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96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7" r:id="rId31"/>
    <p:sldId id="288" r:id="rId32"/>
    <p:sldId id="1745" r:id="rId33"/>
    <p:sldId id="1746" r:id="rId34"/>
    <p:sldId id="1747" r:id="rId35"/>
    <p:sldId id="1748" r:id="rId36"/>
    <p:sldId id="1749" r:id="rId37"/>
    <p:sldId id="1750" r:id="rId38"/>
    <p:sldId id="1751" r:id="rId39"/>
    <p:sldId id="1752" r:id="rId40"/>
    <p:sldId id="1753" r:id="rId41"/>
    <p:sldId id="1754" r:id="rId42"/>
    <p:sldId id="1755" r:id="rId43"/>
    <p:sldId id="1756" r:id="rId44"/>
  </p:sldIdLst>
  <p:sldSz cx="18288000" cy="10287000"/>
  <p:notesSz cx="6858000" cy="9144000"/>
  <p:embeddedFontLst>
    <p:embeddedFont>
      <p:font typeface="Amatic SC" panose="00000500000000000000" pitchFamily="2" charset="-79"/>
      <p:regular r:id="rId46"/>
      <p:bold r:id="rId47"/>
    </p:embeddedFont>
    <p:embeddedFont>
      <p:font typeface="B Nazanin" panose="00000700000000000000" pitchFamily="2" charset="-78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sto MT" panose="02040603050505030304" pitchFamily="18" charset="0"/>
      <p:regular r:id="rId53"/>
      <p:bold r:id="rId54"/>
      <p:italic r:id="rId55"/>
      <p:boldItalic r:id="rId56"/>
    </p:embeddedFon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Lato Black" panose="020F0502020204030203" pitchFamily="34" charset="0"/>
      <p:bold r:id="rId61"/>
      <p:boldItalic r:id="rId62"/>
    </p:embeddedFont>
    <p:embeddedFont>
      <p:font typeface="Mukta Mahee Extra Light" panose="020B0604020202020204" charset="0"/>
      <p:regular r:id="rId63"/>
    </p:embeddedFont>
    <p:embeddedFont>
      <p:font typeface="Mukta Mahee Extra Light Bold" panose="020B0604020202020204" charset="0"/>
      <p:regular r:id="rId64"/>
    </p:embeddedFont>
    <p:embeddedFont>
      <p:font typeface="Mukta Mahee Regular" panose="020B0604020202020204" charset="0"/>
      <p:regular r:id="rId65"/>
    </p:embeddedFont>
    <p:embeddedFont>
      <p:font typeface="Mukta Mahee Regular Bold" panose="020B0604020202020204" charset="0"/>
      <p:regular r:id="rId66"/>
    </p:embeddedFont>
    <p:embeddedFont>
      <p:font typeface="Open Sans Light" panose="020B0306030504020204" pitchFamily="34" charset="0"/>
      <p:regular r:id="rId67"/>
      <p:italic r:id="rId68"/>
    </p:embeddedFont>
    <p:embeddedFont>
      <p:font typeface="Roboto Medium" panose="02000000000000000000" pitchFamily="2" charset="0"/>
      <p:regular r:id="rId69"/>
      <p:italic r:id="rId70"/>
    </p:embeddedFont>
    <p:embeddedFont>
      <p:font typeface="Rubik Bold" panose="020B0604020202020204" charset="0"/>
      <p:regular r:id="rId71"/>
    </p:embeddedFont>
    <p:embeddedFont>
      <p:font typeface="Wingdings 2" panose="05020102010507070707" pitchFamily="18" charset="2"/>
      <p:regular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061" autoAdjust="0"/>
  </p:normalViewPr>
  <p:slideViewPr>
    <p:cSldViewPr>
      <p:cViewPr varScale="1">
        <p:scale>
          <a:sx n="43" d="100"/>
          <a:sy n="43" d="100"/>
        </p:scale>
        <p:origin x="9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1A4E6-56DB-4CC4-88AB-9D130D4F35F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9512B-AB8F-4C9A-AF65-34AC056C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8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6040" y="2654311"/>
            <a:ext cx="14160051" cy="2743202"/>
          </a:xfrm>
        </p:spPr>
        <p:txBody>
          <a:bodyPr anchor="b">
            <a:normAutofit/>
          </a:bodyPr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6040" y="5397509"/>
            <a:ext cx="14160051" cy="1574801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1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821711"/>
            <a:ext cx="15212699" cy="5725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09" y="6847883"/>
            <a:ext cx="15532989" cy="815208"/>
          </a:xfrm>
        </p:spPr>
        <p:txBody>
          <a:bodyPr anchor="b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54024" y="1042514"/>
            <a:ext cx="14768019" cy="528850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3000"/>
            </a:lvl2pPr>
            <a:lvl3pPr marL="1371600" indent="0">
              <a:buNone/>
              <a:defRPr sz="30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7663092"/>
            <a:ext cx="15530643" cy="1023708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2656"/>
            <a:ext cx="15530643" cy="530151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442770"/>
            <a:ext cx="15530645" cy="2252739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0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9"/>
            <a:ext cx="13128449" cy="79912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456530"/>
            <a:ext cx="15530645" cy="22342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5900" y="132719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7074" y="439238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2746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2" y="3190414"/>
            <a:ext cx="15530645" cy="376775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77" y="6975834"/>
            <a:ext cx="15528299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0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455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93" y="2828925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93" y="3857625"/>
            <a:ext cx="4951476" cy="482917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0067" y="2828925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153" y="3857625"/>
            <a:ext cx="4951476" cy="482917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49858" y="2828925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49858" y="3857625"/>
            <a:ext cx="4951476" cy="482917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39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43" y="2727322"/>
            <a:ext cx="5009958" cy="2771777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00" y="2727322"/>
            <a:ext cx="5009958" cy="2771777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077" y="2727322"/>
            <a:ext cx="5009958" cy="277177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92" y="914400"/>
            <a:ext cx="15530645" cy="1455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93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527153" y="2908377"/>
            <a:ext cx="4638552" cy="240443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93" y="6720553"/>
            <a:ext cx="4951476" cy="196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82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18615" y="2908641"/>
            <a:ext cx="4638552" cy="2412246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153" y="6720551"/>
            <a:ext cx="4951476" cy="196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0046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113547" y="2901648"/>
            <a:ext cx="4638552" cy="241094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49858" y="6720548"/>
            <a:ext cx="4951476" cy="19662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87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28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74603" y="914399"/>
            <a:ext cx="3426731" cy="77724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694" y="914399"/>
            <a:ext cx="11875308" cy="777240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6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2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2641601"/>
            <a:ext cx="14385825" cy="2743220"/>
          </a:xfrm>
        </p:spPr>
        <p:txBody>
          <a:bodyPr anchor="b"/>
          <a:lstStyle>
            <a:lvl1pPr algn="ctr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5384819"/>
            <a:ext cx="14385825" cy="2260581"/>
          </a:xfrm>
        </p:spPr>
        <p:txBody>
          <a:bodyPr anchor="t"/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5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693" y="2598674"/>
            <a:ext cx="7590746" cy="608812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4339" y="2598674"/>
            <a:ext cx="7596998" cy="608812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93" y="2601760"/>
            <a:ext cx="7633608" cy="6223154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28" y="2601760"/>
            <a:ext cx="7633608" cy="6223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808" y="2752881"/>
            <a:ext cx="7314516" cy="817326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808" y="3570206"/>
            <a:ext cx="7314516" cy="5116595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42451" y="2752882"/>
            <a:ext cx="7342995" cy="817325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42451" y="3570206"/>
            <a:ext cx="7342995" cy="5116595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5560334" cy="273287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3450" y="914400"/>
            <a:ext cx="9617886" cy="7772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3647277"/>
            <a:ext cx="5560334" cy="503952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498" y="914400"/>
            <a:ext cx="5376249" cy="7807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885"/>
            <a:ext cx="8902424" cy="2744007"/>
          </a:xfrm>
        </p:spPr>
        <p:txBody>
          <a:bodyPr anchor="b">
            <a:no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63827" y="1145553"/>
            <a:ext cx="4913627" cy="7369233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3658891"/>
            <a:ext cx="8902424" cy="5064201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45567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2598674"/>
            <a:ext cx="15530643" cy="608812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4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93" y="8824913"/>
            <a:ext cx="1000929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303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30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459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80000" indent="-405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"/>
        <a:defRPr sz="2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539000" indent="-324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2079000" indent="-324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511000" indent="-324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302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602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418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65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8.jpeg"/><Relationship Id="rId7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67096"/>
            <a:ext cx="18288000" cy="5844029"/>
            <a:chOff x="0" y="0"/>
            <a:chExt cx="24384000" cy="7792038"/>
          </a:xfrm>
          <a:blipFill>
            <a:blip r:embed="rId2"/>
            <a:stretch>
              <a:fillRect/>
            </a:stretch>
          </a:blip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7792038"/>
            </a:xfrm>
            <a:prstGeom prst="rect">
              <a:avLst/>
            </a:pr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4471488" y="619610"/>
            <a:ext cx="9345024" cy="577081"/>
            <a:chOff x="0" y="-29500"/>
            <a:chExt cx="12460033" cy="769442"/>
          </a:xfrm>
        </p:grpSpPr>
        <p:sp>
          <p:nvSpPr>
            <p:cNvPr id="5" name="TextBox 5"/>
            <p:cNvSpPr txBox="1"/>
            <p:nvPr/>
          </p:nvSpPr>
          <p:spPr>
            <a:xfrm>
              <a:off x="1067757" y="-29500"/>
              <a:ext cx="10356762" cy="769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rtl="1">
                <a:lnSpc>
                  <a:spcPts val="4439"/>
                </a:lnSpc>
              </a:pPr>
              <a:r>
                <a:rPr lang="fa-IR" sz="4000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قالب پاورپوینت جوشکاری</a:t>
              </a:r>
              <a:endParaRPr lang="en-US" sz="4000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953543" y="235104"/>
              <a:ext cx="139546" cy="139546"/>
              <a:chOff x="0" y="0"/>
              <a:chExt cx="57989" cy="5798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7989" cy="57989"/>
              </a:xfrm>
              <a:custGeom>
                <a:avLst/>
                <a:gdLst/>
                <a:ahLst/>
                <a:cxnLst/>
                <a:rect l="l" t="t" r="r" b="b"/>
                <a:pathLst>
                  <a:path w="57989" h="57989">
                    <a:moveTo>
                      <a:pt x="28995" y="0"/>
                    </a:moveTo>
                    <a:cubicBezTo>
                      <a:pt x="12981" y="0"/>
                      <a:pt x="0" y="12981"/>
                      <a:pt x="0" y="28995"/>
                    </a:cubicBezTo>
                    <a:cubicBezTo>
                      <a:pt x="0" y="45008"/>
                      <a:pt x="12981" y="57989"/>
                      <a:pt x="28995" y="57989"/>
                    </a:cubicBezTo>
                    <a:cubicBezTo>
                      <a:pt x="45008" y="57989"/>
                      <a:pt x="57989" y="45008"/>
                      <a:pt x="57989" y="28995"/>
                    </a:cubicBezTo>
                    <a:cubicBezTo>
                      <a:pt x="57989" y="12981"/>
                      <a:pt x="45008" y="0"/>
                      <a:pt x="28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5436" y="-42189"/>
                <a:ext cx="47116" cy="94741"/>
              </a:xfrm>
              <a:prstGeom prst="rect">
                <a:avLst/>
              </a:prstGeom>
            </p:spPr>
            <p:txBody>
              <a:bodyPr lIns="111637" tIns="111637" rIns="111637" bIns="111637" rtlCol="0" anchor="ctr"/>
              <a:lstStyle/>
              <a:p>
                <a:pPr algn="ctr" rtl="1">
                  <a:lnSpc>
                    <a:spcPts val="336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235104"/>
              <a:ext cx="139546" cy="139546"/>
              <a:chOff x="0" y="0"/>
              <a:chExt cx="57989" cy="5798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7989" cy="57989"/>
              </a:xfrm>
              <a:custGeom>
                <a:avLst/>
                <a:gdLst/>
                <a:ahLst/>
                <a:cxnLst/>
                <a:rect l="l" t="t" r="r" b="b"/>
                <a:pathLst>
                  <a:path w="57989" h="57989">
                    <a:moveTo>
                      <a:pt x="28995" y="0"/>
                    </a:moveTo>
                    <a:cubicBezTo>
                      <a:pt x="12981" y="0"/>
                      <a:pt x="0" y="12981"/>
                      <a:pt x="0" y="28995"/>
                    </a:cubicBezTo>
                    <a:cubicBezTo>
                      <a:pt x="0" y="45008"/>
                      <a:pt x="12981" y="57989"/>
                      <a:pt x="28995" y="57989"/>
                    </a:cubicBezTo>
                    <a:cubicBezTo>
                      <a:pt x="45008" y="57989"/>
                      <a:pt x="57989" y="45008"/>
                      <a:pt x="57989" y="28995"/>
                    </a:cubicBezTo>
                    <a:cubicBezTo>
                      <a:pt x="57989" y="12981"/>
                      <a:pt x="45008" y="0"/>
                      <a:pt x="28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5436" y="-42189"/>
                <a:ext cx="47116" cy="94741"/>
              </a:xfrm>
              <a:prstGeom prst="rect">
                <a:avLst/>
              </a:prstGeom>
            </p:spPr>
            <p:txBody>
              <a:bodyPr lIns="111637" tIns="111637" rIns="111637" bIns="111637" rtlCol="0" anchor="ctr"/>
              <a:lstStyle/>
              <a:p>
                <a:pPr algn="ctr" rtl="1">
                  <a:lnSpc>
                    <a:spcPts val="336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76771" y="235104"/>
              <a:ext cx="139546" cy="139546"/>
              <a:chOff x="0" y="0"/>
              <a:chExt cx="57989" cy="5798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7989" cy="57989"/>
              </a:xfrm>
              <a:custGeom>
                <a:avLst/>
                <a:gdLst/>
                <a:ahLst/>
                <a:cxnLst/>
                <a:rect l="l" t="t" r="r" b="b"/>
                <a:pathLst>
                  <a:path w="57989" h="57989">
                    <a:moveTo>
                      <a:pt x="28995" y="0"/>
                    </a:moveTo>
                    <a:cubicBezTo>
                      <a:pt x="12981" y="0"/>
                      <a:pt x="0" y="12981"/>
                      <a:pt x="0" y="28995"/>
                    </a:cubicBezTo>
                    <a:cubicBezTo>
                      <a:pt x="0" y="45008"/>
                      <a:pt x="12981" y="57989"/>
                      <a:pt x="28995" y="57989"/>
                    </a:cubicBezTo>
                    <a:cubicBezTo>
                      <a:pt x="45008" y="57989"/>
                      <a:pt x="57989" y="45008"/>
                      <a:pt x="57989" y="28995"/>
                    </a:cubicBezTo>
                    <a:cubicBezTo>
                      <a:pt x="57989" y="12981"/>
                      <a:pt x="45008" y="0"/>
                      <a:pt x="28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5436" y="-42189"/>
                <a:ext cx="47116" cy="94741"/>
              </a:xfrm>
              <a:prstGeom prst="rect">
                <a:avLst/>
              </a:prstGeom>
            </p:spPr>
            <p:txBody>
              <a:bodyPr lIns="111637" tIns="111637" rIns="111637" bIns="111637" rtlCol="0" anchor="ctr"/>
              <a:lstStyle/>
              <a:p>
                <a:pPr algn="ctr" rtl="1">
                  <a:lnSpc>
                    <a:spcPts val="336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20487" y="235104"/>
              <a:ext cx="139546" cy="139546"/>
              <a:chOff x="0" y="0"/>
              <a:chExt cx="57989" cy="5798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7989" cy="57989"/>
              </a:xfrm>
              <a:custGeom>
                <a:avLst/>
                <a:gdLst/>
                <a:ahLst/>
                <a:cxnLst/>
                <a:rect l="l" t="t" r="r" b="b"/>
                <a:pathLst>
                  <a:path w="57989" h="57989">
                    <a:moveTo>
                      <a:pt x="28995" y="0"/>
                    </a:moveTo>
                    <a:cubicBezTo>
                      <a:pt x="12981" y="0"/>
                      <a:pt x="0" y="12981"/>
                      <a:pt x="0" y="28995"/>
                    </a:cubicBezTo>
                    <a:cubicBezTo>
                      <a:pt x="0" y="45008"/>
                      <a:pt x="12981" y="57989"/>
                      <a:pt x="28995" y="57989"/>
                    </a:cubicBezTo>
                    <a:cubicBezTo>
                      <a:pt x="45008" y="57989"/>
                      <a:pt x="57989" y="45008"/>
                      <a:pt x="57989" y="28995"/>
                    </a:cubicBezTo>
                    <a:cubicBezTo>
                      <a:pt x="57989" y="12981"/>
                      <a:pt x="45008" y="0"/>
                      <a:pt x="28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5436" y="-42189"/>
                <a:ext cx="47116" cy="94741"/>
              </a:xfrm>
              <a:prstGeom prst="rect">
                <a:avLst/>
              </a:prstGeom>
            </p:spPr>
            <p:txBody>
              <a:bodyPr lIns="111637" tIns="111637" rIns="111637" bIns="111637" rtlCol="0" anchor="ctr"/>
              <a:lstStyle/>
              <a:p>
                <a:pPr algn="ctr" rtl="1">
                  <a:lnSpc>
                    <a:spcPts val="336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366944" y="235104"/>
              <a:ext cx="139546" cy="139546"/>
              <a:chOff x="0" y="0"/>
              <a:chExt cx="57989" cy="5798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989" cy="57989"/>
              </a:xfrm>
              <a:custGeom>
                <a:avLst/>
                <a:gdLst/>
                <a:ahLst/>
                <a:cxnLst/>
                <a:rect l="l" t="t" r="r" b="b"/>
                <a:pathLst>
                  <a:path w="57989" h="57989">
                    <a:moveTo>
                      <a:pt x="28995" y="0"/>
                    </a:moveTo>
                    <a:cubicBezTo>
                      <a:pt x="12981" y="0"/>
                      <a:pt x="0" y="12981"/>
                      <a:pt x="0" y="28995"/>
                    </a:cubicBezTo>
                    <a:cubicBezTo>
                      <a:pt x="0" y="45008"/>
                      <a:pt x="12981" y="57989"/>
                      <a:pt x="28995" y="57989"/>
                    </a:cubicBezTo>
                    <a:cubicBezTo>
                      <a:pt x="45008" y="57989"/>
                      <a:pt x="57989" y="45008"/>
                      <a:pt x="57989" y="28995"/>
                    </a:cubicBezTo>
                    <a:cubicBezTo>
                      <a:pt x="57989" y="12981"/>
                      <a:pt x="45008" y="0"/>
                      <a:pt x="28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5436" y="-42189"/>
                <a:ext cx="47116" cy="94741"/>
              </a:xfrm>
              <a:prstGeom prst="rect">
                <a:avLst/>
              </a:prstGeom>
            </p:spPr>
            <p:txBody>
              <a:bodyPr lIns="111637" tIns="111637" rIns="111637" bIns="111637" rtlCol="0" anchor="ctr"/>
              <a:lstStyle/>
              <a:p>
                <a:pPr algn="ctr" rtl="1">
                  <a:lnSpc>
                    <a:spcPts val="336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1843715" y="235104"/>
              <a:ext cx="139546" cy="139546"/>
              <a:chOff x="0" y="0"/>
              <a:chExt cx="57989" cy="5798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7989" cy="57989"/>
              </a:xfrm>
              <a:custGeom>
                <a:avLst/>
                <a:gdLst/>
                <a:ahLst/>
                <a:cxnLst/>
                <a:rect l="l" t="t" r="r" b="b"/>
                <a:pathLst>
                  <a:path w="57989" h="57989">
                    <a:moveTo>
                      <a:pt x="28995" y="0"/>
                    </a:moveTo>
                    <a:cubicBezTo>
                      <a:pt x="12981" y="0"/>
                      <a:pt x="0" y="12981"/>
                      <a:pt x="0" y="28995"/>
                    </a:cubicBezTo>
                    <a:cubicBezTo>
                      <a:pt x="0" y="45008"/>
                      <a:pt x="12981" y="57989"/>
                      <a:pt x="28995" y="57989"/>
                    </a:cubicBezTo>
                    <a:cubicBezTo>
                      <a:pt x="45008" y="57989"/>
                      <a:pt x="57989" y="45008"/>
                      <a:pt x="57989" y="28995"/>
                    </a:cubicBezTo>
                    <a:cubicBezTo>
                      <a:pt x="57989" y="12981"/>
                      <a:pt x="45008" y="0"/>
                      <a:pt x="28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5436" y="-42189"/>
                <a:ext cx="47116" cy="94741"/>
              </a:xfrm>
              <a:prstGeom prst="rect">
                <a:avLst/>
              </a:prstGeom>
            </p:spPr>
            <p:txBody>
              <a:bodyPr lIns="111637" tIns="111637" rIns="111637" bIns="111637" rtlCol="0" anchor="ctr"/>
              <a:lstStyle/>
              <a:p>
                <a:pPr algn="ctr" rtl="1">
                  <a:lnSpc>
                    <a:spcPts val="336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12350236" y="1438965"/>
            <a:ext cx="12406546" cy="6172160"/>
            <a:chOff x="0" y="0"/>
            <a:chExt cx="406400" cy="2021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6400" cy="202181"/>
            </a:xfrm>
            <a:custGeom>
              <a:avLst/>
              <a:gdLst/>
              <a:ahLst/>
              <a:cxnLst/>
              <a:rect l="l" t="t" r="r" b="b"/>
              <a:pathLst>
                <a:path w="406400" h="202181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47625"/>
              <a:ext cx="203200" cy="24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2820776" y="1757571"/>
            <a:ext cx="5562849" cy="2767474"/>
            <a:chOff x="0" y="0"/>
            <a:chExt cx="406400" cy="20218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06400" cy="202181"/>
            </a:xfrm>
            <a:custGeom>
              <a:avLst/>
              <a:gdLst/>
              <a:ahLst/>
              <a:cxnLst/>
              <a:rect l="l" t="t" r="r" b="b"/>
              <a:pathLst>
                <a:path w="406400" h="202181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>
                <a:alpha val="29804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01600" y="-47625"/>
              <a:ext cx="203200" cy="24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3697138" y="1757571"/>
            <a:ext cx="5562849" cy="2767474"/>
            <a:chOff x="0" y="0"/>
            <a:chExt cx="406400" cy="20218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06400" cy="202181"/>
            </a:xfrm>
            <a:custGeom>
              <a:avLst/>
              <a:gdLst/>
              <a:ahLst/>
              <a:cxnLst/>
              <a:rect l="l" t="t" r="r" b="b"/>
              <a:pathLst>
                <a:path w="406400" h="202181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>
                <a:alpha val="49804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47625"/>
              <a:ext cx="203200" cy="24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4573501" y="1757571"/>
            <a:ext cx="5562849" cy="2767474"/>
            <a:chOff x="0" y="0"/>
            <a:chExt cx="406400" cy="20218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06400" cy="202181"/>
            </a:xfrm>
            <a:custGeom>
              <a:avLst/>
              <a:gdLst/>
              <a:ahLst/>
              <a:cxnLst/>
              <a:rect l="l" t="t" r="r" b="b"/>
              <a:pathLst>
                <a:path w="406400" h="202181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01600" y="-47625"/>
              <a:ext cx="203200" cy="24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11571897" y="641735"/>
            <a:ext cx="11921928" cy="9433969"/>
            <a:chOff x="0" y="0"/>
            <a:chExt cx="15895904" cy="12578625"/>
          </a:xfrm>
        </p:grpSpPr>
        <p:sp>
          <p:nvSpPr>
            <p:cNvPr id="37" name="AutoShape 37"/>
            <p:cNvSpPr/>
            <p:nvPr/>
          </p:nvSpPr>
          <p:spPr>
            <a:xfrm rot="-2700000">
              <a:off x="-1415345" y="5779065"/>
              <a:ext cx="16083578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-2700000">
              <a:off x="-2337312" y="5678917"/>
              <a:ext cx="16083578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2700000">
              <a:off x="-1415345" y="6824121"/>
              <a:ext cx="16083578" cy="0"/>
            </a:xfrm>
            <a:prstGeom prst="line">
              <a:avLst/>
            </a:prstGeom>
            <a:ln w="50800" cap="flat">
              <a:solidFill>
                <a:srgbClr val="FFFFFF">
                  <a:alpha val="6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rot="-2700000">
              <a:off x="-336090" y="6848588"/>
              <a:ext cx="16083578" cy="0"/>
            </a:xfrm>
            <a:prstGeom prst="line">
              <a:avLst/>
            </a:prstGeom>
            <a:ln w="50800" cap="flat">
              <a:solidFill>
                <a:srgbClr val="FFFFFF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rot="-2700000">
              <a:off x="1150956" y="6415210"/>
              <a:ext cx="16083578" cy="0"/>
            </a:xfrm>
            <a:prstGeom prst="line">
              <a:avLst/>
            </a:prstGeom>
            <a:ln w="50800" cap="flat">
              <a:solidFill>
                <a:srgbClr val="FFFFFF">
                  <a:alpha val="14902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2700000">
              <a:off x="2149639" y="6583095"/>
              <a:ext cx="16083578" cy="0"/>
            </a:xfrm>
            <a:prstGeom prst="line">
              <a:avLst/>
            </a:prstGeom>
            <a:ln w="50800" cap="flat">
              <a:solidFill>
                <a:srgbClr val="FFFFFF">
                  <a:alpha val="7843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>
            <a:off x="0" y="7611125"/>
            <a:ext cx="18288000" cy="2675875"/>
            <a:chOff x="0" y="0"/>
            <a:chExt cx="4816593" cy="70475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816592" cy="704757"/>
            </a:xfrm>
            <a:custGeom>
              <a:avLst/>
              <a:gdLst/>
              <a:ahLst/>
              <a:cxnLst/>
              <a:rect l="l" t="t" r="r" b="b"/>
              <a:pathLst>
                <a:path w="4816592" h="704757">
                  <a:moveTo>
                    <a:pt x="0" y="0"/>
                  </a:moveTo>
                  <a:lnTo>
                    <a:pt x="4816592" y="0"/>
                  </a:lnTo>
                  <a:lnTo>
                    <a:pt x="4816592" y="704757"/>
                  </a:lnTo>
                  <a:lnTo>
                    <a:pt x="0" y="704757"/>
                  </a:lnTo>
                  <a:close/>
                </a:path>
              </a:pathLst>
            </a:custGeom>
            <a:solidFill>
              <a:srgbClr val="1F5BA2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4816593" cy="752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258806" y="8231508"/>
            <a:ext cx="17770388" cy="14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1239"/>
              </a:lnSpc>
            </a:pPr>
            <a:r>
              <a:rPr lang="fa-IR" sz="10602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تم : جوشکاری سیار</a:t>
            </a:r>
            <a:endParaRPr lang="en-US" sz="10602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570" y="3581038"/>
            <a:ext cx="3506164" cy="5962686"/>
            <a:chOff x="0" y="0"/>
            <a:chExt cx="4674885" cy="79502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1000"/>
            </a:blip>
            <a:srcRect l="53704" t="2057" r="24746" b="42972"/>
            <a:stretch>
              <a:fillRect/>
            </a:stretch>
          </p:blipFill>
          <p:spPr>
            <a:xfrm>
              <a:off x="0" y="0"/>
              <a:ext cx="4674885" cy="795024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275886" y="3581038"/>
            <a:ext cx="3506164" cy="5962686"/>
            <a:chOff x="0" y="0"/>
            <a:chExt cx="4674885" cy="795024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71000"/>
            </a:blip>
            <a:srcRect l="29024" t="6537" r="17113" b="32280"/>
            <a:stretch>
              <a:fillRect/>
            </a:stretch>
          </p:blipFill>
          <p:spPr>
            <a:xfrm>
              <a:off x="0" y="0"/>
              <a:ext cx="4674885" cy="795024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508203" y="3581038"/>
            <a:ext cx="3506164" cy="5962686"/>
            <a:chOff x="0" y="0"/>
            <a:chExt cx="4674885" cy="795024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71000"/>
            </a:blip>
            <a:srcRect l="22775" t="15900" r="29828" b="30363"/>
            <a:stretch>
              <a:fillRect/>
            </a:stretch>
          </p:blipFill>
          <p:spPr>
            <a:xfrm>
              <a:off x="0" y="0"/>
              <a:ext cx="4674885" cy="795024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738266" y="3581038"/>
            <a:ext cx="3506164" cy="5962686"/>
            <a:chOff x="0" y="0"/>
            <a:chExt cx="4674885" cy="79502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alphaModFix amt="71000"/>
            </a:blip>
            <a:srcRect l="34593" t="5408" r="31146" b="7194"/>
            <a:stretch>
              <a:fillRect/>
            </a:stretch>
          </p:blipFill>
          <p:spPr>
            <a:xfrm>
              <a:off x="0" y="0"/>
              <a:ext cx="4674885" cy="795024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046933" y="7933847"/>
            <a:ext cx="3502801" cy="1609877"/>
            <a:chOff x="0" y="0"/>
            <a:chExt cx="922548" cy="424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2548" cy="424000"/>
            </a:xfrm>
            <a:custGeom>
              <a:avLst/>
              <a:gdLst/>
              <a:ahLst/>
              <a:cxnLst/>
              <a:rect l="l" t="t" r="r" b="b"/>
              <a:pathLst>
                <a:path w="922548" h="424000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22548" cy="471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279249" y="7933847"/>
            <a:ext cx="3502801" cy="1609877"/>
            <a:chOff x="0" y="0"/>
            <a:chExt cx="922548" cy="424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22548" cy="424000"/>
            </a:xfrm>
            <a:custGeom>
              <a:avLst/>
              <a:gdLst/>
              <a:ahLst/>
              <a:cxnLst/>
              <a:rect l="l" t="t" r="r" b="b"/>
              <a:pathLst>
                <a:path w="922548" h="424000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922548" cy="471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11566" y="7933847"/>
            <a:ext cx="3502801" cy="1609877"/>
            <a:chOff x="0" y="0"/>
            <a:chExt cx="922548" cy="424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2548" cy="424000"/>
            </a:xfrm>
            <a:custGeom>
              <a:avLst/>
              <a:gdLst/>
              <a:ahLst/>
              <a:cxnLst/>
              <a:rect l="l" t="t" r="r" b="b"/>
              <a:pathLst>
                <a:path w="922548" h="424000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922548" cy="471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41629" y="7933847"/>
            <a:ext cx="3502801" cy="1609877"/>
            <a:chOff x="0" y="0"/>
            <a:chExt cx="922548" cy="424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2548" cy="424000"/>
            </a:xfrm>
            <a:custGeom>
              <a:avLst/>
              <a:gdLst/>
              <a:ahLst/>
              <a:cxnLst/>
              <a:rect l="l" t="t" r="r" b="b"/>
              <a:pathLst>
                <a:path w="922548" h="424000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922548" cy="471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034" y="0"/>
            <a:ext cx="699423" cy="10287000"/>
            <a:chOff x="0" y="0"/>
            <a:chExt cx="932564" cy="137160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85414" cy="13716000"/>
              <a:chOff x="0" y="0"/>
              <a:chExt cx="20118" cy="148824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118" cy="1488242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1488242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2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85725"/>
                <a:ext cx="20118" cy="1573967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73575" y="0"/>
              <a:ext cx="185414" cy="13716000"/>
              <a:chOff x="0" y="0"/>
              <a:chExt cx="20118" cy="148824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118" cy="1488242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1488242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1568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85725"/>
                <a:ext cx="20118" cy="1573967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747149" y="0"/>
              <a:ext cx="185414" cy="13716000"/>
              <a:chOff x="0" y="0"/>
              <a:chExt cx="20118" cy="148824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118" cy="1488242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1488242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784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85725"/>
                <a:ext cx="20118" cy="1573967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7463543" y="0"/>
            <a:ext cx="699423" cy="10287000"/>
            <a:chOff x="0" y="0"/>
            <a:chExt cx="932564" cy="13716000"/>
          </a:xfrm>
        </p:grpSpPr>
        <p:grpSp>
          <p:nvGrpSpPr>
            <p:cNvPr id="33" name="Group 33"/>
            <p:cNvGrpSpPr/>
            <p:nvPr/>
          </p:nvGrpSpPr>
          <p:grpSpPr>
            <a:xfrm rot="-10800000">
              <a:off x="747149" y="0"/>
              <a:ext cx="185414" cy="13716000"/>
              <a:chOff x="0" y="0"/>
              <a:chExt cx="20118" cy="148824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0118" cy="1488242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1488242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2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85725"/>
                <a:ext cx="20118" cy="1573967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10800000">
              <a:off x="373575" y="0"/>
              <a:ext cx="185414" cy="13716000"/>
              <a:chOff x="0" y="0"/>
              <a:chExt cx="20118" cy="1488242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118" cy="1488242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1488242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1568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20118" cy="1573967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10800000">
              <a:off x="0" y="0"/>
              <a:ext cx="185414" cy="13716000"/>
              <a:chOff x="0" y="0"/>
              <a:chExt cx="20118" cy="1488242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0118" cy="1488242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1488242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784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85725"/>
                <a:ext cx="20118" cy="1573967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313364" y="624304"/>
            <a:ext cx="16931066" cy="3129062"/>
            <a:chOff x="0" y="-9525"/>
            <a:chExt cx="22574754" cy="4172084"/>
          </a:xfrm>
        </p:grpSpPr>
        <p:sp>
          <p:nvSpPr>
            <p:cNvPr id="43" name="TextBox 43"/>
            <p:cNvSpPr txBox="1"/>
            <p:nvPr/>
          </p:nvSpPr>
          <p:spPr>
            <a:xfrm>
              <a:off x="0" y="-9525"/>
              <a:ext cx="22574754" cy="4172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12158"/>
                </a:lnSpc>
                <a:spcBef>
                  <a:spcPct val="0"/>
                </a:spcBef>
              </a:pPr>
              <a:r>
                <a:rPr lang="fa-IR" sz="10048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اضافه کردن یک صفحه اعضای تیم
</a:t>
              </a:r>
              <a:endParaRPr lang="en-US" sz="10048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996875" y="2269397"/>
              <a:ext cx="19554613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مورد انچه می خواهید بحث کنید توضیح دهید.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81789" y="8344903"/>
            <a:ext cx="2429727" cy="1280476"/>
            <a:chOff x="0" y="0"/>
            <a:chExt cx="3239636" cy="1707302"/>
          </a:xfrm>
        </p:grpSpPr>
        <p:sp>
          <p:nvSpPr>
            <p:cNvPr id="46" name="TextBox 46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2760"/>
                </a:lnSpc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612984"/>
              <a:ext cx="3239636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814105" y="8344903"/>
            <a:ext cx="2429727" cy="1280476"/>
            <a:chOff x="0" y="0"/>
            <a:chExt cx="3239636" cy="1707302"/>
          </a:xfrm>
        </p:grpSpPr>
        <p:sp>
          <p:nvSpPr>
            <p:cNvPr id="49" name="TextBox 49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612984"/>
              <a:ext cx="3239636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046421" y="8344903"/>
            <a:ext cx="2429727" cy="1280476"/>
            <a:chOff x="0" y="0"/>
            <a:chExt cx="3239636" cy="1707302"/>
          </a:xfrm>
        </p:grpSpPr>
        <p:sp>
          <p:nvSpPr>
            <p:cNvPr id="52" name="TextBox 52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612984"/>
              <a:ext cx="3239636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4276484" y="8344903"/>
            <a:ext cx="2429727" cy="1280476"/>
            <a:chOff x="0" y="0"/>
            <a:chExt cx="3239636" cy="1707302"/>
          </a:xfrm>
        </p:grpSpPr>
        <p:sp>
          <p:nvSpPr>
            <p:cNvPr id="55" name="TextBox 55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612984"/>
              <a:ext cx="3239636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4444896" y="-302483"/>
            <a:ext cx="27976228" cy="14952307"/>
            <a:chOff x="0" y="0"/>
            <a:chExt cx="406400" cy="2172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217206"/>
            </a:xfrm>
            <a:custGeom>
              <a:avLst/>
              <a:gdLst/>
              <a:ahLst/>
              <a:cxnLst/>
              <a:rect l="l" t="t" r="r" b="b"/>
              <a:pathLst>
                <a:path w="406400" h="217206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47625"/>
              <a:ext cx="203200" cy="264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8198661">
            <a:off x="4110459" y="-4652771"/>
            <a:ext cx="3590089" cy="18727410"/>
            <a:chOff x="0" y="0"/>
            <a:chExt cx="4786786" cy="24969880"/>
          </a:xfrm>
        </p:grpSpPr>
        <p:grpSp>
          <p:nvGrpSpPr>
            <p:cNvPr id="8" name="Group 8"/>
            <p:cNvGrpSpPr/>
            <p:nvPr/>
          </p:nvGrpSpPr>
          <p:grpSpPr>
            <a:xfrm>
              <a:off x="1082418" y="0"/>
              <a:ext cx="457113" cy="24969880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457113" cy="2496988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64837" y="0"/>
              <a:ext cx="457113" cy="2496988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247255" y="0"/>
              <a:ext cx="457113" cy="2496988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329673" y="0"/>
              <a:ext cx="457113" cy="24969880"/>
              <a:chOff x="0" y="0"/>
              <a:chExt cx="49599" cy="270933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028700" y="1120743"/>
            <a:ext cx="8115300" cy="3371101"/>
            <a:chOff x="0" y="-9525"/>
            <a:chExt cx="10820400" cy="4494803"/>
          </a:xfrm>
        </p:grpSpPr>
        <p:sp>
          <p:nvSpPr>
            <p:cNvPr id="24" name="AutoShape 24"/>
            <p:cNvSpPr/>
            <p:nvPr/>
          </p:nvSpPr>
          <p:spPr>
            <a:xfrm rot="-2700000">
              <a:off x="106788" y="2609275"/>
              <a:ext cx="88631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0820400" cy="4172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12158"/>
                </a:lnSpc>
                <a:spcBef>
                  <a:spcPct val="0"/>
                </a:spcBef>
              </a:pPr>
              <a:r>
                <a:rPr lang="fa-IR" sz="10048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پروژه های ما
</a:t>
              </a:r>
              <a:endParaRPr lang="en-US" sz="10048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390960"/>
              <a:ext cx="10820400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مورد انچه می خواهید بحث کنید توضیح دهید.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176436" y="7713726"/>
            <a:ext cx="1544574" cy="2068853"/>
            <a:chOff x="0" y="0"/>
            <a:chExt cx="2059432" cy="275847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059432" cy="205943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699039"/>
              <a:ext cx="2059432" cy="2059432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456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47659" y="948379"/>
              <a:ext cx="1164115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83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02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317" y="697509"/>
            <a:ext cx="7160195" cy="8891982"/>
            <a:chOff x="0" y="0"/>
            <a:chExt cx="1885813" cy="23419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5813" cy="2341921"/>
            </a:xfrm>
            <a:custGeom>
              <a:avLst/>
              <a:gdLst/>
              <a:ahLst/>
              <a:cxnLst/>
              <a:rect l="l" t="t" r="r" b="b"/>
              <a:pathLst>
                <a:path w="1885813" h="2341921">
                  <a:moveTo>
                    <a:pt x="942906" y="0"/>
                  </a:moveTo>
                  <a:cubicBezTo>
                    <a:pt x="422154" y="0"/>
                    <a:pt x="0" y="524257"/>
                    <a:pt x="0" y="1170961"/>
                  </a:cubicBezTo>
                  <a:cubicBezTo>
                    <a:pt x="0" y="1817664"/>
                    <a:pt x="422154" y="2341921"/>
                    <a:pt x="942906" y="2341921"/>
                  </a:cubicBezTo>
                  <a:cubicBezTo>
                    <a:pt x="1463659" y="2341921"/>
                    <a:pt x="1885813" y="1817664"/>
                    <a:pt x="1885813" y="1170961"/>
                  </a:cubicBezTo>
                  <a:cubicBezTo>
                    <a:pt x="1885813" y="524257"/>
                    <a:pt x="1463659" y="0"/>
                    <a:pt x="9429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FFFFF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76795" y="171930"/>
              <a:ext cx="1532223" cy="1950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59265" y="532008"/>
            <a:ext cx="7512298" cy="9222984"/>
            <a:chOff x="0" y="0"/>
            <a:chExt cx="1978548" cy="24290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8548" cy="2429099"/>
            </a:xfrm>
            <a:custGeom>
              <a:avLst/>
              <a:gdLst/>
              <a:ahLst/>
              <a:cxnLst/>
              <a:rect l="l" t="t" r="r" b="b"/>
              <a:pathLst>
                <a:path w="1978548" h="2429099">
                  <a:moveTo>
                    <a:pt x="989274" y="0"/>
                  </a:moveTo>
                  <a:cubicBezTo>
                    <a:pt x="442913" y="0"/>
                    <a:pt x="0" y="543772"/>
                    <a:pt x="0" y="1214549"/>
                  </a:cubicBezTo>
                  <a:cubicBezTo>
                    <a:pt x="0" y="1885326"/>
                    <a:pt x="442913" y="2429099"/>
                    <a:pt x="989274" y="2429099"/>
                  </a:cubicBezTo>
                  <a:cubicBezTo>
                    <a:pt x="1535635" y="2429099"/>
                    <a:pt x="1978548" y="1885326"/>
                    <a:pt x="1978548" y="1214549"/>
                  </a:cubicBezTo>
                  <a:cubicBezTo>
                    <a:pt x="1978548" y="543772"/>
                    <a:pt x="1535635" y="0"/>
                    <a:pt x="9892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FFFFF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85489" y="180103"/>
              <a:ext cx="1607570" cy="2021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93897" y="859956"/>
            <a:ext cx="6843034" cy="8567088"/>
            <a:chOff x="0" y="0"/>
            <a:chExt cx="1802280" cy="22563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2280" cy="2256352"/>
            </a:xfrm>
            <a:custGeom>
              <a:avLst/>
              <a:gdLst/>
              <a:ahLst/>
              <a:cxnLst/>
              <a:rect l="l" t="t" r="r" b="b"/>
              <a:pathLst>
                <a:path w="1802280" h="2256352">
                  <a:moveTo>
                    <a:pt x="901140" y="0"/>
                  </a:moveTo>
                  <a:cubicBezTo>
                    <a:pt x="403454" y="0"/>
                    <a:pt x="0" y="505102"/>
                    <a:pt x="0" y="1128176"/>
                  </a:cubicBezTo>
                  <a:cubicBezTo>
                    <a:pt x="0" y="1751251"/>
                    <a:pt x="403454" y="2256352"/>
                    <a:pt x="901140" y="2256352"/>
                  </a:cubicBezTo>
                  <a:cubicBezTo>
                    <a:pt x="1398826" y="2256352"/>
                    <a:pt x="1802280" y="1751251"/>
                    <a:pt x="1802280" y="1128176"/>
                  </a:cubicBezTo>
                  <a:cubicBezTo>
                    <a:pt x="1802280" y="505102"/>
                    <a:pt x="1398826" y="0"/>
                    <a:pt x="901140" y="0"/>
                  </a:cubicBezTo>
                  <a:close/>
                </a:path>
              </a:pathLst>
            </a:custGeom>
            <a:blipFill>
              <a:blip r:embed="rId2">
                <a:alphaModFix amt="92000"/>
              </a:blip>
              <a:stretch>
                <a:fillRect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68964" y="163908"/>
              <a:ext cx="1464353" cy="1880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8772043"/>
            <a:ext cx="549262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0A3972"/>
                </a:solidFill>
                <a:latin typeface="Mukta Mahee Regular"/>
                <a:cs typeface="B Nazanin" panose="00000400000000000000" pitchFamily="2" charset="-78"/>
              </a:rPr>
              <a:t>سال: 2022
نقش: نقش خود را بنویسید
</a:t>
            </a:r>
            <a:endParaRPr lang="en-US" sz="2300" u="none" dirty="0">
              <a:solidFill>
                <a:srgbClr val="0A3972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28700" y="827912"/>
            <a:ext cx="8115300" cy="5399436"/>
            <a:chOff x="0" y="-9525"/>
            <a:chExt cx="10820400" cy="7199248"/>
          </a:xfrm>
        </p:grpSpPr>
        <p:sp>
          <p:nvSpPr>
            <p:cNvPr id="15" name="AutoShape 15"/>
            <p:cNvSpPr/>
            <p:nvPr/>
          </p:nvSpPr>
          <p:spPr>
            <a:xfrm rot="-2700000">
              <a:off x="106788" y="3283949"/>
              <a:ext cx="88631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820400" cy="41720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r" rtl="1">
                <a:lnSpc>
                  <a:spcPts val="12158"/>
                </a:lnSpc>
                <a:spcBef>
                  <a:spcPct val="0"/>
                </a:spcBef>
              </a:pPr>
              <a:r>
                <a:rPr lang="fa-IR" sz="10048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پروژه شما
</a:t>
              </a:r>
              <a:endParaRPr lang="en-US" sz="10048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001089"/>
              <a:ext cx="9733381" cy="2188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ارائه ها ابزارهای ارتباطی هستند که می توانند به عنوان تظاهرات، سخنرانی ها، گزارش ها و غیره استفاده شوند. بیشتر در مقابل مخاطبان ارائه می شود. این در خدمت اهداف مختلف است، ساخت ارائه ابزار قدرتمند برای متقاعد کردن و اموزش.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699999">
            <a:off x="4084150" y="7709573"/>
            <a:ext cx="36761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2699999">
            <a:off x="8960193" y="7709573"/>
            <a:ext cx="36761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2699999">
            <a:off x="14109649" y="7709573"/>
            <a:ext cx="36761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7708174" y="4506407"/>
            <a:ext cx="2871652" cy="2733084"/>
            <a:chOff x="0" y="0"/>
            <a:chExt cx="3828869" cy="364411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464318" cy="346431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64551" y="179794"/>
              <a:ext cx="3464318" cy="3464318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287304" y="1137682"/>
              <a:ext cx="889710" cy="1333352"/>
            </a:xfrm>
            <a:custGeom>
              <a:avLst/>
              <a:gdLst/>
              <a:ahLst/>
              <a:cxnLst/>
              <a:rect l="l" t="t" r="r" b="b"/>
              <a:pathLst>
                <a:path w="889710" h="1333352">
                  <a:moveTo>
                    <a:pt x="0" y="0"/>
                  </a:moveTo>
                  <a:lnTo>
                    <a:pt x="889710" y="0"/>
                  </a:lnTo>
                  <a:lnTo>
                    <a:pt x="889710" y="1333352"/>
                  </a:lnTo>
                  <a:lnTo>
                    <a:pt x="0" y="1333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857630" y="4506407"/>
            <a:ext cx="2871652" cy="2733084"/>
            <a:chOff x="0" y="0"/>
            <a:chExt cx="3828869" cy="364411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3464318" cy="346431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64551" y="179794"/>
              <a:ext cx="3464318" cy="3464318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285403" y="1173078"/>
              <a:ext cx="1108757" cy="1262560"/>
            </a:xfrm>
            <a:custGeom>
              <a:avLst/>
              <a:gdLst/>
              <a:ahLst/>
              <a:cxnLst/>
              <a:rect l="l" t="t" r="r" b="b"/>
              <a:pathLst>
                <a:path w="1108757" h="1262560">
                  <a:moveTo>
                    <a:pt x="0" y="0"/>
                  </a:moveTo>
                  <a:lnTo>
                    <a:pt x="1108757" y="0"/>
                  </a:lnTo>
                  <a:lnTo>
                    <a:pt x="1108757" y="1262560"/>
                  </a:lnTo>
                  <a:lnTo>
                    <a:pt x="0" y="1262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2832131" y="4506407"/>
            <a:ext cx="2871652" cy="2733084"/>
            <a:chOff x="0" y="0"/>
            <a:chExt cx="3828869" cy="364411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464318" cy="346431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64551" y="179794"/>
              <a:ext cx="3464318" cy="346431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91507" y="1333500"/>
              <a:ext cx="1481305" cy="880703"/>
            </a:xfrm>
            <a:custGeom>
              <a:avLst/>
              <a:gdLst/>
              <a:ahLst/>
              <a:cxnLst/>
              <a:rect l="l" t="t" r="r" b="b"/>
              <a:pathLst>
                <a:path w="1481305" h="880703">
                  <a:moveTo>
                    <a:pt x="0" y="0"/>
                  </a:moveTo>
                  <a:lnTo>
                    <a:pt x="1481304" y="0"/>
                  </a:lnTo>
                  <a:lnTo>
                    <a:pt x="1481304" y="880703"/>
                  </a:lnTo>
                  <a:lnTo>
                    <a:pt x="0" y="880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779799" y="768289"/>
            <a:ext cx="16728401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موضوع یا ایده خود را بنویسید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975895" y="8155387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851938" y="8155387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001394" y="8155387"/>
            <a:ext cx="458412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75895" y="3668207"/>
            <a:ext cx="458412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600"/>
              </a:lnSpc>
              <a:spcBef>
                <a:spcPct val="0"/>
              </a:spcBef>
            </a:pPr>
            <a:r>
              <a:rPr lang="fa-IR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افزودن یک نکته اصلی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51938" y="3668207"/>
            <a:ext cx="458412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600"/>
              </a:lnSpc>
              <a:spcBef>
                <a:spcPct val="0"/>
              </a:spcBef>
            </a:pPr>
            <a:r>
              <a:rPr lang="fa-IR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افزودن یک نکته اصلی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01394" y="3668207"/>
            <a:ext cx="4584125" cy="46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600"/>
              </a:lnSpc>
              <a:spcBef>
                <a:spcPct val="0"/>
              </a:spcBef>
            </a:pPr>
            <a:r>
              <a:rPr lang="fa-IR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افزودن یک نکته اصلی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0" b="24160"/>
          <a:stretch/>
        </p:blipFill>
        <p:spPr>
          <a:xfrm>
            <a:off x="82466" y="12801"/>
            <a:ext cx="18288000" cy="630397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4"/>
          <p:cNvSpPr txBox="1"/>
          <p:nvPr/>
        </p:nvSpPr>
        <p:spPr>
          <a:xfrm>
            <a:off x="4119088" y="1701798"/>
            <a:ext cx="8115300" cy="274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0450"/>
              </a:lnSpc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خدمات</a:t>
            </a:r>
          </a:p>
          <a:p>
            <a:pPr lvl="0" algn="ctr" rtl="1">
              <a:lnSpc>
                <a:spcPts val="10450"/>
              </a:lnSpc>
            </a:pPr>
            <a:r>
              <a:rPr lang="fa-IR" sz="10048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ما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04800" y="7239843"/>
            <a:ext cx="3917853" cy="2435220"/>
            <a:chOff x="-62801" y="-9525"/>
            <a:chExt cx="5223804" cy="3246959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5161003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سرویس یک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95960"/>
              <a:ext cx="5161003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 rot="-2699999">
              <a:off x="-62801" y="1096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4791747" y="7239843"/>
            <a:ext cx="4045961" cy="2435220"/>
            <a:chOff x="-17610" y="-9525"/>
            <a:chExt cx="5394614" cy="3246959"/>
          </a:xfrm>
        </p:grpSpPr>
        <p:sp>
          <p:nvSpPr>
            <p:cNvPr id="10" name="TextBox 10"/>
            <p:cNvSpPr txBox="1"/>
            <p:nvPr/>
          </p:nvSpPr>
          <p:spPr>
            <a:xfrm>
              <a:off x="1" y="-9525"/>
              <a:ext cx="5377003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سرویس دو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5191" y="1595960"/>
              <a:ext cx="5161003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 rot="-2699999">
              <a:off x="-17610" y="1096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9372910" y="7239843"/>
            <a:ext cx="3917853" cy="2485949"/>
            <a:chOff x="-62801" y="-9525"/>
            <a:chExt cx="5223804" cy="331459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5161003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سرویس سه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63599"/>
              <a:ext cx="5161003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 rot="-2699999">
              <a:off x="-62801" y="1096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3859857" y="7239843"/>
            <a:ext cx="4045961" cy="2485949"/>
            <a:chOff x="-17610" y="-9525"/>
            <a:chExt cx="5394614" cy="3314599"/>
          </a:xfrm>
        </p:grpSpPr>
        <p:sp>
          <p:nvSpPr>
            <p:cNvPr id="18" name="TextBox 18"/>
            <p:cNvSpPr txBox="1"/>
            <p:nvPr/>
          </p:nvSpPr>
          <p:spPr>
            <a:xfrm>
              <a:off x="1" y="-9525"/>
              <a:ext cx="5377003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سرویس چهار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5191" y="1663599"/>
              <a:ext cx="5161003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20" name="AutoShape 20"/>
            <p:cNvSpPr/>
            <p:nvPr/>
          </p:nvSpPr>
          <p:spPr>
            <a:xfrm rot="-2699999">
              <a:off x="-17610" y="1096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1" name="Group 21"/>
          <p:cNvGrpSpPr/>
          <p:nvPr/>
        </p:nvGrpSpPr>
        <p:grpSpPr>
          <a:xfrm rot="8100000">
            <a:off x="16001383" y="-7073977"/>
            <a:ext cx="3590089" cy="18727410"/>
            <a:chOff x="0" y="0"/>
            <a:chExt cx="4786786" cy="24969880"/>
          </a:xfrm>
        </p:grpSpPr>
        <p:grpSp>
          <p:nvGrpSpPr>
            <p:cNvPr id="22" name="Group 22"/>
            <p:cNvGrpSpPr/>
            <p:nvPr/>
          </p:nvGrpSpPr>
          <p:grpSpPr>
            <a:xfrm>
              <a:off x="1082418" y="0"/>
              <a:ext cx="457113" cy="24969880"/>
              <a:chOff x="0" y="0"/>
              <a:chExt cx="49599" cy="270933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457113" cy="24969880"/>
              <a:chOff x="0" y="0"/>
              <a:chExt cx="49599" cy="270933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164837" y="0"/>
              <a:ext cx="457113" cy="24969880"/>
              <a:chOff x="0" y="0"/>
              <a:chExt cx="49599" cy="270933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247255" y="0"/>
              <a:ext cx="457113" cy="24969880"/>
              <a:chOff x="0" y="0"/>
              <a:chExt cx="49599" cy="270933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329673" y="0"/>
              <a:ext cx="457113" cy="24969880"/>
              <a:chOff x="0" y="0"/>
              <a:chExt cx="49599" cy="270933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72147" y="1383377"/>
            <a:ext cx="6693573" cy="66935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672147" y="1383377"/>
            <a:ext cx="6693600" cy="6693573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24952" r="-2495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77734" y="1383377"/>
            <a:ext cx="6693573" cy="669357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19705" y="-765218"/>
            <a:ext cx="18727410" cy="3587835"/>
            <a:chOff x="0" y="0"/>
            <a:chExt cx="24969880" cy="4783780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2256383" y="-12256383"/>
              <a:ext cx="457113" cy="2496988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12256383" y="-11173965"/>
              <a:ext cx="457113" cy="2496988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12256383" y="-10091547"/>
              <a:ext cx="457113" cy="2496988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5400000">
              <a:off x="12256383" y="-9009129"/>
              <a:ext cx="457113" cy="24969880"/>
              <a:chOff x="0" y="0"/>
              <a:chExt cx="49599" cy="270933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12256383" y="-7929716"/>
              <a:ext cx="457113" cy="24969880"/>
              <a:chOff x="0" y="0"/>
              <a:chExt cx="49599" cy="270933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 rot="-10800000">
            <a:off x="-219705" y="6699165"/>
            <a:ext cx="18727410" cy="3587835"/>
            <a:chOff x="0" y="0"/>
            <a:chExt cx="24969880" cy="4783780"/>
          </a:xfrm>
        </p:grpSpPr>
        <p:grpSp>
          <p:nvGrpSpPr>
            <p:cNvPr id="27" name="Group 27"/>
            <p:cNvGrpSpPr/>
            <p:nvPr/>
          </p:nvGrpSpPr>
          <p:grpSpPr>
            <a:xfrm rot="5400000">
              <a:off x="12256383" y="-12256383"/>
              <a:ext cx="457113" cy="24969880"/>
              <a:chOff x="0" y="0"/>
              <a:chExt cx="49599" cy="270933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12256383" y="-11173965"/>
              <a:ext cx="457113" cy="24969880"/>
              <a:chOff x="0" y="0"/>
              <a:chExt cx="49599" cy="270933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12256383" y="-10091547"/>
              <a:ext cx="457113" cy="24969880"/>
              <a:chOff x="0" y="0"/>
              <a:chExt cx="49599" cy="270933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5400000">
              <a:off x="12256383" y="-9009129"/>
              <a:ext cx="457113" cy="24969880"/>
              <a:chOff x="0" y="0"/>
              <a:chExt cx="49599" cy="270933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5400000">
              <a:off x="12256383" y="-7929716"/>
              <a:ext cx="457113" cy="24969880"/>
              <a:chOff x="0" y="0"/>
              <a:chExt cx="49599" cy="270933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4985010" y="571174"/>
            <a:ext cx="8317980" cy="8317980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250823" y="3619638"/>
            <a:ext cx="7786354" cy="266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0448"/>
              </a:lnSpc>
            </a:pPr>
            <a:r>
              <a:rPr lang="fa-IR" sz="6600" dirty="0">
                <a:effectLst/>
                <a:cs typeface="B Nazanin" panose="00000400000000000000" pitchFamily="2" charset="-78"/>
              </a:rPr>
              <a:t>موضوع یا ایده بزرگ </a:t>
            </a:r>
          </a:p>
          <a:p>
            <a:pPr marL="0" lvl="0" indent="0" algn="ctr" rtl="1">
              <a:lnSpc>
                <a:spcPts val="10448"/>
              </a:lnSpc>
            </a:pPr>
            <a:r>
              <a:rPr lang="fa-IR" sz="6600" dirty="0">
                <a:effectLst/>
                <a:cs typeface="B Nazanin" panose="00000400000000000000" pitchFamily="2" charset="-78"/>
              </a:rPr>
              <a:t>خود را بنویسید</a:t>
            </a:r>
            <a:endParaRPr lang="en-US" sz="6600" u="none" dirty="0"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-1077747" y="1383377"/>
            <a:ext cx="6693600" cy="6693573"/>
            <a:chOff x="0" y="0"/>
            <a:chExt cx="6350000" cy="634997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24906" r="-24906"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645498" y="8724900"/>
            <a:ext cx="5807827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ارائه ها راه ارتباطات هستند
ابزارهایی که می توانند به عنوان تظاهرات، سخنرانی ها، گزارش ها و غیره استفاده شوند.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1974065" y="8724900"/>
            <a:ext cx="566843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این قالب در خدمت اهداف مختلف مانند ساخت ارائه است و ابزاری قدرتمند برای متقاعد کردن و تدریس است.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  <a:blipFill dpi="0" rotWithShape="1">
              <a:blip r:embed="rId3">
                <a:alphaModFix amt="82000"/>
              </a:blip>
              <a:srcRect/>
              <a:stretch>
                <a:fillRect l="-24952" r="-24952"/>
              </a:stretch>
            </a:blipFill>
          </p:spPr>
        </p:pic>
      </p:grpSp>
      <p:grpSp>
        <p:nvGrpSpPr>
          <p:cNvPr id="4" name="Group 4"/>
          <p:cNvGrpSpPr/>
          <p:nvPr/>
        </p:nvGrpSpPr>
        <p:grpSpPr>
          <a:xfrm>
            <a:off x="-14444896" y="-302483"/>
            <a:ext cx="27976228" cy="14952307"/>
            <a:chOff x="0" y="0"/>
            <a:chExt cx="406400" cy="2172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217206"/>
            </a:xfrm>
            <a:custGeom>
              <a:avLst/>
              <a:gdLst/>
              <a:ahLst/>
              <a:cxnLst/>
              <a:rect l="l" t="t" r="r" b="b"/>
              <a:pathLst>
                <a:path w="406400" h="217206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47625"/>
              <a:ext cx="203200" cy="264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8198661">
            <a:off x="4110459" y="-4652771"/>
            <a:ext cx="3590089" cy="18727410"/>
            <a:chOff x="0" y="0"/>
            <a:chExt cx="4786786" cy="24969880"/>
          </a:xfrm>
        </p:grpSpPr>
        <p:grpSp>
          <p:nvGrpSpPr>
            <p:cNvPr id="8" name="Group 8"/>
            <p:cNvGrpSpPr/>
            <p:nvPr/>
          </p:nvGrpSpPr>
          <p:grpSpPr>
            <a:xfrm>
              <a:off x="1082418" y="0"/>
              <a:ext cx="457113" cy="24969880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457113" cy="2496988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64837" y="0"/>
              <a:ext cx="457113" cy="2496988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247255" y="0"/>
              <a:ext cx="457113" cy="2496988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329673" y="0"/>
              <a:ext cx="457113" cy="24969880"/>
              <a:chOff x="0" y="0"/>
              <a:chExt cx="49599" cy="270933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028700" y="1120743"/>
            <a:ext cx="8115300" cy="2960732"/>
            <a:chOff x="0" y="-9525"/>
            <a:chExt cx="10820400" cy="3947644"/>
          </a:xfrm>
        </p:grpSpPr>
        <p:sp>
          <p:nvSpPr>
            <p:cNvPr id="24" name="AutoShape 24"/>
            <p:cNvSpPr/>
            <p:nvPr/>
          </p:nvSpPr>
          <p:spPr>
            <a:xfrm rot="-2700000">
              <a:off x="106788" y="2609275"/>
              <a:ext cx="88631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0820400" cy="2086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rtl="1">
                <a:lnSpc>
                  <a:spcPts val="12158"/>
                </a:lnSpc>
                <a:spcBef>
                  <a:spcPct val="0"/>
                </a:spcBef>
              </a:pPr>
              <a:r>
                <a:rPr lang="fa-IR" sz="10048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امار و ارقام</a:t>
              </a:r>
              <a:endParaRPr lang="en-US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390960"/>
              <a:ext cx="1082040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مورد انچه می خواهید بحث کنید توضیح دهید. 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176436" y="7713726"/>
            <a:ext cx="1544574" cy="2068853"/>
            <a:chOff x="0" y="0"/>
            <a:chExt cx="2059432" cy="275847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059432" cy="205943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699039"/>
              <a:ext cx="2059432" cy="2059432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456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47659" y="948379"/>
              <a:ext cx="1164115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83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70375"/>
            <a:ext cx="10987230" cy="145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6600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اضافه کردن یک صفحه قیمت گذاری</a:t>
            </a:r>
            <a:endParaRPr lang="en-US" sz="6600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148988"/>
              </p:ext>
            </p:extLst>
          </p:nvPr>
        </p:nvGraphicFramePr>
        <p:xfrm>
          <a:off x="7776164" y="5870873"/>
          <a:ext cx="2170910" cy="4806409"/>
        </p:xfrm>
        <a:graphic>
          <a:graphicData uri="http://schemas.openxmlformats.org/drawingml/2006/table">
            <a:tbl>
              <a:tblPr/>
              <a:tblGrid>
                <a:gridCol w="2170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7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7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896704" y="6742676"/>
            <a:ext cx="2308146" cy="23081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6236" y="6602350"/>
            <a:ext cx="2588798" cy="25887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90550" y="6436664"/>
            <a:ext cx="2920170" cy="292017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14902"/>
                </a:srgbClr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8745" y="3184331"/>
            <a:ext cx="2308146" cy="230814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58276" y="3044005"/>
            <a:ext cx="2588798" cy="258879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192590" y="2878319"/>
            <a:ext cx="2920170" cy="292017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14902"/>
                </a:srgbClr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90550" y="2878319"/>
            <a:ext cx="2920170" cy="292017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14902"/>
                </a:srgbClr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96704" y="3184331"/>
            <a:ext cx="2308146" cy="2308146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56236" y="3044005"/>
            <a:ext cx="2588798" cy="258879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>
                  <a:alpha val="44706"/>
                </a:srgbClr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987230" y="0"/>
            <a:ext cx="7300770" cy="10287000"/>
            <a:chOff x="0" y="0"/>
            <a:chExt cx="9734360" cy="13716000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2" r="29162"/>
            <a:stretch/>
          </p:blipFill>
          <p:spPr>
            <a:xfrm>
              <a:off x="0" y="0"/>
              <a:ext cx="9734360" cy="13716000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 rot="-2700000">
            <a:off x="15623222" y="-4883918"/>
            <a:ext cx="6728096" cy="13538694"/>
            <a:chOff x="0" y="0"/>
            <a:chExt cx="1772009" cy="356574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72009" cy="3565747"/>
            </a:xfrm>
            <a:custGeom>
              <a:avLst/>
              <a:gdLst/>
              <a:ahLst/>
              <a:cxnLst/>
              <a:rect l="l" t="t" r="r" b="b"/>
              <a:pathLst>
                <a:path w="1772009" h="3565747">
                  <a:moveTo>
                    <a:pt x="0" y="0"/>
                  </a:moveTo>
                  <a:lnTo>
                    <a:pt x="1772009" y="0"/>
                  </a:lnTo>
                  <a:lnTo>
                    <a:pt x="1772009" y="3565747"/>
                  </a:lnTo>
                  <a:lnTo>
                    <a:pt x="0" y="3565747"/>
                  </a:lnTo>
                  <a:close/>
                </a:path>
              </a:pathLst>
            </a:custGeom>
            <a:solidFill>
              <a:srgbClr val="0A3972">
                <a:alpha val="6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772009" cy="3613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2700000">
            <a:off x="14727909" y="1764373"/>
            <a:ext cx="6728096" cy="12999981"/>
            <a:chOff x="0" y="0"/>
            <a:chExt cx="1772009" cy="342386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72009" cy="3423863"/>
            </a:xfrm>
            <a:custGeom>
              <a:avLst/>
              <a:gdLst/>
              <a:ahLst/>
              <a:cxnLst/>
              <a:rect l="l" t="t" r="r" b="b"/>
              <a:pathLst>
                <a:path w="1772009" h="3423863">
                  <a:moveTo>
                    <a:pt x="0" y="0"/>
                  </a:moveTo>
                  <a:lnTo>
                    <a:pt x="1772009" y="0"/>
                  </a:lnTo>
                  <a:lnTo>
                    <a:pt x="1772009" y="3423863"/>
                  </a:lnTo>
                  <a:lnTo>
                    <a:pt x="0" y="3423863"/>
                  </a:lnTo>
                  <a:close/>
                </a:path>
              </a:pathLst>
            </a:custGeom>
            <a:solidFill>
              <a:srgbClr val="4F97ED">
                <a:alpha val="64706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1772009" cy="3471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024942" y="7538280"/>
            <a:ext cx="2112547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469"/>
              </a:lnSpc>
              <a:spcBef>
                <a:spcPct val="0"/>
              </a:spcBef>
            </a:pPr>
            <a:r>
              <a:rPr lang="en-US" sz="6999" u="none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30$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40115" y="7283033"/>
            <a:ext cx="188220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83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ماهانه
</a:t>
            </a:r>
            <a:endParaRPr lang="en-US" sz="2300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660991" y="3979935"/>
            <a:ext cx="2112547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469"/>
              </a:lnSpc>
              <a:spcBef>
                <a:spcPct val="0"/>
              </a:spcBef>
            </a:pPr>
            <a:r>
              <a:rPr lang="en-US" sz="6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300$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776164" y="3724689"/>
            <a:ext cx="188220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83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سالانه
</a:t>
            </a:r>
            <a:endParaRPr lang="en-US" sz="2300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109684" y="3724689"/>
            <a:ext cx="188220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2783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ماهانه
</a:t>
            </a:r>
            <a:endParaRPr lang="en-US" sz="2300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994511" y="3979935"/>
            <a:ext cx="2112547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469"/>
              </a:lnSpc>
              <a:spcBef>
                <a:spcPct val="0"/>
              </a:spcBef>
            </a:pPr>
            <a:r>
              <a:rPr lang="en-US" sz="6999" u="none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20$</a:t>
            </a: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8799EE05-FCA7-5137-E7F4-00855E3A4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720088"/>
              </p:ext>
            </p:extLst>
          </p:nvPr>
        </p:nvGraphicFramePr>
        <p:xfrm>
          <a:off x="3581400" y="3771900"/>
          <a:ext cx="1524000" cy="5178610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7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fa-IR" sz="2299" dirty="0">
                          <a:solidFill>
                            <a:srgbClr val="FFFFFF"/>
                          </a:solidFill>
                          <a:latin typeface="Mukta Mahee Regular"/>
                        </a:rPr>
                        <a:t>اضافه کردن یک ویژگی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6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7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652296" y="1932207"/>
            <a:ext cx="5282048" cy="6462468"/>
            <a:chOff x="0" y="0"/>
            <a:chExt cx="7042731" cy="8616625"/>
          </a:xfrm>
        </p:grpSpPr>
        <p:grpSp>
          <p:nvGrpSpPr>
            <p:cNvPr id="22" name="Group 22"/>
            <p:cNvGrpSpPr/>
            <p:nvPr/>
          </p:nvGrpSpPr>
          <p:grpSpPr>
            <a:xfrm>
              <a:off x="148750" y="133875"/>
              <a:ext cx="6745232" cy="8348875"/>
              <a:chOff x="0" y="0"/>
              <a:chExt cx="1691821" cy="209404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691821" cy="2094043"/>
              </a:xfrm>
              <a:custGeom>
                <a:avLst/>
                <a:gdLst/>
                <a:ahLst/>
                <a:cxnLst/>
                <a:rect l="l" t="t" r="r" b="b"/>
                <a:pathLst>
                  <a:path w="1691821" h="2094043">
                    <a:moveTo>
                      <a:pt x="845911" y="0"/>
                    </a:moveTo>
                    <a:cubicBezTo>
                      <a:pt x="378727" y="0"/>
                      <a:pt x="0" y="468767"/>
                      <a:pt x="0" y="1047021"/>
                    </a:cubicBezTo>
                    <a:cubicBezTo>
                      <a:pt x="0" y="1625275"/>
                      <a:pt x="378727" y="2094043"/>
                      <a:pt x="845911" y="2094043"/>
                    </a:cubicBezTo>
                    <a:cubicBezTo>
                      <a:pt x="1313094" y="2094043"/>
                      <a:pt x="1691821" y="1625275"/>
                      <a:pt x="1691821" y="1047021"/>
                    </a:cubicBezTo>
                    <a:cubicBezTo>
                      <a:pt x="1691821" y="468767"/>
                      <a:pt x="1313094" y="0"/>
                      <a:pt x="84591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58608" y="148692"/>
                <a:ext cx="1374605" cy="1749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7042731" cy="8616625"/>
              <a:chOff x="0" y="0"/>
              <a:chExt cx="1766439" cy="216119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766439" cy="2161199"/>
              </a:xfrm>
              <a:custGeom>
                <a:avLst/>
                <a:gdLst/>
                <a:ahLst/>
                <a:cxnLst/>
                <a:rect l="l" t="t" r="r" b="b"/>
                <a:pathLst>
                  <a:path w="1766439" h="2161199">
                    <a:moveTo>
                      <a:pt x="883220" y="0"/>
                    </a:moveTo>
                    <a:cubicBezTo>
                      <a:pt x="395431" y="0"/>
                      <a:pt x="0" y="483801"/>
                      <a:pt x="0" y="1080600"/>
                    </a:cubicBezTo>
                    <a:cubicBezTo>
                      <a:pt x="0" y="1677398"/>
                      <a:pt x="395431" y="2161199"/>
                      <a:pt x="883220" y="2161199"/>
                    </a:cubicBezTo>
                    <a:cubicBezTo>
                      <a:pt x="1371008" y="2161199"/>
                      <a:pt x="1766439" y="1677398"/>
                      <a:pt x="1766439" y="1080600"/>
                    </a:cubicBezTo>
                    <a:cubicBezTo>
                      <a:pt x="1766439" y="483801"/>
                      <a:pt x="1371008" y="0"/>
                      <a:pt x="8832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9804"/>
                  </a:srgbClr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65604" y="154987"/>
                <a:ext cx="1435232" cy="180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86341" y="258957"/>
              <a:ext cx="6470050" cy="8098710"/>
              <a:chOff x="0" y="0"/>
              <a:chExt cx="1622801" cy="203129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622801" cy="2031297"/>
              </a:xfrm>
              <a:custGeom>
                <a:avLst/>
                <a:gdLst/>
                <a:ahLst/>
                <a:cxnLst/>
                <a:rect l="l" t="t" r="r" b="b"/>
                <a:pathLst>
                  <a:path w="1622801" h="2031297">
                    <a:moveTo>
                      <a:pt x="811400" y="0"/>
                    </a:moveTo>
                    <a:cubicBezTo>
                      <a:pt x="363276" y="0"/>
                      <a:pt x="0" y="454721"/>
                      <a:pt x="0" y="1015649"/>
                    </a:cubicBezTo>
                    <a:cubicBezTo>
                      <a:pt x="0" y="1576576"/>
                      <a:pt x="363276" y="2031297"/>
                      <a:pt x="811400" y="2031297"/>
                    </a:cubicBezTo>
                    <a:cubicBezTo>
                      <a:pt x="1259524" y="2031297"/>
                      <a:pt x="1622801" y="1576576"/>
                      <a:pt x="1622801" y="1015649"/>
                    </a:cubicBezTo>
                    <a:cubicBezTo>
                      <a:pt x="1622801" y="454721"/>
                      <a:pt x="1259524" y="0"/>
                      <a:pt x="811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60000"/>
                  </a:srgbClr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52138" y="142809"/>
                <a:ext cx="1318526" cy="16980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444122" y="422582"/>
              <a:ext cx="6154487" cy="7771461"/>
              <a:chOff x="0" y="0"/>
              <a:chExt cx="1543652" cy="194921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543652" cy="1949217"/>
              </a:xfrm>
              <a:custGeom>
                <a:avLst/>
                <a:gdLst/>
                <a:ahLst/>
                <a:cxnLst/>
                <a:rect l="l" t="t" r="r" b="b"/>
                <a:pathLst>
                  <a:path w="1543652" h="1949217">
                    <a:moveTo>
                      <a:pt x="771826" y="0"/>
                    </a:moveTo>
                    <a:cubicBezTo>
                      <a:pt x="345558" y="0"/>
                      <a:pt x="0" y="436347"/>
                      <a:pt x="0" y="974609"/>
                    </a:cubicBezTo>
                    <a:cubicBezTo>
                      <a:pt x="0" y="1512870"/>
                      <a:pt x="345558" y="1949217"/>
                      <a:pt x="771826" y="1949217"/>
                    </a:cubicBezTo>
                    <a:cubicBezTo>
                      <a:pt x="1198094" y="1949217"/>
                      <a:pt x="1543652" y="1512870"/>
                      <a:pt x="1543652" y="974609"/>
                    </a:cubicBezTo>
                    <a:cubicBezTo>
                      <a:pt x="1543652" y="436347"/>
                      <a:pt x="1198094" y="0"/>
                      <a:pt x="7718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44717" y="135114"/>
                <a:ext cx="1254217" cy="163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006296" y="2269084"/>
            <a:ext cx="4574049" cy="5788714"/>
            <a:chOff x="0" y="0"/>
            <a:chExt cx="6021070" cy="7620000"/>
          </a:xfrm>
        </p:grpSpPr>
        <p:sp>
          <p:nvSpPr>
            <p:cNvPr id="35" name="Freeform 35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l="-30367" r="-58578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1028700" y="4538789"/>
            <a:ext cx="4525805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9316"/>
              </a:lnSpc>
              <a:spcBef>
                <a:spcPct val="0"/>
              </a:spcBef>
            </a:pPr>
            <a:r>
              <a:rPr lang="fa-IR" sz="76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2 از 5
</a:t>
            </a:r>
            <a:endParaRPr lang="en-US" sz="7699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6502976" y="1932207"/>
            <a:ext cx="5282048" cy="6462468"/>
            <a:chOff x="0" y="0"/>
            <a:chExt cx="7042731" cy="8616625"/>
          </a:xfrm>
        </p:grpSpPr>
        <p:grpSp>
          <p:nvGrpSpPr>
            <p:cNvPr id="38" name="Group 38"/>
            <p:cNvGrpSpPr/>
            <p:nvPr/>
          </p:nvGrpSpPr>
          <p:grpSpPr>
            <a:xfrm>
              <a:off x="148750" y="133875"/>
              <a:ext cx="6745232" cy="8348875"/>
              <a:chOff x="0" y="0"/>
              <a:chExt cx="1691821" cy="209404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691821" cy="2094043"/>
              </a:xfrm>
              <a:custGeom>
                <a:avLst/>
                <a:gdLst/>
                <a:ahLst/>
                <a:cxnLst/>
                <a:rect l="l" t="t" r="r" b="b"/>
                <a:pathLst>
                  <a:path w="1691821" h="2094043">
                    <a:moveTo>
                      <a:pt x="845911" y="0"/>
                    </a:moveTo>
                    <a:cubicBezTo>
                      <a:pt x="378727" y="0"/>
                      <a:pt x="0" y="468767"/>
                      <a:pt x="0" y="1047021"/>
                    </a:cubicBezTo>
                    <a:cubicBezTo>
                      <a:pt x="0" y="1625275"/>
                      <a:pt x="378727" y="2094043"/>
                      <a:pt x="845911" y="2094043"/>
                    </a:cubicBezTo>
                    <a:cubicBezTo>
                      <a:pt x="1313094" y="2094043"/>
                      <a:pt x="1691821" y="1625275"/>
                      <a:pt x="1691821" y="1047021"/>
                    </a:cubicBezTo>
                    <a:cubicBezTo>
                      <a:pt x="1691821" y="468767"/>
                      <a:pt x="1313094" y="0"/>
                      <a:pt x="84591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158608" y="148692"/>
                <a:ext cx="1374605" cy="1749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7042731" cy="8616625"/>
              <a:chOff x="0" y="0"/>
              <a:chExt cx="1766439" cy="216119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66439" cy="2161199"/>
              </a:xfrm>
              <a:custGeom>
                <a:avLst/>
                <a:gdLst/>
                <a:ahLst/>
                <a:cxnLst/>
                <a:rect l="l" t="t" r="r" b="b"/>
                <a:pathLst>
                  <a:path w="1766439" h="2161199">
                    <a:moveTo>
                      <a:pt x="883220" y="0"/>
                    </a:moveTo>
                    <a:cubicBezTo>
                      <a:pt x="395431" y="0"/>
                      <a:pt x="0" y="483801"/>
                      <a:pt x="0" y="1080600"/>
                    </a:cubicBezTo>
                    <a:cubicBezTo>
                      <a:pt x="0" y="1677398"/>
                      <a:pt x="395431" y="2161199"/>
                      <a:pt x="883220" y="2161199"/>
                    </a:cubicBezTo>
                    <a:cubicBezTo>
                      <a:pt x="1371008" y="2161199"/>
                      <a:pt x="1766439" y="1677398"/>
                      <a:pt x="1766439" y="1080600"/>
                    </a:cubicBezTo>
                    <a:cubicBezTo>
                      <a:pt x="1766439" y="483801"/>
                      <a:pt x="1371008" y="0"/>
                      <a:pt x="8832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9804"/>
                  </a:srgbClr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165604" y="154987"/>
                <a:ext cx="1435232" cy="180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286341" y="258957"/>
              <a:ext cx="6470050" cy="8098710"/>
              <a:chOff x="0" y="0"/>
              <a:chExt cx="1622801" cy="203129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622801" cy="2031297"/>
              </a:xfrm>
              <a:custGeom>
                <a:avLst/>
                <a:gdLst/>
                <a:ahLst/>
                <a:cxnLst/>
                <a:rect l="l" t="t" r="r" b="b"/>
                <a:pathLst>
                  <a:path w="1622801" h="2031297">
                    <a:moveTo>
                      <a:pt x="811400" y="0"/>
                    </a:moveTo>
                    <a:cubicBezTo>
                      <a:pt x="363276" y="0"/>
                      <a:pt x="0" y="454721"/>
                      <a:pt x="0" y="1015649"/>
                    </a:cubicBezTo>
                    <a:cubicBezTo>
                      <a:pt x="0" y="1576576"/>
                      <a:pt x="363276" y="2031297"/>
                      <a:pt x="811400" y="2031297"/>
                    </a:cubicBezTo>
                    <a:cubicBezTo>
                      <a:pt x="1259524" y="2031297"/>
                      <a:pt x="1622801" y="1576576"/>
                      <a:pt x="1622801" y="1015649"/>
                    </a:cubicBezTo>
                    <a:cubicBezTo>
                      <a:pt x="1622801" y="454721"/>
                      <a:pt x="1259524" y="0"/>
                      <a:pt x="811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60000"/>
                  </a:srgbClr>
                </a:solidFill>
                <a:prstDash val="solid"/>
                <a:miter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152138" y="142809"/>
                <a:ext cx="1318526" cy="16980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444122" y="422582"/>
              <a:ext cx="6154487" cy="7771461"/>
              <a:chOff x="0" y="0"/>
              <a:chExt cx="1543652" cy="1949217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543652" cy="1949217"/>
              </a:xfrm>
              <a:custGeom>
                <a:avLst/>
                <a:gdLst/>
                <a:ahLst/>
                <a:cxnLst/>
                <a:rect l="l" t="t" r="r" b="b"/>
                <a:pathLst>
                  <a:path w="1543652" h="1949217">
                    <a:moveTo>
                      <a:pt x="771826" y="0"/>
                    </a:moveTo>
                    <a:cubicBezTo>
                      <a:pt x="345558" y="0"/>
                      <a:pt x="0" y="436347"/>
                      <a:pt x="0" y="974609"/>
                    </a:cubicBezTo>
                    <a:cubicBezTo>
                      <a:pt x="0" y="1512870"/>
                      <a:pt x="345558" y="1949217"/>
                      <a:pt x="771826" y="1949217"/>
                    </a:cubicBezTo>
                    <a:cubicBezTo>
                      <a:pt x="1198094" y="1949217"/>
                      <a:pt x="1543652" y="1512870"/>
                      <a:pt x="1543652" y="974609"/>
                    </a:cubicBezTo>
                    <a:cubicBezTo>
                      <a:pt x="1543652" y="436347"/>
                      <a:pt x="1198094" y="0"/>
                      <a:pt x="7718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144717" y="135114"/>
                <a:ext cx="1254217" cy="163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50" name="Group 50"/>
          <p:cNvGrpSpPr/>
          <p:nvPr/>
        </p:nvGrpSpPr>
        <p:grpSpPr>
          <a:xfrm>
            <a:off x="12355374" y="1932207"/>
            <a:ext cx="5282048" cy="6462468"/>
            <a:chOff x="0" y="0"/>
            <a:chExt cx="7042731" cy="8616625"/>
          </a:xfrm>
        </p:grpSpPr>
        <p:grpSp>
          <p:nvGrpSpPr>
            <p:cNvPr id="51" name="Group 51"/>
            <p:cNvGrpSpPr/>
            <p:nvPr/>
          </p:nvGrpSpPr>
          <p:grpSpPr>
            <a:xfrm>
              <a:off x="148750" y="133875"/>
              <a:ext cx="6745232" cy="8348875"/>
              <a:chOff x="0" y="0"/>
              <a:chExt cx="1691821" cy="209404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691821" cy="2094043"/>
              </a:xfrm>
              <a:custGeom>
                <a:avLst/>
                <a:gdLst/>
                <a:ahLst/>
                <a:cxnLst/>
                <a:rect l="l" t="t" r="r" b="b"/>
                <a:pathLst>
                  <a:path w="1691821" h="2094043">
                    <a:moveTo>
                      <a:pt x="845911" y="0"/>
                    </a:moveTo>
                    <a:cubicBezTo>
                      <a:pt x="378727" y="0"/>
                      <a:pt x="0" y="468767"/>
                      <a:pt x="0" y="1047021"/>
                    </a:cubicBezTo>
                    <a:cubicBezTo>
                      <a:pt x="0" y="1625275"/>
                      <a:pt x="378727" y="2094043"/>
                      <a:pt x="845911" y="2094043"/>
                    </a:cubicBezTo>
                    <a:cubicBezTo>
                      <a:pt x="1313094" y="2094043"/>
                      <a:pt x="1691821" y="1625275"/>
                      <a:pt x="1691821" y="1047021"/>
                    </a:cubicBezTo>
                    <a:cubicBezTo>
                      <a:pt x="1691821" y="468767"/>
                      <a:pt x="1313094" y="0"/>
                      <a:pt x="84591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24706"/>
                  </a:srgbClr>
                </a:solidFill>
                <a:prstDash val="solid"/>
                <a:miter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158608" y="148692"/>
                <a:ext cx="1374605" cy="17490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0" y="0"/>
              <a:ext cx="7042731" cy="8616625"/>
              <a:chOff x="0" y="0"/>
              <a:chExt cx="1766439" cy="2161199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766439" cy="2161199"/>
              </a:xfrm>
              <a:custGeom>
                <a:avLst/>
                <a:gdLst/>
                <a:ahLst/>
                <a:cxnLst/>
                <a:rect l="l" t="t" r="r" b="b"/>
                <a:pathLst>
                  <a:path w="1766439" h="2161199">
                    <a:moveTo>
                      <a:pt x="883220" y="0"/>
                    </a:moveTo>
                    <a:cubicBezTo>
                      <a:pt x="395431" y="0"/>
                      <a:pt x="0" y="483801"/>
                      <a:pt x="0" y="1080600"/>
                    </a:cubicBezTo>
                    <a:cubicBezTo>
                      <a:pt x="0" y="1677398"/>
                      <a:pt x="395431" y="2161199"/>
                      <a:pt x="883220" y="2161199"/>
                    </a:cubicBezTo>
                    <a:cubicBezTo>
                      <a:pt x="1371008" y="2161199"/>
                      <a:pt x="1766439" y="1677398"/>
                      <a:pt x="1766439" y="1080600"/>
                    </a:cubicBezTo>
                    <a:cubicBezTo>
                      <a:pt x="1766439" y="483801"/>
                      <a:pt x="1371008" y="0"/>
                      <a:pt x="88322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9804"/>
                  </a:srgbClr>
                </a:solidFill>
                <a:prstDash val="solid"/>
                <a:miter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165604" y="154987"/>
                <a:ext cx="1435232" cy="180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286341" y="258957"/>
              <a:ext cx="6470050" cy="8098710"/>
              <a:chOff x="0" y="0"/>
              <a:chExt cx="1622801" cy="203129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622801" cy="2031297"/>
              </a:xfrm>
              <a:custGeom>
                <a:avLst/>
                <a:gdLst/>
                <a:ahLst/>
                <a:cxnLst/>
                <a:rect l="l" t="t" r="r" b="b"/>
                <a:pathLst>
                  <a:path w="1622801" h="2031297">
                    <a:moveTo>
                      <a:pt x="811400" y="0"/>
                    </a:moveTo>
                    <a:cubicBezTo>
                      <a:pt x="363276" y="0"/>
                      <a:pt x="0" y="454721"/>
                      <a:pt x="0" y="1015649"/>
                    </a:cubicBezTo>
                    <a:cubicBezTo>
                      <a:pt x="0" y="1576576"/>
                      <a:pt x="363276" y="2031297"/>
                      <a:pt x="811400" y="2031297"/>
                    </a:cubicBezTo>
                    <a:cubicBezTo>
                      <a:pt x="1259524" y="2031297"/>
                      <a:pt x="1622801" y="1576576"/>
                      <a:pt x="1622801" y="1015649"/>
                    </a:cubicBezTo>
                    <a:cubicBezTo>
                      <a:pt x="1622801" y="454721"/>
                      <a:pt x="1259524" y="0"/>
                      <a:pt x="811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60000"/>
                  </a:srgbClr>
                </a:solidFill>
                <a:prstDash val="solid"/>
                <a:miter/>
              </a:ln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152138" y="142809"/>
                <a:ext cx="1318526" cy="16980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444122" y="422582"/>
              <a:ext cx="6154487" cy="7771461"/>
              <a:chOff x="0" y="0"/>
              <a:chExt cx="1543652" cy="1949217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543652" cy="1949217"/>
              </a:xfrm>
              <a:custGeom>
                <a:avLst/>
                <a:gdLst/>
                <a:ahLst/>
                <a:cxnLst/>
                <a:rect l="l" t="t" r="r" b="b"/>
                <a:pathLst>
                  <a:path w="1543652" h="1949217">
                    <a:moveTo>
                      <a:pt x="771826" y="0"/>
                    </a:moveTo>
                    <a:cubicBezTo>
                      <a:pt x="345558" y="0"/>
                      <a:pt x="0" y="436347"/>
                      <a:pt x="0" y="974609"/>
                    </a:cubicBezTo>
                    <a:cubicBezTo>
                      <a:pt x="0" y="1512870"/>
                      <a:pt x="345558" y="1949217"/>
                      <a:pt x="771826" y="1949217"/>
                    </a:cubicBezTo>
                    <a:cubicBezTo>
                      <a:pt x="1198094" y="1949217"/>
                      <a:pt x="1543652" y="1512870"/>
                      <a:pt x="1543652" y="974609"/>
                    </a:cubicBezTo>
                    <a:cubicBezTo>
                      <a:pt x="1543652" y="436347"/>
                      <a:pt x="1198094" y="0"/>
                      <a:pt x="7718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144717" y="135114"/>
                <a:ext cx="1254217" cy="163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6856976" y="2269084"/>
            <a:ext cx="4574049" cy="5788714"/>
            <a:chOff x="0" y="0"/>
            <a:chExt cx="6021070" cy="7620000"/>
          </a:xfrm>
        </p:grpSpPr>
        <p:sp>
          <p:nvSpPr>
            <p:cNvPr id="64" name="Freeform 64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44473" r="-44473"/>
              </a:stretch>
            </a:blipFill>
          </p:spPr>
        </p:sp>
      </p:grp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12709373" y="2269084"/>
            <a:ext cx="4574049" cy="5788714"/>
            <a:chOff x="0" y="0"/>
            <a:chExt cx="6021070" cy="7620000"/>
          </a:xfrm>
        </p:grpSpPr>
        <p:sp>
          <p:nvSpPr>
            <p:cNvPr id="66" name="Freeform 66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4">
                <a:alphaModFix amt="55000"/>
              </a:blip>
              <a:stretch>
                <a:fillRect l="-44473" r="-44473"/>
              </a:stretch>
            </a:blipFill>
          </p:spPr>
        </p:sp>
      </p:grpSp>
      <p:sp>
        <p:nvSpPr>
          <p:cNvPr id="67" name="TextBox 67"/>
          <p:cNvSpPr txBox="1"/>
          <p:nvPr/>
        </p:nvSpPr>
        <p:spPr>
          <a:xfrm>
            <a:off x="570631" y="8872538"/>
            <a:ext cx="544194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در مورد امار برجسته توضیح داده شده است.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6141165" y="8869045"/>
            <a:ext cx="577877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در مورد امار برجسته توضیح داده شده است.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6856976" y="4538789"/>
            <a:ext cx="4574049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9316"/>
              </a:lnSpc>
              <a:spcBef>
                <a:spcPct val="0"/>
              </a:spcBef>
            </a:pPr>
            <a:r>
              <a:rPr lang="en-US" sz="76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95%
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053291" y="8869045"/>
            <a:ext cx="588621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در مورد امار برجسته توضیح داده شده است.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2785149" y="4538789"/>
            <a:ext cx="4422497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9316"/>
              </a:lnSpc>
              <a:spcBef>
                <a:spcPct val="0"/>
              </a:spcBef>
            </a:pPr>
            <a:r>
              <a:rPr lang="fa-IR" sz="76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12 میلیون
</a:t>
            </a:r>
            <a:endParaRPr lang="en-US" sz="7699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89633" y="1066013"/>
            <a:ext cx="9253681" cy="8852853"/>
            <a:chOff x="0" y="-47625"/>
            <a:chExt cx="12338242" cy="11803804"/>
          </a:xfrm>
        </p:grpSpPr>
        <p:sp>
          <p:nvSpPr>
            <p:cNvPr id="3" name="TextBox 3"/>
            <p:cNvSpPr txBox="1"/>
            <p:nvPr/>
          </p:nvSpPr>
          <p:spPr>
            <a:xfrm>
              <a:off x="1344293" y="10661862"/>
              <a:ext cx="975221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مورد 1
</a:t>
              </a:r>
              <a:endParaRPr lang="en-US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657606" y="10661862"/>
              <a:ext cx="1018084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مورد 2
</a:t>
              </a:r>
              <a:endParaRPr lang="en-US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991007" y="10661862"/>
              <a:ext cx="1020763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مورد 3
</a:t>
              </a:r>
              <a:endParaRPr lang="en-US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317563" y="10661862"/>
              <a:ext cx="1037133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مورد 4
</a:t>
              </a:r>
              <a:endParaRPr lang="en-US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655629" y="10661862"/>
              <a:ext cx="1030485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مورد 5
</a:t>
              </a:r>
              <a:endParaRPr lang="en-US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664534" y="227753"/>
              <a:ext cx="11673708" cy="10287000"/>
              <a:chOff x="0" y="0"/>
              <a:chExt cx="11673708" cy="10287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1167370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73708" h="12700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2051050"/>
                <a:ext cx="1167370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73708" h="12700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4108450"/>
                <a:ext cx="1167370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73708" h="12700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6165850"/>
                <a:ext cx="1167370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73708" h="12700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8223250"/>
                <a:ext cx="1167370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73708" h="12700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10280650"/>
                <a:ext cx="1167370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673708" h="12700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1033" y="-47625"/>
              <a:ext cx="448765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25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09775"/>
              <a:ext cx="469801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20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3897" y="4067175"/>
              <a:ext cx="405904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15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2863" y="6124575"/>
              <a:ext cx="426937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10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5957" y="8181975"/>
              <a:ext cx="273844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5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4923" y="10239375"/>
              <a:ext cx="294877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1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768405" y="1398693"/>
              <a:ext cx="9465966" cy="9179560"/>
              <a:chOff x="1103871" y="1170940"/>
              <a:chExt cx="9465966" cy="917956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103871" y="6962855"/>
                <a:ext cx="2430593" cy="3387361"/>
              </a:xfrm>
              <a:custGeom>
                <a:avLst/>
                <a:gdLst/>
                <a:ahLst/>
                <a:cxnLst/>
                <a:rect l="l" t="t" r="r" b="b"/>
                <a:pathLst>
                  <a:path w="2430593" h="3387361">
                    <a:moveTo>
                      <a:pt x="127000" y="3324145"/>
                    </a:moveTo>
                    <a:cubicBezTo>
                      <a:pt x="126843" y="3289186"/>
                      <a:pt x="98459" y="3260929"/>
                      <a:pt x="63500" y="3260929"/>
                    </a:cubicBezTo>
                    <a:cubicBezTo>
                      <a:pt x="28540" y="3260929"/>
                      <a:pt x="156" y="3289186"/>
                      <a:pt x="0" y="3324145"/>
                    </a:cubicBezTo>
                    <a:cubicBezTo>
                      <a:pt x="156" y="3359104"/>
                      <a:pt x="28540" y="3387361"/>
                      <a:pt x="63500" y="3387361"/>
                    </a:cubicBezTo>
                    <a:cubicBezTo>
                      <a:pt x="98459" y="3387361"/>
                      <a:pt x="126843" y="3359104"/>
                      <a:pt x="127000" y="3324145"/>
                    </a:cubicBezTo>
                    <a:close/>
                    <a:moveTo>
                      <a:pt x="40192" y="3307614"/>
                    </a:moveTo>
                    <a:cubicBezTo>
                      <a:pt x="31127" y="3320487"/>
                      <a:pt x="34182" y="3338267"/>
                      <a:pt x="47024" y="3347375"/>
                    </a:cubicBezTo>
                    <a:cubicBezTo>
                      <a:pt x="59866" y="3356483"/>
                      <a:pt x="77656" y="3353487"/>
                      <a:pt x="86808" y="3340676"/>
                    </a:cubicBezTo>
                    <a:lnTo>
                      <a:pt x="2421549" y="48836"/>
                    </a:lnTo>
                    <a:cubicBezTo>
                      <a:pt x="2430593" y="35964"/>
                      <a:pt x="2427531" y="18203"/>
                      <a:pt x="2414699" y="9102"/>
                    </a:cubicBezTo>
                    <a:cubicBezTo>
                      <a:pt x="2401867" y="0"/>
                      <a:pt x="2384092" y="2983"/>
                      <a:pt x="2374933" y="15774"/>
                    </a:cubicBezTo>
                    <a:close/>
                  </a:path>
                </a:pathLst>
              </a:custGeom>
              <a:solidFill>
                <a:srgbClr val="4F97ED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3438612" y="4082795"/>
                <a:ext cx="2430291" cy="2975582"/>
              </a:xfrm>
              <a:custGeom>
                <a:avLst/>
                <a:gdLst/>
                <a:ahLst/>
                <a:cxnLst/>
                <a:rect l="l" t="t" r="r" b="b"/>
                <a:pathLst>
                  <a:path w="2430291" h="2975582">
                    <a:moveTo>
                      <a:pt x="127000" y="2912365"/>
                    </a:moveTo>
                    <a:cubicBezTo>
                      <a:pt x="126844" y="2877406"/>
                      <a:pt x="98460" y="2849149"/>
                      <a:pt x="63500" y="2849149"/>
                    </a:cubicBezTo>
                    <a:cubicBezTo>
                      <a:pt x="28541" y="2849149"/>
                      <a:pt x="156" y="2877406"/>
                      <a:pt x="0" y="2912365"/>
                    </a:cubicBezTo>
                    <a:cubicBezTo>
                      <a:pt x="156" y="2947324"/>
                      <a:pt x="28541" y="2975581"/>
                      <a:pt x="63500" y="2975581"/>
                    </a:cubicBezTo>
                    <a:cubicBezTo>
                      <a:pt x="98460" y="2975581"/>
                      <a:pt x="126844" y="2947324"/>
                      <a:pt x="127000" y="2912365"/>
                    </a:cubicBezTo>
                    <a:close/>
                    <a:moveTo>
                      <a:pt x="41302" y="2894371"/>
                    </a:moveTo>
                    <a:cubicBezTo>
                      <a:pt x="31451" y="2906637"/>
                      <a:pt x="33366" y="2924558"/>
                      <a:pt x="45587" y="2934464"/>
                    </a:cubicBezTo>
                    <a:cubicBezTo>
                      <a:pt x="57808" y="2944371"/>
                      <a:pt x="75738" y="2942535"/>
                      <a:pt x="85698" y="2930358"/>
                    </a:cubicBezTo>
                    <a:lnTo>
                      <a:pt x="2420440" y="49998"/>
                    </a:lnTo>
                    <a:cubicBezTo>
                      <a:pt x="2430291" y="37733"/>
                      <a:pt x="2428376" y="19812"/>
                      <a:pt x="2416155" y="9906"/>
                    </a:cubicBezTo>
                    <a:cubicBezTo>
                      <a:pt x="2403934" y="0"/>
                      <a:pt x="2386004" y="1835"/>
                      <a:pt x="2376044" y="14012"/>
                    </a:cubicBezTo>
                    <a:close/>
                  </a:path>
                </a:pathLst>
              </a:custGeom>
              <a:solidFill>
                <a:srgbClr val="4F97E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5773354" y="2847808"/>
                <a:ext cx="2430743" cy="1330209"/>
              </a:xfrm>
              <a:custGeom>
                <a:avLst/>
                <a:gdLst/>
                <a:ahLst/>
                <a:cxnLst/>
                <a:rect l="l" t="t" r="r" b="b"/>
                <a:pathLst>
                  <a:path w="2430743" h="1330209">
                    <a:moveTo>
                      <a:pt x="127000" y="1266992"/>
                    </a:moveTo>
                    <a:cubicBezTo>
                      <a:pt x="126844" y="1232033"/>
                      <a:pt x="98459" y="1203775"/>
                      <a:pt x="63500" y="1203775"/>
                    </a:cubicBezTo>
                    <a:cubicBezTo>
                      <a:pt x="28540" y="1203775"/>
                      <a:pt x="156" y="1232033"/>
                      <a:pt x="0" y="1266992"/>
                    </a:cubicBezTo>
                    <a:cubicBezTo>
                      <a:pt x="156" y="1301951"/>
                      <a:pt x="28540" y="1330209"/>
                      <a:pt x="63500" y="1330209"/>
                    </a:cubicBezTo>
                    <a:cubicBezTo>
                      <a:pt x="98459" y="1330209"/>
                      <a:pt x="126844" y="1301951"/>
                      <a:pt x="127000" y="1266992"/>
                    </a:cubicBezTo>
                    <a:close/>
                    <a:moveTo>
                      <a:pt x="50143" y="1241731"/>
                    </a:moveTo>
                    <a:cubicBezTo>
                      <a:pt x="36269" y="1249146"/>
                      <a:pt x="30998" y="1266381"/>
                      <a:pt x="38351" y="1280289"/>
                    </a:cubicBezTo>
                    <a:cubicBezTo>
                      <a:pt x="45704" y="1294196"/>
                      <a:pt x="62916" y="1299544"/>
                      <a:pt x="76856" y="1292253"/>
                    </a:cubicBezTo>
                    <a:lnTo>
                      <a:pt x="2411598" y="57813"/>
                    </a:lnTo>
                    <a:cubicBezTo>
                      <a:pt x="2425472" y="50398"/>
                      <a:pt x="2430743" y="33163"/>
                      <a:pt x="2423390" y="19256"/>
                    </a:cubicBezTo>
                    <a:cubicBezTo>
                      <a:pt x="2416037" y="5348"/>
                      <a:pt x="2398825" y="0"/>
                      <a:pt x="2384885" y="7291"/>
                    </a:cubicBezTo>
                    <a:close/>
                  </a:path>
                </a:pathLst>
              </a:custGeom>
              <a:solidFill>
                <a:srgbClr val="4F97ED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8108095" y="1171223"/>
                <a:ext cx="2461742" cy="1772353"/>
              </a:xfrm>
              <a:custGeom>
                <a:avLst/>
                <a:gdLst/>
                <a:ahLst/>
                <a:cxnLst/>
                <a:rect l="l" t="t" r="r" b="b"/>
                <a:pathLst>
                  <a:path w="2461742" h="1772353">
                    <a:moveTo>
                      <a:pt x="127000" y="1709137"/>
                    </a:moveTo>
                    <a:cubicBezTo>
                      <a:pt x="126843" y="1674178"/>
                      <a:pt x="98460" y="1645920"/>
                      <a:pt x="63500" y="1645920"/>
                    </a:cubicBezTo>
                    <a:cubicBezTo>
                      <a:pt x="28540" y="1645920"/>
                      <a:pt x="157" y="1674178"/>
                      <a:pt x="0" y="1709137"/>
                    </a:cubicBezTo>
                    <a:cubicBezTo>
                      <a:pt x="157" y="1744096"/>
                      <a:pt x="28540" y="1772354"/>
                      <a:pt x="63500" y="1772354"/>
                    </a:cubicBezTo>
                    <a:cubicBezTo>
                      <a:pt x="98460" y="1772354"/>
                      <a:pt x="126843" y="1744096"/>
                      <a:pt x="127000" y="1709137"/>
                    </a:cubicBezTo>
                    <a:close/>
                    <a:moveTo>
                      <a:pt x="47036" y="1685782"/>
                    </a:moveTo>
                    <a:cubicBezTo>
                      <a:pt x="34219" y="1694904"/>
                      <a:pt x="31185" y="1712670"/>
                      <a:pt x="40249" y="1725528"/>
                    </a:cubicBezTo>
                    <a:cubicBezTo>
                      <a:pt x="49314" y="1738386"/>
                      <a:pt x="67066" y="1741499"/>
                      <a:pt x="79965" y="1732492"/>
                    </a:cubicBezTo>
                    <a:lnTo>
                      <a:pt x="2414706" y="86572"/>
                    </a:lnTo>
                    <a:cubicBezTo>
                      <a:pt x="2427523" y="77450"/>
                      <a:pt x="2430557" y="59684"/>
                      <a:pt x="2421493" y="46826"/>
                    </a:cubicBezTo>
                    <a:cubicBezTo>
                      <a:pt x="2412428" y="33968"/>
                      <a:pt x="2394676" y="30855"/>
                      <a:pt x="2381777" y="39862"/>
                    </a:cubicBezTo>
                    <a:close/>
                    <a:moveTo>
                      <a:pt x="2461742" y="63217"/>
                    </a:moveTo>
                    <a:cubicBezTo>
                      <a:pt x="2461585" y="28258"/>
                      <a:pt x="2433202" y="0"/>
                      <a:pt x="2398242" y="0"/>
                    </a:cubicBezTo>
                    <a:cubicBezTo>
                      <a:pt x="2363282" y="0"/>
                      <a:pt x="2334899" y="28258"/>
                      <a:pt x="2334742" y="63217"/>
                    </a:cubicBezTo>
                    <a:cubicBezTo>
                      <a:pt x="2334899" y="98176"/>
                      <a:pt x="2363282" y="126434"/>
                      <a:pt x="2398242" y="126434"/>
                    </a:cubicBezTo>
                    <a:cubicBezTo>
                      <a:pt x="2433202" y="126434"/>
                      <a:pt x="2461585" y="98176"/>
                      <a:pt x="2461742" y="63217"/>
                    </a:cubicBezTo>
                    <a:close/>
                  </a:path>
                </a:pathLst>
              </a:custGeom>
              <a:solidFill>
                <a:srgbClr val="4F97ED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1103871" y="6962608"/>
                <a:ext cx="2430743" cy="1330209"/>
              </a:xfrm>
              <a:custGeom>
                <a:avLst/>
                <a:gdLst/>
                <a:ahLst/>
                <a:cxnLst/>
                <a:rect l="l" t="t" r="r" b="b"/>
                <a:pathLst>
                  <a:path w="2430743" h="1330209">
                    <a:moveTo>
                      <a:pt x="127000" y="1266992"/>
                    </a:moveTo>
                    <a:cubicBezTo>
                      <a:pt x="126843" y="1232033"/>
                      <a:pt x="98459" y="1203776"/>
                      <a:pt x="63500" y="1203776"/>
                    </a:cubicBezTo>
                    <a:cubicBezTo>
                      <a:pt x="28540" y="1203776"/>
                      <a:pt x="156" y="1232033"/>
                      <a:pt x="0" y="1266992"/>
                    </a:cubicBezTo>
                    <a:cubicBezTo>
                      <a:pt x="156" y="1301951"/>
                      <a:pt x="28540" y="1330208"/>
                      <a:pt x="63500" y="1330208"/>
                    </a:cubicBezTo>
                    <a:cubicBezTo>
                      <a:pt x="98459" y="1330208"/>
                      <a:pt x="126843" y="1301951"/>
                      <a:pt x="127000" y="1266992"/>
                    </a:cubicBezTo>
                    <a:close/>
                    <a:moveTo>
                      <a:pt x="50143" y="1241731"/>
                    </a:moveTo>
                    <a:cubicBezTo>
                      <a:pt x="36269" y="1249146"/>
                      <a:pt x="30998" y="1266381"/>
                      <a:pt x="38351" y="1280289"/>
                    </a:cubicBezTo>
                    <a:cubicBezTo>
                      <a:pt x="45704" y="1294197"/>
                      <a:pt x="62916" y="1299544"/>
                      <a:pt x="76856" y="1292253"/>
                    </a:cubicBezTo>
                    <a:lnTo>
                      <a:pt x="2411598" y="57813"/>
                    </a:lnTo>
                    <a:cubicBezTo>
                      <a:pt x="2425472" y="50398"/>
                      <a:pt x="2430743" y="33163"/>
                      <a:pt x="2423390" y="19255"/>
                    </a:cubicBezTo>
                    <a:cubicBezTo>
                      <a:pt x="2416037" y="5347"/>
                      <a:pt x="2398825" y="0"/>
                      <a:pt x="2384885" y="729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3438612" y="6140086"/>
                <a:ext cx="2430301" cy="918290"/>
              </a:xfrm>
              <a:custGeom>
                <a:avLst/>
                <a:gdLst/>
                <a:ahLst/>
                <a:cxnLst/>
                <a:rect l="l" t="t" r="r" b="b"/>
                <a:pathLst>
                  <a:path w="2430301" h="918290">
                    <a:moveTo>
                      <a:pt x="127000" y="855074"/>
                    </a:moveTo>
                    <a:cubicBezTo>
                      <a:pt x="126844" y="820115"/>
                      <a:pt x="98460" y="791858"/>
                      <a:pt x="63500" y="791858"/>
                    </a:cubicBezTo>
                    <a:cubicBezTo>
                      <a:pt x="28541" y="791858"/>
                      <a:pt x="156" y="820115"/>
                      <a:pt x="0" y="855074"/>
                    </a:cubicBezTo>
                    <a:cubicBezTo>
                      <a:pt x="156" y="890033"/>
                      <a:pt x="28541" y="918290"/>
                      <a:pt x="63500" y="918290"/>
                    </a:cubicBezTo>
                    <a:cubicBezTo>
                      <a:pt x="98460" y="918290"/>
                      <a:pt x="126844" y="890033"/>
                      <a:pt x="127000" y="855074"/>
                    </a:cubicBezTo>
                    <a:close/>
                    <a:moveTo>
                      <a:pt x="54001" y="828124"/>
                    </a:moveTo>
                    <a:cubicBezTo>
                      <a:pt x="39187" y="833420"/>
                      <a:pt x="31441" y="849694"/>
                      <a:pt x="36670" y="864531"/>
                    </a:cubicBezTo>
                    <a:cubicBezTo>
                      <a:pt x="41900" y="879368"/>
                      <a:pt x="58139" y="887187"/>
                      <a:pt x="73000" y="882024"/>
                    </a:cubicBezTo>
                    <a:lnTo>
                      <a:pt x="2407741" y="59064"/>
                    </a:lnTo>
                    <a:cubicBezTo>
                      <a:pt x="2422555" y="53768"/>
                      <a:pt x="2430301" y="37494"/>
                      <a:pt x="2425072" y="22657"/>
                    </a:cubicBezTo>
                    <a:cubicBezTo>
                      <a:pt x="2419842" y="7820"/>
                      <a:pt x="2403603" y="0"/>
                      <a:pt x="2388742" y="516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5773354" y="4493918"/>
                <a:ext cx="2430557" cy="1741498"/>
              </a:xfrm>
              <a:custGeom>
                <a:avLst/>
                <a:gdLst/>
                <a:ahLst/>
                <a:cxnLst/>
                <a:rect l="l" t="t" r="r" b="b"/>
                <a:pathLst>
                  <a:path w="2430557" h="1741498">
                    <a:moveTo>
                      <a:pt x="127000" y="1678282"/>
                    </a:moveTo>
                    <a:cubicBezTo>
                      <a:pt x="126844" y="1643323"/>
                      <a:pt x="98459" y="1615065"/>
                      <a:pt x="63500" y="1615065"/>
                    </a:cubicBezTo>
                    <a:cubicBezTo>
                      <a:pt x="28540" y="1615065"/>
                      <a:pt x="156" y="1643323"/>
                      <a:pt x="0" y="1678282"/>
                    </a:cubicBezTo>
                    <a:cubicBezTo>
                      <a:pt x="156" y="1713241"/>
                      <a:pt x="28540" y="1741499"/>
                      <a:pt x="63500" y="1741499"/>
                    </a:cubicBezTo>
                    <a:cubicBezTo>
                      <a:pt x="98459" y="1741499"/>
                      <a:pt x="126844" y="1713241"/>
                      <a:pt x="127000" y="1678282"/>
                    </a:cubicBezTo>
                    <a:close/>
                    <a:moveTo>
                      <a:pt x="47035" y="1654927"/>
                    </a:moveTo>
                    <a:cubicBezTo>
                      <a:pt x="34218" y="1664049"/>
                      <a:pt x="31185" y="1681815"/>
                      <a:pt x="40249" y="1694673"/>
                    </a:cubicBezTo>
                    <a:cubicBezTo>
                      <a:pt x="49314" y="1707531"/>
                      <a:pt x="67066" y="1710644"/>
                      <a:pt x="79964" y="1701637"/>
                    </a:cubicBezTo>
                    <a:lnTo>
                      <a:pt x="2414706" y="55717"/>
                    </a:lnTo>
                    <a:cubicBezTo>
                      <a:pt x="2427523" y="46595"/>
                      <a:pt x="2430557" y="28829"/>
                      <a:pt x="2421492" y="15971"/>
                    </a:cubicBezTo>
                    <a:cubicBezTo>
                      <a:pt x="2412428" y="3113"/>
                      <a:pt x="2394675" y="0"/>
                      <a:pt x="2381777" y="900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8108095" y="1994183"/>
                <a:ext cx="2461742" cy="2595313"/>
              </a:xfrm>
              <a:custGeom>
                <a:avLst/>
                <a:gdLst/>
                <a:ahLst/>
                <a:cxnLst/>
                <a:rect l="l" t="t" r="r" b="b"/>
                <a:pathLst>
                  <a:path w="2461742" h="2595313">
                    <a:moveTo>
                      <a:pt x="127000" y="2532097"/>
                    </a:moveTo>
                    <a:cubicBezTo>
                      <a:pt x="126843" y="2497138"/>
                      <a:pt x="98460" y="2468880"/>
                      <a:pt x="63500" y="2468880"/>
                    </a:cubicBezTo>
                    <a:cubicBezTo>
                      <a:pt x="28540" y="2468880"/>
                      <a:pt x="157" y="2497138"/>
                      <a:pt x="0" y="2532097"/>
                    </a:cubicBezTo>
                    <a:cubicBezTo>
                      <a:pt x="157" y="2567056"/>
                      <a:pt x="28540" y="2595314"/>
                      <a:pt x="63500" y="2595314"/>
                    </a:cubicBezTo>
                    <a:cubicBezTo>
                      <a:pt x="98460" y="2595314"/>
                      <a:pt x="126843" y="2567056"/>
                      <a:pt x="127000" y="2532097"/>
                    </a:cubicBezTo>
                    <a:close/>
                    <a:moveTo>
                      <a:pt x="42738" y="2512463"/>
                    </a:moveTo>
                    <a:cubicBezTo>
                      <a:pt x="31980" y="2523942"/>
                      <a:pt x="32524" y="2541957"/>
                      <a:pt x="43955" y="2552766"/>
                    </a:cubicBezTo>
                    <a:cubicBezTo>
                      <a:pt x="55385" y="2563575"/>
                      <a:pt x="73402" y="2563112"/>
                      <a:pt x="84262" y="2551731"/>
                    </a:cubicBezTo>
                    <a:lnTo>
                      <a:pt x="2419004" y="82851"/>
                    </a:lnTo>
                    <a:cubicBezTo>
                      <a:pt x="2429762" y="71372"/>
                      <a:pt x="2429218" y="53357"/>
                      <a:pt x="2417787" y="42548"/>
                    </a:cubicBezTo>
                    <a:cubicBezTo>
                      <a:pt x="2406357" y="31738"/>
                      <a:pt x="2388340" y="32201"/>
                      <a:pt x="2377480" y="43583"/>
                    </a:cubicBezTo>
                    <a:close/>
                    <a:moveTo>
                      <a:pt x="2461742" y="63217"/>
                    </a:moveTo>
                    <a:cubicBezTo>
                      <a:pt x="2461585" y="28258"/>
                      <a:pt x="2433202" y="0"/>
                      <a:pt x="2398242" y="0"/>
                    </a:cubicBezTo>
                    <a:cubicBezTo>
                      <a:pt x="2363282" y="0"/>
                      <a:pt x="2334899" y="28258"/>
                      <a:pt x="2334742" y="63217"/>
                    </a:cubicBezTo>
                    <a:cubicBezTo>
                      <a:pt x="2334899" y="98176"/>
                      <a:pt x="2363282" y="126434"/>
                      <a:pt x="2398242" y="126434"/>
                    </a:cubicBezTo>
                    <a:cubicBezTo>
                      <a:pt x="2433202" y="126434"/>
                      <a:pt x="2461585" y="98176"/>
                      <a:pt x="2461742" y="6321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103871" y="8166384"/>
                <a:ext cx="2428988" cy="505499"/>
              </a:xfrm>
              <a:custGeom>
                <a:avLst/>
                <a:gdLst/>
                <a:ahLst/>
                <a:cxnLst/>
                <a:rect l="l" t="t" r="r" b="b"/>
                <a:pathLst>
                  <a:path w="2428988" h="505499">
                    <a:moveTo>
                      <a:pt x="127000" y="63216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6"/>
                    </a:cubicBezTo>
                    <a:cubicBezTo>
                      <a:pt x="156" y="98175"/>
                      <a:pt x="28540" y="126432"/>
                      <a:pt x="63500" y="126432"/>
                    </a:cubicBezTo>
                    <a:cubicBezTo>
                      <a:pt x="98459" y="126432"/>
                      <a:pt x="126843" y="98175"/>
                      <a:pt x="127000" y="63216"/>
                    </a:cubicBezTo>
                    <a:close/>
                    <a:moveTo>
                      <a:pt x="68459" y="35075"/>
                    </a:moveTo>
                    <a:cubicBezTo>
                      <a:pt x="52959" y="32423"/>
                      <a:pt x="38229" y="42794"/>
                      <a:pt x="35499" y="58281"/>
                    </a:cubicBezTo>
                    <a:cubicBezTo>
                      <a:pt x="32770" y="73768"/>
                      <a:pt x="43067" y="88550"/>
                      <a:pt x="58540" y="91357"/>
                    </a:cubicBezTo>
                    <a:lnTo>
                      <a:pt x="2393281" y="502837"/>
                    </a:lnTo>
                    <a:cubicBezTo>
                      <a:pt x="2408787" y="505498"/>
                      <a:pt x="2423526" y="495127"/>
                      <a:pt x="2426257" y="479633"/>
                    </a:cubicBezTo>
                    <a:cubicBezTo>
                      <a:pt x="2428987" y="464140"/>
                      <a:pt x="2418682" y="449354"/>
                      <a:pt x="2403201" y="446555"/>
                    </a:cubicBezTo>
                    <a:close/>
                  </a:path>
                </a:pathLst>
              </a:custGeom>
              <a:solidFill>
                <a:srgbClr val="1F5BA2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3438612" y="8198806"/>
                <a:ext cx="2428973" cy="505491"/>
              </a:xfrm>
              <a:custGeom>
                <a:avLst/>
                <a:gdLst/>
                <a:ahLst/>
                <a:cxnLst/>
                <a:rect l="l" t="t" r="r" b="b"/>
                <a:pathLst>
                  <a:path w="2428973" h="505491">
                    <a:moveTo>
                      <a:pt x="127000" y="442274"/>
                    </a:moveTo>
                    <a:cubicBezTo>
                      <a:pt x="126844" y="407315"/>
                      <a:pt x="98460" y="379058"/>
                      <a:pt x="63500" y="379058"/>
                    </a:cubicBezTo>
                    <a:cubicBezTo>
                      <a:pt x="28541" y="379058"/>
                      <a:pt x="156" y="407315"/>
                      <a:pt x="0" y="442274"/>
                    </a:cubicBezTo>
                    <a:cubicBezTo>
                      <a:pt x="156" y="477233"/>
                      <a:pt x="28541" y="505491"/>
                      <a:pt x="63500" y="505491"/>
                    </a:cubicBezTo>
                    <a:cubicBezTo>
                      <a:pt x="98460" y="505491"/>
                      <a:pt x="126844" y="477233"/>
                      <a:pt x="127000" y="442274"/>
                    </a:cubicBezTo>
                    <a:close/>
                    <a:moveTo>
                      <a:pt x="58540" y="414133"/>
                    </a:moveTo>
                    <a:cubicBezTo>
                      <a:pt x="43060" y="416932"/>
                      <a:pt x="32754" y="431718"/>
                      <a:pt x="35484" y="447211"/>
                    </a:cubicBezTo>
                    <a:cubicBezTo>
                      <a:pt x="38215" y="462705"/>
                      <a:pt x="52955" y="473076"/>
                      <a:pt x="68460" y="470415"/>
                    </a:cubicBezTo>
                    <a:lnTo>
                      <a:pt x="2403202" y="58935"/>
                    </a:lnTo>
                    <a:cubicBezTo>
                      <a:pt x="2418675" y="56129"/>
                      <a:pt x="2428974" y="41346"/>
                      <a:pt x="2426244" y="25859"/>
                    </a:cubicBezTo>
                    <a:cubicBezTo>
                      <a:pt x="2423514" y="10371"/>
                      <a:pt x="2408783" y="0"/>
                      <a:pt x="2393282" y="2653"/>
                    </a:cubicBezTo>
                    <a:close/>
                  </a:path>
                </a:pathLst>
              </a:custGeom>
              <a:solidFill>
                <a:srgbClr val="1F5BA2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5773354" y="6962598"/>
                <a:ext cx="2430759" cy="1330218"/>
              </a:xfrm>
              <a:custGeom>
                <a:avLst/>
                <a:gdLst/>
                <a:ahLst/>
                <a:cxnLst/>
                <a:rect l="l" t="t" r="r" b="b"/>
                <a:pathLst>
                  <a:path w="2430759" h="1330218">
                    <a:moveTo>
                      <a:pt x="127000" y="1267002"/>
                    </a:moveTo>
                    <a:cubicBezTo>
                      <a:pt x="126844" y="1232043"/>
                      <a:pt x="98459" y="1203786"/>
                      <a:pt x="63500" y="1203786"/>
                    </a:cubicBezTo>
                    <a:cubicBezTo>
                      <a:pt x="28540" y="1203786"/>
                      <a:pt x="156" y="1232043"/>
                      <a:pt x="0" y="1267002"/>
                    </a:cubicBezTo>
                    <a:cubicBezTo>
                      <a:pt x="156" y="1301961"/>
                      <a:pt x="28540" y="1330218"/>
                      <a:pt x="63500" y="1330218"/>
                    </a:cubicBezTo>
                    <a:cubicBezTo>
                      <a:pt x="98459" y="1330218"/>
                      <a:pt x="126844" y="1301961"/>
                      <a:pt x="127000" y="1267002"/>
                    </a:cubicBezTo>
                    <a:close/>
                    <a:moveTo>
                      <a:pt x="50143" y="1241741"/>
                    </a:moveTo>
                    <a:cubicBezTo>
                      <a:pt x="36269" y="1249156"/>
                      <a:pt x="30998" y="1266391"/>
                      <a:pt x="38351" y="1280299"/>
                    </a:cubicBezTo>
                    <a:cubicBezTo>
                      <a:pt x="45704" y="1294207"/>
                      <a:pt x="62916" y="1299554"/>
                      <a:pt x="76856" y="1292263"/>
                    </a:cubicBezTo>
                    <a:lnTo>
                      <a:pt x="2411598" y="57823"/>
                    </a:lnTo>
                    <a:cubicBezTo>
                      <a:pt x="2425480" y="50412"/>
                      <a:pt x="2430758" y="33171"/>
                      <a:pt x="2423402" y="19259"/>
                    </a:cubicBezTo>
                    <a:cubicBezTo>
                      <a:pt x="2416047" y="5346"/>
                      <a:pt x="2398827" y="0"/>
                      <a:pt x="2384885" y="7301"/>
                    </a:cubicBezTo>
                    <a:close/>
                  </a:path>
                </a:pathLst>
              </a:custGeom>
              <a:solidFill>
                <a:srgbClr val="1F5BA2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8108095" y="6931944"/>
                <a:ext cx="2461742" cy="126433"/>
              </a:xfrm>
              <a:custGeom>
                <a:avLst/>
                <a:gdLst/>
                <a:ahLst/>
                <a:cxnLst/>
                <a:rect l="l" t="t" r="r" b="b"/>
                <a:pathLst>
                  <a:path w="2461742" h="126433">
                    <a:moveTo>
                      <a:pt x="127000" y="63216"/>
                    </a:moveTo>
                    <a:cubicBezTo>
                      <a:pt x="126843" y="28257"/>
                      <a:pt x="98460" y="0"/>
                      <a:pt x="63500" y="0"/>
                    </a:cubicBezTo>
                    <a:cubicBezTo>
                      <a:pt x="28540" y="0"/>
                      <a:pt x="157" y="28257"/>
                      <a:pt x="0" y="63216"/>
                    </a:cubicBezTo>
                    <a:cubicBezTo>
                      <a:pt x="157" y="98175"/>
                      <a:pt x="28540" y="126432"/>
                      <a:pt x="63500" y="126432"/>
                    </a:cubicBezTo>
                    <a:cubicBezTo>
                      <a:pt x="98460" y="126432"/>
                      <a:pt x="126843" y="98175"/>
                      <a:pt x="127000" y="63216"/>
                    </a:cubicBezTo>
                    <a:close/>
                    <a:moveTo>
                      <a:pt x="63500" y="34641"/>
                    </a:moveTo>
                    <a:cubicBezTo>
                      <a:pt x="47768" y="34711"/>
                      <a:pt x="35052" y="47484"/>
                      <a:pt x="35052" y="63216"/>
                    </a:cubicBezTo>
                    <a:cubicBezTo>
                      <a:pt x="35052" y="78947"/>
                      <a:pt x="47768" y="91720"/>
                      <a:pt x="63500" y="91791"/>
                    </a:cubicBezTo>
                    <a:lnTo>
                      <a:pt x="2398242" y="91791"/>
                    </a:lnTo>
                    <a:cubicBezTo>
                      <a:pt x="2413974" y="91720"/>
                      <a:pt x="2426690" y="78947"/>
                      <a:pt x="2426690" y="63216"/>
                    </a:cubicBezTo>
                    <a:cubicBezTo>
                      <a:pt x="2426690" y="47484"/>
                      <a:pt x="2413974" y="34711"/>
                      <a:pt x="2398242" y="34641"/>
                    </a:cubicBezTo>
                    <a:close/>
                    <a:moveTo>
                      <a:pt x="2461742" y="63216"/>
                    </a:moveTo>
                    <a:cubicBezTo>
                      <a:pt x="2461585" y="28257"/>
                      <a:pt x="2433202" y="0"/>
                      <a:pt x="2398242" y="0"/>
                    </a:cubicBezTo>
                    <a:cubicBezTo>
                      <a:pt x="2363282" y="0"/>
                      <a:pt x="2334899" y="28257"/>
                      <a:pt x="2334742" y="63216"/>
                    </a:cubicBezTo>
                    <a:cubicBezTo>
                      <a:pt x="2334899" y="98175"/>
                      <a:pt x="2363282" y="126432"/>
                      <a:pt x="2398242" y="126432"/>
                    </a:cubicBezTo>
                    <a:cubicBezTo>
                      <a:pt x="2433202" y="126432"/>
                      <a:pt x="2461585" y="98175"/>
                      <a:pt x="2461742" y="63216"/>
                    </a:cubicBezTo>
                    <a:close/>
                  </a:path>
                </a:pathLst>
              </a:custGeom>
              <a:solidFill>
                <a:srgbClr val="1F5BA2"/>
              </a:solidFill>
            </p:spPr>
          </p:sp>
        </p:grpSp>
      </p:grpSp>
      <p:grpSp>
        <p:nvGrpSpPr>
          <p:cNvPr id="34" name="Group 34"/>
          <p:cNvGrpSpPr/>
          <p:nvPr/>
        </p:nvGrpSpPr>
        <p:grpSpPr>
          <a:xfrm>
            <a:off x="183451" y="-97465"/>
            <a:ext cx="1507103" cy="10481930"/>
            <a:chOff x="0" y="0"/>
            <a:chExt cx="2009471" cy="13975907"/>
          </a:xfrm>
        </p:grpSpPr>
        <p:grpSp>
          <p:nvGrpSpPr>
            <p:cNvPr id="35" name="Group 35"/>
            <p:cNvGrpSpPr/>
            <p:nvPr/>
          </p:nvGrpSpPr>
          <p:grpSpPr>
            <a:xfrm>
              <a:off x="454394" y="0"/>
              <a:ext cx="191894" cy="13975907"/>
              <a:chOff x="0" y="0"/>
              <a:chExt cx="49599" cy="361233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49599" cy="3612338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3612338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2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49599" cy="3640913"/>
              </a:xfrm>
              <a:prstGeom prst="rect">
                <a:avLst/>
              </a:prstGeom>
            </p:spPr>
            <p:txBody>
              <a:bodyPr lIns="38823" tIns="38823" rIns="38823" bIns="38823" rtlCol="0" anchor="ctr"/>
              <a:lstStyle/>
              <a:p>
                <a:pPr marL="0" lvl="0" indent="0" algn="ctr" rtl="1">
                  <a:lnSpc>
                    <a:spcPts val="2567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0" y="0"/>
              <a:ext cx="191894" cy="13975907"/>
              <a:chOff x="0" y="0"/>
              <a:chExt cx="49599" cy="361233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99" cy="3612338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3612338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49599" cy="3640913"/>
              </a:xfrm>
              <a:prstGeom prst="rect">
                <a:avLst/>
              </a:prstGeom>
            </p:spPr>
            <p:txBody>
              <a:bodyPr lIns="38823" tIns="38823" rIns="38823" bIns="38823" rtlCol="0" anchor="ctr"/>
              <a:lstStyle/>
              <a:p>
                <a:pPr marL="0" lvl="0" indent="0" algn="ctr" rtl="1">
                  <a:lnSpc>
                    <a:spcPts val="2567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908788" y="0"/>
              <a:ext cx="191894" cy="13975907"/>
              <a:chOff x="0" y="0"/>
              <a:chExt cx="49599" cy="3612338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49599" cy="3612338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3612338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49599" cy="3640913"/>
              </a:xfrm>
              <a:prstGeom prst="rect">
                <a:avLst/>
              </a:prstGeom>
            </p:spPr>
            <p:txBody>
              <a:bodyPr lIns="38823" tIns="38823" rIns="38823" bIns="38823" rtlCol="0" anchor="ctr"/>
              <a:lstStyle/>
              <a:p>
                <a:pPr marL="0" lvl="0" indent="0" algn="ctr" rtl="1">
                  <a:lnSpc>
                    <a:spcPts val="2567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363183" y="0"/>
              <a:ext cx="191894" cy="13975907"/>
              <a:chOff x="0" y="0"/>
              <a:chExt cx="49599" cy="361233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49599" cy="3612338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3612338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49599" cy="3640913"/>
              </a:xfrm>
              <a:prstGeom prst="rect">
                <a:avLst/>
              </a:prstGeom>
            </p:spPr>
            <p:txBody>
              <a:bodyPr lIns="38823" tIns="38823" rIns="38823" bIns="38823" rtlCol="0" anchor="ctr"/>
              <a:lstStyle/>
              <a:p>
                <a:pPr marL="0" lvl="0" indent="0" algn="ctr" rtl="1">
                  <a:lnSpc>
                    <a:spcPts val="2567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817577" y="0"/>
              <a:ext cx="191894" cy="13975907"/>
              <a:chOff x="0" y="0"/>
              <a:chExt cx="49599" cy="361233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9599" cy="3612338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3612338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49599" cy="3640913"/>
              </a:xfrm>
              <a:prstGeom prst="rect">
                <a:avLst/>
              </a:prstGeom>
            </p:spPr>
            <p:txBody>
              <a:bodyPr lIns="38823" tIns="38823" rIns="38823" bIns="38823" rtlCol="0" anchor="ctr"/>
              <a:lstStyle/>
              <a:p>
                <a:pPr marL="0" lvl="0" indent="0" algn="ctr" rtl="1">
                  <a:lnSpc>
                    <a:spcPts val="2567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50" name="Group 50"/>
          <p:cNvGrpSpPr/>
          <p:nvPr/>
        </p:nvGrpSpPr>
        <p:grpSpPr>
          <a:xfrm>
            <a:off x="1028700" y="2920491"/>
            <a:ext cx="7010989" cy="4106400"/>
            <a:chOff x="0" y="47625"/>
            <a:chExt cx="9347985" cy="5475199"/>
          </a:xfrm>
        </p:grpSpPr>
        <p:sp>
          <p:nvSpPr>
            <p:cNvPr id="51" name="TextBox 51"/>
            <p:cNvSpPr txBox="1"/>
            <p:nvPr/>
          </p:nvSpPr>
          <p:spPr>
            <a:xfrm>
              <a:off x="0" y="47625"/>
              <a:ext cx="9347985" cy="3986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11555"/>
                </a:lnSpc>
              </a:pPr>
              <a:r>
                <a:rPr lang="fa-IR" sz="10048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موضوع یا ایده خود را بنویسید</a:t>
              </a:r>
              <a:endParaRPr lang="en-US" sz="10048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4428507"/>
              <a:ext cx="9347985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مورد امار برجسته توضیح داده شده است.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989" y="0"/>
            <a:ext cx="1972043" cy="10287000"/>
            <a:chOff x="0" y="0"/>
            <a:chExt cx="2629390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594574" y="0"/>
              <a:ext cx="251093" cy="13716000"/>
              <a:chOff x="0" y="0"/>
              <a:chExt cx="49599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251093" cy="13716000"/>
              <a:chOff x="0" y="0"/>
              <a:chExt cx="49599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189149" y="0"/>
              <a:ext cx="251093" cy="13716000"/>
              <a:chOff x="0" y="0"/>
              <a:chExt cx="49599" cy="270933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783723" y="0"/>
              <a:ext cx="251093" cy="13716000"/>
              <a:chOff x="0" y="0"/>
              <a:chExt cx="49599" cy="27093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78297" y="0"/>
              <a:ext cx="251093" cy="13716000"/>
              <a:chOff x="0" y="0"/>
              <a:chExt cx="49599" cy="270933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0738023" y="967097"/>
            <a:ext cx="6674179" cy="4014936"/>
          </a:xfrm>
          <a:custGeom>
            <a:avLst/>
            <a:gdLst/>
            <a:ahLst/>
            <a:cxnLst/>
            <a:rect l="l" t="t" r="r" b="b"/>
            <a:pathLst>
              <a:path w="6674179" h="4014936">
                <a:moveTo>
                  <a:pt x="0" y="0"/>
                </a:moveTo>
                <a:lnTo>
                  <a:pt x="6674179" y="0"/>
                </a:lnTo>
                <a:lnTo>
                  <a:pt x="6674179" y="4014936"/>
                </a:lnTo>
                <a:lnTo>
                  <a:pt x="0" y="4014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533400" y="1125686"/>
            <a:ext cx="10019853" cy="310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12099"/>
              </a:lnSpc>
            </a:pPr>
            <a:r>
              <a:rPr lang="fa-IR" sz="99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نحوه استفاده
این ارائه</a:t>
            </a:r>
            <a:endParaRPr lang="en-US" sz="9999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03920" y="6030275"/>
            <a:ext cx="5141301" cy="3079692"/>
            <a:chOff x="0" y="0"/>
            <a:chExt cx="6855068" cy="4106256"/>
          </a:xfrm>
        </p:grpSpPr>
        <p:sp>
          <p:nvSpPr>
            <p:cNvPr id="21" name="AutoShape 21"/>
            <p:cNvSpPr/>
            <p:nvPr/>
          </p:nvSpPr>
          <p:spPr>
            <a:xfrm rot="-2699999">
              <a:off x="607019" y="969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370464"/>
              <a:ext cx="6855068" cy="273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r" rtl="1">
                <a:lnSpc>
                  <a:spcPts val="3220"/>
                </a:lnSpc>
                <a:buFont typeface="Arial"/>
                <a:buChar char="•"/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روی دکمه "</a:t>
              </a:r>
              <a:r>
                <a:rPr lang="en-US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Google Slides" </a:t>
              </a: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کلیک کنید
در زیر این پیش نمایش ارائه. 
روی "</a:t>
              </a:r>
              <a:r>
                <a:rPr lang="en-US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Make a copy" </a:t>
              </a: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کلیک کنید.
شروع به ویرایش ارائه خود کنید.
باید به سیستم حساب </a:t>
              </a:r>
              <a:r>
                <a:rPr lang="en-US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Google </a:t>
              </a: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خود وارد شوید.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57120" y="0"/>
              <a:ext cx="6197948" cy="1096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fa-IR" sz="2700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اسلایدهای گوگل
</a:t>
              </a:r>
              <a:endParaRPr lang="en-US" sz="2700" u="none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9368" y="6030275"/>
            <a:ext cx="5308699" cy="3079692"/>
            <a:chOff x="0" y="0"/>
            <a:chExt cx="7078265" cy="4106256"/>
          </a:xfrm>
        </p:grpSpPr>
        <p:sp>
          <p:nvSpPr>
            <p:cNvPr id="25" name="AutoShape 25"/>
            <p:cNvSpPr/>
            <p:nvPr/>
          </p:nvSpPr>
          <p:spPr>
            <a:xfrm rot="-2699999">
              <a:off x="711906" y="969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1370464"/>
              <a:ext cx="7078265" cy="273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r" rtl="1">
                <a:lnSpc>
                  <a:spcPts val="32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fa-IR" sz="2300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بر روی دکمه "پاورپوینت" زیر این پیش نمایش ارائه کلیک کنید. </a:t>
              </a:r>
            </a:p>
            <a:p>
              <a:pPr marL="496571" lvl="1" indent="-248285" algn="r" rtl="1">
                <a:lnSpc>
                  <a:spcPts val="32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fa-IR" sz="2300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شروع به ویرایش ارائه خود کنید.</a:t>
              </a:r>
            </a:p>
            <a:p>
              <a:pPr marL="496571" lvl="1" indent="-248285" algn="r" rtl="1">
                <a:lnSpc>
                  <a:spcPts val="32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fa-IR" sz="2300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فونت های مورد استفاده در این ارائه را همانطور که در صفحه بعدی ذکر شده است بارگیری و نصب کنید.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74707" y="0"/>
              <a:ext cx="6303558" cy="1096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fa-IR" sz="2700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پاورپوینت
</a:t>
              </a:r>
              <a:endParaRPr lang="en-US" sz="2700" u="none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462213" y="6030275"/>
            <a:ext cx="5141301" cy="2669323"/>
            <a:chOff x="0" y="0"/>
            <a:chExt cx="6855068" cy="3559097"/>
          </a:xfrm>
        </p:grpSpPr>
        <p:sp>
          <p:nvSpPr>
            <p:cNvPr id="29" name="AutoShape 29"/>
            <p:cNvSpPr/>
            <p:nvPr/>
          </p:nvSpPr>
          <p:spPr>
            <a:xfrm rot="-2699999">
              <a:off x="711906" y="9696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1370464"/>
              <a:ext cx="6855068" cy="2188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r" rtl="1">
                <a:lnSpc>
                  <a:spcPts val="32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بر روی دکمه "</a:t>
              </a:r>
              <a:r>
                <a:rPr lang="en-US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Canva" </a:t>
              </a: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زیر این پیش نمایش ارائه کلیک کنید. 
شروع به ویرایش ارائه خود کنید.
شما باید به حساب </a:t>
              </a:r>
              <a:r>
                <a:rPr lang="en-US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Canva </a:t>
              </a: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خود وارد شوید.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74707" y="0"/>
              <a:ext cx="6080361" cy="1096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40"/>
                </a:lnSpc>
                <a:spcBef>
                  <a:spcPct val="0"/>
                </a:spcBef>
              </a:pPr>
              <a:r>
                <a:rPr lang="fa-IR" sz="2700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کانوا
</a:t>
              </a:r>
              <a:endParaRPr lang="en-US" sz="2700" u="none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9797" y="3612143"/>
            <a:ext cx="11781705" cy="5835969"/>
          </a:xfrm>
          <a:custGeom>
            <a:avLst/>
            <a:gdLst/>
            <a:ahLst/>
            <a:cxnLst/>
            <a:rect l="l" t="t" r="r" b="b"/>
            <a:pathLst>
              <a:path w="11781705" h="5835969">
                <a:moveTo>
                  <a:pt x="0" y="0"/>
                </a:moveTo>
                <a:lnTo>
                  <a:pt x="11781706" y="0"/>
                </a:lnTo>
                <a:lnTo>
                  <a:pt x="11781706" y="5835969"/>
                </a:lnTo>
                <a:lnTo>
                  <a:pt x="0" y="5835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896950"/>
            <a:ext cx="3976233" cy="2258207"/>
            <a:chOff x="0" y="-9525"/>
            <a:chExt cx="5301644" cy="3010944"/>
          </a:xfrm>
        </p:grpSpPr>
        <p:sp>
          <p:nvSpPr>
            <p:cNvPr id="4" name="AutoShape 4"/>
            <p:cNvSpPr/>
            <p:nvPr/>
          </p:nvSpPr>
          <p:spPr>
            <a:xfrm rot="-2827878">
              <a:off x="-64131" y="97790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5301644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گام اول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59944"/>
              <a:ext cx="5036211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ارائه ها
ابزارهای ارتباطی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164978"/>
            <a:ext cx="3976233" cy="2275975"/>
            <a:chOff x="0" y="-9525"/>
            <a:chExt cx="5301644" cy="3034634"/>
          </a:xfrm>
        </p:grpSpPr>
        <p:sp>
          <p:nvSpPr>
            <p:cNvPr id="8" name="AutoShape 8"/>
            <p:cNvSpPr/>
            <p:nvPr/>
          </p:nvSpPr>
          <p:spPr>
            <a:xfrm rot="-2827878">
              <a:off x="-64131" y="1001591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5301644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مرحله سوم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83634"/>
              <a:ext cx="5036211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ارائه ها
ابزارهای ارتباطی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283067" y="3896950"/>
            <a:ext cx="3976235" cy="2227209"/>
            <a:chOff x="0" y="-9525"/>
            <a:chExt cx="5301646" cy="2969610"/>
          </a:xfrm>
        </p:grpSpPr>
        <p:sp>
          <p:nvSpPr>
            <p:cNvPr id="12" name="AutoShape 12"/>
            <p:cNvSpPr/>
            <p:nvPr/>
          </p:nvSpPr>
          <p:spPr>
            <a:xfrm rot="-2827878">
              <a:off x="4906320" y="97790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5301643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گام دوم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5435" y="1318611"/>
              <a:ext cx="5036211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ارائه ها
ابزارهای ارتباطی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83067" y="7164978"/>
            <a:ext cx="3976235" cy="2275975"/>
            <a:chOff x="0" y="-9525"/>
            <a:chExt cx="5301646" cy="3034634"/>
          </a:xfrm>
        </p:grpSpPr>
        <p:sp>
          <p:nvSpPr>
            <p:cNvPr id="16" name="AutoShape 16"/>
            <p:cNvSpPr/>
            <p:nvPr/>
          </p:nvSpPr>
          <p:spPr>
            <a:xfrm rot="-2827878">
              <a:off x="4906320" y="1001591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5301643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600"/>
                </a:lnSpc>
                <a:spcBef>
                  <a:spcPct val="0"/>
                </a:spcBef>
              </a:pPr>
              <a:r>
                <a:rPr lang="fa-IR" sz="3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گام چهارم
</a:t>
              </a:r>
              <a:endParaRPr lang="en-US" sz="3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65435" y="1383634"/>
              <a:ext cx="5036211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ارائه ها
ابزارهای ارتباطی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01" y="240461"/>
            <a:ext cx="18288402" cy="1866732"/>
            <a:chOff x="0" y="0"/>
            <a:chExt cx="24384536" cy="2488976"/>
          </a:xfrm>
        </p:grpSpPr>
        <p:sp>
          <p:nvSpPr>
            <p:cNvPr id="20" name="AutoShape 20"/>
            <p:cNvSpPr/>
            <p:nvPr/>
          </p:nvSpPr>
          <p:spPr>
            <a:xfrm>
              <a:off x="268" y="535213"/>
              <a:ext cx="24384000" cy="0"/>
            </a:xfrm>
            <a:prstGeom prst="line">
              <a:avLst/>
            </a:prstGeom>
            <a:ln w="114300" cap="flat">
              <a:solidFill>
                <a:srgbClr val="FFFFFF">
                  <a:alpha val="2470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>
              <a:off x="268" y="0"/>
              <a:ext cx="24384000" cy="0"/>
            </a:xfrm>
            <a:prstGeom prst="line">
              <a:avLst/>
            </a:prstGeom>
            <a:ln w="114300" cap="flat">
              <a:solidFill>
                <a:srgbClr val="FFFFFF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>
              <a:off x="0" y="1096762"/>
              <a:ext cx="24384536" cy="0"/>
            </a:xfrm>
            <a:prstGeom prst="line">
              <a:avLst/>
            </a:prstGeom>
            <a:ln w="114300" cap="flat">
              <a:solidFill>
                <a:srgbClr val="FFFFFF">
                  <a:alpha val="14902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>
              <a:off x="268" y="1687919"/>
              <a:ext cx="24384000" cy="0"/>
            </a:xfrm>
            <a:prstGeom prst="line">
              <a:avLst/>
            </a:prstGeom>
            <a:ln w="114300" cap="flat">
              <a:solidFill>
                <a:srgbClr val="FFFFFF">
                  <a:alpha val="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rot="-16114">
              <a:off x="134" y="2317527"/>
              <a:ext cx="24384268" cy="0"/>
            </a:xfrm>
            <a:prstGeom prst="line">
              <a:avLst/>
            </a:prstGeom>
            <a:ln w="114300" cap="flat">
              <a:solidFill>
                <a:srgbClr val="FFFFFF">
                  <a:alpha val="5882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TextBox 25"/>
          <p:cNvSpPr txBox="1"/>
          <p:nvPr/>
        </p:nvSpPr>
        <p:spPr>
          <a:xfrm>
            <a:off x="2171684" y="863606"/>
            <a:ext cx="13944632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گزارش نقشه جهان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114709" y="6929916"/>
            <a:ext cx="242206" cy="242206"/>
            <a:chOff x="0" y="0"/>
            <a:chExt cx="322941" cy="32294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2941" cy="322941"/>
              <a:chOff x="0" y="0"/>
              <a:chExt cx="308012" cy="30801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8012" cy="308012"/>
              </a:xfrm>
              <a:custGeom>
                <a:avLst/>
                <a:gdLst/>
                <a:ahLst/>
                <a:cxnLst/>
                <a:rect l="l" t="t" r="r" b="b"/>
                <a:pathLst>
                  <a:path w="308012" h="308012">
                    <a:moveTo>
                      <a:pt x="154006" y="0"/>
                    </a:moveTo>
                    <a:cubicBezTo>
                      <a:pt x="68951" y="0"/>
                      <a:pt x="0" y="68951"/>
                      <a:pt x="0" y="154006"/>
                    </a:cubicBezTo>
                    <a:cubicBezTo>
                      <a:pt x="0" y="239061"/>
                      <a:pt x="68951" y="308012"/>
                      <a:pt x="154006" y="308012"/>
                    </a:cubicBezTo>
                    <a:cubicBezTo>
                      <a:pt x="239061" y="308012"/>
                      <a:pt x="308012" y="239061"/>
                      <a:pt x="308012" y="154006"/>
                    </a:cubicBezTo>
                    <a:cubicBezTo>
                      <a:pt x="308012" y="68951"/>
                      <a:pt x="239061" y="0"/>
                      <a:pt x="1540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19608"/>
                  </a:srgbClr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28876" y="-9224"/>
                <a:ext cx="250260" cy="2883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234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65425" y="64049"/>
              <a:ext cx="192091" cy="194843"/>
              <a:chOff x="0" y="0"/>
              <a:chExt cx="262833" cy="26659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62833" cy="266598"/>
              </a:xfrm>
              <a:custGeom>
                <a:avLst/>
                <a:gdLst/>
                <a:ahLst/>
                <a:cxnLst/>
                <a:rect l="l" t="t" r="r" b="b"/>
                <a:pathLst>
                  <a:path w="262833" h="266598">
                    <a:moveTo>
                      <a:pt x="131416" y="0"/>
                    </a:moveTo>
                    <a:cubicBezTo>
                      <a:pt x="58837" y="0"/>
                      <a:pt x="0" y="59680"/>
                      <a:pt x="0" y="133299"/>
                    </a:cubicBezTo>
                    <a:cubicBezTo>
                      <a:pt x="0" y="206918"/>
                      <a:pt x="58837" y="266598"/>
                      <a:pt x="131416" y="266598"/>
                    </a:cubicBezTo>
                    <a:cubicBezTo>
                      <a:pt x="203996" y="266598"/>
                      <a:pt x="262833" y="206918"/>
                      <a:pt x="262833" y="133299"/>
                    </a:cubicBezTo>
                    <a:cubicBezTo>
                      <a:pt x="262833" y="59680"/>
                      <a:pt x="203996" y="0"/>
                      <a:pt x="131416" y="0"/>
                    </a:cubicBezTo>
                    <a:close/>
                  </a:path>
                </a:pathLst>
              </a:custGeom>
              <a:solidFill>
                <a:srgbClr val="FFFFFF">
                  <a:alpha val="44706"/>
                </a:srgbClr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24641" y="-13106"/>
                <a:ext cx="213552" cy="25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2342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9378244" y="7172122"/>
            <a:ext cx="349703" cy="349703"/>
            <a:chOff x="0" y="0"/>
            <a:chExt cx="466271" cy="46627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466271" cy="466271"/>
              <a:chOff x="0" y="0"/>
              <a:chExt cx="308012" cy="308012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08012" cy="308012"/>
              </a:xfrm>
              <a:custGeom>
                <a:avLst/>
                <a:gdLst/>
                <a:ahLst/>
                <a:cxnLst/>
                <a:rect l="l" t="t" r="r" b="b"/>
                <a:pathLst>
                  <a:path w="308012" h="308012">
                    <a:moveTo>
                      <a:pt x="154006" y="0"/>
                    </a:moveTo>
                    <a:cubicBezTo>
                      <a:pt x="68951" y="0"/>
                      <a:pt x="0" y="68951"/>
                      <a:pt x="0" y="154006"/>
                    </a:cubicBezTo>
                    <a:cubicBezTo>
                      <a:pt x="0" y="239061"/>
                      <a:pt x="68951" y="308012"/>
                      <a:pt x="154006" y="308012"/>
                    </a:cubicBezTo>
                    <a:cubicBezTo>
                      <a:pt x="239061" y="308012"/>
                      <a:pt x="308012" y="239061"/>
                      <a:pt x="308012" y="154006"/>
                    </a:cubicBezTo>
                    <a:cubicBezTo>
                      <a:pt x="308012" y="68951"/>
                      <a:pt x="239061" y="0"/>
                      <a:pt x="1540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19608"/>
                  </a:srgbClr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28876" y="-9224"/>
                <a:ext cx="250260" cy="2883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3381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94462" y="92476"/>
              <a:ext cx="277346" cy="281319"/>
              <a:chOff x="0" y="0"/>
              <a:chExt cx="262833" cy="26659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62833" cy="266598"/>
              </a:xfrm>
              <a:custGeom>
                <a:avLst/>
                <a:gdLst/>
                <a:ahLst/>
                <a:cxnLst/>
                <a:rect l="l" t="t" r="r" b="b"/>
                <a:pathLst>
                  <a:path w="262833" h="266598">
                    <a:moveTo>
                      <a:pt x="131416" y="0"/>
                    </a:moveTo>
                    <a:cubicBezTo>
                      <a:pt x="58837" y="0"/>
                      <a:pt x="0" y="59680"/>
                      <a:pt x="0" y="133299"/>
                    </a:cubicBezTo>
                    <a:cubicBezTo>
                      <a:pt x="0" y="206918"/>
                      <a:pt x="58837" y="266598"/>
                      <a:pt x="131416" y="266598"/>
                    </a:cubicBezTo>
                    <a:cubicBezTo>
                      <a:pt x="203996" y="266598"/>
                      <a:pt x="262833" y="206918"/>
                      <a:pt x="262833" y="133299"/>
                    </a:cubicBezTo>
                    <a:cubicBezTo>
                      <a:pt x="262833" y="59680"/>
                      <a:pt x="203996" y="0"/>
                      <a:pt x="131416" y="0"/>
                    </a:cubicBezTo>
                    <a:close/>
                  </a:path>
                </a:pathLst>
              </a:custGeom>
              <a:solidFill>
                <a:srgbClr val="FFFFFF">
                  <a:alpha val="44706"/>
                </a:srgbClr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24641" y="-13106"/>
                <a:ext cx="213552" cy="25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3381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40" name="Group 40"/>
          <p:cNvGrpSpPr/>
          <p:nvPr/>
        </p:nvGrpSpPr>
        <p:grpSpPr>
          <a:xfrm>
            <a:off x="11842057" y="4779803"/>
            <a:ext cx="359936" cy="359936"/>
            <a:chOff x="0" y="0"/>
            <a:chExt cx="479914" cy="479914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79914" cy="479914"/>
              <a:chOff x="0" y="0"/>
              <a:chExt cx="308012" cy="308012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308012" cy="308012"/>
              </a:xfrm>
              <a:custGeom>
                <a:avLst/>
                <a:gdLst/>
                <a:ahLst/>
                <a:cxnLst/>
                <a:rect l="l" t="t" r="r" b="b"/>
                <a:pathLst>
                  <a:path w="308012" h="308012">
                    <a:moveTo>
                      <a:pt x="154006" y="0"/>
                    </a:moveTo>
                    <a:cubicBezTo>
                      <a:pt x="68951" y="0"/>
                      <a:pt x="0" y="68951"/>
                      <a:pt x="0" y="154006"/>
                    </a:cubicBezTo>
                    <a:cubicBezTo>
                      <a:pt x="0" y="239061"/>
                      <a:pt x="68951" y="308012"/>
                      <a:pt x="154006" y="308012"/>
                    </a:cubicBezTo>
                    <a:cubicBezTo>
                      <a:pt x="239061" y="308012"/>
                      <a:pt x="308012" y="239061"/>
                      <a:pt x="308012" y="154006"/>
                    </a:cubicBezTo>
                    <a:cubicBezTo>
                      <a:pt x="308012" y="68951"/>
                      <a:pt x="239061" y="0"/>
                      <a:pt x="1540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19608"/>
                  </a:srgbClr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28876" y="-18749"/>
                <a:ext cx="250260" cy="297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348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97226" y="95182"/>
              <a:ext cx="285462" cy="289551"/>
              <a:chOff x="0" y="0"/>
              <a:chExt cx="262833" cy="26659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62833" cy="266598"/>
              </a:xfrm>
              <a:custGeom>
                <a:avLst/>
                <a:gdLst/>
                <a:ahLst/>
                <a:cxnLst/>
                <a:rect l="l" t="t" r="r" b="b"/>
                <a:pathLst>
                  <a:path w="262833" h="266598">
                    <a:moveTo>
                      <a:pt x="131416" y="0"/>
                    </a:moveTo>
                    <a:cubicBezTo>
                      <a:pt x="58837" y="0"/>
                      <a:pt x="0" y="59680"/>
                      <a:pt x="0" y="133299"/>
                    </a:cubicBezTo>
                    <a:cubicBezTo>
                      <a:pt x="0" y="206918"/>
                      <a:pt x="58837" y="266598"/>
                      <a:pt x="131416" y="266598"/>
                    </a:cubicBezTo>
                    <a:cubicBezTo>
                      <a:pt x="203996" y="266598"/>
                      <a:pt x="262833" y="206918"/>
                      <a:pt x="262833" y="133299"/>
                    </a:cubicBezTo>
                    <a:cubicBezTo>
                      <a:pt x="262833" y="59680"/>
                      <a:pt x="203996" y="0"/>
                      <a:pt x="131416" y="0"/>
                    </a:cubicBezTo>
                    <a:close/>
                  </a:path>
                </a:pathLst>
              </a:custGeom>
              <a:solidFill>
                <a:srgbClr val="FFFFFF">
                  <a:alpha val="44706"/>
                </a:srgbClr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24641" y="-22631"/>
                <a:ext cx="213552" cy="264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3480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47" name="Group 47"/>
          <p:cNvGrpSpPr/>
          <p:nvPr/>
        </p:nvGrpSpPr>
        <p:grpSpPr>
          <a:xfrm>
            <a:off x="4738825" y="4514286"/>
            <a:ext cx="625452" cy="625452"/>
            <a:chOff x="0" y="0"/>
            <a:chExt cx="833937" cy="83393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833937" cy="833937"/>
              <a:chOff x="0" y="0"/>
              <a:chExt cx="308012" cy="30801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308012" cy="308012"/>
              </a:xfrm>
              <a:custGeom>
                <a:avLst/>
                <a:gdLst/>
                <a:ahLst/>
                <a:cxnLst/>
                <a:rect l="l" t="t" r="r" b="b"/>
                <a:pathLst>
                  <a:path w="308012" h="308012">
                    <a:moveTo>
                      <a:pt x="154006" y="0"/>
                    </a:moveTo>
                    <a:cubicBezTo>
                      <a:pt x="68951" y="0"/>
                      <a:pt x="0" y="68951"/>
                      <a:pt x="0" y="154006"/>
                    </a:cubicBezTo>
                    <a:cubicBezTo>
                      <a:pt x="0" y="239061"/>
                      <a:pt x="68951" y="308012"/>
                      <a:pt x="154006" y="308012"/>
                    </a:cubicBezTo>
                    <a:cubicBezTo>
                      <a:pt x="239061" y="308012"/>
                      <a:pt x="308012" y="239061"/>
                      <a:pt x="308012" y="154006"/>
                    </a:cubicBezTo>
                    <a:cubicBezTo>
                      <a:pt x="308012" y="68951"/>
                      <a:pt x="239061" y="0"/>
                      <a:pt x="1540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>
                    <a:alpha val="19608"/>
                  </a:srgbClr>
                </a:solidFill>
                <a:prstDash val="solid"/>
                <a:miter/>
              </a:ln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28876" y="-47324"/>
                <a:ext cx="250260" cy="3264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6048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68948" y="165395"/>
              <a:ext cx="496041" cy="503147"/>
              <a:chOff x="0" y="0"/>
              <a:chExt cx="262833" cy="26659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62833" cy="266598"/>
              </a:xfrm>
              <a:custGeom>
                <a:avLst/>
                <a:gdLst/>
                <a:ahLst/>
                <a:cxnLst/>
                <a:rect l="l" t="t" r="r" b="b"/>
                <a:pathLst>
                  <a:path w="262833" h="266598">
                    <a:moveTo>
                      <a:pt x="131416" y="0"/>
                    </a:moveTo>
                    <a:cubicBezTo>
                      <a:pt x="58837" y="0"/>
                      <a:pt x="0" y="59680"/>
                      <a:pt x="0" y="133299"/>
                    </a:cubicBezTo>
                    <a:cubicBezTo>
                      <a:pt x="0" y="206918"/>
                      <a:pt x="58837" y="266598"/>
                      <a:pt x="131416" y="266598"/>
                    </a:cubicBezTo>
                    <a:cubicBezTo>
                      <a:pt x="203996" y="266598"/>
                      <a:pt x="262833" y="206918"/>
                      <a:pt x="262833" y="133299"/>
                    </a:cubicBezTo>
                    <a:cubicBezTo>
                      <a:pt x="262833" y="59680"/>
                      <a:pt x="203996" y="0"/>
                      <a:pt x="131416" y="0"/>
                    </a:cubicBezTo>
                    <a:close/>
                  </a:path>
                </a:pathLst>
              </a:custGeom>
              <a:solidFill>
                <a:srgbClr val="FFFFFF">
                  <a:alpha val="44706"/>
                </a:srgbClr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24641" y="-51206"/>
                <a:ext cx="213552" cy="29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 rtl="1">
                  <a:lnSpc>
                    <a:spcPts val="6048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38883"/>
            <a:ext cx="18288000" cy="4148117"/>
            <a:chOff x="0" y="0"/>
            <a:chExt cx="4816593" cy="10925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92508"/>
            </a:xfrm>
            <a:custGeom>
              <a:avLst/>
              <a:gdLst/>
              <a:ahLst/>
              <a:cxnLst/>
              <a:rect l="l" t="t" r="r" b="b"/>
              <a:pathLst>
                <a:path w="4816592" h="1092508">
                  <a:moveTo>
                    <a:pt x="0" y="0"/>
                  </a:moveTo>
                  <a:lnTo>
                    <a:pt x="4816592" y="0"/>
                  </a:lnTo>
                  <a:lnTo>
                    <a:pt x="4816592" y="1092508"/>
                  </a:lnTo>
                  <a:lnTo>
                    <a:pt x="0" y="1092508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4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6138883"/>
            <a:ext cx="182880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747730" y="5978308"/>
            <a:ext cx="338172" cy="340199"/>
            <a:chOff x="0" y="0"/>
            <a:chExt cx="386877" cy="3891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6877" cy="389196"/>
            </a:xfrm>
            <a:custGeom>
              <a:avLst/>
              <a:gdLst/>
              <a:ahLst/>
              <a:cxnLst/>
              <a:rect l="l" t="t" r="r" b="b"/>
              <a:pathLst>
                <a:path w="386877" h="389196">
                  <a:moveTo>
                    <a:pt x="193439" y="0"/>
                  </a:moveTo>
                  <a:cubicBezTo>
                    <a:pt x="86605" y="0"/>
                    <a:pt x="0" y="87125"/>
                    <a:pt x="0" y="194598"/>
                  </a:cubicBezTo>
                  <a:cubicBezTo>
                    <a:pt x="0" y="302072"/>
                    <a:pt x="86605" y="389196"/>
                    <a:pt x="193439" y="389196"/>
                  </a:cubicBezTo>
                  <a:cubicBezTo>
                    <a:pt x="300272" y="389196"/>
                    <a:pt x="386877" y="302072"/>
                    <a:pt x="386877" y="194598"/>
                  </a:cubicBezTo>
                  <a:cubicBezTo>
                    <a:pt x="386877" y="87125"/>
                    <a:pt x="300272" y="0"/>
                    <a:pt x="193439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36270" y="-11138"/>
              <a:ext cx="314338" cy="36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22859" y="5978308"/>
            <a:ext cx="338172" cy="340199"/>
            <a:chOff x="0" y="0"/>
            <a:chExt cx="386877" cy="3891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6877" cy="389196"/>
            </a:xfrm>
            <a:custGeom>
              <a:avLst/>
              <a:gdLst/>
              <a:ahLst/>
              <a:cxnLst/>
              <a:rect l="l" t="t" r="r" b="b"/>
              <a:pathLst>
                <a:path w="386877" h="389196">
                  <a:moveTo>
                    <a:pt x="193439" y="0"/>
                  </a:moveTo>
                  <a:cubicBezTo>
                    <a:pt x="86605" y="0"/>
                    <a:pt x="0" y="87125"/>
                    <a:pt x="0" y="194598"/>
                  </a:cubicBezTo>
                  <a:cubicBezTo>
                    <a:pt x="0" y="302072"/>
                    <a:pt x="86605" y="389196"/>
                    <a:pt x="193439" y="389196"/>
                  </a:cubicBezTo>
                  <a:cubicBezTo>
                    <a:pt x="300272" y="389196"/>
                    <a:pt x="386877" y="302072"/>
                    <a:pt x="386877" y="194598"/>
                  </a:cubicBezTo>
                  <a:cubicBezTo>
                    <a:pt x="386877" y="87125"/>
                    <a:pt x="300272" y="0"/>
                    <a:pt x="193439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36270" y="-11138"/>
              <a:ext cx="314338" cy="36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28902" y="5978308"/>
            <a:ext cx="338172" cy="340199"/>
            <a:chOff x="0" y="0"/>
            <a:chExt cx="386877" cy="3891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877" cy="389196"/>
            </a:xfrm>
            <a:custGeom>
              <a:avLst/>
              <a:gdLst/>
              <a:ahLst/>
              <a:cxnLst/>
              <a:rect l="l" t="t" r="r" b="b"/>
              <a:pathLst>
                <a:path w="386877" h="389196">
                  <a:moveTo>
                    <a:pt x="193439" y="0"/>
                  </a:moveTo>
                  <a:cubicBezTo>
                    <a:pt x="86605" y="0"/>
                    <a:pt x="0" y="87125"/>
                    <a:pt x="0" y="194598"/>
                  </a:cubicBezTo>
                  <a:cubicBezTo>
                    <a:pt x="0" y="302072"/>
                    <a:pt x="86605" y="389196"/>
                    <a:pt x="193439" y="389196"/>
                  </a:cubicBezTo>
                  <a:cubicBezTo>
                    <a:pt x="300272" y="389196"/>
                    <a:pt x="386877" y="302072"/>
                    <a:pt x="386877" y="194598"/>
                  </a:cubicBezTo>
                  <a:cubicBezTo>
                    <a:pt x="386877" y="87125"/>
                    <a:pt x="300272" y="0"/>
                    <a:pt x="193439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36270" y="-11138"/>
              <a:ext cx="314338" cy="36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79834" y="5978308"/>
            <a:ext cx="338172" cy="340199"/>
            <a:chOff x="0" y="0"/>
            <a:chExt cx="386877" cy="38919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6877" cy="389196"/>
            </a:xfrm>
            <a:custGeom>
              <a:avLst/>
              <a:gdLst/>
              <a:ahLst/>
              <a:cxnLst/>
              <a:rect l="l" t="t" r="r" b="b"/>
              <a:pathLst>
                <a:path w="386877" h="389196">
                  <a:moveTo>
                    <a:pt x="193439" y="0"/>
                  </a:moveTo>
                  <a:cubicBezTo>
                    <a:pt x="86605" y="0"/>
                    <a:pt x="0" y="87125"/>
                    <a:pt x="0" y="194598"/>
                  </a:cubicBezTo>
                  <a:cubicBezTo>
                    <a:pt x="0" y="302072"/>
                    <a:pt x="86605" y="389196"/>
                    <a:pt x="193439" y="389196"/>
                  </a:cubicBezTo>
                  <a:cubicBezTo>
                    <a:pt x="300272" y="389196"/>
                    <a:pt x="386877" y="302072"/>
                    <a:pt x="386877" y="194598"/>
                  </a:cubicBezTo>
                  <a:cubicBezTo>
                    <a:pt x="386877" y="87125"/>
                    <a:pt x="300272" y="0"/>
                    <a:pt x="193439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36270" y="-11138"/>
              <a:ext cx="314338" cy="36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77900" y="5978308"/>
            <a:ext cx="338172" cy="340199"/>
            <a:chOff x="0" y="0"/>
            <a:chExt cx="386877" cy="3891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6877" cy="389196"/>
            </a:xfrm>
            <a:custGeom>
              <a:avLst/>
              <a:gdLst/>
              <a:ahLst/>
              <a:cxnLst/>
              <a:rect l="l" t="t" r="r" b="b"/>
              <a:pathLst>
                <a:path w="386877" h="389196">
                  <a:moveTo>
                    <a:pt x="193439" y="0"/>
                  </a:moveTo>
                  <a:cubicBezTo>
                    <a:pt x="86605" y="0"/>
                    <a:pt x="0" y="87125"/>
                    <a:pt x="0" y="194598"/>
                  </a:cubicBezTo>
                  <a:cubicBezTo>
                    <a:pt x="0" y="302072"/>
                    <a:pt x="86605" y="389196"/>
                    <a:pt x="193439" y="389196"/>
                  </a:cubicBezTo>
                  <a:cubicBezTo>
                    <a:pt x="300272" y="389196"/>
                    <a:pt x="386877" y="302072"/>
                    <a:pt x="386877" y="194598"/>
                  </a:cubicBezTo>
                  <a:cubicBezTo>
                    <a:pt x="386877" y="87125"/>
                    <a:pt x="300272" y="0"/>
                    <a:pt x="193439" y="0"/>
                  </a:cubicBezTo>
                  <a:close/>
                </a:path>
              </a:pathLst>
            </a:custGeom>
            <a:solidFill>
              <a:srgbClr val="1F5BA2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36270" y="-11138"/>
              <a:ext cx="314338" cy="363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920781"/>
            <a:ext cx="16230600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افزودن یک صفحه جدول زمانی
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358551" y="3806839"/>
            <a:ext cx="3364925" cy="1707840"/>
            <a:chOff x="0" y="9525"/>
            <a:chExt cx="4486566" cy="2277120"/>
          </a:xfrm>
        </p:grpSpPr>
        <p:sp>
          <p:nvSpPr>
            <p:cNvPr id="23" name="AutoShape 23"/>
            <p:cNvSpPr/>
            <p:nvPr/>
          </p:nvSpPr>
          <p:spPr>
            <a:xfrm rot="-2827878">
              <a:off x="2013555" y="137447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739486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افزودن یک نکته اصلی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99356" y="9525"/>
              <a:ext cx="3287854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65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2015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8551" y="6719908"/>
            <a:ext cx="336492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توضیح در مورد انچه
شما می خواهید بحث کنید. 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3909483" y="3806839"/>
            <a:ext cx="3364925" cy="1707840"/>
            <a:chOff x="0" y="9525"/>
            <a:chExt cx="4486566" cy="2277120"/>
          </a:xfrm>
        </p:grpSpPr>
        <p:sp>
          <p:nvSpPr>
            <p:cNvPr id="28" name="AutoShape 28"/>
            <p:cNvSpPr/>
            <p:nvPr/>
          </p:nvSpPr>
          <p:spPr>
            <a:xfrm rot="-2827878">
              <a:off x="2013555" y="137447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1739486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افزودن یک نکته اصلی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9356" y="9525"/>
              <a:ext cx="3287854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65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2016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909483" y="6719908"/>
            <a:ext cx="336492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توضیح در مورد انچه
شما می خواهید بحث کنید. 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7460414" y="3806839"/>
            <a:ext cx="3364925" cy="1707840"/>
            <a:chOff x="0" y="9525"/>
            <a:chExt cx="4486566" cy="2277120"/>
          </a:xfrm>
        </p:grpSpPr>
        <p:sp>
          <p:nvSpPr>
            <p:cNvPr id="33" name="AutoShape 33"/>
            <p:cNvSpPr/>
            <p:nvPr/>
          </p:nvSpPr>
          <p:spPr>
            <a:xfrm rot="-2827878">
              <a:off x="2013555" y="137447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1739486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افزودن یک نکته اصلی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99356" y="9525"/>
              <a:ext cx="3287854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65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2016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460414" y="6719908"/>
            <a:ext cx="336492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توضیح در مورد انچه
شما می خواهید بحث کنید. 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1011346" y="3806839"/>
            <a:ext cx="3364925" cy="1707840"/>
            <a:chOff x="0" y="9525"/>
            <a:chExt cx="4486566" cy="2277120"/>
          </a:xfrm>
        </p:grpSpPr>
        <p:sp>
          <p:nvSpPr>
            <p:cNvPr id="38" name="AutoShape 38"/>
            <p:cNvSpPr/>
            <p:nvPr/>
          </p:nvSpPr>
          <p:spPr>
            <a:xfrm rot="-2827878">
              <a:off x="2013555" y="137447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1739486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افزودن یک نکته اصلی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599356" y="9525"/>
              <a:ext cx="3287854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65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2016</a:t>
              </a: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1011346" y="6719908"/>
            <a:ext cx="336492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توضیح در مورد انچه
شما می خواهید بحث کنید. 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4564524" y="3806839"/>
            <a:ext cx="3364925" cy="1707840"/>
            <a:chOff x="0" y="9525"/>
            <a:chExt cx="4486566" cy="2277120"/>
          </a:xfrm>
        </p:grpSpPr>
        <p:sp>
          <p:nvSpPr>
            <p:cNvPr id="43" name="AutoShape 43"/>
            <p:cNvSpPr/>
            <p:nvPr/>
          </p:nvSpPr>
          <p:spPr>
            <a:xfrm rot="-2827878">
              <a:off x="2013555" y="1374470"/>
              <a:ext cx="45945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1739486"/>
              <a:ext cx="448656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افزودن یک نکته اصلی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99356" y="9525"/>
              <a:ext cx="3287854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6599"/>
                </a:lnSpc>
                <a:spcBef>
                  <a:spcPct val="0"/>
                </a:spcBef>
              </a:pPr>
              <a:r>
                <a:rPr lang="en-US" sz="5499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2016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564524" y="6719908"/>
            <a:ext cx="336492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توضیح در مورد انچه
شما می خواهید بحث کنید. 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-201" y="8074829"/>
            <a:ext cx="18288402" cy="1866732"/>
            <a:chOff x="0" y="0"/>
            <a:chExt cx="24384536" cy="2488976"/>
          </a:xfrm>
        </p:grpSpPr>
        <p:sp>
          <p:nvSpPr>
            <p:cNvPr id="48" name="AutoShape 48"/>
            <p:cNvSpPr/>
            <p:nvPr/>
          </p:nvSpPr>
          <p:spPr>
            <a:xfrm rot="-10800000">
              <a:off x="268" y="1839463"/>
              <a:ext cx="24384000" cy="0"/>
            </a:xfrm>
            <a:prstGeom prst="line">
              <a:avLst/>
            </a:prstGeom>
            <a:ln w="114300" cap="flat">
              <a:solidFill>
                <a:srgbClr val="FFFFFF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rot="-10800000">
              <a:off x="268" y="2374676"/>
              <a:ext cx="24384000" cy="0"/>
            </a:xfrm>
            <a:prstGeom prst="line">
              <a:avLst/>
            </a:prstGeom>
            <a:ln w="114300" cap="flat">
              <a:solidFill>
                <a:srgbClr val="FFFFFF">
                  <a:alpha val="6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rot="-10800000">
              <a:off x="0" y="1277914"/>
              <a:ext cx="24384536" cy="0"/>
            </a:xfrm>
            <a:prstGeom prst="line">
              <a:avLst/>
            </a:prstGeom>
            <a:ln w="114300" cap="flat">
              <a:solidFill>
                <a:srgbClr val="FFFFFF">
                  <a:alpha val="2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10800000">
              <a:off x="268" y="686756"/>
              <a:ext cx="24384000" cy="0"/>
            </a:xfrm>
            <a:prstGeom prst="line">
              <a:avLst/>
            </a:prstGeom>
            <a:ln w="114300" cap="flat">
              <a:solidFill>
                <a:srgbClr val="FFFFFF">
                  <a:alpha val="19608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rot="10783885">
              <a:off x="134" y="57149"/>
              <a:ext cx="24384268" cy="0"/>
            </a:xfrm>
            <a:prstGeom prst="line">
              <a:avLst/>
            </a:prstGeom>
            <a:ln w="114300" cap="flat">
              <a:solidFill>
                <a:srgbClr val="FFFFFF">
                  <a:alpha val="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544784"/>
              </p:ext>
            </p:extLst>
          </p:nvPr>
        </p:nvGraphicFramePr>
        <p:xfrm>
          <a:off x="803921" y="5334000"/>
          <a:ext cx="16699208" cy="4771162"/>
        </p:xfrm>
        <a:graphic>
          <a:graphicData uri="http://schemas.openxmlformats.org/drawingml/2006/table">
            <a:tbl>
              <a:tblPr/>
              <a:tblGrid>
                <a:gridCol w="417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9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7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5849">
                <a:tc>
                  <a:txBody>
                    <a:bodyPr/>
                    <a:lstStyle/>
                    <a:p>
                      <a:pPr algn="ctr" rtl="1">
                        <a:lnSpc>
                          <a:spcPts val="7000"/>
                        </a:lnSpc>
                        <a:defRPr/>
                      </a:pPr>
                      <a:r>
                        <a:rPr lang="en-US" sz="5000" dirty="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S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b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W</a:t>
                      </a:r>
                      <a:endParaRPr lang="en-US" sz="110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b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O</a:t>
                      </a:r>
                      <a:endParaRPr lang="en-US" sz="110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b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T</a:t>
                      </a:r>
                      <a:endParaRPr lang="en-US" sz="110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b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553">
                <a:tc>
                  <a:txBody>
                    <a:bodyPr/>
                    <a:lstStyle/>
                    <a:p>
                      <a:pPr algn="ctr" rtl="1">
                        <a:lnSpc>
                          <a:spcPts val="4199"/>
                        </a:lnSpc>
                        <a:defRPr/>
                      </a:pPr>
                      <a:r>
                        <a:rPr lang="fa-IR" sz="2999" dirty="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قوت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199"/>
                        </a:lnSpc>
                        <a:defRPr/>
                      </a:pPr>
                      <a:r>
                        <a:rPr lang="fa-IR" sz="2999" dirty="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ضعف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199"/>
                        </a:lnSpc>
                        <a:defRPr/>
                      </a:pPr>
                      <a:r>
                        <a:rPr lang="fa-IR" sz="2999" dirty="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فرصت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4199"/>
                        </a:lnSpc>
                        <a:defRPr/>
                      </a:pPr>
                      <a:r>
                        <a:rPr lang="fa-IR" sz="2999" dirty="0">
                          <a:solidFill>
                            <a:srgbClr val="FFFFFF"/>
                          </a:solidFill>
                          <a:latin typeface="Mukta Mahee Extra Light Bold"/>
                          <a:cs typeface="B Nazanin" panose="00000400000000000000" pitchFamily="2" charset="-78"/>
                        </a:rPr>
                        <a:t>تهدیدات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760">
                <a:tc>
                  <a:txBody>
                    <a:bodyPr/>
                    <a:lstStyle/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چیکار میکنی؟ 
چه چیزی شما را از هم جدا می کند؟ </a:t>
                      </a:r>
                    </a:p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ویژگی های خوب شما چیست؟</a:t>
                      </a:r>
                      <a:endParaRPr lang="en-US" sz="1999" dirty="0">
                        <a:solidFill>
                          <a:srgbClr val="FFFFFF"/>
                        </a:solidFill>
                        <a:latin typeface="Mukta Mahee Regular"/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کجا باید پیشرفت کنید؟ 
ایا منابع کافی است؟ </a:t>
                      </a:r>
                    </a:p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دیگران چه کاری را بهتر از شما انجام می دهند؟</a:t>
                      </a:r>
                      <a:endParaRPr lang="en-US" sz="1999" dirty="0">
                        <a:solidFill>
                          <a:srgbClr val="FFFFFF"/>
                        </a:solidFill>
                        <a:latin typeface="Mukta Mahee Regular"/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اهداف شما چیست؟ 
ایا خواسته ها تغییر می کنند؟</a:t>
                      </a:r>
                    </a:p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چگونه می توان ان را بهبود بخشید؟</a:t>
                      </a:r>
                      <a:endParaRPr lang="en-US" sz="1999" dirty="0">
                        <a:solidFill>
                          <a:srgbClr val="FFFFFF"/>
                        </a:solidFill>
                        <a:latin typeface="Mukta Mahee Regular"/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1797" lvl="1" indent="-215899" algn="r" rtl="1">
                        <a:lnSpc>
                          <a:spcPts val="2799"/>
                        </a:lnSpc>
                        <a:buFont typeface="Arial"/>
                        <a:buChar char="•"/>
                        <a:defRPr/>
                      </a:pPr>
                      <a:r>
                        <a:rPr lang="fa-IR" sz="1999" dirty="0">
                          <a:solidFill>
                            <a:srgbClr val="FFFFFF"/>
                          </a:solidFill>
                          <a:latin typeface="Mukta Mahee Regular"/>
                          <a:cs typeface="B Nazanin" panose="00000400000000000000" pitchFamily="2" charset="-78"/>
                        </a:rPr>
                        <a:t>مسدود کننده هایی که با انها روبرو هستید چیست؟ 
چه عواملی خارج از کنترل شما هستند؟</a:t>
                      </a:r>
                      <a:endParaRPr lang="en-US" sz="1999" dirty="0">
                        <a:solidFill>
                          <a:srgbClr val="FFFFFF"/>
                        </a:solidFill>
                        <a:latin typeface="Mukta Mahee Regular"/>
                        <a:cs typeface="B Nazanin" panose="00000400000000000000" pitchFamily="2" charset="-78"/>
                      </a:endParaRPr>
                    </a:p>
                  </a:txBody>
                  <a:tcPr marL="57150" marR="57150" marT="57150" marB="5715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000"/>
            </a:blip>
            <a:stretch>
              <a:fillRect t="-101873" b="-35459"/>
            </a:stretch>
          </a:blipFill>
        </p:spPr>
      </p:sp>
      <p:grpSp>
        <p:nvGrpSpPr>
          <p:cNvPr id="4" name="Group 4"/>
          <p:cNvGrpSpPr/>
          <p:nvPr/>
        </p:nvGrpSpPr>
        <p:grpSpPr>
          <a:xfrm rot="8100000">
            <a:off x="15693526" y="-6387929"/>
            <a:ext cx="3131548" cy="16335467"/>
            <a:chOff x="0" y="0"/>
            <a:chExt cx="4175398" cy="21780622"/>
          </a:xfrm>
        </p:grpSpPr>
        <p:grpSp>
          <p:nvGrpSpPr>
            <p:cNvPr id="5" name="Group 5"/>
            <p:cNvGrpSpPr/>
            <p:nvPr/>
          </p:nvGrpSpPr>
          <p:grpSpPr>
            <a:xfrm>
              <a:off x="944167" y="0"/>
              <a:ext cx="398728" cy="21780622"/>
              <a:chOff x="0" y="0"/>
              <a:chExt cx="49599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49599" cy="27760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5335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398728" cy="21780622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66675"/>
                <a:ext cx="49599" cy="27760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5335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888335" y="0"/>
              <a:ext cx="398728" cy="21780622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49599" cy="27760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5335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832502" y="0"/>
              <a:ext cx="398728" cy="21780622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49599" cy="27760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5335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776669" y="0"/>
              <a:ext cx="398728" cy="21780622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49599" cy="27760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5335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08384" y="8117058"/>
            <a:ext cx="12071232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6192775" y="7266356"/>
            <a:ext cx="1758554" cy="175855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84288" y="7266356"/>
            <a:ext cx="1758554" cy="175855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179586" y="7266356"/>
            <a:ext cx="1758554" cy="175855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477" y="7266356"/>
            <a:ext cx="1758554" cy="17585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485297" y="7354179"/>
            <a:ext cx="1582914" cy="1582908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5472" t="-30307" r="-39420" b="-176457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0472108" y="7354179"/>
            <a:ext cx="1582914" cy="158290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08817" t="-10194" r="-117878" b="-107603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280595" y="7354179"/>
            <a:ext cx="1582914" cy="1582908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3031" t="-2922" r="-28679" b="-78789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5267406" y="7354179"/>
            <a:ext cx="1582914" cy="1582908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7716" t="-4271" r="-63815" b="-97262"/>
              </a:stretch>
            </a:blipFill>
          </p:spPr>
        </p:sp>
      </p:grpSp>
      <p:sp>
        <p:nvSpPr>
          <p:cNvPr id="23" name="AutoShape 23"/>
          <p:cNvSpPr/>
          <p:nvPr/>
        </p:nvSpPr>
        <p:spPr>
          <a:xfrm>
            <a:off x="5791903" y="5456362"/>
            <a:ext cx="675181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4033363" y="4577085"/>
            <a:ext cx="1758554" cy="175855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4121183" y="4664908"/>
            <a:ext cx="1582914" cy="1582908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1618" t="-55042" r="-63768" b="-168040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2510850" y="4577085"/>
            <a:ext cx="1758554" cy="175855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2598670" y="4664908"/>
            <a:ext cx="1582914" cy="1582908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13550" t="-16552" r="-99904" b="-92417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1028700" y="687401"/>
            <a:ext cx="16230600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اضافه کردن یک صفحه نمودار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4816107" y="-2305278"/>
            <a:ext cx="5571963" cy="6336966"/>
            <a:chOff x="0" y="0"/>
            <a:chExt cx="7429284" cy="8449288"/>
          </a:xfrm>
        </p:grpSpPr>
        <p:sp>
          <p:nvSpPr>
            <p:cNvPr id="36" name="AutoShape 36"/>
            <p:cNvSpPr/>
            <p:nvPr/>
          </p:nvSpPr>
          <p:spPr>
            <a:xfrm rot="2700000">
              <a:off x="-383736" y="3445593"/>
              <a:ext cx="8656320" cy="0"/>
            </a:xfrm>
            <a:prstGeom prst="line">
              <a:avLst/>
            </a:prstGeom>
            <a:ln w="254000" cap="flat">
              <a:solidFill>
                <a:srgbClr val="FFFFFF">
                  <a:alpha val="6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rot="2700000">
              <a:off x="-49149" y="3023274"/>
              <a:ext cx="8656320" cy="0"/>
            </a:xfrm>
            <a:prstGeom prst="line">
              <a:avLst/>
            </a:prstGeom>
            <a:ln w="254000" cap="flat">
              <a:solidFill>
                <a:srgbClr val="FFFFFF">
                  <a:alpha val="8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2700000">
              <a:off x="-1177886" y="3445593"/>
              <a:ext cx="8656320" cy="0"/>
            </a:xfrm>
            <a:prstGeom prst="line">
              <a:avLst/>
            </a:prstGeom>
            <a:ln w="254000" cap="flat">
              <a:solidFill>
                <a:srgbClr val="FFFFFF">
                  <a:alpha val="4470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2700000">
              <a:off x="-1177886" y="4281616"/>
              <a:ext cx="8656320" cy="0"/>
            </a:xfrm>
            <a:prstGeom prst="line">
              <a:avLst/>
            </a:prstGeom>
            <a:ln w="254000" cap="flat">
              <a:solidFill>
                <a:srgbClr val="FFFFFF">
                  <a:alpha val="19608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rot="2700000">
              <a:off x="-1177886" y="5172015"/>
              <a:ext cx="8656320" cy="0"/>
            </a:xfrm>
            <a:prstGeom prst="line">
              <a:avLst/>
            </a:prstGeom>
            <a:ln w="254000" cap="flat">
              <a:solidFill>
                <a:srgbClr val="FFFFFF">
                  <a:alpha val="9804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1061890" y="9106535"/>
            <a:ext cx="2429727" cy="836612"/>
            <a:chOff x="0" y="0"/>
            <a:chExt cx="3239636" cy="1115484"/>
          </a:xfrm>
        </p:grpSpPr>
        <p:sp>
          <p:nvSpPr>
            <p:cNvPr id="42" name="AutoShape 42"/>
            <p:cNvSpPr/>
            <p:nvPr/>
          </p:nvSpPr>
          <p:spPr>
            <a:xfrm>
              <a:off x="76532" y="5207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568325"/>
              <a:ext cx="323963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3697776" y="6424663"/>
            <a:ext cx="2429727" cy="836612"/>
            <a:chOff x="0" y="0"/>
            <a:chExt cx="3239636" cy="1115484"/>
          </a:xfrm>
        </p:grpSpPr>
        <p:sp>
          <p:nvSpPr>
            <p:cNvPr id="46" name="AutoShape 46"/>
            <p:cNvSpPr/>
            <p:nvPr/>
          </p:nvSpPr>
          <p:spPr>
            <a:xfrm>
              <a:off x="63832" y="4953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568325"/>
              <a:ext cx="323963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264723" y="2533224"/>
            <a:ext cx="1758554" cy="1758554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F97ED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8352543" y="2621048"/>
            <a:ext cx="1582914" cy="1582908"/>
            <a:chOff x="0" y="0"/>
            <a:chExt cx="6350000" cy="634997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39560" t="-12829" r="-114003" b="-189547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7929136" y="4387533"/>
            <a:ext cx="2429727" cy="836612"/>
            <a:chOff x="0" y="0"/>
            <a:chExt cx="3239636" cy="1115484"/>
          </a:xfrm>
        </p:grpSpPr>
        <p:sp>
          <p:nvSpPr>
            <p:cNvPr id="55" name="AutoShape 55"/>
            <p:cNvSpPr/>
            <p:nvPr/>
          </p:nvSpPr>
          <p:spPr>
            <a:xfrm>
              <a:off x="76532" y="4953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568325"/>
              <a:ext cx="323963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175264" y="6424663"/>
            <a:ext cx="2429727" cy="836612"/>
            <a:chOff x="0" y="0"/>
            <a:chExt cx="3239636" cy="1115483"/>
          </a:xfrm>
        </p:grpSpPr>
        <p:sp>
          <p:nvSpPr>
            <p:cNvPr id="59" name="AutoShape 59"/>
            <p:cNvSpPr/>
            <p:nvPr/>
          </p:nvSpPr>
          <p:spPr>
            <a:xfrm>
              <a:off x="76532" y="4953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568324"/>
              <a:ext cx="323963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5857188" y="9106535"/>
            <a:ext cx="2429727" cy="836612"/>
            <a:chOff x="0" y="0"/>
            <a:chExt cx="3239636" cy="1115484"/>
          </a:xfrm>
        </p:grpSpPr>
        <p:sp>
          <p:nvSpPr>
            <p:cNvPr id="63" name="AutoShape 63"/>
            <p:cNvSpPr/>
            <p:nvPr/>
          </p:nvSpPr>
          <p:spPr>
            <a:xfrm>
              <a:off x="76532" y="5207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568325"/>
              <a:ext cx="323963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048701" y="9106535"/>
            <a:ext cx="2429727" cy="1246982"/>
            <a:chOff x="0" y="0"/>
            <a:chExt cx="3239636" cy="1662644"/>
          </a:xfrm>
        </p:grpSpPr>
        <p:sp>
          <p:nvSpPr>
            <p:cNvPr id="67" name="AutoShape 67"/>
            <p:cNvSpPr/>
            <p:nvPr/>
          </p:nvSpPr>
          <p:spPr>
            <a:xfrm>
              <a:off x="76532" y="5207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TextBox 68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568325"/>
              <a:ext cx="3239636" cy="1094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4843999" y="9106535"/>
            <a:ext cx="2429727" cy="836612"/>
            <a:chOff x="0" y="0"/>
            <a:chExt cx="3239636" cy="1115484"/>
          </a:xfrm>
        </p:grpSpPr>
        <p:sp>
          <p:nvSpPr>
            <p:cNvPr id="71" name="AutoShape 71"/>
            <p:cNvSpPr/>
            <p:nvPr/>
          </p:nvSpPr>
          <p:spPr>
            <a:xfrm>
              <a:off x="76532" y="520700"/>
              <a:ext cx="3086571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3239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2760"/>
                </a:lnSpc>
                <a:spcBef>
                  <a:spcPct val="0"/>
                </a:spcBef>
              </a:pPr>
              <a:r>
                <a:rPr lang="fa-IR" sz="2300" spc="115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نام</a:t>
              </a:r>
              <a:endParaRPr lang="en-US" sz="2300" u="none" spc="115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568325"/>
              <a:ext cx="3239636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 یا موقعیت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67223" y="0"/>
            <a:ext cx="10620777" cy="10287000"/>
            <a:chOff x="0" y="0"/>
            <a:chExt cx="14161036" cy="13716000"/>
          </a:xfrm>
          <a:blipFill>
            <a:blip r:embed="rId2">
              <a:alphaModFix amt="69000"/>
            </a:blip>
            <a:stretch>
              <a:fillRect t="-101873" b="-35459"/>
            </a:stretch>
          </a:blip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5" r="21665"/>
            <a:stretch/>
          </p:blipFill>
          <p:spPr>
            <a:xfrm>
              <a:off x="0" y="0"/>
              <a:ext cx="14161036" cy="13716000"/>
            </a:xfrm>
            <a:prstGeom prst="rect">
              <a:avLst/>
            </a:prstGeom>
            <a:blipFill dpi="0" rotWithShape="1">
              <a:blip r:embed="rId2">
                <a:alphaModFix amt="69000"/>
              </a:blip>
              <a:srcRect/>
              <a:stretch>
                <a:fillRect t="-101873" b="-35459"/>
              </a:stretch>
            </a:blipFill>
          </p:spPr>
        </p:pic>
      </p:grpSp>
      <p:grpSp>
        <p:nvGrpSpPr>
          <p:cNvPr id="4" name="Group 4"/>
          <p:cNvGrpSpPr/>
          <p:nvPr/>
        </p:nvGrpSpPr>
        <p:grpSpPr>
          <a:xfrm rot="-8198661">
            <a:off x="13243833" y="-105405"/>
            <a:ext cx="3590089" cy="18727410"/>
            <a:chOff x="0" y="0"/>
            <a:chExt cx="4786786" cy="24969880"/>
          </a:xfrm>
        </p:grpSpPr>
        <p:grpSp>
          <p:nvGrpSpPr>
            <p:cNvPr id="5" name="Group 5"/>
            <p:cNvGrpSpPr/>
            <p:nvPr/>
          </p:nvGrpSpPr>
          <p:grpSpPr>
            <a:xfrm>
              <a:off x="1082418" y="0"/>
              <a:ext cx="457113" cy="24969880"/>
              <a:chOff x="0" y="0"/>
              <a:chExt cx="49599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457113" cy="24969880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164837" y="0"/>
              <a:ext cx="457113" cy="2496988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247255" y="0"/>
              <a:ext cx="457113" cy="2496988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329673" y="0"/>
              <a:ext cx="457113" cy="2496988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028700" y="1585065"/>
            <a:ext cx="6276573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تماس با ما
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67193" y="4214805"/>
            <a:ext cx="6238081" cy="457411"/>
            <a:chOff x="0" y="0"/>
            <a:chExt cx="8317441" cy="609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2381" cy="609882"/>
            </a:xfrm>
            <a:custGeom>
              <a:avLst/>
              <a:gdLst/>
              <a:ahLst/>
              <a:cxnLst/>
              <a:rect l="l" t="t" r="r" b="b"/>
              <a:pathLst>
                <a:path w="472381" h="609882">
                  <a:moveTo>
                    <a:pt x="0" y="0"/>
                  </a:moveTo>
                  <a:lnTo>
                    <a:pt x="472381" y="0"/>
                  </a:lnTo>
                  <a:lnTo>
                    <a:pt x="472381" y="609882"/>
                  </a:lnTo>
                  <a:lnTo>
                    <a:pt x="0" y="60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857719" y="52061"/>
              <a:ext cx="7459722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219"/>
                </a:lnSpc>
                <a:spcBef>
                  <a:spcPct val="0"/>
                </a:spcBef>
              </a:pPr>
              <a:r>
                <a:rPr lang="fa-IR" sz="2299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آدرس</a:t>
              </a:r>
              <a:endParaRPr lang="en-US" sz="2299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15171" y="5291414"/>
            <a:ext cx="6190102" cy="480005"/>
            <a:chOff x="0" y="0"/>
            <a:chExt cx="8253470" cy="64000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4440" cy="640006"/>
            </a:xfrm>
            <a:custGeom>
              <a:avLst/>
              <a:gdLst/>
              <a:ahLst/>
              <a:cxnLst/>
              <a:rect l="l" t="t" r="r" b="b"/>
              <a:pathLst>
                <a:path w="344440" h="640006">
                  <a:moveTo>
                    <a:pt x="0" y="0"/>
                  </a:moveTo>
                  <a:lnTo>
                    <a:pt x="344440" y="0"/>
                  </a:lnTo>
                  <a:lnTo>
                    <a:pt x="344440" y="640006"/>
                  </a:lnTo>
                  <a:lnTo>
                    <a:pt x="0" y="640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793748" y="59569"/>
              <a:ext cx="7459722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219"/>
                </a:lnSpc>
                <a:spcBef>
                  <a:spcPct val="0"/>
                </a:spcBef>
              </a:pPr>
              <a:r>
                <a:rPr lang="en-US" sz="2299" u="none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123-456-7890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28700" y="6418331"/>
            <a:ext cx="6276575" cy="410369"/>
            <a:chOff x="0" y="-39248"/>
            <a:chExt cx="8368766" cy="54715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00682" cy="460628"/>
            </a:xfrm>
            <a:custGeom>
              <a:avLst/>
              <a:gdLst/>
              <a:ahLst/>
              <a:cxnLst/>
              <a:rect l="l" t="t" r="r" b="b"/>
              <a:pathLst>
                <a:path w="500682" h="460628">
                  <a:moveTo>
                    <a:pt x="0" y="0"/>
                  </a:moveTo>
                  <a:lnTo>
                    <a:pt x="500682" y="0"/>
                  </a:lnTo>
                  <a:lnTo>
                    <a:pt x="500682" y="460628"/>
                  </a:lnTo>
                  <a:lnTo>
                    <a:pt x="0" y="460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909043" y="-39248"/>
              <a:ext cx="7459723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219"/>
                </a:lnSpc>
                <a:spcBef>
                  <a:spcPct val="0"/>
                </a:spcBef>
              </a:pPr>
              <a:r>
                <a:rPr lang="en-US" sz="2299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hello@reallygreatsite.com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39313" y="8582809"/>
            <a:ext cx="6265960" cy="410369"/>
            <a:chOff x="0" y="-47625"/>
            <a:chExt cx="8354614" cy="54715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72381" cy="472381"/>
            </a:xfrm>
            <a:custGeom>
              <a:avLst/>
              <a:gdLst/>
              <a:ahLst/>
              <a:cxnLst/>
              <a:rect l="l" t="t" r="r" b="b"/>
              <a:pathLst>
                <a:path w="472381" h="472381">
                  <a:moveTo>
                    <a:pt x="0" y="0"/>
                  </a:moveTo>
                  <a:lnTo>
                    <a:pt x="472381" y="0"/>
                  </a:lnTo>
                  <a:lnTo>
                    <a:pt x="472381" y="472381"/>
                  </a:lnTo>
                  <a:lnTo>
                    <a:pt x="0" y="472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894892" y="-47625"/>
              <a:ext cx="7459722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219"/>
                </a:lnSpc>
                <a:spcBef>
                  <a:spcPct val="0"/>
                </a:spcBef>
              </a:pPr>
              <a:r>
                <a:rPr lang="en-US" sz="2299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reallygreatsite.com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67193" y="7500570"/>
            <a:ext cx="6238081" cy="410369"/>
            <a:chOff x="0" y="-47625"/>
            <a:chExt cx="8317441" cy="547159"/>
          </a:xfrm>
        </p:grpSpPr>
        <p:sp>
          <p:nvSpPr>
            <p:cNvPr id="34" name="Freeform 34"/>
            <p:cNvSpPr/>
            <p:nvPr/>
          </p:nvSpPr>
          <p:spPr>
            <a:xfrm>
              <a:off x="0" y="54844"/>
              <a:ext cx="371237" cy="371237"/>
            </a:xfrm>
            <a:custGeom>
              <a:avLst/>
              <a:gdLst/>
              <a:ahLst/>
              <a:cxnLst/>
              <a:rect l="l" t="t" r="r" b="b"/>
              <a:pathLst>
                <a:path w="371237" h="371237">
                  <a:moveTo>
                    <a:pt x="0" y="0"/>
                  </a:moveTo>
                  <a:lnTo>
                    <a:pt x="371237" y="0"/>
                  </a:lnTo>
                  <a:lnTo>
                    <a:pt x="371237" y="371237"/>
                  </a:lnTo>
                  <a:lnTo>
                    <a:pt x="0" y="37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857719" y="-47625"/>
              <a:ext cx="7459722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3219"/>
                </a:lnSpc>
                <a:spcBef>
                  <a:spcPct val="0"/>
                </a:spcBef>
              </a:pPr>
              <a:r>
                <a:rPr lang="en-US" sz="2299" u="none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@reallygreatsite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216" y="3680191"/>
            <a:ext cx="14799568" cy="3085305"/>
            <a:chOff x="0" y="-19049"/>
            <a:chExt cx="19732757" cy="4113741"/>
          </a:xfrm>
        </p:grpSpPr>
        <p:sp>
          <p:nvSpPr>
            <p:cNvPr id="3" name="TextBox 3"/>
            <p:cNvSpPr txBox="1"/>
            <p:nvPr/>
          </p:nvSpPr>
          <p:spPr>
            <a:xfrm>
              <a:off x="0" y="-19049"/>
              <a:ext cx="19732757" cy="2867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18150"/>
                </a:lnSpc>
                <a:spcBef>
                  <a:spcPct val="0"/>
                </a:spcBef>
              </a:pPr>
              <a:r>
                <a:rPr lang="fa-IR" sz="104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با تشکر از شما دوستان عزیز ... !</a:t>
              </a:r>
              <a:endParaRPr lang="en-US" sz="104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00375"/>
              <a:ext cx="19732757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219"/>
                </a:lnSpc>
                <a:spcBef>
                  <a:spcPct val="0"/>
                </a:spcBef>
              </a:pPr>
              <a:r>
                <a:rPr lang="fa-IR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یک بیانیه پایانی یا فراخوان به عمل</a:t>
              </a:r>
              <a:r>
                <a:rPr lang="en-US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 </a:t>
              </a:r>
              <a:r>
                <a:rPr lang="fa-IR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اینجا بنویسید.
</a:t>
              </a:r>
              <a:endParaRPr lang="en-US" sz="2299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2" b="7812"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24989" y="0"/>
            <a:ext cx="1972043" cy="10287000"/>
            <a:chOff x="0" y="0"/>
            <a:chExt cx="2629390" cy="13716000"/>
          </a:xfrm>
        </p:grpSpPr>
        <p:grpSp>
          <p:nvGrpSpPr>
            <p:cNvPr id="5" name="Group 5"/>
            <p:cNvGrpSpPr/>
            <p:nvPr/>
          </p:nvGrpSpPr>
          <p:grpSpPr>
            <a:xfrm>
              <a:off x="594574" y="0"/>
              <a:ext cx="251093" cy="13716000"/>
              <a:chOff x="0" y="0"/>
              <a:chExt cx="49599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251093" cy="13716000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89149" y="0"/>
              <a:ext cx="251093" cy="1371600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83723" y="0"/>
              <a:ext cx="251093" cy="1371600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378297" y="0"/>
              <a:ext cx="251093" cy="1371600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37010" y="2574923"/>
            <a:ext cx="18213980" cy="5137154"/>
            <a:chOff x="0" y="0"/>
            <a:chExt cx="4797098" cy="1352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97098" cy="1352995"/>
            </a:xfrm>
            <a:custGeom>
              <a:avLst/>
              <a:gdLst/>
              <a:ahLst/>
              <a:cxnLst/>
              <a:rect l="l" t="t" r="r" b="b"/>
              <a:pathLst>
                <a:path w="4797098" h="1352995">
                  <a:moveTo>
                    <a:pt x="0" y="0"/>
                  </a:moveTo>
                  <a:lnTo>
                    <a:pt x="4797098" y="0"/>
                  </a:lnTo>
                  <a:lnTo>
                    <a:pt x="4797098" y="1352995"/>
                  </a:lnTo>
                  <a:lnTo>
                    <a:pt x="0" y="1352995"/>
                  </a:lnTo>
                  <a:close/>
                </a:path>
              </a:pathLst>
            </a:custGeom>
            <a:solidFill>
              <a:srgbClr val="1F5BA2">
                <a:alpha val="74902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4797098" cy="1400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818025" y="550525"/>
            <a:ext cx="12651949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700000000000000" pitchFamily="2" charset="-78"/>
              </a:rPr>
              <a:t>اعتبارات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700000000000000" pitchFamily="2" charset="-78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2004951" y="4098058"/>
            <a:ext cx="14278097" cy="2645287"/>
            <a:chOff x="0" y="-57151"/>
            <a:chExt cx="19037463" cy="3527048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57151"/>
              <a:ext cx="19037463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1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Mukta Mahee Regular"/>
                  <a:cs typeface="B Nazanin" panose="00000700000000000000" pitchFamily="2" charset="-78"/>
                </a:rPr>
                <a:t>این قالب ارائه رایگان است برای همه به لطف زیر استفاده کنید:
</a:t>
              </a:r>
              <a:endParaRPr lang="en-US" sz="2999" u="none" dirty="0">
                <a:solidFill>
                  <a:srgbClr val="FFFFFF"/>
                </a:solidFill>
                <a:latin typeface="Mukta Mahee Regular"/>
                <a:cs typeface="B Nazanin" panose="00000700000000000000" pitchFamily="2" charset="-78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188931"/>
              <a:ext cx="19037463" cy="2280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4645"/>
                </a:lnSpc>
              </a:pPr>
              <a:r>
                <a:rPr lang="fa-IR" sz="2299" u="sng" dirty="0">
                  <a:solidFill>
                    <a:srgbClr val="FFFFFF"/>
                  </a:solidFill>
                  <a:latin typeface="Mukta Mahee Regular"/>
                  <a:cs typeface="B Nazanin" panose="00000700000000000000" pitchFamily="2" charset="-78"/>
                </a:rPr>
                <a:t>اسلایدهاکارنیوال برای قالب ارائه
</a:t>
              </a:r>
              <a:r>
                <a:rPr lang="en-US" sz="2299" u="sng" dirty="0">
                  <a:solidFill>
                    <a:srgbClr val="FFFFFF"/>
                  </a:solidFill>
                  <a:latin typeface="Mukta Mahee Regular"/>
                  <a:cs typeface="B Nazanin" panose="00000700000000000000" pitchFamily="2" charset="-78"/>
                </a:rPr>
                <a:t>Pexels </a:t>
              </a:r>
              <a:r>
                <a:rPr lang="fa-IR" sz="2299" u="sng" dirty="0">
                  <a:solidFill>
                    <a:srgbClr val="FFFFFF"/>
                  </a:solidFill>
                  <a:latin typeface="Mukta Mahee Regular"/>
                  <a:cs typeface="B Nazanin" panose="00000700000000000000" pitchFamily="2" charset="-78"/>
                </a:rPr>
                <a:t>برای عکس ها
</a:t>
              </a:r>
              <a:endParaRPr lang="en-US" sz="2299" u="sng" dirty="0">
                <a:solidFill>
                  <a:srgbClr val="FFFFFF"/>
                </a:solidFill>
                <a:latin typeface="Mukta Mahee Regular"/>
                <a:cs typeface="B Nazanin" panose="00000700000000000000" pitchFamily="2" charset="-78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 rot="-5400000">
            <a:off x="-1733399" y="4777219"/>
            <a:ext cx="551467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6050"/>
              </a:lnSpc>
              <a:spcBef>
                <a:spcPct val="0"/>
              </a:spcBef>
            </a:pPr>
            <a:r>
              <a:rPr lang="fa-IR" sz="5000" dirty="0">
                <a:solidFill>
                  <a:srgbClr val="FFFFFF"/>
                </a:solidFill>
                <a:latin typeface="Mukta Mahee Extra Light"/>
                <a:cs typeface="B Nazanin" panose="00000700000000000000" pitchFamily="2" charset="-78"/>
              </a:rPr>
              <a:t>طراحی مبارک! </a:t>
            </a:r>
            <a:endParaRPr lang="en-US" sz="5000" u="none" dirty="0">
              <a:solidFill>
                <a:srgbClr val="FFFFFF"/>
              </a:solidFill>
              <a:latin typeface="Mukta Mahee Extra Light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59176"/>
            <a:ext cx="9144000" cy="5827824"/>
            <a:chOff x="0" y="0"/>
            <a:chExt cx="1666730" cy="1062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6730" cy="1062271"/>
            </a:xfrm>
            <a:custGeom>
              <a:avLst/>
              <a:gdLst/>
              <a:ahLst/>
              <a:cxnLst/>
              <a:rect l="l" t="t" r="r" b="b"/>
              <a:pathLst>
                <a:path w="1666730" h="1062271">
                  <a:moveTo>
                    <a:pt x="0" y="0"/>
                  </a:moveTo>
                  <a:lnTo>
                    <a:pt x="1666730" y="0"/>
                  </a:lnTo>
                  <a:lnTo>
                    <a:pt x="1666730" y="1062271"/>
                  </a:lnTo>
                  <a:lnTo>
                    <a:pt x="0" y="1062271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6730" cy="1109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3576250"/>
            <a:ext cx="9537349" cy="4654399"/>
            <a:chOff x="0" y="0"/>
            <a:chExt cx="12716465" cy="6205865"/>
          </a:xfrm>
          <a:blipFill>
            <a:blip r:embed="rId2">
              <a:alphaModFix amt="69000"/>
            </a:blip>
            <a:stretch>
              <a:fillRect t="-101873" b="-35459"/>
            </a:stretch>
          </a:blip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" r="1541"/>
            <a:stretch/>
          </p:blipFill>
          <p:spPr>
            <a:xfrm>
              <a:off x="0" y="0"/>
              <a:ext cx="12716465" cy="6205865"/>
            </a:xfrm>
            <a:prstGeom prst="rect">
              <a:avLst/>
            </a:prstGeom>
            <a:grpFill/>
          </p:spPr>
        </p:pic>
      </p:grpSp>
      <p:grpSp>
        <p:nvGrpSpPr>
          <p:cNvPr id="7" name="Group 7"/>
          <p:cNvGrpSpPr/>
          <p:nvPr/>
        </p:nvGrpSpPr>
        <p:grpSpPr>
          <a:xfrm>
            <a:off x="0" y="3576250"/>
            <a:ext cx="9144000" cy="4654399"/>
            <a:chOff x="0" y="0"/>
            <a:chExt cx="1666730" cy="848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66730" cy="848384"/>
            </a:xfrm>
            <a:custGeom>
              <a:avLst/>
              <a:gdLst/>
              <a:ahLst/>
              <a:cxnLst/>
              <a:rect l="l" t="t" r="r" b="b"/>
              <a:pathLst>
                <a:path w="1666730" h="848384">
                  <a:moveTo>
                    <a:pt x="0" y="0"/>
                  </a:moveTo>
                  <a:lnTo>
                    <a:pt x="1666730" y="0"/>
                  </a:lnTo>
                  <a:lnTo>
                    <a:pt x="1666730" y="848384"/>
                  </a:lnTo>
                  <a:lnTo>
                    <a:pt x="0" y="848384"/>
                  </a:lnTo>
                  <a:close/>
                </a:path>
              </a:pathLst>
            </a:custGeom>
            <a:solidFill>
              <a:srgbClr val="4F97ED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66730" cy="896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70843" y="1019175"/>
            <a:ext cx="16746314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قلمها در این ارائه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92922" y="4928704"/>
            <a:ext cx="8081942" cy="2377798"/>
            <a:chOff x="0" y="-47625"/>
            <a:chExt cx="10775922" cy="317039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10775922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19"/>
                </a:lnSpc>
                <a:spcBef>
                  <a:spcPct val="0"/>
                </a:spcBef>
              </a:pPr>
              <a:r>
                <a:rPr lang="fa-IR" sz="2299" dirty="0">
                  <a:solidFill>
                    <a:srgbClr val="FFFFFF"/>
                  </a:solidFill>
                  <a:latin typeface="Mukta Mahee Regular Bold"/>
                  <a:cs typeface="B Nazanin" panose="00000400000000000000" pitchFamily="2" charset="-78"/>
                </a:rPr>
                <a:t>این قالب ارائه از فونت های رایگان زیر استفاده می کند:
</a:t>
              </a:r>
              <a:endParaRPr lang="en-US" sz="2299" u="none" dirty="0">
                <a:solidFill>
                  <a:srgbClr val="FFFFFF"/>
                </a:solidFill>
                <a:latin typeface="Mukta Mahee Regular Bold"/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34139"/>
              <a:ext cx="10775922" cy="2188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219"/>
                </a:lnSpc>
                <a:spcBef>
                  <a:spcPct val="0"/>
                </a:spcBef>
              </a:pPr>
              <a:r>
                <a:rPr lang="fa-IR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عنوان: </a:t>
              </a:r>
              <a:r>
                <a:rPr lang="en-US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 Mukta Mahee </a:t>
              </a:r>
              <a:r>
                <a:rPr lang="fa-IR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نور اضافی
سرصفحه ها: </a:t>
              </a:r>
              <a:r>
                <a:rPr lang="en-US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Mukta Mahee Extra Light
</a:t>
              </a:r>
              <a:r>
                <a:rPr lang="fa-IR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کپی بدن: </a:t>
              </a:r>
              <a:r>
                <a:rPr lang="en-US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Mukta Mahee </a:t>
              </a:r>
              <a:r>
                <a:rPr lang="fa-IR" sz="2299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 به طور منظم
</a:t>
              </a:r>
              <a:endParaRPr lang="en-US" sz="2299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914843" y="8970201"/>
            <a:ext cx="7602314" cy="114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rtl="1">
              <a:lnSpc>
                <a:spcPts val="4598"/>
              </a:lnSpc>
              <a:spcBef>
                <a:spcPct val="0"/>
              </a:spcBef>
            </a:pPr>
            <a:r>
              <a:rPr lang="fa-IR" sz="2800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شما همچنین می توانید این فونت ها را به صورت انلاین پیدا کنید.
</a:t>
            </a:r>
            <a:endParaRPr lang="en-US" sz="3800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92922" y="8970201"/>
            <a:ext cx="66098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4598"/>
              </a:lnSpc>
              <a:spcBef>
                <a:spcPct val="0"/>
              </a:spcBef>
            </a:pPr>
            <a:r>
              <a:rPr lang="fa-IR" sz="3800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طراحی مبارک! 
</a:t>
            </a:r>
            <a:endParaRPr lang="en-US" sz="3800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51664" y="3950806"/>
            <a:ext cx="17003095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343"/>
              </a:lnSpc>
              <a:spcBef>
                <a:spcPct val="0"/>
              </a:spcBef>
            </a:pPr>
            <a:r>
              <a:rPr lang="fa-IR" sz="606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قالب های رایگان برای تمام نیازهای ارائه شما</a:t>
            </a:r>
            <a:endParaRPr lang="en-US" sz="6069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704926" y="4984942"/>
            <a:ext cx="14874622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2456044" y="6882440"/>
            <a:ext cx="644312" cy="881521"/>
          </a:xfrm>
          <a:custGeom>
            <a:avLst/>
            <a:gdLst/>
            <a:ahLst/>
            <a:cxnLst/>
            <a:rect l="l" t="t" r="r" b="b"/>
            <a:pathLst>
              <a:path w="644312" h="881521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8679" y="8208727"/>
            <a:ext cx="3839042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برای پاورپوینت،
اسلایدهای گوگل و </a:t>
            </a:r>
            <a:r>
              <a:rPr lang="en-US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Canva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539898" y="6882440"/>
            <a:ext cx="964337" cy="964337"/>
          </a:xfrm>
          <a:custGeom>
            <a:avLst/>
            <a:gdLst/>
            <a:ahLst/>
            <a:cxnLst/>
            <a:rect l="l" t="t" r="r" b="b"/>
            <a:pathLst>
              <a:path w="964337" h="964337">
                <a:moveTo>
                  <a:pt x="0" y="0"/>
                </a:moveTo>
                <a:lnTo>
                  <a:pt x="964337" y="0"/>
                </a:lnTo>
                <a:lnTo>
                  <a:pt x="964337" y="964337"/>
                </a:lnTo>
                <a:lnTo>
                  <a:pt x="0" y="964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02546" y="8208727"/>
            <a:ext cx="383904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100٪ رایگان برای استفاده شخصی
یا تجاری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85082" y="6962090"/>
            <a:ext cx="761703" cy="761703"/>
          </a:xfrm>
          <a:custGeom>
            <a:avLst/>
            <a:gdLst/>
            <a:ahLst/>
            <a:cxnLst/>
            <a:rect l="l" t="t" r="r" b="b"/>
            <a:pathLst>
              <a:path w="761703" h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346412" y="8208727"/>
            <a:ext cx="383904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اماده برای استفاده حرفه ای،
و قابل تنظیم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131068" y="6984241"/>
            <a:ext cx="757464" cy="862536"/>
          </a:xfrm>
          <a:custGeom>
            <a:avLst/>
            <a:gdLst/>
            <a:ahLst/>
            <a:cxnLst/>
            <a:rect l="l" t="t" r="r" b="b"/>
            <a:pathLst>
              <a:path w="757464" h="862536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590279" y="8208727"/>
            <a:ext cx="3839042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21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تماشاگران خود را با تصاویر جذاب
همراه کنید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200" y="466560"/>
            <a:ext cx="5351040" cy="4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fa-IR" sz="4400" spc="0" dirty="0">
                <a:latin typeface="Rubik Bold"/>
                <a:cs typeface="B Nazanin" panose="00000700000000000000" pitchFamily="2" charset="-78"/>
              </a:rPr>
              <a:t>منابع</a:t>
            </a:r>
            <a:endParaRPr lang="en-US" sz="4400" spc="0" dirty="0">
              <a:latin typeface="Rubik Bold"/>
              <a:cs typeface="B Nazanin" panose="00000700000000000000" pitchFamily="2" charset="-78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" y="1682640"/>
            <a:ext cx="4178160" cy="4911840"/>
            <a:chOff x="0" y="0"/>
            <a:chExt cx="5570880" cy="6549120"/>
          </a:xfrm>
        </p:grpSpPr>
        <p:sp>
          <p:nvSpPr>
            <p:cNvPr id="4" name="Freeform 4"/>
            <p:cNvSpPr/>
            <p:nvPr/>
          </p:nvSpPr>
          <p:spPr>
            <a:xfrm>
              <a:off x="-254" y="128"/>
              <a:ext cx="5571109" cy="6549007"/>
            </a:xfrm>
            <a:custGeom>
              <a:avLst/>
              <a:gdLst/>
              <a:ahLst/>
              <a:cxnLst/>
              <a:rect l="l" t="t" r="r" b="b"/>
              <a:pathLst>
                <a:path w="5571109" h="6549007">
                  <a:moveTo>
                    <a:pt x="5221986" y="3692905"/>
                  </a:moveTo>
                  <a:cubicBezTo>
                    <a:pt x="5249799" y="3748404"/>
                    <a:pt x="5273548" y="3807967"/>
                    <a:pt x="5305298" y="3867403"/>
                  </a:cubicBezTo>
                  <a:cubicBezTo>
                    <a:pt x="5376672" y="4006214"/>
                    <a:pt x="5448173" y="4141088"/>
                    <a:pt x="5519547" y="4279899"/>
                  </a:cubicBezTo>
                  <a:cubicBezTo>
                    <a:pt x="5571109" y="4375149"/>
                    <a:pt x="5567172" y="4383023"/>
                    <a:pt x="5475859" y="4438522"/>
                  </a:cubicBezTo>
                  <a:cubicBezTo>
                    <a:pt x="5456047" y="4454397"/>
                    <a:pt x="5436235" y="4466335"/>
                    <a:pt x="5412359" y="4482210"/>
                  </a:cubicBezTo>
                  <a:cubicBezTo>
                    <a:pt x="5273421" y="4331461"/>
                    <a:pt x="5237734" y="4109338"/>
                    <a:pt x="5051298" y="3990339"/>
                  </a:cubicBezTo>
                  <a:cubicBezTo>
                    <a:pt x="4912360" y="4101464"/>
                    <a:pt x="4769612" y="4220463"/>
                    <a:pt x="4626737" y="4335398"/>
                  </a:cubicBezTo>
                  <a:cubicBezTo>
                    <a:pt x="4618863" y="4347336"/>
                    <a:pt x="4606925" y="4363211"/>
                    <a:pt x="4610862" y="4379086"/>
                  </a:cubicBezTo>
                  <a:cubicBezTo>
                    <a:pt x="4622800" y="4521834"/>
                    <a:pt x="4622800" y="4521834"/>
                    <a:pt x="4511675" y="4636896"/>
                  </a:cubicBezTo>
                  <a:cubicBezTo>
                    <a:pt x="4583049" y="4696459"/>
                    <a:pt x="4638675" y="4767833"/>
                    <a:pt x="4622800" y="4867020"/>
                  </a:cubicBezTo>
                  <a:cubicBezTo>
                    <a:pt x="4606925" y="4950332"/>
                    <a:pt x="4575175" y="5029707"/>
                    <a:pt x="4551426" y="5113019"/>
                  </a:cubicBezTo>
                  <a:cubicBezTo>
                    <a:pt x="4543552" y="5136768"/>
                    <a:pt x="4543552" y="5168518"/>
                    <a:pt x="4539488" y="5196331"/>
                  </a:cubicBezTo>
                  <a:cubicBezTo>
                    <a:pt x="4535551" y="5247893"/>
                    <a:pt x="4555363" y="5315330"/>
                    <a:pt x="4527550" y="5347080"/>
                  </a:cubicBezTo>
                  <a:cubicBezTo>
                    <a:pt x="4472051" y="5410580"/>
                    <a:pt x="4456176" y="5470016"/>
                    <a:pt x="4452112" y="5549391"/>
                  </a:cubicBezTo>
                  <a:cubicBezTo>
                    <a:pt x="4448175" y="5624702"/>
                    <a:pt x="4428363" y="5700140"/>
                    <a:pt x="4344924" y="5739764"/>
                  </a:cubicBezTo>
                  <a:cubicBezTo>
                    <a:pt x="4329049" y="5747637"/>
                    <a:pt x="4321175" y="5783452"/>
                    <a:pt x="4313174" y="5807200"/>
                  </a:cubicBezTo>
                  <a:cubicBezTo>
                    <a:pt x="4297299" y="5906387"/>
                    <a:pt x="4241800" y="5965823"/>
                    <a:pt x="4154424" y="6009511"/>
                  </a:cubicBezTo>
                  <a:cubicBezTo>
                    <a:pt x="3956050" y="6104761"/>
                    <a:pt x="3753612" y="6136384"/>
                    <a:pt x="3531489" y="6092823"/>
                  </a:cubicBezTo>
                  <a:cubicBezTo>
                    <a:pt x="3277489" y="6041261"/>
                    <a:pt x="3023616" y="6112635"/>
                    <a:pt x="2777617" y="6192010"/>
                  </a:cubicBezTo>
                  <a:cubicBezTo>
                    <a:pt x="2503805" y="6279259"/>
                    <a:pt x="2226056" y="6366508"/>
                    <a:pt x="1936369" y="6390384"/>
                  </a:cubicBezTo>
                  <a:cubicBezTo>
                    <a:pt x="1864995" y="6394321"/>
                    <a:pt x="1797431" y="6426071"/>
                    <a:pt x="1737995" y="6461758"/>
                  </a:cubicBezTo>
                  <a:cubicBezTo>
                    <a:pt x="1583309" y="6549007"/>
                    <a:pt x="1368933" y="6481570"/>
                    <a:pt x="1309497" y="6334885"/>
                  </a:cubicBezTo>
                  <a:cubicBezTo>
                    <a:pt x="1297559" y="6315073"/>
                    <a:pt x="1285748" y="6295261"/>
                    <a:pt x="1269873" y="6275322"/>
                  </a:cubicBezTo>
                  <a:cubicBezTo>
                    <a:pt x="1190498" y="6140448"/>
                    <a:pt x="1178560" y="6132574"/>
                    <a:pt x="1027811" y="6168261"/>
                  </a:cubicBezTo>
                  <a:cubicBezTo>
                    <a:pt x="956437" y="6188073"/>
                    <a:pt x="888873" y="6215886"/>
                    <a:pt x="817499" y="6243572"/>
                  </a:cubicBezTo>
                  <a:cubicBezTo>
                    <a:pt x="793750" y="6251446"/>
                    <a:pt x="769874" y="6255510"/>
                    <a:pt x="742061" y="6259447"/>
                  </a:cubicBezTo>
                  <a:cubicBezTo>
                    <a:pt x="849249" y="6160260"/>
                    <a:pt x="944372" y="6061073"/>
                    <a:pt x="956310" y="5902450"/>
                  </a:cubicBezTo>
                  <a:cubicBezTo>
                    <a:pt x="837311" y="5890512"/>
                    <a:pt x="781685" y="6001637"/>
                    <a:pt x="674624" y="6033387"/>
                  </a:cubicBezTo>
                  <a:cubicBezTo>
                    <a:pt x="761873" y="5858890"/>
                    <a:pt x="845185" y="5692266"/>
                    <a:pt x="940435" y="5505829"/>
                  </a:cubicBezTo>
                  <a:cubicBezTo>
                    <a:pt x="623062" y="5581140"/>
                    <a:pt x="313563" y="5577203"/>
                    <a:pt x="55626" y="5767577"/>
                  </a:cubicBezTo>
                  <a:cubicBezTo>
                    <a:pt x="91313" y="5664453"/>
                    <a:pt x="146939" y="5585078"/>
                    <a:pt x="254000" y="5545454"/>
                  </a:cubicBezTo>
                  <a:cubicBezTo>
                    <a:pt x="404749" y="5489955"/>
                    <a:pt x="555498" y="5434329"/>
                    <a:pt x="698373" y="5366892"/>
                  </a:cubicBezTo>
                  <a:cubicBezTo>
                    <a:pt x="761873" y="5335142"/>
                    <a:pt x="813435" y="5279643"/>
                    <a:pt x="864997" y="5220080"/>
                  </a:cubicBezTo>
                  <a:cubicBezTo>
                    <a:pt x="571373" y="5196331"/>
                    <a:pt x="285750" y="5239892"/>
                    <a:pt x="0" y="5291454"/>
                  </a:cubicBezTo>
                  <a:cubicBezTo>
                    <a:pt x="11938" y="5279516"/>
                    <a:pt x="23749" y="5267705"/>
                    <a:pt x="35687" y="5259704"/>
                  </a:cubicBezTo>
                  <a:cubicBezTo>
                    <a:pt x="285623" y="5148579"/>
                    <a:pt x="547497" y="5077205"/>
                    <a:pt x="825246" y="5069331"/>
                  </a:cubicBezTo>
                  <a:cubicBezTo>
                    <a:pt x="940308" y="5065394"/>
                    <a:pt x="1055370" y="5053456"/>
                    <a:pt x="1170432" y="5037581"/>
                  </a:cubicBezTo>
                  <a:cubicBezTo>
                    <a:pt x="1261745" y="5025643"/>
                    <a:pt x="1340993" y="4986019"/>
                    <a:pt x="1412494" y="4918582"/>
                  </a:cubicBezTo>
                  <a:cubicBezTo>
                    <a:pt x="1531493" y="4811521"/>
                    <a:pt x="1634744" y="4823332"/>
                    <a:pt x="1737868" y="4946395"/>
                  </a:cubicBezTo>
                  <a:cubicBezTo>
                    <a:pt x="1753743" y="4962270"/>
                    <a:pt x="1777492" y="4974208"/>
                    <a:pt x="1801368" y="4982082"/>
                  </a:cubicBezTo>
                  <a:cubicBezTo>
                    <a:pt x="1888617" y="5005831"/>
                    <a:pt x="1975993" y="5033644"/>
                    <a:pt x="2063242" y="5041645"/>
                  </a:cubicBezTo>
                  <a:cubicBezTo>
                    <a:pt x="2146554" y="5045582"/>
                    <a:pt x="2237867" y="5041645"/>
                    <a:pt x="2321179" y="5017896"/>
                  </a:cubicBezTo>
                  <a:cubicBezTo>
                    <a:pt x="2507615" y="4962397"/>
                    <a:pt x="2694178" y="4966334"/>
                    <a:pt x="2884678" y="4998084"/>
                  </a:cubicBezTo>
                  <a:cubicBezTo>
                    <a:pt x="3039364" y="5025897"/>
                    <a:pt x="3043428" y="5021833"/>
                    <a:pt x="3067177" y="4867147"/>
                  </a:cubicBezTo>
                  <a:cubicBezTo>
                    <a:pt x="3079115" y="4779898"/>
                    <a:pt x="3071114" y="4688585"/>
                    <a:pt x="3067177" y="4601336"/>
                  </a:cubicBezTo>
                  <a:cubicBezTo>
                    <a:pt x="3063240" y="4506086"/>
                    <a:pt x="3055239" y="4407026"/>
                    <a:pt x="3047365" y="4311776"/>
                  </a:cubicBezTo>
                  <a:cubicBezTo>
                    <a:pt x="3035427" y="4125340"/>
                    <a:pt x="3019552" y="3942841"/>
                    <a:pt x="3003677" y="3756405"/>
                  </a:cubicBezTo>
                  <a:cubicBezTo>
                    <a:pt x="2999740" y="3748531"/>
                    <a:pt x="2995803" y="3740530"/>
                    <a:pt x="2983865" y="3712717"/>
                  </a:cubicBezTo>
                  <a:cubicBezTo>
                    <a:pt x="2920365" y="4049902"/>
                    <a:pt x="2967990" y="4367275"/>
                    <a:pt x="3003677" y="4680584"/>
                  </a:cubicBezTo>
                  <a:cubicBezTo>
                    <a:pt x="2995803" y="4680584"/>
                    <a:pt x="2991739" y="4684521"/>
                    <a:pt x="2983865" y="4684521"/>
                  </a:cubicBezTo>
                  <a:cubicBezTo>
                    <a:pt x="2967990" y="4636896"/>
                    <a:pt x="2952115" y="4593335"/>
                    <a:pt x="2940177" y="4545710"/>
                  </a:cubicBezTo>
                  <a:cubicBezTo>
                    <a:pt x="2876677" y="4343399"/>
                    <a:pt x="2817114" y="4323587"/>
                    <a:pt x="2638679" y="4434585"/>
                  </a:cubicBezTo>
                  <a:cubicBezTo>
                    <a:pt x="2610866" y="4454397"/>
                    <a:pt x="2583180" y="4470272"/>
                    <a:pt x="2555367" y="4486147"/>
                  </a:cubicBezTo>
                  <a:cubicBezTo>
                    <a:pt x="2547493" y="4482210"/>
                    <a:pt x="2539492" y="4478273"/>
                    <a:pt x="2535555" y="4470272"/>
                  </a:cubicBezTo>
                  <a:cubicBezTo>
                    <a:pt x="2599055" y="4371085"/>
                    <a:pt x="2670429" y="4275962"/>
                    <a:pt x="2718054" y="4168774"/>
                  </a:cubicBezTo>
                  <a:cubicBezTo>
                    <a:pt x="2769616" y="4061713"/>
                    <a:pt x="2801366" y="3942714"/>
                    <a:pt x="2841117" y="3831589"/>
                  </a:cubicBezTo>
                  <a:cubicBezTo>
                    <a:pt x="2829179" y="3827652"/>
                    <a:pt x="2821305" y="3823715"/>
                    <a:pt x="2813304" y="3819651"/>
                  </a:cubicBezTo>
                  <a:cubicBezTo>
                    <a:pt x="2785491" y="3863339"/>
                    <a:pt x="2753741" y="3906900"/>
                    <a:pt x="2721991" y="3946524"/>
                  </a:cubicBezTo>
                  <a:cubicBezTo>
                    <a:pt x="2638679" y="4065523"/>
                    <a:pt x="2547366" y="4180585"/>
                    <a:pt x="2467991" y="4299584"/>
                  </a:cubicBezTo>
                  <a:cubicBezTo>
                    <a:pt x="2432304" y="4359147"/>
                    <a:pt x="2388616" y="4339208"/>
                    <a:pt x="2348992" y="4331334"/>
                  </a:cubicBezTo>
                  <a:cubicBezTo>
                    <a:pt x="2325243" y="4327397"/>
                    <a:pt x="2305304" y="4307585"/>
                    <a:pt x="2289429" y="4291710"/>
                  </a:cubicBezTo>
                  <a:cubicBezTo>
                    <a:pt x="2035429" y="4029963"/>
                    <a:pt x="1749806" y="3787901"/>
                    <a:pt x="1555369" y="3474592"/>
                  </a:cubicBezTo>
                  <a:cubicBezTo>
                    <a:pt x="1503807" y="3395217"/>
                    <a:pt x="1444244" y="3319906"/>
                    <a:pt x="1380744" y="3228593"/>
                  </a:cubicBezTo>
                  <a:cubicBezTo>
                    <a:pt x="1388618" y="3268217"/>
                    <a:pt x="1396619" y="3292093"/>
                    <a:pt x="1400556" y="3319779"/>
                  </a:cubicBezTo>
                  <a:cubicBezTo>
                    <a:pt x="1396619" y="3323716"/>
                    <a:pt x="1392682" y="3327653"/>
                    <a:pt x="1388618" y="3331717"/>
                  </a:cubicBezTo>
                  <a:cubicBezTo>
                    <a:pt x="1333119" y="3280155"/>
                    <a:pt x="1273556" y="3224656"/>
                    <a:pt x="1213993" y="3173094"/>
                  </a:cubicBezTo>
                  <a:cubicBezTo>
                    <a:pt x="1210056" y="3177031"/>
                    <a:pt x="1206119" y="3177031"/>
                    <a:pt x="1206119" y="3177031"/>
                  </a:cubicBezTo>
                  <a:cubicBezTo>
                    <a:pt x="1221994" y="3216655"/>
                    <a:pt x="1237869" y="3256406"/>
                    <a:pt x="1261618" y="3292093"/>
                  </a:cubicBezTo>
                  <a:cubicBezTo>
                    <a:pt x="1317117" y="3383279"/>
                    <a:pt x="1380617" y="3474592"/>
                    <a:pt x="1436243" y="3573779"/>
                  </a:cubicBezTo>
                  <a:cubicBezTo>
                    <a:pt x="1527556" y="3728465"/>
                    <a:pt x="1547368" y="3891152"/>
                    <a:pt x="1495806" y="4065650"/>
                  </a:cubicBezTo>
                  <a:cubicBezTo>
                    <a:pt x="1400556" y="4398898"/>
                    <a:pt x="1229995" y="4696332"/>
                    <a:pt x="1063371" y="4993893"/>
                  </a:cubicBezTo>
                  <a:cubicBezTo>
                    <a:pt x="1051433" y="4989956"/>
                    <a:pt x="1043559" y="4989956"/>
                    <a:pt x="1035558" y="4986019"/>
                  </a:cubicBezTo>
                  <a:cubicBezTo>
                    <a:pt x="1039495" y="4962270"/>
                    <a:pt x="1039495" y="4934457"/>
                    <a:pt x="1043432" y="4910708"/>
                  </a:cubicBezTo>
                  <a:cubicBezTo>
                    <a:pt x="1067181" y="4823459"/>
                    <a:pt x="1094994" y="4736210"/>
                    <a:pt x="1118870" y="4644897"/>
                  </a:cubicBezTo>
                  <a:cubicBezTo>
                    <a:pt x="1126744" y="4613147"/>
                    <a:pt x="1146683" y="4581397"/>
                    <a:pt x="1138682" y="4553711"/>
                  </a:cubicBezTo>
                  <a:cubicBezTo>
                    <a:pt x="1118870" y="4414901"/>
                    <a:pt x="1182370" y="4303776"/>
                    <a:pt x="1233932" y="4184777"/>
                  </a:cubicBezTo>
                  <a:cubicBezTo>
                    <a:pt x="1257681" y="4137152"/>
                    <a:pt x="1273556" y="4081653"/>
                    <a:pt x="1281557" y="4026154"/>
                  </a:cubicBezTo>
                  <a:cubicBezTo>
                    <a:pt x="1301369" y="3926967"/>
                    <a:pt x="1249807" y="3879342"/>
                    <a:pt x="1158494" y="3915029"/>
                  </a:cubicBezTo>
                  <a:cubicBezTo>
                    <a:pt x="983869" y="3986403"/>
                    <a:pt x="837057" y="4081653"/>
                    <a:pt x="801370" y="4283964"/>
                  </a:cubicBezTo>
                  <a:cubicBezTo>
                    <a:pt x="793496" y="4335526"/>
                    <a:pt x="777621" y="4387088"/>
                    <a:pt x="769620" y="4438650"/>
                  </a:cubicBezTo>
                  <a:cubicBezTo>
                    <a:pt x="757682" y="4510023"/>
                    <a:pt x="718058" y="4565522"/>
                    <a:pt x="654558" y="4589398"/>
                  </a:cubicBezTo>
                  <a:cubicBezTo>
                    <a:pt x="499872" y="4644897"/>
                    <a:pt x="400558" y="4763896"/>
                    <a:pt x="301371" y="4886959"/>
                  </a:cubicBezTo>
                  <a:cubicBezTo>
                    <a:pt x="281559" y="4910708"/>
                    <a:pt x="261747" y="4934584"/>
                    <a:pt x="241808" y="4954396"/>
                  </a:cubicBezTo>
                  <a:cubicBezTo>
                    <a:pt x="233934" y="4954396"/>
                    <a:pt x="229870" y="4950459"/>
                    <a:pt x="221996" y="4946522"/>
                  </a:cubicBezTo>
                  <a:cubicBezTo>
                    <a:pt x="241808" y="4894960"/>
                    <a:pt x="261620" y="4847335"/>
                    <a:pt x="281559" y="4795773"/>
                  </a:cubicBezTo>
                  <a:cubicBezTo>
                    <a:pt x="333121" y="4672838"/>
                    <a:pt x="388747" y="4549775"/>
                    <a:pt x="432308" y="4422901"/>
                  </a:cubicBezTo>
                  <a:cubicBezTo>
                    <a:pt x="460121" y="4343526"/>
                    <a:pt x="448183" y="4264278"/>
                    <a:pt x="388620" y="4192777"/>
                  </a:cubicBezTo>
                  <a:cubicBezTo>
                    <a:pt x="313182" y="4101591"/>
                    <a:pt x="317246" y="4045965"/>
                    <a:pt x="388620" y="3950842"/>
                  </a:cubicBezTo>
                  <a:cubicBezTo>
                    <a:pt x="475869" y="3831844"/>
                    <a:pt x="586994" y="3732657"/>
                    <a:pt x="725932" y="3669157"/>
                  </a:cubicBezTo>
                  <a:cubicBezTo>
                    <a:pt x="797306" y="3637407"/>
                    <a:pt x="860806" y="3589782"/>
                    <a:pt x="924306" y="3542284"/>
                  </a:cubicBezTo>
                  <a:cubicBezTo>
                    <a:pt x="971931" y="3506597"/>
                    <a:pt x="983869" y="3455035"/>
                    <a:pt x="963930" y="3399536"/>
                  </a:cubicBezTo>
                  <a:cubicBezTo>
                    <a:pt x="948055" y="3344037"/>
                    <a:pt x="904367" y="3328162"/>
                    <a:pt x="848868" y="3320161"/>
                  </a:cubicBezTo>
                  <a:cubicBezTo>
                    <a:pt x="757555" y="3316224"/>
                    <a:pt x="670306" y="3296412"/>
                    <a:pt x="583057" y="3292348"/>
                  </a:cubicBezTo>
                  <a:cubicBezTo>
                    <a:pt x="491744" y="3292348"/>
                    <a:pt x="400558" y="3300222"/>
                    <a:pt x="297434" y="3304286"/>
                  </a:cubicBezTo>
                  <a:cubicBezTo>
                    <a:pt x="329184" y="3272536"/>
                    <a:pt x="348996" y="3244723"/>
                    <a:pt x="376809" y="3220974"/>
                  </a:cubicBezTo>
                  <a:cubicBezTo>
                    <a:pt x="567309" y="3058287"/>
                    <a:pt x="789432" y="2963164"/>
                    <a:pt x="1043432" y="2939288"/>
                  </a:cubicBezTo>
                  <a:cubicBezTo>
                    <a:pt x="1122807" y="2935351"/>
                    <a:pt x="1202182" y="2907538"/>
                    <a:pt x="1281557" y="2883789"/>
                  </a:cubicBezTo>
                  <a:cubicBezTo>
                    <a:pt x="1317244" y="2871851"/>
                    <a:pt x="1348994" y="2844165"/>
                    <a:pt x="1376807" y="2816352"/>
                  </a:cubicBezTo>
                  <a:cubicBezTo>
                    <a:pt x="1543431" y="2622042"/>
                    <a:pt x="1706118" y="2427605"/>
                    <a:pt x="1876806" y="2237232"/>
                  </a:cubicBezTo>
                  <a:cubicBezTo>
                    <a:pt x="1960118" y="2149983"/>
                    <a:pt x="2059305" y="2086483"/>
                    <a:pt x="2202180" y="2173732"/>
                  </a:cubicBezTo>
                  <a:cubicBezTo>
                    <a:pt x="2221992" y="2070608"/>
                    <a:pt x="2253742" y="1975358"/>
                    <a:pt x="2253742" y="1884172"/>
                  </a:cubicBezTo>
                  <a:cubicBezTo>
                    <a:pt x="2257679" y="1582674"/>
                    <a:pt x="2253742" y="1281176"/>
                    <a:pt x="2321179" y="983742"/>
                  </a:cubicBezTo>
                  <a:cubicBezTo>
                    <a:pt x="2372741" y="765556"/>
                    <a:pt x="2408428" y="535559"/>
                    <a:pt x="2575179" y="372872"/>
                  </a:cubicBezTo>
                  <a:cubicBezTo>
                    <a:pt x="2682367" y="269748"/>
                    <a:pt x="2805303" y="174498"/>
                    <a:pt x="2940177" y="111125"/>
                  </a:cubicBezTo>
                  <a:cubicBezTo>
                    <a:pt x="3174238" y="0"/>
                    <a:pt x="3400425" y="59563"/>
                    <a:pt x="3614674" y="186436"/>
                  </a:cubicBezTo>
                  <a:cubicBezTo>
                    <a:pt x="3440049" y="122936"/>
                    <a:pt x="3261487" y="51562"/>
                    <a:pt x="3063113" y="91186"/>
                  </a:cubicBezTo>
                  <a:cubicBezTo>
                    <a:pt x="3154426" y="122936"/>
                    <a:pt x="3241675" y="146685"/>
                    <a:pt x="3328924" y="182372"/>
                  </a:cubicBezTo>
                  <a:cubicBezTo>
                    <a:pt x="3495548" y="249809"/>
                    <a:pt x="3654298" y="333121"/>
                    <a:pt x="3765423" y="479933"/>
                  </a:cubicBezTo>
                  <a:cubicBezTo>
                    <a:pt x="3848735" y="586994"/>
                    <a:pt x="3924173" y="602869"/>
                    <a:pt x="4051046" y="523621"/>
                  </a:cubicBezTo>
                  <a:cubicBezTo>
                    <a:pt x="3999484" y="472059"/>
                    <a:pt x="3951859" y="420497"/>
                    <a:pt x="3904234" y="368935"/>
                  </a:cubicBezTo>
                  <a:cubicBezTo>
                    <a:pt x="3983609" y="444246"/>
                    <a:pt x="4062984" y="519684"/>
                    <a:pt x="4154169" y="602996"/>
                  </a:cubicBezTo>
                  <a:cubicBezTo>
                    <a:pt x="4189856" y="511810"/>
                    <a:pt x="4233544" y="408686"/>
                    <a:pt x="4281169" y="293624"/>
                  </a:cubicBezTo>
                  <a:cubicBezTo>
                    <a:pt x="4304918" y="301498"/>
                    <a:pt x="4340732" y="309499"/>
                    <a:pt x="4364481" y="329311"/>
                  </a:cubicBezTo>
                  <a:cubicBezTo>
                    <a:pt x="4630292" y="523621"/>
                    <a:pt x="4896230" y="725932"/>
                    <a:pt x="5038978" y="1035431"/>
                  </a:cubicBezTo>
                  <a:cubicBezTo>
                    <a:pt x="5102478" y="1174242"/>
                    <a:pt x="5150103" y="1321054"/>
                    <a:pt x="5181853" y="1467866"/>
                  </a:cubicBezTo>
                  <a:cubicBezTo>
                    <a:pt x="5197728" y="1531366"/>
                    <a:pt x="5162041" y="1610614"/>
                    <a:pt x="5138165" y="1682115"/>
                  </a:cubicBezTo>
                  <a:cubicBezTo>
                    <a:pt x="5114416" y="1757426"/>
                    <a:pt x="5078602" y="1832864"/>
                    <a:pt x="5046852" y="1908175"/>
                  </a:cubicBezTo>
                  <a:cubicBezTo>
                    <a:pt x="5023103" y="1971675"/>
                    <a:pt x="4979415" y="2027174"/>
                    <a:pt x="5030977" y="2110486"/>
                  </a:cubicBezTo>
                  <a:cubicBezTo>
                    <a:pt x="5070601" y="2173986"/>
                    <a:pt x="5015102" y="2273173"/>
                    <a:pt x="4919852" y="2316734"/>
                  </a:cubicBezTo>
                  <a:cubicBezTo>
                    <a:pt x="4868290" y="2340483"/>
                    <a:pt x="4844414" y="2376297"/>
                    <a:pt x="4820665" y="2423795"/>
                  </a:cubicBezTo>
                  <a:cubicBezTo>
                    <a:pt x="4765166" y="2546731"/>
                    <a:pt x="4701666" y="2665730"/>
                    <a:pt x="4646040" y="2784729"/>
                  </a:cubicBezTo>
                  <a:cubicBezTo>
                    <a:pt x="4634102" y="2804541"/>
                    <a:pt x="4630165" y="2836291"/>
                    <a:pt x="4638166" y="2856103"/>
                  </a:cubicBezTo>
                  <a:cubicBezTo>
                    <a:pt x="4685791" y="2967228"/>
                    <a:pt x="4661915" y="3046476"/>
                    <a:pt x="4550917" y="3113913"/>
                  </a:cubicBezTo>
                  <a:cubicBezTo>
                    <a:pt x="4523104" y="3129788"/>
                    <a:pt x="4495418" y="3149600"/>
                    <a:pt x="4479543" y="3177413"/>
                  </a:cubicBezTo>
                  <a:cubicBezTo>
                    <a:pt x="4312919" y="3439160"/>
                    <a:pt x="4146296" y="3701034"/>
                    <a:pt x="3979544" y="3962781"/>
                  </a:cubicBezTo>
                  <a:cubicBezTo>
                    <a:pt x="3959732" y="3998468"/>
                    <a:pt x="3931919" y="4026281"/>
                    <a:pt x="3908171" y="4058031"/>
                  </a:cubicBezTo>
                  <a:cubicBezTo>
                    <a:pt x="3836797" y="4149217"/>
                    <a:pt x="3769232" y="4165092"/>
                    <a:pt x="3678047" y="4093718"/>
                  </a:cubicBezTo>
                  <a:cubicBezTo>
                    <a:pt x="3495548" y="3954907"/>
                    <a:pt x="3316986" y="3812032"/>
                    <a:pt x="3134487" y="3669284"/>
                  </a:cubicBezTo>
                  <a:cubicBezTo>
                    <a:pt x="3126613" y="3661410"/>
                    <a:pt x="3114675" y="3653409"/>
                    <a:pt x="3086862" y="3629660"/>
                  </a:cubicBezTo>
                  <a:cubicBezTo>
                    <a:pt x="3118612" y="3709035"/>
                    <a:pt x="3138423" y="3772408"/>
                    <a:pt x="3158235" y="3831971"/>
                  </a:cubicBezTo>
                  <a:cubicBezTo>
                    <a:pt x="3221735" y="3994658"/>
                    <a:pt x="3225672" y="4157217"/>
                    <a:pt x="3126485" y="4307967"/>
                  </a:cubicBezTo>
                  <a:cubicBezTo>
                    <a:pt x="3070987" y="4391279"/>
                    <a:pt x="3059048" y="4486529"/>
                    <a:pt x="3086862" y="4573778"/>
                  </a:cubicBezTo>
                  <a:cubicBezTo>
                    <a:pt x="3126485" y="4720590"/>
                    <a:pt x="3098800" y="4855464"/>
                    <a:pt x="3063113" y="4994275"/>
                  </a:cubicBezTo>
                  <a:cubicBezTo>
                    <a:pt x="3070987" y="5002149"/>
                    <a:pt x="3075051" y="5006213"/>
                    <a:pt x="3082925" y="5014087"/>
                  </a:cubicBezTo>
                  <a:cubicBezTo>
                    <a:pt x="3114675" y="4982337"/>
                    <a:pt x="3154298" y="4954524"/>
                    <a:pt x="3178175" y="4918837"/>
                  </a:cubicBezTo>
                  <a:cubicBezTo>
                    <a:pt x="3213862" y="4867275"/>
                    <a:pt x="3237738" y="4807712"/>
                    <a:pt x="3269487" y="4752213"/>
                  </a:cubicBezTo>
                  <a:cubicBezTo>
                    <a:pt x="3352799" y="4609465"/>
                    <a:pt x="3479799" y="4542028"/>
                    <a:pt x="3646423" y="4561840"/>
                  </a:cubicBezTo>
                  <a:cubicBezTo>
                    <a:pt x="3686047" y="4565777"/>
                    <a:pt x="3721861" y="4593590"/>
                    <a:pt x="3757548" y="4613402"/>
                  </a:cubicBezTo>
                  <a:cubicBezTo>
                    <a:pt x="3793235" y="4633214"/>
                    <a:pt x="3828922" y="4653026"/>
                    <a:pt x="3872610" y="4680839"/>
                  </a:cubicBezTo>
                  <a:cubicBezTo>
                    <a:pt x="3995673" y="4553966"/>
                    <a:pt x="4114672" y="4430903"/>
                    <a:pt x="4237608" y="4304030"/>
                  </a:cubicBezTo>
                  <a:cubicBezTo>
                    <a:pt x="4289170" y="4248531"/>
                    <a:pt x="4344796" y="4220718"/>
                    <a:pt x="4424044" y="4224655"/>
                  </a:cubicBezTo>
                  <a:cubicBezTo>
                    <a:pt x="4463668" y="4224655"/>
                    <a:pt x="4511293" y="4200906"/>
                    <a:pt x="4539106" y="4173093"/>
                  </a:cubicBezTo>
                  <a:cubicBezTo>
                    <a:pt x="4717668" y="4018407"/>
                    <a:pt x="4888229" y="3855720"/>
                    <a:pt x="5062854" y="3701034"/>
                  </a:cubicBezTo>
                  <a:cubicBezTo>
                    <a:pt x="5114416" y="3653409"/>
                    <a:pt x="5165978" y="3629660"/>
                    <a:pt x="5217540" y="3693160"/>
                  </a:cubicBezTo>
                  <a:cubicBezTo>
                    <a:pt x="5217540" y="3701034"/>
                    <a:pt x="5217540" y="3709035"/>
                    <a:pt x="5209666" y="3712972"/>
                  </a:cubicBezTo>
                  <a:cubicBezTo>
                    <a:pt x="5074792" y="3839845"/>
                    <a:pt x="4939791" y="3970782"/>
                    <a:pt x="4800980" y="4093718"/>
                  </a:cubicBezTo>
                  <a:cubicBezTo>
                    <a:pt x="4721605" y="4169029"/>
                    <a:pt x="4638293" y="4236466"/>
                    <a:pt x="4554981" y="4307967"/>
                  </a:cubicBezTo>
                  <a:cubicBezTo>
                    <a:pt x="4558918" y="4311904"/>
                    <a:pt x="4562855" y="4319905"/>
                    <a:pt x="4566919" y="4323842"/>
                  </a:cubicBezTo>
                  <a:cubicBezTo>
                    <a:pt x="4582794" y="4319905"/>
                    <a:pt x="4598669" y="4315968"/>
                    <a:pt x="4610607" y="4304030"/>
                  </a:cubicBezTo>
                  <a:cubicBezTo>
                    <a:pt x="4801107" y="4149344"/>
                    <a:pt x="4991480" y="3990594"/>
                    <a:pt x="5181980" y="3831971"/>
                  </a:cubicBezTo>
                  <a:cubicBezTo>
                    <a:pt x="5229605" y="3792347"/>
                    <a:pt x="5241543" y="3748659"/>
                    <a:pt x="5221604" y="3693160"/>
                  </a:cubicBezTo>
                  <a:close/>
                  <a:moveTo>
                    <a:pt x="3571367" y="2780537"/>
                  </a:moveTo>
                  <a:cubicBezTo>
                    <a:pt x="3674491" y="2851911"/>
                    <a:pt x="3777742" y="2927349"/>
                    <a:pt x="3884803" y="2990722"/>
                  </a:cubicBezTo>
                  <a:cubicBezTo>
                    <a:pt x="4059428" y="3097783"/>
                    <a:pt x="4245864" y="3133470"/>
                    <a:pt x="4448302" y="3117595"/>
                  </a:cubicBezTo>
                  <a:cubicBezTo>
                    <a:pt x="4591177" y="3105657"/>
                    <a:pt x="4682363" y="2966846"/>
                    <a:pt x="4607052" y="2859785"/>
                  </a:cubicBezTo>
                  <a:cubicBezTo>
                    <a:pt x="4583303" y="2962909"/>
                    <a:pt x="4503928" y="2974847"/>
                    <a:pt x="4420616" y="2966846"/>
                  </a:cubicBezTo>
                  <a:cubicBezTo>
                    <a:pt x="4186555" y="2935096"/>
                    <a:pt x="3968242" y="2843910"/>
                    <a:pt x="3781806" y="2693161"/>
                  </a:cubicBezTo>
                  <a:cubicBezTo>
                    <a:pt x="3670681" y="2605912"/>
                    <a:pt x="3674618" y="2605912"/>
                    <a:pt x="3738118" y="2482976"/>
                  </a:cubicBezTo>
                  <a:cubicBezTo>
                    <a:pt x="3801618" y="2352039"/>
                    <a:pt x="3865118" y="2221229"/>
                    <a:pt x="3932555" y="2090292"/>
                  </a:cubicBezTo>
                  <a:cubicBezTo>
                    <a:pt x="4130929" y="2201417"/>
                    <a:pt x="4337304" y="2280665"/>
                    <a:pt x="4555490" y="2316352"/>
                  </a:cubicBezTo>
                  <a:cubicBezTo>
                    <a:pt x="4686427" y="2340101"/>
                    <a:pt x="4821301" y="2360040"/>
                    <a:pt x="4940427" y="2272664"/>
                  </a:cubicBezTo>
                  <a:cubicBezTo>
                    <a:pt x="5003927" y="2228976"/>
                    <a:pt x="5023739" y="2169540"/>
                    <a:pt x="4999990" y="2098166"/>
                  </a:cubicBezTo>
                  <a:cubicBezTo>
                    <a:pt x="4888865" y="2209291"/>
                    <a:pt x="4753991" y="2213228"/>
                    <a:pt x="4615053" y="2177541"/>
                  </a:cubicBezTo>
                  <a:cubicBezTo>
                    <a:pt x="4400804" y="2122042"/>
                    <a:pt x="4194429" y="2046604"/>
                    <a:pt x="4007993" y="1919731"/>
                  </a:cubicBezTo>
                  <a:cubicBezTo>
                    <a:pt x="3924681" y="1860168"/>
                    <a:pt x="3904869" y="1860168"/>
                    <a:pt x="3849243" y="1947544"/>
                  </a:cubicBezTo>
                  <a:cubicBezTo>
                    <a:pt x="3738118" y="2126106"/>
                    <a:pt x="3631057" y="2308478"/>
                    <a:pt x="3523869" y="2490977"/>
                  </a:cubicBezTo>
                  <a:cubicBezTo>
                    <a:pt x="3472307" y="2582163"/>
                    <a:pt x="3460369" y="2673476"/>
                    <a:pt x="3543681" y="2752724"/>
                  </a:cubicBezTo>
                  <a:cubicBezTo>
                    <a:pt x="3436493" y="2685287"/>
                    <a:pt x="3400806" y="2590037"/>
                    <a:pt x="3440557" y="2455163"/>
                  </a:cubicBezTo>
                  <a:cubicBezTo>
                    <a:pt x="3511931" y="2221102"/>
                    <a:pt x="3642868" y="2018791"/>
                    <a:pt x="3805555" y="1840356"/>
                  </a:cubicBezTo>
                  <a:cubicBezTo>
                    <a:pt x="3869055" y="1772919"/>
                    <a:pt x="3964305" y="1765045"/>
                    <a:pt x="4035679" y="1816607"/>
                  </a:cubicBezTo>
                  <a:cubicBezTo>
                    <a:pt x="4222115" y="1959355"/>
                    <a:pt x="4440428" y="2022855"/>
                    <a:pt x="4654677" y="2094229"/>
                  </a:cubicBezTo>
                  <a:cubicBezTo>
                    <a:pt x="4773676" y="2129916"/>
                    <a:pt x="4932426" y="2094229"/>
                    <a:pt x="4972050" y="2010917"/>
                  </a:cubicBezTo>
                  <a:cubicBezTo>
                    <a:pt x="5039487" y="1872106"/>
                    <a:pt x="5095113" y="1721357"/>
                    <a:pt x="5154549" y="1578482"/>
                  </a:cubicBezTo>
                  <a:cubicBezTo>
                    <a:pt x="5130800" y="1574545"/>
                    <a:pt x="5122799" y="1578482"/>
                    <a:pt x="5114925" y="1586356"/>
                  </a:cubicBezTo>
                  <a:cubicBezTo>
                    <a:pt x="4928489" y="1800605"/>
                    <a:pt x="4567301" y="1788667"/>
                    <a:pt x="4349115" y="1665731"/>
                  </a:cubicBezTo>
                  <a:cubicBezTo>
                    <a:pt x="4011803" y="1475358"/>
                    <a:pt x="3742055" y="1217548"/>
                    <a:pt x="3539617" y="888237"/>
                  </a:cubicBezTo>
                  <a:cubicBezTo>
                    <a:pt x="3503930" y="828674"/>
                    <a:pt x="3464179" y="773175"/>
                    <a:pt x="3420618" y="705738"/>
                  </a:cubicBezTo>
                  <a:cubicBezTo>
                    <a:pt x="3369056" y="804925"/>
                    <a:pt x="3325368" y="892174"/>
                    <a:pt x="3277743" y="979423"/>
                  </a:cubicBezTo>
                  <a:cubicBezTo>
                    <a:pt x="2996057" y="1483232"/>
                    <a:pt x="2777744" y="2010790"/>
                    <a:pt x="2642870" y="2570098"/>
                  </a:cubicBezTo>
                  <a:cubicBezTo>
                    <a:pt x="2575433" y="2867659"/>
                    <a:pt x="2666619" y="3097656"/>
                    <a:pt x="2884932" y="3292093"/>
                  </a:cubicBezTo>
                  <a:cubicBezTo>
                    <a:pt x="3123057" y="3502278"/>
                    <a:pt x="3353181" y="3720464"/>
                    <a:pt x="3587242" y="3930776"/>
                  </a:cubicBezTo>
                  <a:cubicBezTo>
                    <a:pt x="3622929" y="3966463"/>
                    <a:pt x="3662680" y="3998213"/>
                    <a:pt x="3702304" y="4026026"/>
                  </a:cubicBezTo>
                  <a:cubicBezTo>
                    <a:pt x="3769741" y="4077588"/>
                    <a:pt x="3837178" y="4069714"/>
                    <a:pt x="3896741" y="4014088"/>
                  </a:cubicBezTo>
                  <a:cubicBezTo>
                    <a:pt x="3928491" y="3986275"/>
                    <a:pt x="3956304" y="3950588"/>
                    <a:pt x="3980053" y="3918838"/>
                  </a:cubicBezTo>
                  <a:cubicBezTo>
                    <a:pt x="4079240" y="3768089"/>
                    <a:pt x="4178427" y="3617340"/>
                    <a:pt x="4273677" y="3466591"/>
                  </a:cubicBezTo>
                  <a:cubicBezTo>
                    <a:pt x="4337177" y="3367404"/>
                    <a:pt x="4396740" y="3260343"/>
                    <a:pt x="4464177" y="3149218"/>
                  </a:cubicBezTo>
                  <a:cubicBezTo>
                    <a:pt x="4103116" y="3161156"/>
                    <a:pt x="3813429" y="3030219"/>
                    <a:pt x="3571367" y="2780283"/>
                  </a:cubicBezTo>
                  <a:close/>
                  <a:moveTo>
                    <a:pt x="2789682" y="6049136"/>
                  </a:moveTo>
                  <a:cubicBezTo>
                    <a:pt x="2964307" y="6013449"/>
                    <a:pt x="3118993" y="5981699"/>
                    <a:pt x="3273806" y="5949949"/>
                  </a:cubicBezTo>
                  <a:cubicBezTo>
                    <a:pt x="3424555" y="5918199"/>
                    <a:pt x="3575304" y="5886449"/>
                    <a:pt x="3726180" y="5973698"/>
                  </a:cubicBezTo>
                  <a:cubicBezTo>
                    <a:pt x="3761867" y="5997447"/>
                    <a:pt x="3825367" y="5993510"/>
                    <a:pt x="3869055" y="5981572"/>
                  </a:cubicBezTo>
                  <a:cubicBezTo>
                    <a:pt x="3960368" y="5953759"/>
                    <a:pt x="4047617" y="5914135"/>
                    <a:pt x="4130929" y="5870447"/>
                  </a:cubicBezTo>
                  <a:cubicBezTo>
                    <a:pt x="4166616" y="5854572"/>
                    <a:pt x="4190492" y="5814948"/>
                    <a:pt x="4222242" y="5787135"/>
                  </a:cubicBezTo>
                  <a:cubicBezTo>
                    <a:pt x="4218305" y="5783198"/>
                    <a:pt x="4214368" y="5775197"/>
                    <a:pt x="4210304" y="5771260"/>
                  </a:cubicBezTo>
                  <a:cubicBezTo>
                    <a:pt x="4174617" y="5771260"/>
                    <a:pt x="4138930" y="5771260"/>
                    <a:pt x="4087241" y="5771260"/>
                  </a:cubicBezTo>
                  <a:cubicBezTo>
                    <a:pt x="4198366" y="5691885"/>
                    <a:pt x="4337177" y="5656198"/>
                    <a:pt x="4353052" y="5509513"/>
                  </a:cubicBezTo>
                  <a:cubicBezTo>
                    <a:pt x="4265803" y="5521451"/>
                    <a:pt x="4186428" y="5533262"/>
                    <a:pt x="4103116" y="5549137"/>
                  </a:cubicBezTo>
                  <a:cubicBezTo>
                    <a:pt x="4099179" y="5541263"/>
                    <a:pt x="4099179" y="5533262"/>
                    <a:pt x="4095242" y="5525388"/>
                  </a:cubicBezTo>
                  <a:cubicBezTo>
                    <a:pt x="4269867" y="5469889"/>
                    <a:pt x="4412615" y="5382640"/>
                    <a:pt x="4456303" y="5176265"/>
                  </a:cubicBezTo>
                  <a:cubicBezTo>
                    <a:pt x="4392803" y="5188203"/>
                    <a:pt x="4349115" y="5196077"/>
                    <a:pt x="4305554" y="5204078"/>
                  </a:cubicBezTo>
                  <a:cubicBezTo>
                    <a:pt x="4265930" y="5208015"/>
                    <a:pt x="4222242" y="5208015"/>
                    <a:pt x="4178554" y="5211952"/>
                  </a:cubicBezTo>
                  <a:cubicBezTo>
                    <a:pt x="4206367" y="5180202"/>
                    <a:pt x="4234053" y="5164327"/>
                    <a:pt x="4265803" y="5148452"/>
                  </a:cubicBezTo>
                  <a:cubicBezTo>
                    <a:pt x="4325366" y="5120639"/>
                    <a:pt x="4392803" y="5096890"/>
                    <a:pt x="4448302" y="5061203"/>
                  </a:cubicBezTo>
                  <a:cubicBezTo>
                    <a:pt x="4579239" y="4981828"/>
                    <a:pt x="4618863" y="4827142"/>
                    <a:pt x="4539615" y="4712080"/>
                  </a:cubicBezTo>
                  <a:cubicBezTo>
                    <a:pt x="4527677" y="4696205"/>
                    <a:pt x="4472178" y="4680330"/>
                    <a:pt x="4464177" y="4688332"/>
                  </a:cubicBezTo>
                  <a:cubicBezTo>
                    <a:pt x="4277741" y="4886705"/>
                    <a:pt x="4051554" y="4882641"/>
                    <a:pt x="3813429" y="4827142"/>
                  </a:cubicBezTo>
                  <a:cubicBezTo>
                    <a:pt x="3781679" y="4819269"/>
                    <a:pt x="3753866" y="4799329"/>
                    <a:pt x="3726180" y="4787519"/>
                  </a:cubicBezTo>
                  <a:cubicBezTo>
                    <a:pt x="3757930" y="4767707"/>
                    <a:pt x="3781679" y="4747895"/>
                    <a:pt x="3809492" y="4732020"/>
                  </a:cubicBezTo>
                  <a:cubicBezTo>
                    <a:pt x="3686429" y="4632833"/>
                    <a:pt x="3551555" y="4632833"/>
                    <a:pt x="3444494" y="4735957"/>
                  </a:cubicBezTo>
                  <a:cubicBezTo>
                    <a:pt x="3424682" y="4751832"/>
                    <a:pt x="3416681" y="4787519"/>
                    <a:pt x="3404870" y="4811267"/>
                  </a:cubicBezTo>
                  <a:cubicBezTo>
                    <a:pt x="3436620" y="4823205"/>
                    <a:pt x="3472307" y="4839080"/>
                    <a:pt x="3504057" y="4839080"/>
                  </a:cubicBezTo>
                  <a:cubicBezTo>
                    <a:pt x="3543681" y="4839080"/>
                    <a:pt x="3579495" y="4823205"/>
                    <a:pt x="3619119" y="4811267"/>
                  </a:cubicBezTo>
                  <a:cubicBezTo>
                    <a:pt x="3623056" y="4815204"/>
                    <a:pt x="3626993" y="4823205"/>
                    <a:pt x="3631057" y="4827142"/>
                  </a:cubicBezTo>
                  <a:cubicBezTo>
                    <a:pt x="3603244" y="4862829"/>
                    <a:pt x="3583432" y="4902453"/>
                    <a:pt x="3547745" y="4926329"/>
                  </a:cubicBezTo>
                  <a:cubicBezTo>
                    <a:pt x="3464433" y="4993766"/>
                    <a:pt x="3373120" y="5053202"/>
                    <a:pt x="3285871" y="5112765"/>
                  </a:cubicBezTo>
                  <a:cubicBezTo>
                    <a:pt x="3266059" y="5124703"/>
                    <a:pt x="3234309" y="5128640"/>
                    <a:pt x="3210433" y="5128640"/>
                  </a:cubicBezTo>
                  <a:cubicBezTo>
                    <a:pt x="3150870" y="5132577"/>
                    <a:pt x="3095371" y="5124703"/>
                    <a:pt x="3035808" y="5124703"/>
                  </a:cubicBezTo>
                  <a:cubicBezTo>
                    <a:pt x="2853309" y="5124703"/>
                    <a:pt x="2666746" y="5112765"/>
                    <a:pt x="2484247" y="5136641"/>
                  </a:cubicBezTo>
                  <a:cubicBezTo>
                    <a:pt x="2349373" y="5152516"/>
                    <a:pt x="2222373" y="5204078"/>
                    <a:pt x="2091436" y="5136641"/>
                  </a:cubicBezTo>
                  <a:cubicBezTo>
                    <a:pt x="2051812" y="5112892"/>
                    <a:pt x="2004187" y="5097017"/>
                    <a:pt x="1964436" y="5077078"/>
                  </a:cubicBezTo>
                  <a:cubicBezTo>
                    <a:pt x="1869186" y="5037454"/>
                    <a:pt x="1778001" y="5005704"/>
                    <a:pt x="1670812" y="5033390"/>
                  </a:cubicBezTo>
                  <a:cubicBezTo>
                    <a:pt x="1631189" y="5045328"/>
                    <a:pt x="1587501" y="5045328"/>
                    <a:pt x="1547749" y="5049265"/>
                  </a:cubicBezTo>
                  <a:cubicBezTo>
                    <a:pt x="1543812" y="5041391"/>
                    <a:pt x="1543812" y="5033390"/>
                    <a:pt x="1539875" y="5021452"/>
                  </a:cubicBezTo>
                  <a:cubicBezTo>
                    <a:pt x="1599438" y="5001640"/>
                    <a:pt x="1654937" y="4981828"/>
                    <a:pt x="1714501" y="4961889"/>
                  </a:cubicBezTo>
                  <a:cubicBezTo>
                    <a:pt x="1670812" y="4886578"/>
                    <a:pt x="1662939" y="4878577"/>
                    <a:pt x="1587501" y="4914264"/>
                  </a:cubicBezTo>
                  <a:cubicBezTo>
                    <a:pt x="1432815" y="4985638"/>
                    <a:pt x="1341501" y="5112638"/>
                    <a:pt x="1305815" y="5275198"/>
                  </a:cubicBezTo>
                  <a:cubicBezTo>
                    <a:pt x="1266190" y="5469508"/>
                    <a:pt x="1230376" y="5667883"/>
                    <a:pt x="1218565" y="5870194"/>
                  </a:cubicBezTo>
                  <a:cubicBezTo>
                    <a:pt x="1206627" y="6009004"/>
                    <a:pt x="1222502" y="6155816"/>
                    <a:pt x="1309879" y="6278752"/>
                  </a:cubicBezTo>
                  <a:cubicBezTo>
                    <a:pt x="1317753" y="6294627"/>
                    <a:pt x="1345565" y="6298564"/>
                    <a:pt x="1365378" y="6306565"/>
                  </a:cubicBezTo>
                  <a:cubicBezTo>
                    <a:pt x="1373252" y="6290690"/>
                    <a:pt x="1381253" y="6270878"/>
                    <a:pt x="1385190" y="6255003"/>
                  </a:cubicBezTo>
                  <a:cubicBezTo>
                    <a:pt x="1389126" y="6187566"/>
                    <a:pt x="1393064" y="6120129"/>
                    <a:pt x="1397128" y="6056629"/>
                  </a:cubicBezTo>
                  <a:cubicBezTo>
                    <a:pt x="1405002" y="6056629"/>
                    <a:pt x="1413003" y="6052692"/>
                    <a:pt x="1420877" y="6052692"/>
                  </a:cubicBezTo>
                  <a:cubicBezTo>
                    <a:pt x="1432815" y="6072504"/>
                    <a:pt x="1448690" y="6088379"/>
                    <a:pt x="1456564" y="6112255"/>
                  </a:cubicBezTo>
                  <a:cubicBezTo>
                    <a:pt x="1500252" y="6215379"/>
                    <a:pt x="1583564" y="6259067"/>
                    <a:pt x="1690624" y="6243192"/>
                  </a:cubicBezTo>
                  <a:cubicBezTo>
                    <a:pt x="1766062" y="6235319"/>
                    <a:pt x="1841373" y="6215379"/>
                    <a:pt x="1908810" y="6183629"/>
                  </a:cubicBezTo>
                  <a:cubicBezTo>
                    <a:pt x="2047748" y="6120129"/>
                    <a:pt x="2178685" y="6044819"/>
                    <a:pt x="2333371" y="5965444"/>
                  </a:cubicBezTo>
                  <a:cubicBezTo>
                    <a:pt x="2297684" y="6025007"/>
                    <a:pt x="2277872" y="6068567"/>
                    <a:pt x="2242058" y="6128130"/>
                  </a:cubicBezTo>
                  <a:cubicBezTo>
                    <a:pt x="2579370" y="6036945"/>
                    <a:pt x="2805557" y="5810758"/>
                    <a:pt x="3059430" y="5624322"/>
                  </a:cubicBezTo>
                  <a:cubicBezTo>
                    <a:pt x="3023743" y="5794883"/>
                    <a:pt x="2900680" y="5906008"/>
                    <a:pt x="2789555" y="6048755"/>
                  </a:cubicBezTo>
                  <a:close/>
                  <a:moveTo>
                    <a:pt x="4353052" y="360806"/>
                  </a:moveTo>
                  <a:cubicBezTo>
                    <a:pt x="4356989" y="372744"/>
                    <a:pt x="4356989" y="376681"/>
                    <a:pt x="4360926" y="384555"/>
                  </a:cubicBezTo>
                  <a:cubicBezTo>
                    <a:pt x="4444238" y="582929"/>
                    <a:pt x="4348988" y="733678"/>
                    <a:pt x="4130802" y="733678"/>
                  </a:cubicBezTo>
                  <a:cubicBezTo>
                    <a:pt x="4043553" y="733678"/>
                    <a:pt x="3952240" y="725804"/>
                    <a:pt x="3864991" y="709929"/>
                  </a:cubicBezTo>
                  <a:cubicBezTo>
                    <a:pt x="3741928" y="682116"/>
                    <a:pt x="3622929" y="646429"/>
                    <a:pt x="3499993" y="614679"/>
                  </a:cubicBezTo>
                  <a:cubicBezTo>
                    <a:pt x="3630930" y="864615"/>
                    <a:pt x="3797554" y="1082801"/>
                    <a:pt x="3999992" y="1281048"/>
                  </a:cubicBezTo>
                  <a:cubicBezTo>
                    <a:pt x="4198366" y="1471421"/>
                    <a:pt x="4420616" y="1610232"/>
                    <a:pt x="4698365" y="1649983"/>
                  </a:cubicBezTo>
                  <a:cubicBezTo>
                    <a:pt x="4857115" y="1673732"/>
                    <a:pt x="4988052" y="1634108"/>
                    <a:pt x="5095113" y="1523110"/>
                  </a:cubicBezTo>
                  <a:cubicBezTo>
                    <a:pt x="5122926" y="1495297"/>
                    <a:pt x="5150612" y="1443735"/>
                    <a:pt x="5146675" y="1408048"/>
                  </a:cubicBezTo>
                  <a:cubicBezTo>
                    <a:pt x="5126863" y="1312798"/>
                    <a:pt x="5102987" y="1213738"/>
                    <a:pt x="5059426" y="1122425"/>
                  </a:cubicBezTo>
                  <a:cubicBezTo>
                    <a:pt x="4908677" y="797178"/>
                    <a:pt x="4658614" y="555116"/>
                    <a:pt x="4353179" y="360806"/>
                  </a:cubicBezTo>
                  <a:close/>
                  <a:moveTo>
                    <a:pt x="2055622" y="2808350"/>
                  </a:moveTo>
                  <a:cubicBezTo>
                    <a:pt x="2059559" y="3133597"/>
                    <a:pt x="2194560" y="3391407"/>
                    <a:pt x="2377059" y="3629532"/>
                  </a:cubicBezTo>
                  <a:cubicBezTo>
                    <a:pt x="2373122" y="3629532"/>
                    <a:pt x="2365121" y="3633469"/>
                    <a:pt x="2357247" y="3637406"/>
                  </a:cubicBezTo>
                  <a:cubicBezTo>
                    <a:pt x="2214372" y="3474719"/>
                    <a:pt x="2067560" y="3312159"/>
                    <a:pt x="1924812" y="3153409"/>
                  </a:cubicBezTo>
                  <a:cubicBezTo>
                    <a:pt x="1912874" y="3157346"/>
                    <a:pt x="1905000" y="3161283"/>
                    <a:pt x="1893062" y="3165347"/>
                  </a:cubicBezTo>
                  <a:cubicBezTo>
                    <a:pt x="1940687" y="3312159"/>
                    <a:pt x="1984375" y="3458844"/>
                    <a:pt x="2027936" y="3609593"/>
                  </a:cubicBezTo>
                  <a:cubicBezTo>
                    <a:pt x="1968373" y="3554094"/>
                    <a:pt x="1900936" y="3494531"/>
                    <a:pt x="1825625" y="3431031"/>
                  </a:cubicBezTo>
                  <a:cubicBezTo>
                    <a:pt x="1829562" y="3458844"/>
                    <a:pt x="1833499" y="3474719"/>
                    <a:pt x="1837563" y="3490594"/>
                  </a:cubicBezTo>
                  <a:cubicBezTo>
                    <a:pt x="1897126" y="3764279"/>
                    <a:pt x="2063750" y="3970527"/>
                    <a:pt x="2246249" y="4164964"/>
                  </a:cubicBezTo>
                  <a:cubicBezTo>
                    <a:pt x="2408936" y="4339462"/>
                    <a:pt x="2424811" y="4355337"/>
                    <a:pt x="2583561" y="4129277"/>
                  </a:cubicBezTo>
                  <a:cubicBezTo>
                    <a:pt x="2690749" y="3982465"/>
                    <a:pt x="2789936" y="3831716"/>
                    <a:pt x="2893060" y="3685031"/>
                  </a:cubicBezTo>
                  <a:cubicBezTo>
                    <a:pt x="2912872" y="3653281"/>
                    <a:pt x="2948559" y="3633469"/>
                    <a:pt x="2972435" y="3609720"/>
                  </a:cubicBezTo>
                  <a:cubicBezTo>
                    <a:pt x="2988310" y="3645407"/>
                    <a:pt x="3004185" y="3677157"/>
                    <a:pt x="3020060" y="3712844"/>
                  </a:cubicBezTo>
                  <a:cubicBezTo>
                    <a:pt x="3020060" y="3716781"/>
                    <a:pt x="3020060" y="3716781"/>
                    <a:pt x="3020060" y="3720718"/>
                  </a:cubicBezTo>
                  <a:cubicBezTo>
                    <a:pt x="3043809" y="3919092"/>
                    <a:pt x="3063748" y="4113402"/>
                    <a:pt x="3087497" y="4303775"/>
                  </a:cubicBezTo>
                  <a:cubicBezTo>
                    <a:pt x="3166872" y="4196714"/>
                    <a:pt x="3202559" y="4085589"/>
                    <a:pt x="3170809" y="3966590"/>
                  </a:cubicBezTo>
                  <a:cubicBezTo>
                    <a:pt x="3147060" y="3863466"/>
                    <a:pt x="3115310" y="3760342"/>
                    <a:pt x="3075559" y="3661155"/>
                  </a:cubicBezTo>
                  <a:cubicBezTo>
                    <a:pt x="3051810" y="3601592"/>
                    <a:pt x="3008122" y="3546093"/>
                    <a:pt x="2968371" y="3486657"/>
                  </a:cubicBezTo>
                  <a:cubicBezTo>
                    <a:pt x="2845307" y="3649344"/>
                    <a:pt x="2754122" y="3677030"/>
                    <a:pt x="2635122" y="3585844"/>
                  </a:cubicBezTo>
                  <a:cubicBezTo>
                    <a:pt x="2583560" y="3546220"/>
                    <a:pt x="2535935" y="3502532"/>
                    <a:pt x="2500248" y="3450970"/>
                  </a:cubicBezTo>
                  <a:cubicBezTo>
                    <a:pt x="2389123" y="3296284"/>
                    <a:pt x="2282062" y="3133597"/>
                    <a:pt x="2174875" y="2974974"/>
                  </a:cubicBezTo>
                  <a:cubicBezTo>
                    <a:pt x="2139188" y="2927349"/>
                    <a:pt x="2103501" y="2875787"/>
                    <a:pt x="2055876" y="2808350"/>
                  </a:cubicBezTo>
                  <a:close/>
                  <a:moveTo>
                    <a:pt x="2777744" y="3506469"/>
                  </a:moveTo>
                  <a:cubicBezTo>
                    <a:pt x="2785618" y="3498595"/>
                    <a:pt x="2789682" y="3494531"/>
                    <a:pt x="2793619" y="3486657"/>
                  </a:cubicBezTo>
                  <a:cubicBezTo>
                    <a:pt x="2785745" y="3482720"/>
                    <a:pt x="2781681" y="3474719"/>
                    <a:pt x="2773807" y="3466845"/>
                  </a:cubicBezTo>
                  <a:cubicBezTo>
                    <a:pt x="2511933" y="3268471"/>
                    <a:pt x="2388870" y="3010661"/>
                    <a:pt x="2432558" y="2677413"/>
                  </a:cubicBezTo>
                  <a:cubicBezTo>
                    <a:pt x="2432558" y="2661538"/>
                    <a:pt x="2428621" y="2645663"/>
                    <a:pt x="2424684" y="2633725"/>
                  </a:cubicBezTo>
                  <a:cubicBezTo>
                    <a:pt x="2369185" y="2494914"/>
                    <a:pt x="2396871" y="2363977"/>
                    <a:pt x="2456434" y="2233040"/>
                  </a:cubicBezTo>
                  <a:cubicBezTo>
                    <a:pt x="2464308" y="2221102"/>
                    <a:pt x="2476246" y="2209291"/>
                    <a:pt x="2500122" y="2181478"/>
                  </a:cubicBezTo>
                  <a:cubicBezTo>
                    <a:pt x="2492248" y="2260853"/>
                    <a:pt x="2484247" y="2316352"/>
                    <a:pt x="2476373" y="2371851"/>
                  </a:cubicBezTo>
                  <a:cubicBezTo>
                    <a:pt x="2484247" y="2371851"/>
                    <a:pt x="2488311" y="2371851"/>
                    <a:pt x="2496185" y="2375788"/>
                  </a:cubicBezTo>
                  <a:cubicBezTo>
                    <a:pt x="2508123" y="2304414"/>
                    <a:pt x="2523998" y="2233040"/>
                    <a:pt x="2535809" y="2165603"/>
                  </a:cubicBezTo>
                  <a:cubicBezTo>
                    <a:pt x="2507996" y="2129916"/>
                    <a:pt x="2480310" y="2094229"/>
                    <a:pt x="2452497" y="2062479"/>
                  </a:cubicBezTo>
                  <a:cubicBezTo>
                    <a:pt x="2432685" y="2090292"/>
                    <a:pt x="2416810" y="2122042"/>
                    <a:pt x="2396998" y="2149728"/>
                  </a:cubicBezTo>
                  <a:cubicBezTo>
                    <a:pt x="2393061" y="2145791"/>
                    <a:pt x="2389124" y="2141854"/>
                    <a:pt x="2381123" y="2141854"/>
                  </a:cubicBezTo>
                  <a:cubicBezTo>
                    <a:pt x="2381123" y="2122042"/>
                    <a:pt x="2381123" y="2102230"/>
                    <a:pt x="2381123" y="2058542"/>
                  </a:cubicBezTo>
                  <a:cubicBezTo>
                    <a:pt x="2357374" y="2118105"/>
                    <a:pt x="2341499" y="2161666"/>
                    <a:pt x="2325624" y="2201290"/>
                  </a:cubicBezTo>
                  <a:cubicBezTo>
                    <a:pt x="2317750" y="2201290"/>
                    <a:pt x="2313686" y="2201290"/>
                    <a:pt x="2305812" y="2201290"/>
                  </a:cubicBezTo>
                  <a:cubicBezTo>
                    <a:pt x="2297938" y="2161666"/>
                    <a:pt x="2289937" y="2125979"/>
                    <a:pt x="2282063" y="2074417"/>
                  </a:cubicBezTo>
                  <a:cubicBezTo>
                    <a:pt x="2262251" y="2102230"/>
                    <a:pt x="2242439" y="2122042"/>
                    <a:pt x="2234438" y="2141854"/>
                  </a:cubicBezTo>
                  <a:cubicBezTo>
                    <a:pt x="2186813" y="2256916"/>
                    <a:pt x="2135251" y="2367914"/>
                    <a:pt x="2095500" y="2486913"/>
                  </a:cubicBezTo>
                  <a:cubicBezTo>
                    <a:pt x="2079625" y="2518663"/>
                    <a:pt x="2083562" y="2566288"/>
                    <a:pt x="2095500" y="2601975"/>
                  </a:cubicBezTo>
                  <a:cubicBezTo>
                    <a:pt x="2206625" y="2875660"/>
                    <a:pt x="2393061" y="3097783"/>
                    <a:pt x="2567686" y="3331844"/>
                  </a:cubicBezTo>
                  <a:cubicBezTo>
                    <a:pt x="2619248" y="3403218"/>
                    <a:pt x="2706624" y="3446906"/>
                    <a:pt x="2777998" y="3506342"/>
                  </a:cubicBezTo>
                  <a:close/>
                  <a:moveTo>
                    <a:pt x="2745994" y="1673859"/>
                  </a:moveTo>
                  <a:cubicBezTo>
                    <a:pt x="2757932" y="1669922"/>
                    <a:pt x="2765806" y="1669922"/>
                    <a:pt x="2773807" y="1665985"/>
                  </a:cubicBezTo>
                  <a:cubicBezTo>
                    <a:pt x="2761869" y="1630298"/>
                    <a:pt x="2750058" y="1594611"/>
                    <a:pt x="2734183" y="1558924"/>
                  </a:cubicBezTo>
                  <a:cubicBezTo>
                    <a:pt x="2698496" y="1578736"/>
                    <a:pt x="2650871" y="1590674"/>
                    <a:pt x="2626995" y="1618487"/>
                  </a:cubicBezTo>
                  <a:cubicBezTo>
                    <a:pt x="2539746" y="1725548"/>
                    <a:pt x="2499995" y="1852548"/>
                    <a:pt x="2480183" y="1987422"/>
                  </a:cubicBezTo>
                  <a:cubicBezTo>
                    <a:pt x="2472309" y="2050922"/>
                    <a:pt x="2496058" y="2110358"/>
                    <a:pt x="2559558" y="2138171"/>
                  </a:cubicBezTo>
                  <a:cubicBezTo>
                    <a:pt x="2575433" y="2142108"/>
                    <a:pt x="2611120" y="2130297"/>
                    <a:pt x="2623058" y="2114422"/>
                  </a:cubicBezTo>
                  <a:cubicBezTo>
                    <a:pt x="2658745" y="2046985"/>
                    <a:pt x="2638933" y="2023236"/>
                    <a:pt x="2519934" y="1975611"/>
                  </a:cubicBezTo>
                  <a:cubicBezTo>
                    <a:pt x="2718308" y="1908174"/>
                    <a:pt x="2662809" y="1725675"/>
                    <a:pt x="2722245" y="1578990"/>
                  </a:cubicBezTo>
                  <a:cubicBezTo>
                    <a:pt x="2734183" y="1618614"/>
                    <a:pt x="2742057" y="1646427"/>
                    <a:pt x="2745994" y="1674240"/>
                  </a:cubicBezTo>
                  <a:close/>
                  <a:moveTo>
                    <a:pt x="4337177" y="4268088"/>
                  </a:moveTo>
                  <a:cubicBezTo>
                    <a:pt x="4495927" y="4287900"/>
                    <a:pt x="4535551" y="4371212"/>
                    <a:pt x="4456176" y="4498212"/>
                  </a:cubicBezTo>
                  <a:cubicBezTo>
                    <a:pt x="4436364" y="4526025"/>
                    <a:pt x="4416552" y="4553711"/>
                    <a:pt x="4392676" y="4581524"/>
                  </a:cubicBezTo>
                  <a:cubicBezTo>
                    <a:pt x="4317238" y="4656835"/>
                    <a:pt x="4245864" y="4736210"/>
                    <a:pt x="4166489" y="4819522"/>
                  </a:cubicBezTo>
                  <a:cubicBezTo>
                    <a:pt x="4190238" y="4815585"/>
                    <a:pt x="4210177" y="4811648"/>
                    <a:pt x="4226052" y="4807584"/>
                  </a:cubicBezTo>
                  <a:cubicBezTo>
                    <a:pt x="4368927" y="4763896"/>
                    <a:pt x="4448302" y="4640960"/>
                    <a:pt x="4559300" y="4549774"/>
                  </a:cubicBezTo>
                  <a:cubicBezTo>
                    <a:pt x="4606925" y="4510150"/>
                    <a:pt x="4634738" y="4450587"/>
                    <a:pt x="4587113" y="4387087"/>
                  </a:cubicBezTo>
                  <a:cubicBezTo>
                    <a:pt x="4535551" y="4315713"/>
                    <a:pt x="4491863" y="4224400"/>
                    <a:pt x="4372864" y="4248276"/>
                  </a:cubicBezTo>
                  <a:cubicBezTo>
                    <a:pt x="4364990" y="4248276"/>
                    <a:pt x="4356989" y="4256150"/>
                    <a:pt x="4337177" y="4268088"/>
                  </a:cubicBezTo>
                  <a:close/>
                  <a:moveTo>
                    <a:pt x="3007868" y="1213738"/>
                  </a:moveTo>
                  <a:cubicBezTo>
                    <a:pt x="2777744" y="1051051"/>
                    <a:pt x="2563495" y="880490"/>
                    <a:pt x="2472182" y="598931"/>
                  </a:cubicBezTo>
                  <a:cubicBezTo>
                    <a:pt x="2408682" y="745743"/>
                    <a:pt x="2773680" y="1170177"/>
                    <a:pt x="3007868" y="1213738"/>
                  </a:cubicBezTo>
                  <a:close/>
                  <a:moveTo>
                    <a:pt x="5301361" y="3926966"/>
                  </a:moveTo>
                  <a:cubicBezTo>
                    <a:pt x="5289423" y="3934840"/>
                    <a:pt x="5277612" y="3938904"/>
                    <a:pt x="5265674" y="3946778"/>
                  </a:cubicBezTo>
                  <a:cubicBezTo>
                    <a:pt x="5345049" y="4089526"/>
                    <a:pt x="5420360" y="4236338"/>
                    <a:pt x="5499735" y="4379213"/>
                  </a:cubicBezTo>
                  <a:cubicBezTo>
                    <a:pt x="5507609" y="4375276"/>
                    <a:pt x="5519547" y="4371339"/>
                    <a:pt x="5527548" y="4363338"/>
                  </a:cubicBezTo>
                  <a:cubicBezTo>
                    <a:pt x="5452110" y="4220590"/>
                    <a:pt x="5376799" y="4073778"/>
                    <a:pt x="5301361" y="3926966"/>
                  </a:cubicBezTo>
                  <a:close/>
                  <a:moveTo>
                    <a:pt x="5408549" y="4446650"/>
                  </a:moveTo>
                  <a:cubicBezTo>
                    <a:pt x="5420487" y="4442713"/>
                    <a:pt x="5432298" y="4434712"/>
                    <a:pt x="5444236" y="4430775"/>
                  </a:cubicBezTo>
                  <a:cubicBezTo>
                    <a:pt x="5360924" y="4299838"/>
                    <a:pt x="5281549" y="4169028"/>
                    <a:pt x="5198237" y="4038091"/>
                  </a:cubicBezTo>
                  <a:cubicBezTo>
                    <a:pt x="5190363" y="4042028"/>
                    <a:pt x="5186299" y="4045965"/>
                    <a:pt x="5178425" y="4050029"/>
                  </a:cubicBezTo>
                  <a:cubicBezTo>
                    <a:pt x="5257800" y="4180966"/>
                    <a:pt x="5333111" y="4315840"/>
                    <a:pt x="5408549" y="4446650"/>
                  </a:cubicBezTo>
                  <a:close/>
                  <a:moveTo>
                    <a:pt x="5257800" y="3911091"/>
                  </a:moveTo>
                  <a:cubicBezTo>
                    <a:pt x="5229987" y="3930903"/>
                    <a:pt x="5178425" y="3970654"/>
                    <a:pt x="5114925" y="4014215"/>
                  </a:cubicBezTo>
                  <a:cubicBezTo>
                    <a:pt x="5206238" y="4006341"/>
                    <a:pt x="5245862" y="3962653"/>
                    <a:pt x="5257800" y="3911091"/>
                  </a:cubicBezTo>
                  <a:close/>
                  <a:moveTo>
                    <a:pt x="2821432" y="1455673"/>
                  </a:moveTo>
                  <a:cubicBezTo>
                    <a:pt x="2781808" y="1542922"/>
                    <a:pt x="2781808" y="1542922"/>
                    <a:pt x="2825369" y="1586610"/>
                  </a:cubicBezTo>
                  <a:cubicBezTo>
                    <a:pt x="2884932" y="1487423"/>
                    <a:pt x="2884932" y="1487423"/>
                    <a:pt x="2821432" y="145567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349520" y="5574960"/>
            <a:ext cx="524160" cy="466560"/>
            <a:chOff x="0" y="0"/>
            <a:chExt cx="698880" cy="622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881" cy="622173"/>
            </a:xfrm>
            <a:custGeom>
              <a:avLst/>
              <a:gdLst/>
              <a:ahLst/>
              <a:cxnLst/>
              <a:rect l="l" t="t" r="r" b="b"/>
              <a:pathLst>
                <a:path w="698881" h="622173">
                  <a:moveTo>
                    <a:pt x="0" y="606171"/>
                  </a:moveTo>
                  <a:cubicBezTo>
                    <a:pt x="131064" y="368554"/>
                    <a:pt x="301752" y="158496"/>
                    <a:pt x="544068" y="19812"/>
                  </a:cubicBezTo>
                  <a:cubicBezTo>
                    <a:pt x="552069" y="15875"/>
                    <a:pt x="556006" y="7874"/>
                    <a:pt x="563880" y="7874"/>
                  </a:cubicBezTo>
                  <a:cubicBezTo>
                    <a:pt x="603631" y="7874"/>
                    <a:pt x="663194" y="0"/>
                    <a:pt x="675005" y="19812"/>
                  </a:cubicBezTo>
                  <a:cubicBezTo>
                    <a:pt x="698881" y="67310"/>
                    <a:pt x="655193" y="91186"/>
                    <a:pt x="615442" y="110998"/>
                  </a:cubicBezTo>
                  <a:cubicBezTo>
                    <a:pt x="393065" y="221996"/>
                    <a:pt x="238252" y="408178"/>
                    <a:pt x="59563" y="570611"/>
                  </a:cubicBezTo>
                  <a:cubicBezTo>
                    <a:pt x="43688" y="582549"/>
                    <a:pt x="31750" y="602361"/>
                    <a:pt x="15875" y="622173"/>
                  </a:cubicBezTo>
                  <a:cubicBezTo>
                    <a:pt x="7874" y="614299"/>
                    <a:pt x="3937" y="610235"/>
                    <a:pt x="0" y="60629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603680" y="5731200"/>
            <a:ext cx="434880" cy="520560"/>
            <a:chOff x="0" y="0"/>
            <a:chExt cx="579840" cy="694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9882" cy="694055"/>
            </a:xfrm>
            <a:custGeom>
              <a:avLst/>
              <a:gdLst/>
              <a:ahLst/>
              <a:cxnLst/>
              <a:rect l="l" t="t" r="r" b="b"/>
              <a:pathLst>
                <a:path w="579882" h="694055">
                  <a:moveTo>
                    <a:pt x="0" y="694055"/>
                  </a:moveTo>
                  <a:cubicBezTo>
                    <a:pt x="3937" y="670179"/>
                    <a:pt x="3937" y="654177"/>
                    <a:pt x="8001" y="642239"/>
                  </a:cubicBezTo>
                  <a:cubicBezTo>
                    <a:pt x="79502" y="442849"/>
                    <a:pt x="166878" y="251333"/>
                    <a:pt x="321691" y="103759"/>
                  </a:cubicBezTo>
                  <a:cubicBezTo>
                    <a:pt x="369316" y="63881"/>
                    <a:pt x="424942" y="31877"/>
                    <a:pt x="484505" y="8001"/>
                  </a:cubicBezTo>
                  <a:cubicBezTo>
                    <a:pt x="508381" y="0"/>
                    <a:pt x="548005" y="24003"/>
                    <a:pt x="579882" y="31877"/>
                  </a:cubicBezTo>
                  <a:cubicBezTo>
                    <a:pt x="560070" y="59817"/>
                    <a:pt x="548132" y="99695"/>
                    <a:pt x="524256" y="111633"/>
                  </a:cubicBezTo>
                  <a:cubicBezTo>
                    <a:pt x="361442" y="187452"/>
                    <a:pt x="234315" y="307086"/>
                    <a:pt x="131064" y="450723"/>
                  </a:cubicBezTo>
                  <a:cubicBezTo>
                    <a:pt x="79375" y="522605"/>
                    <a:pt x="47625" y="606298"/>
                    <a:pt x="0" y="69405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225760" y="4213440"/>
            <a:ext cx="416160" cy="727200"/>
            <a:chOff x="0" y="0"/>
            <a:chExt cx="554880" cy="96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4863" cy="969645"/>
            </a:xfrm>
            <a:custGeom>
              <a:avLst/>
              <a:gdLst/>
              <a:ahLst/>
              <a:cxnLst/>
              <a:rect l="l" t="t" r="r" b="b"/>
              <a:pathLst>
                <a:path w="554863" h="969645">
                  <a:moveTo>
                    <a:pt x="0" y="949706"/>
                  </a:moveTo>
                  <a:cubicBezTo>
                    <a:pt x="126873" y="600075"/>
                    <a:pt x="336931" y="298069"/>
                    <a:pt x="554863" y="0"/>
                  </a:cubicBezTo>
                  <a:cubicBezTo>
                    <a:pt x="550926" y="8001"/>
                    <a:pt x="550926" y="15875"/>
                    <a:pt x="546989" y="23876"/>
                  </a:cubicBezTo>
                  <a:cubicBezTo>
                    <a:pt x="416179" y="278257"/>
                    <a:pt x="285369" y="532511"/>
                    <a:pt x="154559" y="790829"/>
                  </a:cubicBezTo>
                  <a:cubicBezTo>
                    <a:pt x="130810" y="838454"/>
                    <a:pt x="102997" y="886206"/>
                    <a:pt x="71374" y="933831"/>
                  </a:cubicBezTo>
                  <a:cubicBezTo>
                    <a:pt x="59436" y="949706"/>
                    <a:pt x="39624" y="957707"/>
                    <a:pt x="19812" y="969645"/>
                  </a:cubicBezTo>
                  <a:cubicBezTo>
                    <a:pt x="15875" y="965708"/>
                    <a:pt x="7874" y="957707"/>
                    <a:pt x="0" y="94983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416560" y="4533840"/>
            <a:ext cx="378000" cy="492480"/>
            <a:chOff x="0" y="0"/>
            <a:chExt cx="504000" cy="656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4063" cy="656590"/>
            </a:xfrm>
            <a:custGeom>
              <a:avLst/>
              <a:gdLst/>
              <a:ahLst/>
              <a:cxnLst/>
              <a:rect l="l" t="t" r="r" b="b"/>
              <a:pathLst>
                <a:path w="504063" h="656590">
                  <a:moveTo>
                    <a:pt x="504063" y="7874"/>
                  </a:moveTo>
                  <a:cubicBezTo>
                    <a:pt x="492125" y="31623"/>
                    <a:pt x="480314" y="55372"/>
                    <a:pt x="468376" y="79121"/>
                  </a:cubicBezTo>
                  <a:cubicBezTo>
                    <a:pt x="345313" y="261112"/>
                    <a:pt x="226187" y="442976"/>
                    <a:pt x="99187" y="624967"/>
                  </a:cubicBezTo>
                  <a:cubicBezTo>
                    <a:pt x="83312" y="644779"/>
                    <a:pt x="39624" y="648716"/>
                    <a:pt x="7874" y="656590"/>
                  </a:cubicBezTo>
                  <a:cubicBezTo>
                    <a:pt x="7874" y="628904"/>
                    <a:pt x="0" y="593344"/>
                    <a:pt x="11811" y="569595"/>
                  </a:cubicBezTo>
                  <a:cubicBezTo>
                    <a:pt x="43561" y="522097"/>
                    <a:pt x="83185" y="478663"/>
                    <a:pt x="118999" y="435102"/>
                  </a:cubicBezTo>
                  <a:cubicBezTo>
                    <a:pt x="230124" y="300609"/>
                    <a:pt x="341249" y="166116"/>
                    <a:pt x="452374" y="31623"/>
                  </a:cubicBezTo>
                  <a:cubicBezTo>
                    <a:pt x="464312" y="19812"/>
                    <a:pt x="480187" y="11811"/>
                    <a:pt x="491998" y="0"/>
                  </a:cubicBezTo>
                  <a:cubicBezTo>
                    <a:pt x="495935" y="0"/>
                    <a:pt x="499872" y="3937"/>
                    <a:pt x="503936" y="787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117760" y="3972240"/>
            <a:ext cx="149040" cy="723600"/>
            <a:chOff x="0" y="0"/>
            <a:chExt cx="198720" cy="964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755" cy="964819"/>
            </a:xfrm>
            <a:custGeom>
              <a:avLst/>
              <a:gdLst/>
              <a:ahLst/>
              <a:cxnLst/>
              <a:rect l="l" t="t" r="r" b="b"/>
              <a:pathLst>
                <a:path w="198755" h="964819">
                  <a:moveTo>
                    <a:pt x="0" y="940943"/>
                  </a:moveTo>
                  <a:cubicBezTo>
                    <a:pt x="59563" y="627380"/>
                    <a:pt x="119253" y="313690"/>
                    <a:pt x="178816" y="3937"/>
                  </a:cubicBezTo>
                  <a:cubicBezTo>
                    <a:pt x="182753" y="3937"/>
                    <a:pt x="186817" y="0"/>
                    <a:pt x="190754" y="0"/>
                  </a:cubicBezTo>
                  <a:cubicBezTo>
                    <a:pt x="190754" y="67437"/>
                    <a:pt x="198755" y="135001"/>
                    <a:pt x="190754" y="198501"/>
                  </a:cubicBezTo>
                  <a:cubicBezTo>
                    <a:pt x="162941" y="420878"/>
                    <a:pt x="131191" y="643128"/>
                    <a:pt x="99314" y="865505"/>
                  </a:cubicBezTo>
                  <a:cubicBezTo>
                    <a:pt x="91440" y="913130"/>
                    <a:pt x="87376" y="964819"/>
                    <a:pt x="0" y="94094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502160" y="5276880"/>
            <a:ext cx="384480" cy="164880"/>
            <a:chOff x="0" y="0"/>
            <a:chExt cx="512640" cy="219840"/>
          </a:xfrm>
        </p:grpSpPr>
        <p:sp>
          <p:nvSpPr>
            <p:cNvPr id="16" name="Freeform 16"/>
            <p:cNvSpPr/>
            <p:nvPr/>
          </p:nvSpPr>
          <p:spPr>
            <a:xfrm>
              <a:off x="-127" y="0"/>
              <a:ext cx="512699" cy="219964"/>
            </a:xfrm>
            <a:custGeom>
              <a:avLst/>
              <a:gdLst/>
              <a:ahLst/>
              <a:cxnLst/>
              <a:rect l="l" t="t" r="r" b="b"/>
              <a:pathLst>
                <a:path w="512699" h="219964">
                  <a:moveTo>
                    <a:pt x="127" y="199898"/>
                  </a:moveTo>
                  <a:cubicBezTo>
                    <a:pt x="27940" y="183896"/>
                    <a:pt x="55753" y="159893"/>
                    <a:pt x="87503" y="147955"/>
                  </a:cubicBezTo>
                  <a:cubicBezTo>
                    <a:pt x="182880" y="107950"/>
                    <a:pt x="278257" y="64008"/>
                    <a:pt x="373634" y="32004"/>
                  </a:cubicBezTo>
                  <a:cubicBezTo>
                    <a:pt x="465074" y="0"/>
                    <a:pt x="512699" y="32004"/>
                    <a:pt x="500761" y="96012"/>
                  </a:cubicBezTo>
                  <a:cubicBezTo>
                    <a:pt x="333883" y="139954"/>
                    <a:pt x="170942" y="179959"/>
                    <a:pt x="8001" y="219964"/>
                  </a:cubicBezTo>
                  <a:cubicBezTo>
                    <a:pt x="4064" y="211963"/>
                    <a:pt x="0" y="208026"/>
                    <a:pt x="0" y="20002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644800" y="4873680"/>
            <a:ext cx="298800" cy="330480"/>
            <a:chOff x="0" y="0"/>
            <a:chExt cx="398400" cy="4406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8399" cy="440690"/>
            </a:xfrm>
            <a:custGeom>
              <a:avLst/>
              <a:gdLst/>
              <a:ahLst/>
              <a:cxnLst/>
              <a:rect l="l" t="t" r="r" b="b"/>
              <a:pathLst>
                <a:path w="398399" h="440690">
                  <a:moveTo>
                    <a:pt x="43815" y="440690"/>
                  </a:moveTo>
                  <a:cubicBezTo>
                    <a:pt x="31877" y="420624"/>
                    <a:pt x="0" y="388620"/>
                    <a:pt x="8001" y="372491"/>
                  </a:cubicBezTo>
                  <a:cubicBezTo>
                    <a:pt x="91694" y="200279"/>
                    <a:pt x="231013" y="84074"/>
                    <a:pt x="398399" y="0"/>
                  </a:cubicBezTo>
                  <a:cubicBezTo>
                    <a:pt x="282829" y="140208"/>
                    <a:pt x="167386" y="284353"/>
                    <a:pt x="43815" y="44069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978080" y="4101840"/>
            <a:ext cx="85680" cy="428400"/>
            <a:chOff x="0" y="0"/>
            <a:chExt cx="114240" cy="57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300" cy="571119"/>
            </a:xfrm>
            <a:custGeom>
              <a:avLst/>
              <a:gdLst/>
              <a:ahLst/>
              <a:cxnLst/>
              <a:rect l="l" t="t" r="r" b="b"/>
              <a:pathLst>
                <a:path w="114300" h="571119">
                  <a:moveTo>
                    <a:pt x="19685" y="0"/>
                  </a:moveTo>
                  <a:cubicBezTo>
                    <a:pt x="51181" y="190373"/>
                    <a:pt x="82677" y="376809"/>
                    <a:pt x="114300" y="567182"/>
                  </a:cubicBezTo>
                  <a:cubicBezTo>
                    <a:pt x="106426" y="571119"/>
                    <a:pt x="98552" y="571119"/>
                    <a:pt x="86741" y="571119"/>
                  </a:cubicBezTo>
                  <a:cubicBezTo>
                    <a:pt x="59055" y="384810"/>
                    <a:pt x="27559" y="194310"/>
                    <a:pt x="0" y="3937"/>
                  </a:cubicBezTo>
                  <a:cubicBezTo>
                    <a:pt x="7874" y="3937"/>
                    <a:pt x="11811" y="0"/>
                    <a:pt x="19685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790960" y="5112000"/>
            <a:ext cx="231840" cy="136800"/>
            <a:chOff x="0" y="0"/>
            <a:chExt cx="309120" cy="182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9118" cy="182372"/>
            </a:xfrm>
            <a:custGeom>
              <a:avLst/>
              <a:gdLst/>
              <a:ahLst/>
              <a:cxnLst/>
              <a:rect l="l" t="t" r="r" b="b"/>
              <a:pathLst>
                <a:path w="309118" h="182372">
                  <a:moveTo>
                    <a:pt x="309118" y="20320"/>
                  </a:moveTo>
                  <a:cubicBezTo>
                    <a:pt x="210058" y="72898"/>
                    <a:pt x="110998" y="129667"/>
                    <a:pt x="11938" y="182372"/>
                  </a:cubicBezTo>
                  <a:cubicBezTo>
                    <a:pt x="7874" y="174244"/>
                    <a:pt x="3937" y="166243"/>
                    <a:pt x="0" y="158115"/>
                  </a:cubicBezTo>
                  <a:cubicBezTo>
                    <a:pt x="99060" y="105410"/>
                    <a:pt x="202057" y="52705"/>
                    <a:pt x="301244" y="0"/>
                  </a:cubicBezTo>
                  <a:cubicBezTo>
                    <a:pt x="305181" y="8128"/>
                    <a:pt x="309118" y="16256"/>
                    <a:pt x="309118" y="2032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5413680" y="3886560"/>
            <a:ext cx="66960" cy="254160"/>
            <a:chOff x="0" y="0"/>
            <a:chExt cx="89280" cy="3388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9281" cy="338836"/>
            </a:xfrm>
            <a:custGeom>
              <a:avLst/>
              <a:gdLst/>
              <a:ahLst/>
              <a:cxnLst/>
              <a:rect l="l" t="t" r="r" b="b"/>
              <a:pathLst>
                <a:path w="89281" h="338836">
                  <a:moveTo>
                    <a:pt x="89281" y="3937"/>
                  </a:moveTo>
                  <a:cubicBezTo>
                    <a:pt x="66040" y="115570"/>
                    <a:pt x="46609" y="227203"/>
                    <a:pt x="23241" y="338836"/>
                  </a:cubicBezTo>
                  <a:cubicBezTo>
                    <a:pt x="15494" y="334899"/>
                    <a:pt x="7747" y="334899"/>
                    <a:pt x="0" y="330835"/>
                  </a:cubicBezTo>
                  <a:cubicBezTo>
                    <a:pt x="23241" y="219329"/>
                    <a:pt x="46609" y="111633"/>
                    <a:pt x="69850" y="0"/>
                  </a:cubicBezTo>
                  <a:cubicBezTo>
                    <a:pt x="77597" y="0"/>
                    <a:pt x="81534" y="3937"/>
                    <a:pt x="89281" y="393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035680" y="5972400"/>
            <a:ext cx="105120" cy="184320"/>
            <a:chOff x="0" y="0"/>
            <a:chExt cx="140160" cy="24576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0208" cy="245745"/>
            </a:xfrm>
            <a:custGeom>
              <a:avLst/>
              <a:gdLst/>
              <a:ahLst/>
              <a:cxnLst/>
              <a:rect l="l" t="t" r="r" b="b"/>
              <a:pathLst>
                <a:path w="140208" h="245745">
                  <a:moveTo>
                    <a:pt x="140208" y="12065"/>
                  </a:moveTo>
                  <a:cubicBezTo>
                    <a:pt x="100076" y="88646"/>
                    <a:pt x="60071" y="169164"/>
                    <a:pt x="20066" y="245745"/>
                  </a:cubicBezTo>
                  <a:cubicBezTo>
                    <a:pt x="12065" y="241681"/>
                    <a:pt x="4064" y="237744"/>
                    <a:pt x="0" y="237744"/>
                  </a:cubicBezTo>
                  <a:cubicBezTo>
                    <a:pt x="40005" y="157099"/>
                    <a:pt x="76073" y="76581"/>
                    <a:pt x="116078" y="0"/>
                  </a:cubicBezTo>
                  <a:cubicBezTo>
                    <a:pt x="124079" y="4064"/>
                    <a:pt x="132080" y="8001"/>
                    <a:pt x="140081" y="1206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3047760" y="2342880"/>
            <a:ext cx="895680" cy="1761840"/>
            <a:chOff x="0" y="0"/>
            <a:chExt cx="1194240" cy="2349120"/>
          </a:xfrm>
        </p:grpSpPr>
        <p:sp>
          <p:nvSpPr>
            <p:cNvPr id="28" name="Freeform 28"/>
            <p:cNvSpPr/>
            <p:nvPr/>
          </p:nvSpPr>
          <p:spPr>
            <a:xfrm>
              <a:off x="127" y="0"/>
              <a:ext cx="1194181" cy="2349119"/>
            </a:xfrm>
            <a:custGeom>
              <a:avLst/>
              <a:gdLst/>
              <a:ahLst/>
              <a:cxnLst/>
              <a:rect l="l" t="t" r="r" b="b"/>
              <a:pathLst>
                <a:path w="1194181" h="2349119">
                  <a:moveTo>
                    <a:pt x="573151" y="0"/>
                  </a:moveTo>
                  <a:cubicBezTo>
                    <a:pt x="700532" y="254000"/>
                    <a:pt x="903478" y="440436"/>
                    <a:pt x="1130427" y="599186"/>
                  </a:cubicBezTo>
                  <a:cubicBezTo>
                    <a:pt x="1194181" y="642874"/>
                    <a:pt x="1146302" y="666623"/>
                    <a:pt x="1118489" y="698373"/>
                  </a:cubicBezTo>
                  <a:cubicBezTo>
                    <a:pt x="963168" y="861060"/>
                    <a:pt x="784098" y="1007872"/>
                    <a:pt x="664718" y="1194435"/>
                  </a:cubicBezTo>
                  <a:cubicBezTo>
                    <a:pt x="453771" y="1523746"/>
                    <a:pt x="274574" y="1876933"/>
                    <a:pt x="83566" y="2218182"/>
                  </a:cubicBezTo>
                  <a:cubicBezTo>
                    <a:pt x="59690" y="2261870"/>
                    <a:pt x="43815" y="2305431"/>
                    <a:pt x="23876" y="2349119"/>
                  </a:cubicBezTo>
                  <a:cubicBezTo>
                    <a:pt x="15875" y="2349119"/>
                    <a:pt x="8001" y="2345182"/>
                    <a:pt x="0" y="2345182"/>
                  </a:cubicBezTo>
                  <a:cubicBezTo>
                    <a:pt x="8001" y="2305558"/>
                    <a:pt x="11938" y="2261870"/>
                    <a:pt x="23876" y="2222119"/>
                  </a:cubicBezTo>
                  <a:cubicBezTo>
                    <a:pt x="127381" y="1813433"/>
                    <a:pt x="326390" y="1452245"/>
                    <a:pt x="573278" y="1115060"/>
                  </a:cubicBezTo>
                  <a:cubicBezTo>
                    <a:pt x="664845" y="991997"/>
                    <a:pt x="752475" y="869061"/>
                    <a:pt x="839978" y="742061"/>
                  </a:cubicBezTo>
                  <a:cubicBezTo>
                    <a:pt x="887730" y="678561"/>
                    <a:pt x="883793" y="618998"/>
                    <a:pt x="839978" y="551561"/>
                  </a:cubicBezTo>
                  <a:cubicBezTo>
                    <a:pt x="748284" y="400812"/>
                    <a:pt x="664718" y="245999"/>
                    <a:pt x="581025" y="91313"/>
                  </a:cubicBezTo>
                  <a:cubicBezTo>
                    <a:pt x="565150" y="67437"/>
                    <a:pt x="561213" y="35687"/>
                    <a:pt x="553212" y="3937"/>
                  </a:cubicBezTo>
                  <a:cubicBezTo>
                    <a:pt x="561213" y="3937"/>
                    <a:pt x="565150" y="0"/>
                    <a:pt x="573151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3438720" y="2476800"/>
            <a:ext cx="180720" cy="454320"/>
            <a:chOff x="0" y="0"/>
            <a:chExt cx="240960" cy="60576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0919" cy="605790"/>
            </a:xfrm>
            <a:custGeom>
              <a:avLst/>
              <a:gdLst/>
              <a:ahLst/>
              <a:cxnLst/>
              <a:rect l="l" t="t" r="r" b="b"/>
              <a:pathLst>
                <a:path w="240919" h="605790">
                  <a:moveTo>
                    <a:pt x="3937" y="0"/>
                  </a:moveTo>
                  <a:cubicBezTo>
                    <a:pt x="86868" y="175387"/>
                    <a:pt x="161925" y="330835"/>
                    <a:pt x="240919" y="498221"/>
                  </a:cubicBezTo>
                  <a:cubicBezTo>
                    <a:pt x="225171" y="518160"/>
                    <a:pt x="197485" y="558038"/>
                    <a:pt x="157988" y="605790"/>
                  </a:cubicBezTo>
                  <a:cubicBezTo>
                    <a:pt x="63246" y="410464"/>
                    <a:pt x="0" y="223139"/>
                    <a:pt x="3937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3407040" y="2711520"/>
            <a:ext cx="136800" cy="342720"/>
            <a:chOff x="0" y="0"/>
            <a:chExt cx="182400" cy="45696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2372" cy="456946"/>
            </a:xfrm>
            <a:custGeom>
              <a:avLst/>
              <a:gdLst/>
              <a:ahLst/>
              <a:cxnLst/>
              <a:rect l="l" t="t" r="r" b="b"/>
              <a:pathLst>
                <a:path w="182372" h="456946">
                  <a:moveTo>
                    <a:pt x="31750" y="0"/>
                  </a:moveTo>
                  <a:cubicBezTo>
                    <a:pt x="43688" y="43688"/>
                    <a:pt x="51562" y="87376"/>
                    <a:pt x="67437" y="131191"/>
                  </a:cubicBezTo>
                  <a:cubicBezTo>
                    <a:pt x="87249" y="190754"/>
                    <a:pt x="110998" y="246380"/>
                    <a:pt x="142748" y="302006"/>
                  </a:cubicBezTo>
                  <a:cubicBezTo>
                    <a:pt x="182372" y="381508"/>
                    <a:pt x="170561" y="421259"/>
                    <a:pt x="71374" y="456946"/>
                  </a:cubicBezTo>
                  <a:cubicBezTo>
                    <a:pt x="23749" y="309880"/>
                    <a:pt x="0" y="159004"/>
                    <a:pt x="7874" y="3937"/>
                  </a:cubicBezTo>
                  <a:cubicBezTo>
                    <a:pt x="15875" y="3937"/>
                    <a:pt x="23749" y="0"/>
                    <a:pt x="31750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3333600" y="2860560"/>
            <a:ext cx="136800" cy="349200"/>
            <a:chOff x="0" y="0"/>
            <a:chExt cx="182400" cy="4656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82372" cy="465582"/>
            </a:xfrm>
            <a:custGeom>
              <a:avLst/>
              <a:gdLst/>
              <a:ahLst/>
              <a:cxnLst/>
              <a:rect l="l" t="t" r="r" b="b"/>
              <a:pathLst>
                <a:path w="182372" h="465582">
                  <a:moveTo>
                    <a:pt x="63500" y="461645"/>
                  </a:moveTo>
                  <a:cubicBezTo>
                    <a:pt x="43561" y="310388"/>
                    <a:pt x="19812" y="159131"/>
                    <a:pt x="0" y="8001"/>
                  </a:cubicBezTo>
                  <a:cubicBezTo>
                    <a:pt x="7874" y="8001"/>
                    <a:pt x="19812" y="3937"/>
                    <a:pt x="31750" y="0"/>
                  </a:cubicBezTo>
                  <a:cubicBezTo>
                    <a:pt x="43688" y="27813"/>
                    <a:pt x="59563" y="55753"/>
                    <a:pt x="71374" y="83566"/>
                  </a:cubicBezTo>
                  <a:cubicBezTo>
                    <a:pt x="91186" y="131318"/>
                    <a:pt x="99187" y="183007"/>
                    <a:pt x="126873" y="222885"/>
                  </a:cubicBezTo>
                  <a:cubicBezTo>
                    <a:pt x="182372" y="318389"/>
                    <a:pt x="134747" y="390017"/>
                    <a:pt x="87249" y="465582"/>
                  </a:cubicBezTo>
                  <a:cubicBezTo>
                    <a:pt x="79375" y="465582"/>
                    <a:pt x="71374" y="465582"/>
                    <a:pt x="63500" y="46164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3664080" y="2244960"/>
            <a:ext cx="625680" cy="609840"/>
            <a:chOff x="0" y="0"/>
            <a:chExt cx="834240" cy="81312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34263" cy="813181"/>
            </a:xfrm>
            <a:custGeom>
              <a:avLst/>
              <a:gdLst/>
              <a:ahLst/>
              <a:cxnLst/>
              <a:rect l="l" t="t" r="r" b="b"/>
              <a:pathLst>
                <a:path w="834263" h="813181">
                  <a:moveTo>
                    <a:pt x="8001" y="0"/>
                  </a:moveTo>
                  <a:cubicBezTo>
                    <a:pt x="63500" y="19812"/>
                    <a:pt x="115189" y="31750"/>
                    <a:pt x="162814" y="51562"/>
                  </a:cubicBezTo>
                  <a:cubicBezTo>
                    <a:pt x="174752" y="55499"/>
                    <a:pt x="186690" y="71374"/>
                    <a:pt x="190627" y="83312"/>
                  </a:cubicBezTo>
                  <a:cubicBezTo>
                    <a:pt x="289941" y="345059"/>
                    <a:pt x="480568" y="535432"/>
                    <a:pt x="699135" y="698119"/>
                  </a:cubicBezTo>
                  <a:cubicBezTo>
                    <a:pt x="742823" y="725932"/>
                    <a:pt x="786511" y="757555"/>
                    <a:pt x="834263" y="789305"/>
                  </a:cubicBezTo>
                  <a:cubicBezTo>
                    <a:pt x="623697" y="813181"/>
                    <a:pt x="0" y="214249"/>
                    <a:pt x="8001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4337280" y="2117520"/>
            <a:ext cx="393840" cy="622080"/>
            <a:chOff x="0" y="0"/>
            <a:chExt cx="525120" cy="8294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25145" cy="829437"/>
            </a:xfrm>
            <a:custGeom>
              <a:avLst/>
              <a:gdLst/>
              <a:ahLst/>
              <a:cxnLst/>
              <a:rect l="l" t="t" r="r" b="b"/>
              <a:pathLst>
                <a:path w="525145" h="829437">
                  <a:moveTo>
                    <a:pt x="8001" y="154051"/>
                  </a:moveTo>
                  <a:cubicBezTo>
                    <a:pt x="3937" y="98806"/>
                    <a:pt x="3937" y="51308"/>
                    <a:pt x="0" y="0"/>
                  </a:cubicBezTo>
                  <a:cubicBezTo>
                    <a:pt x="210820" y="86868"/>
                    <a:pt x="525145" y="596392"/>
                    <a:pt x="497332" y="829437"/>
                  </a:cubicBezTo>
                  <a:cubicBezTo>
                    <a:pt x="366014" y="572770"/>
                    <a:pt x="254635" y="312039"/>
                    <a:pt x="8001" y="15405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8966160" y="2041200"/>
            <a:ext cx="3708720" cy="4124160"/>
            <a:chOff x="0" y="0"/>
            <a:chExt cx="4944960" cy="5498880"/>
          </a:xfrm>
        </p:grpSpPr>
        <p:sp>
          <p:nvSpPr>
            <p:cNvPr id="40" name="Freeform 40"/>
            <p:cNvSpPr/>
            <p:nvPr/>
          </p:nvSpPr>
          <p:spPr>
            <a:xfrm>
              <a:off x="254" y="0"/>
              <a:ext cx="4944745" cy="5498846"/>
            </a:xfrm>
            <a:custGeom>
              <a:avLst/>
              <a:gdLst/>
              <a:ahLst/>
              <a:cxnLst/>
              <a:rect l="l" t="t" r="r" b="b"/>
              <a:pathLst>
                <a:path w="4944745" h="5498846">
                  <a:moveTo>
                    <a:pt x="4944745" y="1804797"/>
                  </a:moveTo>
                  <a:cubicBezTo>
                    <a:pt x="4902581" y="2074672"/>
                    <a:pt x="4877181" y="2344547"/>
                    <a:pt x="4805553" y="2606040"/>
                  </a:cubicBezTo>
                  <a:cubicBezTo>
                    <a:pt x="4472178" y="3816350"/>
                    <a:pt x="3746500" y="4710303"/>
                    <a:pt x="2624201" y="5275326"/>
                  </a:cubicBezTo>
                  <a:cubicBezTo>
                    <a:pt x="2590419" y="5292217"/>
                    <a:pt x="2556637" y="5309108"/>
                    <a:pt x="2522982" y="5321681"/>
                  </a:cubicBezTo>
                  <a:cubicBezTo>
                    <a:pt x="2514600" y="5325872"/>
                    <a:pt x="2506091" y="5321681"/>
                    <a:pt x="2476627" y="5321681"/>
                  </a:cubicBezTo>
                  <a:cubicBezTo>
                    <a:pt x="2704465" y="5136134"/>
                    <a:pt x="2919603" y="4963287"/>
                    <a:pt x="3134868" y="4790313"/>
                  </a:cubicBezTo>
                  <a:cubicBezTo>
                    <a:pt x="3130677" y="4781931"/>
                    <a:pt x="3126486" y="4773422"/>
                    <a:pt x="3122168" y="4765040"/>
                  </a:cubicBezTo>
                  <a:cubicBezTo>
                    <a:pt x="2387981" y="5009642"/>
                    <a:pt x="1653921" y="5254244"/>
                    <a:pt x="923925" y="5498846"/>
                  </a:cubicBezTo>
                  <a:cubicBezTo>
                    <a:pt x="919734" y="5490464"/>
                    <a:pt x="915543" y="5477764"/>
                    <a:pt x="911225" y="5469382"/>
                  </a:cubicBezTo>
                  <a:cubicBezTo>
                    <a:pt x="1636903" y="5153152"/>
                    <a:pt x="2358390" y="4836795"/>
                    <a:pt x="3084195" y="4520565"/>
                  </a:cubicBezTo>
                  <a:cubicBezTo>
                    <a:pt x="3080004" y="4516374"/>
                    <a:pt x="3080004" y="4507865"/>
                    <a:pt x="3075813" y="4499483"/>
                  </a:cubicBezTo>
                  <a:cubicBezTo>
                    <a:pt x="2054733" y="4600702"/>
                    <a:pt x="1029462" y="4701921"/>
                    <a:pt x="8382" y="4798822"/>
                  </a:cubicBezTo>
                  <a:cubicBezTo>
                    <a:pt x="4191" y="4794631"/>
                    <a:pt x="4191" y="4786122"/>
                    <a:pt x="0" y="4777740"/>
                  </a:cubicBezTo>
                  <a:cubicBezTo>
                    <a:pt x="974598" y="4558411"/>
                    <a:pt x="1949323" y="4343400"/>
                    <a:pt x="2919730" y="4124071"/>
                  </a:cubicBezTo>
                  <a:cubicBezTo>
                    <a:pt x="2919730" y="4115689"/>
                    <a:pt x="2923921" y="4107180"/>
                    <a:pt x="2923921" y="4098798"/>
                  </a:cubicBezTo>
                  <a:cubicBezTo>
                    <a:pt x="2544191" y="4065016"/>
                    <a:pt x="2164461" y="4031361"/>
                    <a:pt x="1780540" y="3997579"/>
                  </a:cubicBezTo>
                  <a:cubicBezTo>
                    <a:pt x="1780540" y="3938524"/>
                    <a:pt x="1780540" y="3892169"/>
                    <a:pt x="1780540" y="3841496"/>
                  </a:cubicBezTo>
                  <a:cubicBezTo>
                    <a:pt x="2172970" y="3841496"/>
                    <a:pt x="2556891" y="3841496"/>
                    <a:pt x="2940812" y="3841496"/>
                  </a:cubicBezTo>
                  <a:cubicBezTo>
                    <a:pt x="2945003" y="3837305"/>
                    <a:pt x="2945003" y="3828796"/>
                    <a:pt x="2949194" y="3824605"/>
                  </a:cubicBezTo>
                  <a:cubicBezTo>
                    <a:pt x="2780411" y="3765550"/>
                    <a:pt x="2611628" y="3706495"/>
                    <a:pt x="2447163" y="3647440"/>
                  </a:cubicBezTo>
                  <a:cubicBezTo>
                    <a:pt x="2303653" y="3596894"/>
                    <a:pt x="2269998" y="3529330"/>
                    <a:pt x="2312162" y="3390265"/>
                  </a:cubicBezTo>
                  <a:cubicBezTo>
                    <a:pt x="2329053" y="3327019"/>
                    <a:pt x="2341753" y="3255264"/>
                    <a:pt x="2358517" y="3170936"/>
                  </a:cubicBezTo>
                  <a:cubicBezTo>
                    <a:pt x="2649601" y="3141472"/>
                    <a:pt x="2966085" y="3149854"/>
                    <a:pt x="3290951" y="3251073"/>
                  </a:cubicBezTo>
                  <a:cubicBezTo>
                    <a:pt x="3265678" y="3229991"/>
                    <a:pt x="3244596" y="3187827"/>
                    <a:pt x="3215005" y="3183636"/>
                  </a:cubicBezTo>
                  <a:cubicBezTo>
                    <a:pt x="3075813" y="3158363"/>
                    <a:pt x="3012440" y="3048635"/>
                    <a:pt x="2936494" y="2947543"/>
                  </a:cubicBezTo>
                  <a:cubicBezTo>
                    <a:pt x="2493518" y="2365629"/>
                    <a:pt x="2046224" y="1783715"/>
                    <a:pt x="1603248" y="1197483"/>
                  </a:cubicBezTo>
                  <a:cubicBezTo>
                    <a:pt x="1577975" y="1168019"/>
                    <a:pt x="1556893" y="1134237"/>
                    <a:pt x="1552575" y="1087882"/>
                  </a:cubicBezTo>
                  <a:cubicBezTo>
                    <a:pt x="2143252" y="1728851"/>
                    <a:pt x="2733929" y="2374011"/>
                    <a:pt x="3320415" y="3014980"/>
                  </a:cubicBezTo>
                  <a:cubicBezTo>
                    <a:pt x="3328797" y="3010789"/>
                    <a:pt x="3337306" y="3006598"/>
                    <a:pt x="3345688" y="3002280"/>
                  </a:cubicBezTo>
                  <a:cubicBezTo>
                    <a:pt x="2974340" y="2213737"/>
                    <a:pt x="2603119" y="1425194"/>
                    <a:pt x="2231771" y="636524"/>
                  </a:cubicBezTo>
                  <a:cubicBezTo>
                    <a:pt x="2240153" y="632333"/>
                    <a:pt x="2244471" y="628142"/>
                    <a:pt x="2252853" y="623824"/>
                  </a:cubicBezTo>
                  <a:cubicBezTo>
                    <a:pt x="2712720" y="1361821"/>
                    <a:pt x="3172587" y="2095500"/>
                    <a:pt x="3632582" y="2833497"/>
                  </a:cubicBezTo>
                  <a:cubicBezTo>
                    <a:pt x="3640964" y="2829306"/>
                    <a:pt x="3649472" y="2825115"/>
                    <a:pt x="3657854" y="2825115"/>
                  </a:cubicBezTo>
                  <a:cubicBezTo>
                    <a:pt x="3497453" y="1884934"/>
                    <a:pt x="3332988" y="944626"/>
                    <a:pt x="3172587" y="8382"/>
                  </a:cubicBezTo>
                  <a:cubicBezTo>
                    <a:pt x="3180969" y="4191"/>
                    <a:pt x="3189478" y="4191"/>
                    <a:pt x="3197860" y="0"/>
                  </a:cubicBezTo>
                  <a:cubicBezTo>
                    <a:pt x="3501644" y="906653"/>
                    <a:pt x="3805428" y="1813306"/>
                    <a:pt x="4109212" y="2719959"/>
                  </a:cubicBezTo>
                  <a:cubicBezTo>
                    <a:pt x="4121912" y="2719959"/>
                    <a:pt x="4134485" y="2719959"/>
                    <a:pt x="4147185" y="2719959"/>
                  </a:cubicBezTo>
                  <a:cubicBezTo>
                    <a:pt x="4147185" y="2003044"/>
                    <a:pt x="4147185" y="1286256"/>
                    <a:pt x="4147185" y="569341"/>
                  </a:cubicBezTo>
                  <a:cubicBezTo>
                    <a:pt x="4164076" y="569341"/>
                    <a:pt x="4180967" y="565150"/>
                    <a:pt x="4193540" y="565150"/>
                  </a:cubicBezTo>
                  <a:cubicBezTo>
                    <a:pt x="4328541" y="1248283"/>
                    <a:pt x="4459351" y="1927225"/>
                    <a:pt x="4590161" y="2610358"/>
                  </a:cubicBezTo>
                  <a:cubicBezTo>
                    <a:pt x="4598543" y="2610358"/>
                    <a:pt x="4607052" y="2610358"/>
                    <a:pt x="4615434" y="2610358"/>
                  </a:cubicBezTo>
                  <a:cubicBezTo>
                    <a:pt x="4687189" y="1982089"/>
                    <a:pt x="4754626" y="1353693"/>
                    <a:pt x="4826381" y="725424"/>
                  </a:cubicBezTo>
                  <a:cubicBezTo>
                    <a:pt x="4834763" y="725424"/>
                    <a:pt x="4847463" y="725424"/>
                    <a:pt x="4855972" y="725424"/>
                  </a:cubicBezTo>
                  <a:cubicBezTo>
                    <a:pt x="4885563" y="927862"/>
                    <a:pt x="4915027" y="1130300"/>
                    <a:pt x="4944618" y="1332611"/>
                  </a:cubicBezTo>
                  <a:cubicBezTo>
                    <a:pt x="4944618" y="1492885"/>
                    <a:pt x="4944618" y="1648841"/>
                    <a:pt x="4944618" y="1804924"/>
                  </a:cubicBezTo>
                  <a:close/>
                  <a:moveTo>
                    <a:pt x="2438527" y="3360928"/>
                  </a:moveTo>
                  <a:cubicBezTo>
                    <a:pt x="2809875" y="3479038"/>
                    <a:pt x="3172714" y="3592830"/>
                    <a:pt x="3535553" y="3706749"/>
                  </a:cubicBezTo>
                  <a:cubicBezTo>
                    <a:pt x="3219069" y="3432683"/>
                    <a:pt x="2856230" y="3322955"/>
                    <a:pt x="2438527" y="336092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6436080" y="1162080"/>
            <a:ext cx="1326960" cy="2108160"/>
            <a:chOff x="0" y="0"/>
            <a:chExt cx="1769280" cy="281088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769237" cy="2810764"/>
            </a:xfrm>
            <a:custGeom>
              <a:avLst/>
              <a:gdLst/>
              <a:ahLst/>
              <a:cxnLst/>
              <a:rect l="l" t="t" r="r" b="b"/>
              <a:pathLst>
                <a:path w="1769237" h="2810764">
                  <a:moveTo>
                    <a:pt x="0" y="2781300"/>
                  </a:moveTo>
                  <a:cubicBezTo>
                    <a:pt x="160401" y="2616708"/>
                    <a:pt x="333629" y="2473198"/>
                    <a:pt x="586994" y="2506980"/>
                  </a:cubicBezTo>
                  <a:cubicBezTo>
                    <a:pt x="684149" y="2519680"/>
                    <a:pt x="776986" y="2544953"/>
                    <a:pt x="869950" y="2566035"/>
                  </a:cubicBezTo>
                  <a:cubicBezTo>
                    <a:pt x="895223" y="2329688"/>
                    <a:pt x="751713" y="2253742"/>
                    <a:pt x="156337" y="2186178"/>
                  </a:cubicBezTo>
                  <a:cubicBezTo>
                    <a:pt x="291465" y="1954022"/>
                    <a:pt x="591312" y="1966722"/>
                    <a:pt x="929132" y="2228342"/>
                  </a:cubicBezTo>
                  <a:cubicBezTo>
                    <a:pt x="983996" y="2089023"/>
                    <a:pt x="958723" y="1975104"/>
                    <a:pt x="815086" y="1886458"/>
                  </a:cubicBezTo>
                  <a:cubicBezTo>
                    <a:pt x="646176" y="1785112"/>
                    <a:pt x="460375" y="1717675"/>
                    <a:pt x="270383" y="1629029"/>
                  </a:cubicBezTo>
                  <a:cubicBezTo>
                    <a:pt x="316865" y="1519301"/>
                    <a:pt x="439293" y="1494028"/>
                    <a:pt x="544830" y="1515110"/>
                  </a:cubicBezTo>
                  <a:cubicBezTo>
                    <a:pt x="717931" y="1557274"/>
                    <a:pt x="886841" y="1633347"/>
                    <a:pt x="1055751" y="1700784"/>
                  </a:cubicBezTo>
                  <a:cubicBezTo>
                    <a:pt x="1093724" y="1713484"/>
                    <a:pt x="1123315" y="1747266"/>
                    <a:pt x="1157097" y="1768348"/>
                  </a:cubicBezTo>
                  <a:cubicBezTo>
                    <a:pt x="1169797" y="1759966"/>
                    <a:pt x="1182370" y="1751457"/>
                    <a:pt x="1195070" y="1743075"/>
                  </a:cubicBezTo>
                  <a:cubicBezTo>
                    <a:pt x="1152906" y="1662938"/>
                    <a:pt x="1123315" y="1557401"/>
                    <a:pt x="1059942" y="1510919"/>
                  </a:cubicBezTo>
                  <a:cubicBezTo>
                    <a:pt x="899541" y="1392682"/>
                    <a:pt x="722122" y="1304163"/>
                    <a:pt x="549021" y="1202817"/>
                  </a:cubicBezTo>
                  <a:cubicBezTo>
                    <a:pt x="498348" y="1177544"/>
                    <a:pt x="443484" y="1156335"/>
                    <a:pt x="388620" y="1135253"/>
                  </a:cubicBezTo>
                  <a:cubicBezTo>
                    <a:pt x="523748" y="780669"/>
                    <a:pt x="473075" y="818769"/>
                    <a:pt x="815086" y="869315"/>
                  </a:cubicBezTo>
                  <a:cubicBezTo>
                    <a:pt x="891032" y="882015"/>
                    <a:pt x="958596" y="907288"/>
                    <a:pt x="1030478" y="928370"/>
                  </a:cubicBezTo>
                  <a:cubicBezTo>
                    <a:pt x="1098042" y="945261"/>
                    <a:pt x="1161415" y="970534"/>
                    <a:pt x="1241552" y="995934"/>
                  </a:cubicBezTo>
                  <a:cubicBezTo>
                    <a:pt x="1249934" y="645668"/>
                    <a:pt x="983996" y="565404"/>
                    <a:pt x="739013" y="443103"/>
                  </a:cubicBezTo>
                  <a:cubicBezTo>
                    <a:pt x="857250" y="299593"/>
                    <a:pt x="966978" y="156083"/>
                    <a:pt x="1089533" y="25273"/>
                  </a:cubicBezTo>
                  <a:cubicBezTo>
                    <a:pt x="1110488" y="0"/>
                    <a:pt x="1190752" y="0"/>
                    <a:pt x="1228725" y="21082"/>
                  </a:cubicBezTo>
                  <a:cubicBezTo>
                    <a:pt x="1613027" y="219456"/>
                    <a:pt x="1769237" y="734314"/>
                    <a:pt x="1583436" y="1152144"/>
                  </a:cubicBezTo>
                  <a:cubicBezTo>
                    <a:pt x="1553845" y="1219708"/>
                    <a:pt x="1532763" y="1299845"/>
                    <a:pt x="1532763" y="1375791"/>
                  </a:cubicBezTo>
                  <a:cubicBezTo>
                    <a:pt x="1532763" y="1726057"/>
                    <a:pt x="1473708" y="2046859"/>
                    <a:pt x="1190752" y="2291588"/>
                  </a:cubicBezTo>
                  <a:cubicBezTo>
                    <a:pt x="1169670" y="2308479"/>
                    <a:pt x="1165479" y="2354834"/>
                    <a:pt x="1165479" y="2384425"/>
                  </a:cubicBezTo>
                  <a:cubicBezTo>
                    <a:pt x="1165479" y="2430907"/>
                    <a:pt x="1182370" y="2477262"/>
                    <a:pt x="1186561" y="2523744"/>
                  </a:cubicBezTo>
                  <a:cubicBezTo>
                    <a:pt x="1203452" y="2730500"/>
                    <a:pt x="1135888" y="2793873"/>
                    <a:pt x="933196" y="2755900"/>
                  </a:cubicBezTo>
                  <a:cubicBezTo>
                    <a:pt x="616458" y="2696845"/>
                    <a:pt x="308229" y="2726309"/>
                    <a:pt x="0" y="2810764"/>
                  </a:cubicBezTo>
                  <a:cubicBezTo>
                    <a:pt x="0" y="2798064"/>
                    <a:pt x="0" y="2789682"/>
                    <a:pt x="0" y="278117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8937360" y="648000"/>
            <a:ext cx="524160" cy="288720"/>
            <a:chOff x="0" y="0"/>
            <a:chExt cx="698880" cy="38496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98754" cy="384937"/>
            </a:xfrm>
            <a:custGeom>
              <a:avLst/>
              <a:gdLst/>
              <a:ahLst/>
              <a:cxnLst/>
              <a:rect l="l" t="t" r="r" b="b"/>
              <a:pathLst>
                <a:path w="698754" h="384937">
                  <a:moveTo>
                    <a:pt x="160909" y="0"/>
                  </a:moveTo>
                  <a:cubicBezTo>
                    <a:pt x="283718" y="38100"/>
                    <a:pt x="406527" y="67691"/>
                    <a:pt x="525145" y="109982"/>
                  </a:cubicBezTo>
                  <a:cubicBezTo>
                    <a:pt x="580263" y="131191"/>
                    <a:pt x="626745" y="169164"/>
                    <a:pt x="698754" y="215773"/>
                  </a:cubicBezTo>
                  <a:cubicBezTo>
                    <a:pt x="448945" y="274955"/>
                    <a:pt x="228727" y="329946"/>
                    <a:pt x="0" y="384937"/>
                  </a:cubicBezTo>
                  <a:cubicBezTo>
                    <a:pt x="249936" y="148082"/>
                    <a:pt x="249936" y="135382"/>
                    <a:pt x="46609" y="0"/>
                  </a:cubicBezTo>
                  <a:cubicBezTo>
                    <a:pt x="84709" y="0"/>
                    <a:pt x="122809" y="0"/>
                    <a:pt x="160909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6626160" y="3412800"/>
            <a:ext cx="3651120" cy="1914480"/>
            <a:chOff x="0" y="0"/>
            <a:chExt cx="4868160" cy="255264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868164" cy="2552573"/>
            </a:xfrm>
            <a:custGeom>
              <a:avLst/>
              <a:gdLst/>
              <a:ahLst/>
              <a:cxnLst/>
              <a:rect l="l" t="t" r="r" b="b"/>
              <a:pathLst>
                <a:path w="4868164" h="2552573">
                  <a:moveTo>
                    <a:pt x="4150995" y="1392301"/>
                  </a:moveTo>
                  <a:cubicBezTo>
                    <a:pt x="4197350" y="1451356"/>
                    <a:pt x="4222750" y="1497838"/>
                    <a:pt x="4260723" y="1527302"/>
                  </a:cubicBezTo>
                  <a:cubicBezTo>
                    <a:pt x="4518025" y="1742440"/>
                    <a:pt x="4450588" y="2016760"/>
                    <a:pt x="4395724" y="2278380"/>
                  </a:cubicBezTo>
                  <a:cubicBezTo>
                    <a:pt x="4383024" y="2333244"/>
                    <a:pt x="4285996" y="2396490"/>
                    <a:pt x="4222750" y="2396490"/>
                  </a:cubicBezTo>
                  <a:cubicBezTo>
                    <a:pt x="4129913" y="2400681"/>
                    <a:pt x="4121531" y="2312162"/>
                    <a:pt x="4134104" y="2231898"/>
                  </a:cubicBezTo>
                  <a:cubicBezTo>
                    <a:pt x="4134104" y="2219198"/>
                    <a:pt x="4134104" y="2202307"/>
                    <a:pt x="4138295" y="2189734"/>
                  </a:cubicBezTo>
                  <a:cubicBezTo>
                    <a:pt x="4248023" y="1873250"/>
                    <a:pt x="4045458" y="1679194"/>
                    <a:pt x="3855593" y="1485138"/>
                  </a:cubicBezTo>
                  <a:cubicBezTo>
                    <a:pt x="3851402" y="1476756"/>
                    <a:pt x="3830320" y="1476756"/>
                    <a:pt x="3796538" y="1493520"/>
                  </a:cubicBezTo>
                  <a:cubicBezTo>
                    <a:pt x="3863975" y="1582166"/>
                    <a:pt x="3927348" y="1670685"/>
                    <a:pt x="3998976" y="1750949"/>
                  </a:cubicBezTo>
                  <a:cubicBezTo>
                    <a:pt x="4070731" y="1826895"/>
                    <a:pt x="4087622" y="1907032"/>
                    <a:pt x="4070731" y="2004060"/>
                  </a:cubicBezTo>
                  <a:cubicBezTo>
                    <a:pt x="4053840" y="2109597"/>
                    <a:pt x="4053840" y="2219198"/>
                    <a:pt x="4015867" y="2316226"/>
                  </a:cubicBezTo>
                  <a:cubicBezTo>
                    <a:pt x="3998976" y="2375281"/>
                    <a:pt x="3935730" y="2442845"/>
                    <a:pt x="3880866" y="2463927"/>
                  </a:cubicBezTo>
                  <a:cubicBezTo>
                    <a:pt x="3796538" y="2493518"/>
                    <a:pt x="3720592" y="2459736"/>
                    <a:pt x="3737483" y="2345817"/>
                  </a:cubicBezTo>
                  <a:cubicBezTo>
                    <a:pt x="3741674" y="2282571"/>
                    <a:pt x="3733292" y="2210816"/>
                    <a:pt x="3754374" y="2151761"/>
                  </a:cubicBezTo>
                  <a:cubicBezTo>
                    <a:pt x="3843020" y="1890141"/>
                    <a:pt x="3657345" y="1755140"/>
                    <a:pt x="3505453" y="1607439"/>
                  </a:cubicBezTo>
                  <a:cubicBezTo>
                    <a:pt x="3497071" y="1603248"/>
                    <a:pt x="3484371" y="1599057"/>
                    <a:pt x="3475863" y="1599057"/>
                  </a:cubicBezTo>
                  <a:cubicBezTo>
                    <a:pt x="3467481" y="1603248"/>
                    <a:pt x="3463163" y="1607439"/>
                    <a:pt x="3429508" y="1624330"/>
                  </a:cubicBezTo>
                  <a:cubicBezTo>
                    <a:pt x="3484372" y="1691894"/>
                    <a:pt x="3530727" y="1763522"/>
                    <a:pt x="3585591" y="1822577"/>
                  </a:cubicBezTo>
                  <a:cubicBezTo>
                    <a:pt x="3733292" y="1974469"/>
                    <a:pt x="3691001" y="2168525"/>
                    <a:pt x="3627755" y="2312035"/>
                  </a:cubicBezTo>
                  <a:cubicBezTo>
                    <a:pt x="3572891" y="2421763"/>
                    <a:pt x="3399917" y="2476627"/>
                    <a:pt x="3273425" y="2539873"/>
                  </a:cubicBezTo>
                  <a:cubicBezTo>
                    <a:pt x="3248152" y="2552573"/>
                    <a:pt x="3176397" y="2497709"/>
                    <a:pt x="3151124" y="2459736"/>
                  </a:cubicBezTo>
                  <a:cubicBezTo>
                    <a:pt x="3134233" y="2434463"/>
                    <a:pt x="3168015" y="2379599"/>
                    <a:pt x="3184906" y="2341626"/>
                  </a:cubicBezTo>
                  <a:cubicBezTo>
                    <a:pt x="3189097" y="2328926"/>
                    <a:pt x="3201797" y="2320544"/>
                    <a:pt x="3214497" y="2316353"/>
                  </a:cubicBezTo>
                  <a:cubicBezTo>
                    <a:pt x="3336798" y="2261489"/>
                    <a:pt x="3370580" y="2172843"/>
                    <a:pt x="3319907" y="2063242"/>
                  </a:cubicBezTo>
                  <a:cubicBezTo>
                    <a:pt x="3121660" y="2063242"/>
                    <a:pt x="2919095" y="2084324"/>
                    <a:pt x="2729357" y="2054860"/>
                  </a:cubicBezTo>
                  <a:cubicBezTo>
                    <a:pt x="2552192" y="2025269"/>
                    <a:pt x="2379218" y="1945132"/>
                    <a:pt x="2206244" y="1886077"/>
                  </a:cubicBezTo>
                  <a:cubicBezTo>
                    <a:pt x="2159889" y="1869186"/>
                    <a:pt x="2105025" y="1843913"/>
                    <a:pt x="2054352" y="1848104"/>
                  </a:cubicBezTo>
                  <a:cubicBezTo>
                    <a:pt x="1560830" y="1864995"/>
                    <a:pt x="1067181" y="1886077"/>
                    <a:pt x="573659" y="1915668"/>
                  </a:cubicBezTo>
                  <a:cubicBezTo>
                    <a:pt x="463931" y="1924050"/>
                    <a:pt x="400685" y="1886077"/>
                    <a:pt x="358521" y="1793367"/>
                  </a:cubicBezTo>
                  <a:cubicBezTo>
                    <a:pt x="244602" y="1561338"/>
                    <a:pt x="126492" y="1329309"/>
                    <a:pt x="21082" y="1097153"/>
                  </a:cubicBezTo>
                  <a:cubicBezTo>
                    <a:pt x="0" y="1037971"/>
                    <a:pt x="0" y="957707"/>
                    <a:pt x="16891" y="898652"/>
                  </a:cubicBezTo>
                  <a:cubicBezTo>
                    <a:pt x="126492" y="523240"/>
                    <a:pt x="329057" y="219456"/>
                    <a:pt x="691896" y="46355"/>
                  </a:cubicBezTo>
                  <a:cubicBezTo>
                    <a:pt x="793115" y="0"/>
                    <a:pt x="877443" y="0"/>
                    <a:pt x="978662" y="54864"/>
                  </a:cubicBezTo>
                  <a:cubicBezTo>
                    <a:pt x="1577721" y="383921"/>
                    <a:pt x="2193544" y="696214"/>
                    <a:pt x="2788412" y="1037971"/>
                  </a:cubicBezTo>
                  <a:cubicBezTo>
                    <a:pt x="3020441" y="1172972"/>
                    <a:pt x="3243961" y="1181481"/>
                    <a:pt x="3492881" y="1156081"/>
                  </a:cubicBezTo>
                  <a:cubicBezTo>
                    <a:pt x="3737610" y="1126490"/>
                    <a:pt x="3986403" y="1105408"/>
                    <a:pt x="4235323" y="1113917"/>
                  </a:cubicBezTo>
                  <a:cubicBezTo>
                    <a:pt x="4319651" y="1113917"/>
                    <a:pt x="4408297" y="1194054"/>
                    <a:pt x="4484243" y="1253109"/>
                  </a:cubicBezTo>
                  <a:cubicBezTo>
                    <a:pt x="4543298" y="1295273"/>
                    <a:pt x="4577080" y="1371219"/>
                    <a:pt x="4631944" y="1417701"/>
                  </a:cubicBezTo>
                  <a:cubicBezTo>
                    <a:pt x="4868164" y="1637157"/>
                    <a:pt x="4821809" y="1907159"/>
                    <a:pt x="4766945" y="2177161"/>
                  </a:cubicBezTo>
                  <a:cubicBezTo>
                    <a:pt x="4758563" y="2227834"/>
                    <a:pt x="4686808" y="2286889"/>
                    <a:pt x="4631944" y="2303780"/>
                  </a:cubicBezTo>
                  <a:cubicBezTo>
                    <a:pt x="4547616" y="2324862"/>
                    <a:pt x="4488561" y="2278507"/>
                    <a:pt x="4492752" y="2181479"/>
                  </a:cubicBezTo>
                  <a:cubicBezTo>
                    <a:pt x="4492752" y="2122424"/>
                    <a:pt x="4492752" y="2059178"/>
                    <a:pt x="4509643" y="1999996"/>
                  </a:cubicBezTo>
                  <a:cubicBezTo>
                    <a:pt x="4581398" y="1717294"/>
                    <a:pt x="4395724" y="1557020"/>
                    <a:pt x="4214368" y="1396619"/>
                  </a:cubicBezTo>
                  <a:cubicBezTo>
                    <a:pt x="4210177" y="1392428"/>
                    <a:pt x="4189095" y="1396619"/>
                    <a:pt x="4151122" y="139242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7988400" y="1121040"/>
            <a:ext cx="2101680" cy="2133360"/>
            <a:chOff x="0" y="0"/>
            <a:chExt cx="2802240" cy="284448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802255" cy="2844546"/>
            </a:xfrm>
            <a:custGeom>
              <a:avLst/>
              <a:gdLst/>
              <a:ahLst/>
              <a:cxnLst/>
              <a:rect l="l" t="t" r="r" b="b"/>
              <a:pathLst>
                <a:path w="2802255" h="2844546">
                  <a:moveTo>
                    <a:pt x="1185926" y="1828927"/>
                  </a:moveTo>
                  <a:cubicBezTo>
                    <a:pt x="1287272" y="1934337"/>
                    <a:pt x="1380109" y="2035429"/>
                    <a:pt x="1485519" y="2145030"/>
                  </a:cubicBezTo>
                  <a:cubicBezTo>
                    <a:pt x="1312545" y="2368423"/>
                    <a:pt x="1139444" y="2587498"/>
                    <a:pt x="962152" y="2806573"/>
                  </a:cubicBezTo>
                  <a:cubicBezTo>
                    <a:pt x="945261" y="2827655"/>
                    <a:pt x="898906" y="2844546"/>
                    <a:pt x="869315" y="2840228"/>
                  </a:cubicBezTo>
                  <a:cubicBezTo>
                    <a:pt x="641477" y="2810764"/>
                    <a:pt x="413512" y="2755900"/>
                    <a:pt x="227838" y="2612644"/>
                  </a:cubicBezTo>
                  <a:cubicBezTo>
                    <a:pt x="67564" y="2490470"/>
                    <a:pt x="0" y="2326132"/>
                    <a:pt x="54864" y="2136521"/>
                  </a:cubicBezTo>
                  <a:cubicBezTo>
                    <a:pt x="92837" y="1993265"/>
                    <a:pt x="151892" y="1845691"/>
                    <a:pt x="232156" y="1719326"/>
                  </a:cubicBezTo>
                  <a:cubicBezTo>
                    <a:pt x="544449" y="1230503"/>
                    <a:pt x="869315" y="750062"/>
                    <a:pt x="1190117" y="265430"/>
                  </a:cubicBezTo>
                  <a:cubicBezTo>
                    <a:pt x="1329436" y="59055"/>
                    <a:pt x="1481328" y="0"/>
                    <a:pt x="1713357" y="71628"/>
                  </a:cubicBezTo>
                  <a:cubicBezTo>
                    <a:pt x="2042541" y="168529"/>
                    <a:pt x="2371725" y="273939"/>
                    <a:pt x="2700909" y="383413"/>
                  </a:cubicBezTo>
                  <a:cubicBezTo>
                    <a:pt x="2743073" y="400304"/>
                    <a:pt x="2802255" y="459232"/>
                    <a:pt x="2802255" y="501396"/>
                  </a:cubicBezTo>
                  <a:cubicBezTo>
                    <a:pt x="2798064" y="800608"/>
                    <a:pt x="2726309" y="1082929"/>
                    <a:pt x="2536317" y="1327404"/>
                  </a:cubicBezTo>
                  <a:cubicBezTo>
                    <a:pt x="2473071" y="1411732"/>
                    <a:pt x="2413889" y="1441196"/>
                    <a:pt x="2308479" y="1390650"/>
                  </a:cubicBezTo>
                  <a:cubicBezTo>
                    <a:pt x="2148078" y="1314831"/>
                    <a:pt x="1983486" y="1251585"/>
                    <a:pt x="1818894" y="1192530"/>
                  </a:cubicBezTo>
                  <a:cubicBezTo>
                    <a:pt x="1785112" y="1179830"/>
                    <a:pt x="1721866" y="1184148"/>
                    <a:pt x="1700784" y="1205230"/>
                  </a:cubicBezTo>
                  <a:cubicBezTo>
                    <a:pt x="1527810" y="1407541"/>
                    <a:pt x="1363218" y="1614043"/>
                    <a:pt x="1185926" y="1828927"/>
                  </a:cubicBezTo>
                  <a:close/>
                  <a:moveTo>
                    <a:pt x="1371600" y="589915"/>
                  </a:moveTo>
                  <a:cubicBezTo>
                    <a:pt x="1434846" y="497205"/>
                    <a:pt x="1502410" y="442468"/>
                    <a:pt x="1498219" y="396113"/>
                  </a:cubicBezTo>
                  <a:cubicBezTo>
                    <a:pt x="1489837" y="341376"/>
                    <a:pt x="1418082" y="295021"/>
                    <a:pt x="1375791" y="244348"/>
                  </a:cubicBezTo>
                  <a:cubicBezTo>
                    <a:pt x="1333627" y="294894"/>
                    <a:pt x="1261872" y="337058"/>
                    <a:pt x="1253363" y="391795"/>
                  </a:cubicBezTo>
                  <a:cubicBezTo>
                    <a:pt x="1249172" y="438150"/>
                    <a:pt x="1312418" y="497205"/>
                    <a:pt x="1371473" y="58991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7832880" y="930240"/>
            <a:ext cx="895680" cy="1517760"/>
            <a:chOff x="0" y="0"/>
            <a:chExt cx="1194240" cy="202368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194181" cy="2023745"/>
            </a:xfrm>
            <a:custGeom>
              <a:avLst/>
              <a:gdLst/>
              <a:ahLst/>
              <a:cxnLst/>
              <a:rect l="l" t="t" r="r" b="b"/>
              <a:pathLst>
                <a:path w="1194181" h="2023745">
                  <a:moveTo>
                    <a:pt x="295402" y="1155192"/>
                  </a:moveTo>
                  <a:cubicBezTo>
                    <a:pt x="223647" y="1264793"/>
                    <a:pt x="156083" y="1374394"/>
                    <a:pt x="92837" y="1475613"/>
                  </a:cubicBezTo>
                  <a:cubicBezTo>
                    <a:pt x="0" y="1268984"/>
                    <a:pt x="63246" y="1020318"/>
                    <a:pt x="240538" y="847471"/>
                  </a:cubicBezTo>
                  <a:cubicBezTo>
                    <a:pt x="295402" y="796925"/>
                    <a:pt x="337566" y="716788"/>
                    <a:pt x="350266" y="640842"/>
                  </a:cubicBezTo>
                  <a:cubicBezTo>
                    <a:pt x="405130" y="408940"/>
                    <a:pt x="447294" y="172847"/>
                    <a:pt x="666750" y="0"/>
                  </a:cubicBezTo>
                  <a:cubicBezTo>
                    <a:pt x="755396" y="286639"/>
                    <a:pt x="898906" y="514350"/>
                    <a:pt x="1194181" y="619760"/>
                  </a:cubicBezTo>
                  <a:cubicBezTo>
                    <a:pt x="1173099" y="649224"/>
                    <a:pt x="1160399" y="670306"/>
                    <a:pt x="1122426" y="720979"/>
                  </a:cubicBezTo>
                  <a:cubicBezTo>
                    <a:pt x="1105535" y="687197"/>
                    <a:pt x="1101344" y="661924"/>
                    <a:pt x="1084453" y="645033"/>
                  </a:cubicBezTo>
                  <a:cubicBezTo>
                    <a:pt x="953643" y="497459"/>
                    <a:pt x="801751" y="493268"/>
                    <a:pt x="700405" y="666115"/>
                  </a:cubicBezTo>
                  <a:cubicBezTo>
                    <a:pt x="620268" y="809498"/>
                    <a:pt x="582295" y="978154"/>
                    <a:pt x="523113" y="1134110"/>
                  </a:cubicBezTo>
                  <a:cubicBezTo>
                    <a:pt x="540004" y="1142492"/>
                    <a:pt x="552704" y="1146810"/>
                    <a:pt x="569595" y="1151001"/>
                  </a:cubicBezTo>
                  <a:cubicBezTo>
                    <a:pt x="599186" y="1070864"/>
                    <a:pt x="624459" y="995045"/>
                    <a:pt x="654050" y="914908"/>
                  </a:cubicBezTo>
                  <a:cubicBezTo>
                    <a:pt x="670941" y="868553"/>
                    <a:pt x="683641" y="813689"/>
                    <a:pt x="713105" y="775843"/>
                  </a:cubicBezTo>
                  <a:cubicBezTo>
                    <a:pt x="763778" y="720979"/>
                    <a:pt x="818642" y="653542"/>
                    <a:pt x="881888" y="632460"/>
                  </a:cubicBezTo>
                  <a:cubicBezTo>
                    <a:pt x="911479" y="624078"/>
                    <a:pt x="995807" y="708406"/>
                    <a:pt x="1012698" y="763143"/>
                  </a:cubicBezTo>
                  <a:cubicBezTo>
                    <a:pt x="1033780" y="822198"/>
                    <a:pt x="999998" y="893826"/>
                    <a:pt x="991616" y="961263"/>
                  </a:cubicBezTo>
                  <a:cubicBezTo>
                    <a:pt x="978916" y="961263"/>
                    <a:pt x="962025" y="961263"/>
                    <a:pt x="949452" y="957072"/>
                  </a:cubicBezTo>
                  <a:cubicBezTo>
                    <a:pt x="928370" y="910717"/>
                    <a:pt x="911479" y="860044"/>
                    <a:pt x="890397" y="813689"/>
                  </a:cubicBezTo>
                  <a:cubicBezTo>
                    <a:pt x="835533" y="948563"/>
                    <a:pt x="717423" y="1058164"/>
                    <a:pt x="759587" y="1218438"/>
                  </a:cubicBezTo>
                  <a:cubicBezTo>
                    <a:pt x="767969" y="1243711"/>
                    <a:pt x="755396" y="1273302"/>
                    <a:pt x="742696" y="1294384"/>
                  </a:cubicBezTo>
                  <a:cubicBezTo>
                    <a:pt x="708914" y="1353439"/>
                    <a:pt x="666750" y="1412494"/>
                    <a:pt x="628777" y="1467231"/>
                  </a:cubicBezTo>
                  <a:cubicBezTo>
                    <a:pt x="506349" y="1648460"/>
                    <a:pt x="384048" y="1825625"/>
                    <a:pt x="248920" y="2023745"/>
                  </a:cubicBezTo>
                  <a:cubicBezTo>
                    <a:pt x="130810" y="1716024"/>
                    <a:pt x="215138" y="1446149"/>
                    <a:pt x="333375" y="1184783"/>
                  </a:cubicBezTo>
                  <a:cubicBezTo>
                    <a:pt x="320675" y="1172083"/>
                    <a:pt x="308102" y="1163701"/>
                    <a:pt x="295402" y="115531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7543440" y="4993920"/>
            <a:ext cx="1324080" cy="689040"/>
            <a:chOff x="0" y="0"/>
            <a:chExt cx="1765440" cy="91872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765427" cy="918718"/>
            </a:xfrm>
            <a:custGeom>
              <a:avLst/>
              <a:gdLst/>
              <a:ahLst/>
              <a:cxnLst/>
              <a:rect l="l" t="t" r="r" b="b"/>
              <a:pathLst>
                <a:path w="1765427" h="918718">
                  <a:moveTo>
                    <a:pt x="1761236" y="131191"/>
                  </a:moveTo>
                  <a:cubicBezTo>
                    <a:pt x="1765427" y="385191"/>
                    <a:pt x="1757045" y="397891"/>
                    <a:pt x="1533652" y="474091"/>
                  </a:cubicBezTo>
                  <a:cubicBezTo>
                    <a:pt x="1462024" y="495300"/>
                    <a:pt x="1394587" y="529082"/>
                    <a:pt x="1322959" y="541782"/>
                  </a:cubicBezTo>
                  <a:cubicBezTo>
                    <a:pt x="1276604" y="550291"/>
                    <a:pt x="1213358" y="550291"/>
                    <a:pt x="1183894" y="524891"/>
                  </a:cubicBezTo>
                  <a:cubicBezTo>
                    <a:pt x="1099566" y="448691"/>
                    <a:pt x="1015365" y="465582"/>
                    <a:pt x="931037" y="508000"/>
                  </a:cubicBezTo>
                  <a:cubicBezTo>
                    <a:pt x="749808" y="601091"/>
                    <a:pt x="564515" y="685800"/>
                    <a:pt x="391668" y="787400"/>
                  </a:cubicBezTo>
                  <a:cubicBezTo>
                    <a:pt x="181229" y="910209"/>
                    <a:pt x="185420" y="918718"/>
                    <a:pt x="0" y="736727"/>
                  </a:cubicBezTo>
                  <a:cubicBezTo>
                    <a:pt x="257048" y="554609"/>
                    <a:pt x="530860" y="406400"/>
                    <a:pt x="830072" y="309118"/>
                  </a:cubicBezTo>
                  <a:cubicBezTo>
                    <a:pt x="905891" y="283718"/>
                    <a:pt x="960628" y="258318"/>
                    <a:pt x="977519" y="160909"/>
                  </a:cubicBezTo>
                  <a:cubicBezTo>
                    <a:pt x="998601" y="46609"/>
                    <a:pt x="1070229" y="0"/>
                    <a:pt x="1205103" y="33909"/>
                  </a:cubicBezTo>
                  <a:cubicBezTo>
                    <a:pt x="1386332" y="84709"/>
                    <a:pt x="1575943" y="101600"/>
                    <a:pt x="1761236" y="13131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8359920" y="673200"/>
            <a:ext cx="1425600" cy="676080"/>
            <a:chOff x="0" y="0"/>
            <a:chExt cx="1900800" cy="901440"/>
          </a:xfrm>
        </p:grpSpPr>
        <p:sp>
          <p:nvSpPr>
            <p:cNvPr id="54" name="Freeform 54"/>
            <p:cNvSpPr/>
            <p:nvPr/>
          </p:nvSpPr>
          <p:spPr>
            <a:xfrm>
              <a:off x="0" y="-127"/>
              <a:ext cx="1900809" cy="901700"/>
            </a:xfrm>
            <a:custGeom>
              <a:avLst/>
              <a:gdLst/>
              <a:ahLst/>
              <a:cxnLst/>
              <a:rect l="l" t="t" r="r" b="b"/>
              <a:pathLst>
                <a:path w="1900809" h="901700">
                  <a:moveTo>
                    <a:pt x="1900809" y="471932"/>
                  </a:moveTo>
                  <a:cubicBezTo>
                    <a:pt x="1626870" y="509905"/>
                    <a:pt x="1369822" y="568833"/>
                    <a:pt x="1112647" y="564642"/>
                  </a:cubicBezTo>
                  <a:cubicBezTo>
                    <a:pt x="889254" y="564642"/>
                    <a:pt x="720725" y="619379"/>
                    <a:pt x="615315" y="808990"/>
                  </a:cubicBezTo>
                  <a:cubicBezTo>
                    <a:pt x="564769" y="893191"/>
                    <a:pt x="518414" y="901700"/>
                    <a:pt x="438277" y="863727"/>
                  </a:cubicBezTo>
                  <a:cubicBezTo>
                    <a:pt x="206502" y="762508"/>
                    <a:pt x="0" y="425577"/>
                    <a:pt x="50546" y="185420"/>
                  </a:cubicBezTo>
                  <a:cubicBezTo>
                    <a:pt x="63246" y="126492"/>
                    <a:pt x="164338" y="71628"/>
                    <a:pt x="235966" y="37973"/>
                  </a:cubicBezTo>
                  <a:cubicBezTo>
                    <a:pt x="311785" y="0"/>
                    <a:pt x="332867" y="75946"/>
                    <a:pt x="349758" y="134874"/>
                  </a:cubicBezTo>
                  <a:cubicBezTo>
                    <a:pt x="353949" y="143256"/>
                    <a:pt x="358140" y="151765"/>
                    <a:pt x="362458" y="160147"/>
                  </a:cubicBezTo>
                  <a:cubicBezTo>
                    <a:pt x="510032" y="522478"/>
                    <a:pt x="505714" y="513969"/>
                    <a:pt x="868172" y="412877"/>
                  </a:cubicBezTo>
                  <a:cubicBezTo>
                    <a:pt x="1104138" y="349631"/>
                    <a:pt x="1344422" y="299085"/>
                    <a:pt x="1580388" y="252857"/>
                  </a:cubicBezTo>
                  <a:cubicBezTo>
                    <a:pt x="1744726" y="223393"/>
                    <a:pt x="1816354" y="341376"/>
                    <a:pt x="1900682" y="471932"/>
                  </a:cubicBezTo>
                  <a:close/>
                  <a:moveTo>
                    <a:pt x="189611" y="105410"/>
                  </a:moveTo>
                  <a:cubicBezTo>
                    <a:pt x="176911" y="122301"/>
                    <a:pt x="164338" y="139065"/>
                    <a:pt x="147447" y="155956"/>
                  </a:cubicBezTo>
                  <a:cubicBezTo>
                    <a:pt x="248539" y="315976"/>
                    <a:pt x="345567" y="476123"/>
                    <a:pt x="446659" y="636143"/>
                  </a:cubicBezTo>
                  <a:cubicBezTo>
                    <a:pt x="455041" y="631952"/>
                    <a:pt x="467741" y="623443"/>
                    <a:pt x="476123" y="615061"/>
                  </a:cubicBezTo>
                  <a:cubicBezTo>
                    <a:pt x="408813" y="463423"/>
                    <a:pt x="341376" y="311785"/>
                    <a:pt x="269748" y="160147"/>
                  </a:cubicBezTo>
                  <a:cubicBezTo>
                    <a:pt x="257048" y="134874"/>
                    <a:pt x="219202" y="122174"/>
                    <a:pt x="189611" y="10541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9830160" y="3368880"/>
            <a:ext cx="1362240" cy="1019520"/>
            <a:chOff x="0" y="0"/>
            <a:chExt cx="1816320" cy="135936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816354" cy="1359408"/>
            </a:xfrm>
            <a:custGeom>
              <a:avLst/>
              <a:gdLst/>
              <a:ahLst/>
              <a:cxnLst/>
              <a:rect l="l" t="t" r="r" b="b"/>
              <a:pathLst>
                <a:path w="1816354" h="1359408">
                  <a:moveTo>
                    <a:pt x="16891" y="0"/>
                  </a:moveTo>
                  <a:cubicBezTo>
                    <a:pt x="616712" y="439039"/>
                    <a:pt x="1216533" y="873887"/>
                    <a:pt x="1816354" y="1308735"/>
                  </a:cubicBezTo>
                  <a:cubicBezTo>
                    <a:pt x="1816354" y="1317117"/>
                    <a:pt x="1812163" y="1325626"/>
                    <a:pt x="1807845" y="1329817"/>
                  </a:cubicBezTo>
                  <a:cubicBezTo>
                    <a:pt x="1769872" y="1325626"/>
                    <a:pt x="1727581" y="1308735"/>
                    <a:pt x="1693799" y="1312926"/>
                  </a:cubicBezTo>
                  <a:cubicBezTo>
                    <a:pt x="1427734" y="1359408"/>
                    <a:pt x="1258697" y="1207389"/>
                    <a:pt x="1081278" y="1038479"/>
                  </a:cubicBezTo>
                  <a:cubicBezTo>
                    <a:pt x="756158" y="721868"/>
                    <a:pt x="413893" y="413766"/>
                    <a:pt x="80264" y="105537"/>
                  </a:cubicBezTo>
                  <a:cubicBezTo>
                    <a:pt x="50673" y="75946"/>
                    <a:pt x="25400" y="46482"/>
                    <a:pt x="0" y="21082"/>
                  </a:cubicBezTo>
                  <a:cubicBezTo>
                    <a:pt x="4191" y="12700"/>
                    <a:pt x="8509" y="8382"/>
                    <a:pt x="16891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9204480" y="2349360"/>
            <a:ext cx="892080" cy="473040"/>
            <a:chOff x="0" y="0"/>
            <a:chExt cx="1189440" cy="63072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189482" cy="630809"/>
            </a:xfrm>
            <a:custGeom>
              <a:avLst/>
              <a:gdLst/>
              <a:ahLst/>
              <a:cxnLst/>
              <a:rect l="l" t="t" r="r" b="b"/>
              <a:pathLst>
                <a:path w="1189482" h="630809">
                  <a:moveTo>
                    <a:pt x="0" y="444500"/>
                  </a:moveTo>
                  <a:cubicBezTo>
                    <a:pt x="147574" y="292100"/>
                    <a:pt x="274193" y="156591"/>
                    <a:pt x="404876" y="29591"/>
                  </a:cubicBezTo>
                  <a:cubicBezTo>
                    <a:pt x="425958" y="8509"/>
                    <a:pt x="480822" y="0"/>
                    <a:pt x="514604" y="12700"/>
                  </a:cubicBezTo>
                  <a:cubicBezTo>
                    <a:pt x="729742" y="76200"/>
                    <a:pt x="944753" y="148209"/>
                    <a:pt x="1189482" y="224409"/>
                  </a:cubicBezTo>
                  <a:cubicBezTo>
                    <a:pt x="1058672" y="364109"/>
                    <a:pt x="940689" y="495300"/>
                    <a:pt x="818261" y="618109"/>
                  </a:cubicBezTo>
                  <a:cubicBezTo>
                    <a:pt x="805561" y="630809"/>
                    <a:pt x="763397" y="622300"/>
                    <a:pt x="738124" y="618109"/>
                  </a:cubicBezTo>
                  <a:cubicBezTo>
                    <a:pt x="501904" y="562991"/>
                    <a:pt x="265684" y="508000"/>
                    <a:pt x="0" y="444500"/>
                  </a:cubicBezTo>
                  <a:close/>
                  <a:moveTo>
                    <a:pt x="687451" y="414909"/>
                  </a:moveTo>
                  <a:cubicBezTo>
                    <a:pt x="683260" y="423418"/>
                    <a:pt x="683260" y="431800"/>
                    <a:pt x="679069" y="436118"/>
                  </a:cubicBezTo>
                  <a:cubicBezTo>
                    <a:pt x="573659" y="436118"/>
                    <a:pt x="463931" y="436118"/>
                    <a:pt x="354330" y="436118"/>
                  </a:cubicBezTo>
                  <a:cubicBezTo>
                    <a:pt x="666369" y="609600"/>
                    <a:pt x="826643" y="571500"/>
                    <a:pt x="1012317" y="270891"/>
                  </a:cubicBezTo>
                  <a:cubicBezTo>
                    <a:pt x="852043" y="228600"/>
                    <a:pt x="691769" y="190500"/>
                    <a:pt x="535686" y="148209"/>
                  </a:cubicBezTo>
                  <a:cubicBezTo>
                    <a:pt x="531495" y="152400"/>
                    <a:pt x="527304" y="160909"/>
                    <a:pt x="527304" y="169418"/>
                  </a:cubicBezTo>
                  <a:cubicBezTo>
                    <a:pt x="577850" y="211709"/>
                    <a:pt x="632714" y="254000"/>
                    <a:pt x="695960" y="304800"/>
                  </a:cubicBezTo>
                  <a:cubicBezTo>
                    <a:pt x="645287" y="321691"/>
                    <a:pt x="603123" y="334391"/>
                    <a:pt x="548386" y="351409"/>
                  </a:cubicBezTo>
                  <a:cubicBezTo>
                    <a:pt x="607441" y="381000"/>
                    <a:pt x="645414" y="398018"/>
                    <a:pt x="687578" y="41490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>
            <a:off x="10150560" y="4311360"/>
            <a:ext cx="520560" cy="542880"/>
            <a:chOff x="0" y="0"/>
            <a:chExt cx="694080" cy="72384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94055" cy="723900"/>
            </a:xfrm>
            <a:custGeom>
              <a:avLst/>
              <a:gdLst/>
              <a:ahLst/>
              <a:cxnLst/>
              <a:rect l="l" t="t" r="r" b="b"/>
              <a:pathLst>
                <a:path w="694055" h="723900">
                  <a:moveTo>
                    <a:pt x="197739" y="723900"/>
                  </a:moveTo>
                  <a:cubicBezTo>
                    <a:pt x="265049" y="471297"/>
                    <a:pt x="143002" y="303022"/>
                    <a:pt x="0" y="130429"/>
                  </a:cubicBezTo>
                  <a:cubicBezTo>
                    <a:pt x="117729" y="88392"/>
                    <a:pt x="222885" y="46355"/>
                    <a:pt x="332359" y="12573"/>
                  </a:cubicBezTo>
                  <a:cubicBezTo>
                    <a:pt x="344932" y="4191"/>
                    <a:pt x="366014" y="0"/>
                    <a:pt x="382778" y="8382"/>
                  </a:cubicBezTo>
                  <a:cubicBezTo>
                    <a:pt x="538480" y="54737"/>
                    <a:pt x="694055" y="366141"/>
                    <a:pt x="635127" y="513461"/>
                  </a:cubicBezTo>
                  <a:cubicBezTo>
                    <a:pt x="626745" y="534543"/>
                    <a:pt x="609854" y="555498"/>
                    <a:pt x="588899" y="564007"/>
                  </a:cubicBezTo>
                  <a:cubicBezTo>
                    <a:pt x="466852" y="614553"/>
                    <a:pt x="344932" y="660781"/>
                    <a:pt x="197739" y="72390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1" name="Group 61"/>
          <p:cNvGrpSpPr>
            <a:grpSpLocks noChangeAspect="1"/>
          </p:cNvGrpSpPr>
          <p:nvPr/>
        </p:nvGrpSpPr>
        <p:grpSpPr>
          <a:xfrm>
            <a:off x="7648560" y="959040"/>
            <a:ext cx="488880" cy="745920"/>
            <a:chOff x="0" y="0"/>
            <a:chExt cx="651840" cy="99456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51891" cy="994537"/>
            </a:xfrm>
            <a:custGeom>
              <a:avLst/>
              <a:gdLst/>
              <a:ahLst/>
              <a:cxnLst/>
              <a:rect l="l" t="t" r="r" b="b"/>
              <a:pathLst>
                <a:path w="651891" h="994537">
                  <a:moveTo>
                    <a:pt x="651891" y="96901"/>
                  </a:moveTo>
                  <a:cubicBezTo>
                    <a:pt x="626618" y="172720"/>
                    <a:pt x="601472" y="248666"/>
                    <a:pt x="576199" y="328676"/>
                  </a:cubicBezTo>
                  <a:cubicBezTo>
                    <a:pt x="429006" y="311785"/>
                    <a:pt x="361696" y="400304"/>
                    <a:pt x="323850" y="514096"/>
                  </a:cubicBezTo>
                  <a:cubicBezTo>
                    <a:pt x="273431" y="670052"/>
                    <a:pt x="235585" y="826008"/>
                    <a:pt x="189230" y="994537"/>
                  </a:cubicBezTo>
                  <a:cubicBezTo>
                    <a:pt x="168148" y="872363"/>
                    <a:pt x="159766" y="750062"/>
                    <a:pt x="130302" y="640588"/>
                  </a:cubicBezTo>
                  <a:cubicBezTo>
                    <a:pt x="100965" y="526796"/>
                    <a:pt x="46228" y="417195"/>
                    <a:pt x="0" y="299212"/>
                  </a:cubicBezTo>
                  <a:cubicBezTo>
                    <a:pt x="121920" y="96901"/>
                    <a:pt x="407924" y="0"/>
                    <a:pt x="651891" y="9690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8953200" y="2063520"/>
            <a:ext cx="540000" cy="594000"/>
            <a:chOff x="0" y="0"/>
            <a:chExt cx="720000" cy="792000"/>
          </a:xfrm>
        </p:grpSpPr>
        <p:sp>
          <p:nvSpPr>
            <p:cNvPr id="64" name="Freeform 64"/>
            <p:cNvSpPr/>
            <p:nvPr/>
          </p:nvSpPr>
          <p:spPr>
            <a:xfrm>
              <a:off x="0" y="-127"/>
              <a:ext cx="719963" cy="792099"/>
            </a:xfrm>
            <a:custGeom>
              <a:avLst/>
              <a:gdLst/>
              <a:ahLst/>
              <a:cxnLst/>
              <a:rect l="l" t="t" r="r" b="b"/>
              <a:pathLst>
                <a:path w="719963" h="792099">
                  <a:moveTo>
                    <a:pt x="487045" y="127"/>
                  </a:moveTo>
                  <a:cubicBezTo>
                    <a:pt x="503936" y="12827"/>
                    <a:pt x="512445" y="17018"/>
                    <a:pt x="516636" y="25400"/>
                  </a:cubicBezTo>
                  <a:cubicBezTo>
                    <a:pt x="719963" y="316103"/>
                    <a:pt x="719963" y="316103"/>
                    <a:pt x="478536" y="568833"/>
                  </a:cubicBezTo>
                  <a:cubicBezTo>
                    <a:pt x="402336" y="644652"/>
                    <a:pt x="321818" y="707898"/>
                    <a:pt x="228600" y="792099"/>
                  </a:cubicBezTo>
                  <a:cubicBezTo>
                    <a:pt x="169291" y="741553"/>
                    <a:pt x="93091" y="674116"/>
                    <a:pt x="21082" y="606679"/>
                  </a:cubicBezTo>
                  <a:cubicBezTo>
                    <a:pt x="4191" y="594106"/>
                    <a:pt x="4191" y="564642"/>
                    <a:pt x="0" y="539369"/>
                  </a:cubicBezTo>
                  <a:cubicBezTo>
                    <a:pt x="25400" y="543560"/>
                    <a:pt x="59309" y="535178"/>
                    <a:pt x="80518" y="547751"/>
                  </a:cubicBezTo>
                  <a:cubicBezTo>
                    <a:pt x="131318" y="581406"/>
                    <a:pt x="177927" y="619379"/>
                    <a:pt x="237236" y="665734"/>
                  </a:cubicBezTo>
                  <a:cubicBezTo>
                    <a:pt x="338836" y="564642"/>
                    <a:pt x="444754" y="471932"/>
                    <a:pt x="529463" y="358140"/>
                  </a:cubicBezTo>
                  <a:cubicBezTo>
                    <a:pt x="550672" y="328676"/>
                    <a:pt x="508254" y="240157"/>
                    <a:pt x="482854" y="185420"/>
                  </a:cubicBezTo>
                  <a:cubicBezTo>
                    <a:pt x="461645" y="122174"/>
                    <a:pt x="376936" y="63246"/>
                    <a:pt x="487045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9432720" y="2095200"/>
            <a:ext cx="568080" cy="336240"/>
            <a:chOff x="0" y="0"/>
            <a:chExt cx="757440" cy="44832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757428" cy="448310"/>
            </a:xfrm>
            <a:custGeom>
              <a:avLst/>
              <a:gdLst/>
              <a:ahLst/>
              <a:cxnLst/>
              <a:rect l="l" t="t" r="r" b="b"/>
              <a:pathLst>
                <a:path w="757428" h="448310">
                  <a:moveTo>
                    <a:pt x="0" y="0"/>
                  </a:moveTo>
                  <a:cubicBezTo>
                    <a:pt x="273558" y="135382"/>
                    <a:pt x="593344" y="148082"/>
                    <a:pt x="757428" y="448310"/>
                  </a:cubicBezTo>
                  <a:cubicBezTo>
                    <a:pt x="496570" y="325628"/>
                    <a:pt x="138811" y="389128"/>
                    <a:pt x="0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7" name="Group 67"/>
          <p:cNvGrpSpPr>
            <a:grpSpLocks noChangeAspect="1"/>
          </p:cNvGrpSpPr>
          <p:nvPr/>
        </p:nvGrpSpPr>
        <p:grpSpPr>
          <a:xfrm>
            <a:off x="9382320" y="1092240"/>
            <a:ext cx="492480" cy="200160"/>
            <a:chOff x="0" y="0"/>
            <a:chExt cx="656640" cy="26688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56717" cy="266954"/>
            </a:xfrm>
            <a:custGeom>
              <a:avLst/>
              <a:gdLst/>
              <a:ahLst/>
              <a:cxnLst/>
              <a:rect l="l" t="t" r="r" b="b"/>
              <a:pathLst>
                <a:path w="656717" h="266954">
                  <a:moveTo>
                    <a:pt x="656590" y="266827"/>
                  </a:moveTo>
                  <a:cubicBezTo>
                    <a:pt x="420878" y="200152"/>
                    <a:pt x="210439" y="141732"/>
                    <a:pt x="0" y="83439"/>
                  </a:cubicBezTo>
                  <a:cubicBezTo>
                    <a:pt x="0" y="70866"/>
                    <a:pt x="0" y="54229"/>
                    <a:pt x="0" y="41783"/>
                  </a:cubicBezTo>
                  <a:cubicBezTo>
                    <a:pt x="172593" y="29210"/>
                    <a:pt x="345186" y="0"/>
                    <a:pt x="517779" y="12573"/>
                  </a:cubicBezTo>
                  <a:cubicBezTo>
                    <a:pt x="639826" y="20955"/>
                    <a:pt x="635635" y="146050"/>
                    <a:pt x="656717" y="26695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9" name="Group 69"/>
          <p:cNvGrpSpPr>
            <a:grpSpLocks noChangeAspect="1"/>
          </p:cNvGrpSpPr>
          <p:nvPr/>
        </p:nvGrpSpPr>
        <p:grpSpPr>
          <a:xfrm>
            <a:off x="8921520" y="2882880"/>
            <a:ext cx="540000" cy="412560"/>
            <a:chOff x="0" y="0"/>
            <a:chExt cx="720000" cy="55008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719963" cy="550037"/>
            </a:xfrm>
            <a:custGeom>
              <a:avLst/>
              <a:gdLst/>
              <a:ahLst/>
              <a:cxnLst/>
              <a:rect l="l" t="t" r="r" b="b"/>
              <a:pathLst>
                <a:path w="719963" h="550037">
                  <a:moveTo>
                    <a:pt x="719963" y="0"/>
                  </a:moveTo>
                  <a:cubicBezTo>
                    <a:pt x="529463" y="260350"/>
                    <a:pt x="364236" y="516509"/>
                    <a:pt x="0" y="550037"/>
                  </a:cubicBezTo>
                  <a:cubicBezTo>
                    <a:pt x="245618" y="361061"/>
                    <a:pt x="474345" y="188976"/>
                    <a:pt x="719963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1" name="Group 71"/>
          <p:cNvGrpSpPr>
            <a:grpSpLocks noChangeAspect="1"/>
          </p:cNvGrpSpPr>
          <p:nvPr/>
        </p:nvGrpSpPr>
        <p:grpSpPr>
          <a:xfrm>
            <a:off x="8702640" y="4057920"/>
            <a:ext cx="552240" cy="190800"/>
            <a:chOff x="0" y="0"/>
            <a:chExt cx="736320" cy="2544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736346" cy="254381"/>
            </a:xfrm>
            <a:custGeom>
              <a:avLst/>
              <a:gdLst/>
              <a:ahLst/>
              <a:cxnLst/>
              <a:rect l="l" t="t" r="r" b="b"/>
              <a:pathLst>
                <a:path w="736346" h="254381">
                  <a:moveTo>
                    <a:pt x="732028" y="224663"/>
                  </a:moveTo>
                  <a:cubicBezTo>
                    <a:pt x="465455" y="254381"/>
                    <a:pt x="249682" y="72136"/>
                    <a:pt x="0" y="38100"/>
                  </a:cubicBezTo>
                  <a:cubicBezTo>
                    <a:pt x="4191" y="25400"/>
                    <a:pt x="4191" y="12700"/>
                    <a:pt x="8509" y="0"/>
                  </a:cubicBezTo>
                  <a:cubicBezTo>
                    <a:pt x="249682" y="59309"/>
                    <a:pt x="495173" y="122936"/>
                    <a:pt x="736346" y="182372"/>
                  </a:cubicBezTo>
                  <a:cubicBezTo>
                    <a:pt x="736346" y="195072"/>
                    <a:pt x="732155" y="207772"/>
                    <a:pt x="732155" y="22479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3" name="Group 73"/>
          <p:cNvGrpSpPr>
            <a:grpSpLocks noChangeAspect="1"/>
          </p:cNvGrpSpPr>
          <p:nvPr/>
        </p:nvGrpSpPr>
        <p:grpSpPr>
          <a:xfrm>
            <a:off x="14920560" y="1959120"/>
            <a:ext cx="2358720" cy="3546720"/>
            <a:chOff x="0" y="0"/>
            <a:chExt cx="3144960" cy="472896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3144901" cy="4728972"/>
            </a:xfrm>
            <a:custGeom>
              <a:avLst/>
              <a:gdLst/>
              <a:ahLst/>
              <a:cxnLst/>
              <a:rect l="l" t="t" r="r" b="b"/>
              <a:pathLst>
                <a:path w="3144901" h="4728972">
                  <a:moveTo>
                    <a:pt x="248920" y="2548509"/>
                  </a:moveTo>
                  <a:cubicBezTo>
                    <a:pt x="486410" y="2505075"/>
                    <a:pt x="719455" y="2461641"/>
                    <a:pt x="959231" y="2415921"/>
                  </a:cubicBezTo>
                  <a:cubicBezTo>
                    <a:pt x="892937" y="2063877"/>
                    <a:pt x="829056" y="1714246"/>
                    <a:pt x="762762" y="1359916"/>
                  </a:cubicBezTo>
                  <a:cubicBezTo>
                    <a:pt x="509270" y="1405636"/>
                    <a:pt x="260350" y="1453642"/>
                    <a:pt x="0" y="1501648"/>
                  </a:cubicBezTo>
                  <a:cubicBezTo>
                    <a:pt x="11430" y="1419352"/>
                    <a:pt x="18288" y="1343914"/>
                    <a:pt x="29718" y="1270762"/>
                  </a:cubicBezTo>
                  <a:cubicBezTo>
                    <a:pt x="34290" y="1234186"/>
                    <a:pt x="41148" y="1197610"/>
                    <a:pt x="45720" y="1161034"/>
                  </a:cubicBezTo>
                  <a:cubicBezTo>
                    <a:pt x="61722" y="1053592"/>
                    <a:pt x="98298" y="955294"/>
                    <a:pt x="164465" y="866140"/>
                  </a:cubicBezTo>
                  <a:cubicBezTo>
                    <a:pt x="280924" y="708533"/>
                    <a:pt x="388239" y="543941"/>
                    <a:pt x="497840" y="379476"/>
                  </a:cubicBezTo>
                  <a:cubicBezTo>
                    <a:pt x="516128" y="354330"/>
                    <a:pt x="536702" y="338328"/>
                    <a:pt x="568579" y="331470"/>
                  </a:cubicBezTo>
                  <a:cubicBezTo>
                    <a:pt x="1007110" y="251460"/>
                    <a:pt x="1443355" y="169164"/>
                    <a:pt x="1879600" y="89154"/>
                  </a:cubicBezTo>
                  <a:cubicBezTo>
                    <a:pt x="1961769" y="73152"/>
                    <a:pt x="2046351" y="54864"/>
                    <a:pt x="2130806" y="41148"/>
                  </a:cubicBezTo>
                  <a:cubicBezTo>
                    <a:pt x="2402586" y="0"/>
                    <a:pt x="2658364" y="180594"/>
                    <a:pt x="2708656" y="452501"/>
                  </a:cubicBezTo>
                  <a:cubicBezTo>
                    <a:pt x="2815971" y="1026160"/>
                    <a:pt x="2923286" y="1597660"/>
                    <a:pt x="3030728" y="2171319"/>
                  </a:cubicBezTo>
                  <a:cubicBezTo>
                    <a:pt x="3062732" y="2340483"/>
                    <a:pt x="3094736" y="2509647"/>
                    <a:pt x="3124327" y="2678684"/>
                  </a:cubicBezTo>
                  <a:cubicBezTo>
                    <a:pt x="3144901" y="2790698"/>
                    <a:pt x="3133471" y="2898140"/>
                    <a:pt x="3090037" y="3001010"/>
                  </a:cubicBezTo>
                  <a:cubicBezTo>
                    <a:pt x="2914142" y="3437509"/>
                    <a:pt x="2736088" y="3871849"/>
                    <a:pt x="2560193" y="4308348"/>
                  </a:cubicBezTo>
                  <a:cubicBezTo>
                    <a:pt x="2509901" y="4434078"/>
                    <a:pt x="2420874" y="4509516"/>
                    <a:pt x="2286127" y="4534662"/>
                  </a:cubicBezTo>
                  <a:cubicBezTo>
                    <a:pt x="1991487" y="4587240"/>
                    <a:pt x="1699133" y="4646676"/>
                    <a:pt x="1406779" y="4699254"/>
                  </a:cubicBezTo>
                  <a:cubicBezTo>
                    <a:pt x="1237742" y="4728972"/>
                    <a:pt x="1084707" y="4639818"/>
                    <a:pt x="1023112" y="4479798"/>
                  </a:cubicBezTo>
                  <a:cubicBezTo>
                    <a:pt x="954532" y="4301490"/>
                    <a:pt x="892937" y="4123182"/>
                    <a:pt x="822071" y="3947287"/>
                  </a:cubicBezTo>
                  <a:cubicBezTo>
                    <a:pt x="655320" y="3533648"/>
                    <a:pt x="483997" y="3122168"/>
                    <a:pt x="315087" y="2708529"/>
                  </a:cubicBezTo>
                  <a:cubicBezTo>
                    <a:pt x="294513" y="2658237"/>
                    <a:pt x="271653" y="2605659"/>
                    <a:pt x="248793" y="2548509"/>
                  </a:cubicBezTo>
                  <a:close/>
                  <a:moveTo>
                    <a:pt x="2336419" y="1666240"/>
                  </a:moveTo>
                  <a:cubicBezTo>
                    <a:pt x="2441448" y="1654810"/>
                    <a:pt x="2528316" y="1618234"/>
                    <a:pt x="2589911" y="1535938"/>
                  </a:cubicBezTo>
                  <a:cubicBezTo>
                    <a:pt x="2667508" y="1435354"/>
                    <a:pt x="2647061" y="1305052"/>
                    <a:pt x="2544191" y="1231900"/>
                  </a:cubicBezTo>
                  <a:cubicBezTo>
                    <a:pt x="2418588" y="1142746"/>
                    <a:pt x="2224405" y="1172464"/>
                    <a:pt x="2128520" y="1293622"/>
                  </a:cubicBezTo>
                  <a:cubicBezTo>
                    <a:pt x="2044065" y="1401064"/>
                    <a:pt x="2066798" y="1542796"/>
                    <a:pt x="2185670" y="1611376"/>
                  </a:cubicBezTo>
                  <a:cubicBezTo>
                    <a:pt x="2231390" y="1638808"/>
                    <a:pt x="2286127" y="1647952"/>
                    <a:pt x="2336419" y="166624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5" name="Group 75"/>
          <p:cNvGrpSpPr>
            <a:grpSpLocks noChangeAspect="1"/>
          </p:cNvGrpSpPr>
          <p:nvPr/>
        </p:nvGrpSpPr>
        <p:grpSpPr>
          <a:xfrm>
            <a:off x="13091760" y="3067200"/>
            <a:ext cx="2000160" cy="2622240"/>
            <a:chOff x="0" y="0"/>
            <a:chExt cx="2666880" cy="349632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2667000" cy="3496310"/>
            </a:xfrm>
            <a:custGeom>
              <a:avLst/>
              <a:gdLst/>
              <a:ahLst/>
              <a:cxnLst/>
              <a:rect l="l" t="t" r="r" b="b"/>
              <a:pathLst>
                <a:path w="2667000" h="3496310">
                  <a:moveTo>
                    <a:pt x="322199" y="1625981"/>
                  </a:moveTo>
                  <a:cubicBezTo>
                    <a:pt x="425069" y="1443228"/>
                    <a:pt x="530098" y="1258316"/>
                    <a:pt x="635254" y="1070991"/>
                  </a:cubicBezTo>
                  <a:cubicBezTo>
                    <a:pt x="420497" y="1070991"/>
                    <a:pt x="212471" y="1070991"/>
                    <a:pt x="2286" y="1070991"/>
                  </a:cubicBezTo>
                  <a:cubicBezTo>
                    <a:pt x="2286" y="1066419"/>
                    <a:pt x="0" y="1064133"/>
                    <a:pt x="0" y="1059561"/>
                  </a:cubicBezTo>
                  <a:cubicBezTo>
                    <a:pt x="196469" y="986536"/>
                    <a:pt x="390779" y="913384"/>
                    <a:pt x="594106" y="838073"/>
                  </a:cubicBezTo>
                  <a:cubicBezTo>
                    <a:pt x="429641" y="698754"/>
                    <a:pt x="269621" y="564007"/>
                    <a:pt x="109728" y="429387"/>
                  </a:cubicBezTo>
                  <a:cubicBezTo>
                    <a:pt x="112014" y="427101"/>
                    <a:pt x="112014" y="424815"/>
                    <a:pt x="114300" y="422529"/>
                  </a:cubicBezTo>
                  <a:cubicBezTo>
                    <a:pt x="310769" y="490982"/>
                    <a:pt x="507365" y="561848"/>
                    <a:pt x="712978" y="634873"/>
                  </a:cubicBezTo>
                  <a:cubicBezTo>
                    <a:pt x="674116" y="420243"/>
                    <a:pt x="637540" y="212344"/>
                    <a:pt x="600964" y="4572"/>
                  </a:cubicBezTo>
                  <a:cubicBezTo>
                    <a:pt x="603250" y="4572"/>
                    <a:pt x="605536" y="2286"/>
                    <a:pt x="607822" y="2286"/>
                  </a:cubicBezTo>
                  <a:cubicBezTo>
                    <a:pt x="715264" y="182753"/>
                    <a:pt x="820420" y="363093"/>
                    <a:pt x="932434" y="552704"/>
                  </a:cubicBezTo>
                  <a:cubicBezTo>
                    <a:pt x="1039749" y="365379"/>
                    <a:pt x="1144905" y="182753"/>
                    <a:pt x="1252347" y="0"/>
                  </a:cubicBezTo>
                  <a:cubicBezTo>
                    <a:pt x="1254633" y="2286"/>
                    <a:pt x="1256919" y="2286"/>
                    <a:pt x="1259205" y="4572"/>
                  </a:cubicBezTo>
                  <a:cubicBezTo>
                    <a:pt x="1224915" y="210058"/>
                    <a:pt x="1188339" y="415671"/>
                    <a:pt x="1151763" y="632587"/>
                  </a:cubicBezTo>
                  <a:cubicBezTo>
                    <a:pt x="1357376" y="557276"/>
                    <a:pt x="1556258" y="486410"/>
                    <a:pt x="1752727" y="413385"/>
                  </a:cubicBezTo>
                  <a:cubicBezTo>
                    <a:pt x="1755013" y="415671"/>
                    <a:pt x="1755013" y="417957"/>
                    <a:pt x="1757299" y="420243"/>
                  </a:cubicBezTo>
                  <a:cubicBezTo>
                    <a:pt x="1656715" y="506984"/>
                    <a:pt x="1553972" y="593852"/>
                    <a:pt x="1453388" y="680593"/>
                  </a:cubicBezTo>
                  <a:cubicBezTo>
                    <a:pt x="1455674" y="682879"/>
                    <a:pt x="1455674" y="685165"/>
                    <a:pt x="1457960" y="685165"/>
                  </a:cubicBezTo>
                  <a:cubicBezTo>
                    <a:pt x="1515110" y="666877"/>
                    <a:pt x="1574546" y="646303"/>
                    <a:pt x="1636268" y="628015"/>
                  </a:cubicBezTo>
                  <a:cubicBezTo>
                    <a:pt x="1672844" y="735330"/>
                    <a:pt x="1711706" y="840359"/>
                    <a:pt x="1743710" y="945388"/>
                  </a:cubicBezTo>
                  <a:cubicBezTo>
                    <a:pt x="1759712" y="1000252"/>
                    <a:pt x="1787144" y="1034415"/>
                    <a:pt x="1842008" y="1043559"/>
                  </a:cubicBezTo>
                  <a:cubicBezTo>
                    <a:pt x="1851152" y="1043559"/>
                    <a:pt x="1858010" y="1050417"/>
                    <a:pt x="1878584" y="1057275"/>
                  </a:cubicBezTo>
                  <a:cubicBezTo>
                    <a:pt x="1844294" y="1059561"/>
                    <a:pt x="1821434" y="1061847"/>
                    <a:pt x="1791716" y="1064133"/>
                  </a:cubicBezTo>
                  <a:cubicBezTo>
                    <a:pt x="1800860" y="1077849"/>
                    <a:pt x="1807718" y="1089279"/>
                    <a:pt x="1816862" y="1098423"/>
                  </a:cubicBezTo>
                  <a:cubicBezTo>
                    <a:pt x="1924304" y="1203452"/>
                    <a:pt x="1988312" y="1331341"/>
                    <a:pt x="2036191" y="1472946"/>
                  </a:cubicBezTo>
                  <a:cubicBezTo>
                    <a:pt x="2221357" y="2027936"/>
                    <a:pt x="2415540" y="2580513"/>
                    <a:pt x="2605278" y="3135503"/>
                  </a:cubicBezTo>
                  <a:cubicBezTo>
                    <a:pt x="2616708" y="3167507"/>
                    <a:pt x="2630424" y="3199384"/>
                    <a:pt x="2639568" y="3233674"/>
                  </a:cubicBezTo>
                  <a:cubicBezTo>
                    <a:pt x="2667000" y="3331845"/>
                    <a:pt x="2616708" y="3430016"/>
                    <a:pt x="2522982" y="3462020"/>
                  </a:cubicBezTo>
                  <a:cubicBezTo>
                    <a:pt x="2426970" y="3496310"/>
                    <a:pt x="2324228" y="3450590"/>
                    <a:pt x="2287651" y="3352419"/>
                  </a:cubicBezTo>
                  <a:cubicBezTo>
                    <a:pt x="2232787" y="3197098"/>
                    <a:pt x="2180209" y="3039491"/>
                    <a:pt x="2125345" y="2882011"/>
                  </a:cubicBezTo>
                  <a:cubicBezTo>
                    <a:pt x="1958467" y="2393315"/>
                    <a:pt x="1789431" y="1904619"/>
                    <a:pt x="1622553" y="1415923"/>
                  </a:cubicBezTo>
                  <a:cubicBezTo>
                    <a:pt x="1613408" y="1388491"/>
                    <a:pt x="1611122" y="1356487"/>
                    <a:pt x="1611122" y="1326896"/>
                  </a:cubicBezTo>
                  <a:cubicBezTo>
                    <a:pt x="1606550" y="1251585"/>
                    <a:pt x="1608836" y="1173861"/>
                    <a:pt x="1604264" y="1098550"/>
                  </a:cubicBezTo>
                  <a:cubicBezTo>
                    <a:pt x="1604264" y="1087120"/>
                    <a:pt x="1590548" y="1064260"/>
                    <a:pt x="1583690" y="1064260"/>
                  </a:cubicBezTo>
                  <a:cubicBezTo>
                    <a:pt x="1469390" y="1061974"/>
                    <a:pt x="1357503" y="1061974"/>
                    <a:pt x="1229487" y="1061974"/>
                  </a:cubicBezTo>
                  <a:cubicBezTo>
                    <a:pt x="1341501" y="1256030"/>
                    <a:pt x="1446531" y="1436497"/>
                    <a:pt x="1551686" y="1619250"/>
                  </a:cubicBezTo>
                  <a:cubicBezTo>
                    <a:pt x="1549400" y="1621536"/>
                    <a:pt x="1547114" y="1621536"/>
                    <a:pt x="1544828" y="1623822"/>
                  </a:cubicBezTo>
                  <a:cubicBezTo>
                    <a:pt x="1382522" y="1491361"/>
                    <a:pt x="1220344" y="1356614"/>
                    <a:pt x="1053466" y="1217295"/>
                  </a:cubicBezTo>
                  <a:cubicBezTo>
                    <a:pt x="1016890" y="1425067"/>
                    <a:pt x="980314" y="1623822"/>
                    <a:pt x="946024" y="1822450"/>
                  </a:cubicBezTo>
                  <a:cubicBezTo>
                    <a:pt x="939166" y="1822450"/>
                    <a:pt x="934594" y="1822450"/>
                    <a:pt x="930022" y="1822450"/>
                  </a:cubicBezTo>
                  <a:cubicBezTo>
                    <a:pt x="893446" y="1623822"/>
                    <a:pt x="856869" y="1427353"/>
                    <a:pt x="818008" y="1219581"/>
                  </a:cubicBezTo>
                  <a:cubicBezTo>
                    <a:pt x="651130" y="1358900"/>
                    <a:pt x="488951" y="1493647"/>
                    <a:pt x="328931" y="1628394"/>
                  </a:cubicBezTo>
                  <a:cubicBezTo>
                    <a:pt x="326645" y="1628394"/>
                    <a:pt x="324359" y="1626108"/>
                    <a:pt x="322073" y="1626108"/>
                  </a:cubicBezTo>
                  <a:close/>
                  <a:moveTo>
                    <a:pt x="822706" y="762762"/>
                  </a:moveTo>
                  <a:cubicBezTo>
                    <a:pt x="719836" y="728472"/>
                    <a:pt x="626237" y="694309"/>
                    <a:pt x="532511" y="662305"/>
                  </a:cubicBezTo>
                  <a:cubicBezTo>
                    <a:pt x="532511" y="664591"/>
                    <a:pt x="530225" y="666877"/>
                    <a:pt x="527939" y="669163"/>
                  </a:cubicBezTo>
                  <a:cubicBezTo>
                    <a:pt x="605663" y="733044"/>
                    <a:pt x="681101" y="797052"/>
                    <a:pt x="760984" y="865505"/>
                  </a:cubicBezTo>
                  <a:cubicBezTo>
                    <a:pt x="664972" y="904367"/>
                    <a:pt x="573532" y="938530"/>
                    <a:pt x="479933" y="972820"/>
                  </a:cubicBezTo>
                  <a:cubicBezTo>
                    <a:pt x="482219" y="977392"/>
                    <a:pt x="482219" y="979678"/>
                    <a:pt x="482219" y="984250"/>
                  </a:cubicBezTo>
                  <a:cubicBezTo>
                    <a:pt x="580517" y="984250"/>
                    <a:pt x="678688" y="984250"/>
                    <a:pt x="783844" y="984250"/>
                  </a:cubicBezTo>
                  <a:cubicBezTo>
                    <a:pt x="731266" y="1075563"/>
                    <a:pt x="683260" y="1160145"/>
                    <a:pt x="635254" y="1246886"/>
                  </a:cubicBezTo>
                  <a:cubicBezTo>
                    <a:pt x="639826" y="1246886"/>
                    <a:pt x="642112" y="1249172"/>
                    <a:pt x="644398" y="1251458"/>
                  </a:cubicBezTo>
                  <a:cubicBezTo>
                    <a:pt x="719836" y="1187577"/>
                    <a:pt x="795274" y="1125855"/>
                    <a:pt x="875157" y="1059688"/>
                  </a:cubicBezTo>
                  <a:cubicBezTo>
                    <a:pt x="895731" y="1164717"/>
                    <a:pt x="914019" y="1260602"/>
                    <a:pt x="930021" y="1358900"/>
                  </a:cubicBezTo>
                  <a:cubicBezTo>
                    <a:pt x="934593" y="1358900"/>
                    <a:pt x="936879" y="1358900"/>
                    <a:pt x="939165" y="1358900"/>
                  </a:cubicBezTo>
                  <a:cubicBezTo>
                    <a:pt x="957453" y="1260729"/>
                    <a:pt x="975741" y="1162558"/>
                    <a:pt x="994029" y="1059688"/>
                  </a:cubicBezTo>
                  <a:cubicBezTo>
                    <a:pt x="1076325" y="1125855"/>
                    <a:pt x="1154049" y="1189863"/>
                    <a:pt x="1231646" y="1253744"/>
                  </a:cubicBezTo>
                  <a:cubicBezTo>
                    <a:pt x="1233932" y="1251458"/>
                    <a:pt x="1236218" y="1251458"/>
                    <a:pt x="1238504" y="1249172"/>
                  </a:cubicBezTo>
                  <a:cubicBezTo>
                    <a:pt x="1188212" y="1162431"/>
                    <a:pt x="1137920" y="1075563"/>
                    <a:pt x="1083056" y="977392"/>
                  </a:cubicBezTo>
                  <a:cubicBezTo>
                    <a:pt x="1190498" y="977392"/>
                    <a:pt x="1290955" y="977392"/>
                    <a:pt x="1389253" y="977392"/>
                  </a:cubicBezTo>
                  <a:cubicBezTo>
                    <a:pt x="1389253" y="975106"/>
                    <a:pt x="1389253" y="972820"/>
                    <a:pt x="1389253" y="970534"/>
                  </a:cubicBezTo>
                  <a:cubicBezTo>
                    <a:pt x="1297813" y="936244"/>
                    <a:pt x="1204087" y="902081"/>
                    <a:pt x="1105916" y="863219"/>
                  </a:cubicBezTo>
                  <a:cubicBezTo>
                    <a:pt x="1185926" y="794766"/>
                    <a:pt x="1261364" y="730758"/>
                    <a:pt x="1336675" y="666877"/>
                  </a:cubicBezTo>
                  <a:cubicBezTo>
                    <a:pt x="1334389" y="664591"/>
                    <a:pt x="1334389" y="660019"/>
                    <a:pt x="1332103" y="657733"/>
                  </a:cubicBezTo>
                  <a:cubicBezTo>
                    <a:pt x="1238377" y="692023"/>
                    <a:pt x="1144651" y="726186"/>
                    <a:pt x="1044194" y="762762"/>
                  </a:cubicBezTo>
                  <a:cubicBezTo>
                    <a:pt x="1062482" y="655447"/>
                    <a:pt x="1078484" y="559562"/>
                    <a:pt x="1094486" y="461264"/>
                  </a:cubicBezTo>
                  <a:cubicBezTo>
                    <a:pt x="1092200" y="458978"/>
                    <a:pt x="1089914" y="458978"/>
                    <a:pt x="1087628" y="458978"/>
                  </a:cubicBezTo>
                  <a:cubicBezTo>
                    <a:pt x="1037336" y="543433"/>
                    <a:pt x="987044" y="630301"/>
                    <a:pt x="934466" y="721614"/>
                  </a:cubicBezTo>
                  <a:cubicBezTo>
                    <a:pt x="877316" y="628015"/>
                    <a:pt x="827024" y="541147"/>
                    <a:pt x="774446" y="456692"/>
                  </a:cubicBezTo>
                  <a:cubicBezTo>
                    <a:pt x="772160" y="456692"/>
                    <a:pt x="769874" y="458978"/>
                    <a:pt x="767588" y="458978"/>
                  </a:cubicBezTo>
                  <a:cubicBezTo>
                    <a:pt x="785876" y="557149"/>
                    <a:pt x="801878" y="655320"/>
                    <a:pt x="822452" y="762762"/>
                  </a:cubicBezTo>
                  <a:close/>
                  <a:moveTo>
                    <a:pt x="1409954" y="886079"/>
                  </a:moveTo>
                  <a:cubicBezTo>
                    <a:pt x="1467104" y="906653"/>
                    <a:pt x="1510538" y="922655"/>
                    <a:pt x="1563116" y="940943"/>
                  </a:cubicBezTo>
                  <a:cubicBezTo>
                    <a:pt x="1549400" y="902081"/>
                    <a:pt x="1537970" y="874776"/>
                    <a:pt x="1528826" y="842772"/>
                  </a:cubicBezTo>
                  <a:cubicBezTo>
                    <a:pt x="1487678" y="858774"/>
                    <a:pt x="1455674" y="870204"/>
                    <a:pt x="1409954" y="88620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7" name="Group 77"/>
          <p:cNvGrpSpPr>
            <a:grpSpLocks noChangeAspect="1"/>
          </p:cNvGrpSpPr>
          <p:nvPr/>
        </p:nvGrpSpPr>
        <p:grpSpPr>
          <a:xfrm>
            <a:off x="14920560" y="3130560"/>
            <a:ext cx="568080" cy="612720"/>
            <a:chOff x="0" y="0"/>
            <a:chExt cx="757440" cy="81696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757428" cy="816991"/>
            </a:xfrm>
            <a:custGeom>
              <a:avLst/>
              <a:gdLst/>
              <a:ahLst/>
              <a:cxnLst/>
              <a:rect l="l" t="t" r="r" b="b"/>
              <a:pathLst>
                <a:path w="757428" h="816991">
                  <a:moveTo>
                    <a:pt x="757428" y="712343"/>
                  </a:moveTo>
                  <a:cubicBezTo>
                    <a:pt x="570357" y="748792"/>
                    <a:pt x="390144" y="782828"/>
                    <a:pt x="209931" y="814705"/>
                  </a:cubicBezTo>
                  <a:cubicBezTo>
                    <a:pt x="198501" y="816991"/>
                    <a:pt x="178054" y="807847"/>
                    <a:pt x="175768" y="798830"/>
                  </a:cubicBezTo>
                  <a:cubicBezTo>
                    <a:pt x="91313" y="584835"/>
                    <a:pt x="16002" y="368681"/>
                    <a:pt x="0" y="136525"/>
                  </a:cubicBezTo>
                  <a:cubicBezTo>
                    <a:pt x="0" y="131953"/>
                    <a:pt x="2286" y="125095"/>
                    <a:pt x="2286" y="116078"/>
                  </a:cubicBezTo>
                  <a:cubicBezTo>
                    <a:pt x="207645" y="77343"/>
                    <a:pt x="413004" y="38735"/>
                    <a:pt x="622808" y="0"/>
                  </a:cubicBezTo>
                  <a:cubicBezTo>
                    <a:pt x="668401" y="238887"/>
                    <a:pt x="711835" y="473329"/>
                    <a:pt x="757428" y="71234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9" name="Group 79"/>
          <p:cNvGrpSpPr>
            <a:grpSpLocks noChangeAspect="1"/>
          </p:cNvGrpSpPr>
          <p:nvPr/>
        </p:nvGrpSpPr>
        <p:grpSpPr>
          <a:xfrm>
            <a:off x="14469120" y="6042240"/>
            <a:ext cx="3025440" cy="4044960"/>
            <a:chOff x="0" y="0"/>
            <a:chExt cx="4033920" cy="539328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4033901" cy="5393182"/>
            </a:xfrm>
            <a:custGeom>
              <a:avLst/>
              <a:gdLst/>
              <a:ahLst/>
              <a:cxnLst/>
              <a:rect l="l" t="t" r="r" b="b"/>
              <a:pathLst>
                <a:path w="4033901" h="5393182">
                  <a:moveTo>
                    <a:pt x="4024884" y="2163572"/>
                  </a:moveTo>
                  <a:cubicBezTo>
                    <a:pt x="4024884" y="2527935"/>
                    <a:pt x="4033901" y="2887726"/>
                    <a:pt x="4024884" y="3252089"/>
                  </a:cubicBezTo>
                  <a:cubicBezTo>
                    <a:pt x="4006850" y="4187698"/>
                    <a:pt x="3331591" y="4992878"/>
                    <a:pt x="2413127" y="5177282"/>
                  </a:cubicBezTo>
                  <a:cubicBezTo>
                    <a:pt x="1341628" y="5393182"/>
                    <a:pt x="283591" y="4709414"/>
                    <a:pt x="44958" y="3643376"/>
                  </a:cubicBezTo>
                  <a:cubicBezTo>
                    <a:pt x="13462" y="3499612"/>
                    <a:pt x="0" y="3351149"/>
                    <a:pt x="0" y="3202686"/>
                  </a:cubicBezTo>
                  <a:cubicBezTo>
                    <a:pt x="0" y="2501011"/>
                    <a:pt x="0" y="1794764"/>
                    <a:pt x="0" y="1088517"/>
                  </a:cubicBezTo>
                  <a:cubicBezTo>
                    <a:pt x="0" y="620776"/>
                    <a:pt x="279146" y="220472"/>
                    <a:pt x="720344" y="62992"/>
                  </a:cubicBezTo>
                  <a:cubicBezTo>
                    <a:pt x="828421" y="22479"/>
                    <a:pt x="945388" y="4445"/>
                    <a:pt x="1062482" y="4445"/>
                  </a:cubicBezTo>
                  <a:cubicBezTo>
                    <a:pt x="1697228" y="4445"/>
                    <a:pt x="2327529" y="0"/>
                    <a:pt x="2962402" y="4445"/>
                  </a:cubicBezTo>
                  <a:cubicBezTo>
                    <a:pt x="3489198" y="4445"/>
                    <a:pt x="3948430" y="404749"/>
                    <a:pt x="4015867" y="926592"/>
                  </a:cubicBezTo>
                  <a:cubicBezTo>
                    <a:pt x="4024884" y="989584"/>
                    <a:pt x="4024884" y="1052576"/>
                    <a:pt x="4024884" y="1115568"/>
                  </a:cubicBezTo>
                  <a:cubicBezTo>
                    <a:pt x="4024884" y="1466469"/>
                    <a:pt x="4024884" y="1817243"/>
                    <a:pt x="4024884" y="2163699"/>
                  </a:cubicBezTo>
                  <a:cubicBezTo>
                    <a:pt x="4024884" y="2163699"/>
                    <a:pt x="4024884" y="2163699"/>
                    <a:pt x="4024884" y="2163699"/>
                  </a:cubicBezTo>
                  <a:close/>
                  <a:moveTo>
                    <a:pt x="2017014" y="1070610"/>
                  </a:moveTo>
                  <a:cubicBezTo>
                    <a:pt x="1490218" y="1070610"/>
                    <a:pt x="967994" y="1070610"/>
                    <a:pt x="445770" y="1070610"/>
                  </a:cubicBezTo>
                  <a:cubicBezTo>
                    <a:pt x="391795" y="1070610"/>
                    <a:pt x="369189" y="1093089"/>
                    <a:pt x="369189" y="1147064"/>
                  </a:cubicBezTo>
                  <a:cubicBezTo>
                    <a:pt x="369189" y="1380998"/>
                    <a:pt x="369189" y="1614932"/>
                    <a:pt x="369189" y="1848739"/>
                  </a:cubicBezTo>
                  <a:cubicBezTo>
                    <a:pt x="369189" y="2213102"/>
                    <a:pt x="657352" y="2505456"/>
                    <a:pt x="1021969" y="2505456"/>
                  </a:cubicBezTo>
                  <a:cubicBezTo>
                    <a:pt x="1683766" y="2509901"/>
                    <a:pt x="2350135" y="2505456"/>
                    <a:pt x="3016377" y="2505456"/>
                  </a:cubicBezTo>
                  <a:cubicBezTo>
                    <a:pt x="3047873" y="2505456"/>
                    <a:pt x="3079369" y="2501011"/>
                    <a:pt x="3110865" y="2496439"/>
                  </a:cubicBezTo>
                  <a:cubicBezTo>
                    <a:pt x="3434969" y="2433447"/>
                    <a:pt x="3655568" y="2168017"/>
                    <a:pt x="3655568" y="1839722"/>
                  </a:cubicBezTo>
                  <a:cubicBezTo>
                    <a:pt x="3655568" y="1610360"/>
                    <a:pt x="3655568" y="1380871"/>
                    <a:pt x="3655568" y="1155954"/>
                  </a:cubicBezTo>
                  <a:cubicBezTo>
                    <a:pt x="3655568" y="1088517"/>
                    <a:pt x="3637534" y="1070483"/>
                    <a:pt x="3569970" y="1070483"/>
                  </a:cubicBezTo>
                  <a:cubicBezTo>
                    <a:pt x="3052191" y="1070483"/>
                    <a:pt x="2534539" y="1070483"/>
                    <a:pt x="2016760" y="107048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1" name="Group 81"/>
          <p:cNvGrpSpPr>
            <a:grpSpLocks noChangeAspect="1"/>
          </p:cNvGrpSpPr>
          <p:nvPr/>
        </p:nvGrpSpPr>
        <p:grpSpPr>
          <a:xfrm>
            <a:off x="14255280" y="6897600"/>
            <a:ext cx="118080" cy="767520"/>
            <a:chOff x="0" y="0"/>
            <a:chExt cx="157440" cy="102336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57480" cy="1023366"/>
            </a:xfrm>
            <a:custGeom>
              <a:avLst/>
              <a:gdLst/>
              <a:ahLst/>
              <a:cxnLst/>
              <a:rect l="l" t="t" r="r" b="b"/>
              <a:pathLst>
                <a:path w="157480" h="1023366">
                  <a:moveTo>
                    <a:pt x="157480" y="1023366"/>
                  </a:moveTo>
                  <a:cubicBezTo>
                    <a:pt x="131191" y="1023366"/>
                    <a:pt x="109347" y="1023366"/>
                    <a:pt x="83185" y="1023366"/>
                  </a:cubicBezTo>
                  <a:cubicBezTo>
                    <a:pt x="30607" y="1023366"/>
                    <a:pt x="0" y="991997"/>
                    <a:pt x="0" y="938022"/>
                  </a:cubicBezTo>
                  <a:cubicBezTo>
                    <a:pt x="0" y="893191"/>
                    <a:pt x="0" y="848233"/>
                    <a:pt x="0" y="798830"/>
                  </a:cubicBezTo>
                  <a:cubicBezTo>
                    <a:pt x="0" y="569976"/>
                    <a:pt x="0" y="336677"/>
                    <a:pt x="0" y="103251"/>
                  </a:cubicBezTo>
                  <a:cubicBezTo>
                    <a:pt x="0" y="26924"/>
                    <a:pt x="26289" y="0"/>
                    <a:pt x="100584" y="0"/>
                  </a:cubicBezTo>
                  <a:cubicBezTo>
                    <a:pt x="118110" y="0"/>
                    <a:pt x="135636" y="0"/>
                    <a:pt x="157480" y="0"/>
                  </a:cubicBezTo>
                  <a:cubicBezTo>
                    <a:pt x="157480" y="341122"/>
                    <a:pt x="157480" y="682244"/>
                    <a:pt x="157480" y="102336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3" name="Group 83"/>
          <p:cNvGrpSpPr>
            <a:grpSpLocks noChangeAspect="1"/>
          </p:cNvGrpSpPr>
          <p:nvPr/>
        </p:nvGrpSpPr>
        <p:grpSpPr>
          <a:xfrm>
            <a:off x="17582400" y="6897600"/>
            <a:ext cx="118080" cy="767520"/>
            <a:chOff x="0" y="0"/>
            <a:chExt cx="157440" cy="102336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157480" cy="1023493"/>
            </a:xfrm>
            <a:custGeom>
              <a:avLst/>
              <a:gdLst/>
              <a:ahLst/>
              <a:cxnLst/>
              <a:rect l="l" t="t" r="r" b="b"/>
              <a:pathLst>
                <a:path w="157480" h="1023493">
                  <a:moveTo>
                    <a:pt x="0" y="1023366"/>
                  </a:moveTo>
                  <a:cubicBezTo>
                    <a:pt x="0" y="682244"/>
                    <a:pt x="0" y="341122"/>
                    <a:pt x="0" y="0"/>
                  </a:cubicBezTo>
                  <a:cubicBezTo>
                    <a:pt x="34925" y="0"/>
                    <a:pt x="69977" y="0"/>
                    <a:pt x="100584" y="4445"/>
                  </a:cubicBezTo>
                  <a:cubicBezTo>
                    <a:pt x="131191" y="8890"/>
                    <a:pt x="153035" y="35941"/>
                    <a:pt x="157480" y="67310"/>
                  </a:cubicBezTo>
                  <a:cubicBezTo>
                    <a:pt x="157480" y="76327"/>
                    <a:pt x="157480" y="89789"/>
                    <a:pt x="157480" y="103251"/>
                  </a:cubicBezTo>
                  <a:cubicBezTo>
                    <a:pt x="157480" y="377063"/>
                    <a:pt x="157480" y="650875"/>
                    <a:pt x="157480" y="924687"/>
                  </a:cubicBezTo>
                  <a:cubicBezTo>
                    <a:pt x="157480" y="991997"/>
                    <a:pt x="131191" y="1023493"/>
                    <a:pt x="61214" y="1023493"/>
                  </a:cubicBezTo>
                  <a:cubicBezTo>
                    <a:pt x="43688" y="1023493"/>
                    <a:pt x="21844" y="1023493"/>
                    <a:pt x="0" y="102349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5" name="Group 85"/>
          <p:cNvGrpSpPr>
            <a:grpSpLocks noChangeAspect="1"/>
          </p:cNvGrpSpPr>
          <p:nvPr/>
        </p:nvGrpSpPr>
        <p:grpSpPr>
          <a:xfrm>
            <a:off x="14037120" y="7111440"/>
            <a:ext cx="122400" cy="339840"/>
            <a:chOff x="0" y="0"/>
            <a:chExt cx="163200" cy="45312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63195" cy="453136"/>
            </a:xfrm>
            <a:custGeom>
              <a:avLst/>
              <a:gdLst/>
              <a:ahLst/>
              <a:cxnLst/>
              <a:rect l="l" t="t" r="r" b="b"/>
              <a:pathLst>
                <a:path w="163195" h="453136">
                  <a:moveTo>
                    <a:pt x="163195" y="0"/>
                  </a:moveTo>
                  <a:cubicBezTo>
                    <a:pt x="163195" y="152527"/>
                    <a:pt x="163195" y="296037"/>
                    <a:pt x="163195" y="453136"/>
                  </a:cubicBezTo>
                  <a:cubicBezTo>
                    <a:pt x="126873" y="448691"/>
                    <a:pt x="86106" y="453136"/>
                    <a:pt x="54356" y="444119"/>
                  </a:cubicBezTo>
                  <a:cubicBezTo>
                    <a:pt x="18161" y="435229"/>
                    <a:pt x="0" y="403733"/>
                    <a:pt x="0" y="367919"/>
                  </a:cubicBezTo>
                  <a:cubicBezTo>
                    <a:pt x="0" y="273685"/>
                    <a:pt x="0" y="179451"/>
                    <a:pt x="0" y="80772"/>
                  </a:cubicBezTo>
                  <a:cubicBezTo>
                    <a:pt x="0" y="35941"/>
                    <a:pt x="31750" y="4445"/>
                    <a:pt x="77089" y="0"/>
                  </a:cubicBezTo>
                  <a:cubicBezTo>
                    <a:pt x="104267" y="0"/>
                    <a:pt x="136017" y="0"/>
                    <a:pt x="163195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7" name="Group 87"/>
          <p:cNvGrpSpPr>
            <a:grpSpLocks noChangeAspect="1"/>
          </p:cNvGrpSpPr>
          <p:nvPr/>
        </p:nvGrpSpPr>
        <p:grpSpPr>
          <a:xfrm>
            <a:off x="17796240" y="7111440"/>
            <a:ext cx="122400" cy="339840"/>
            <a:chOff x="0" y="0"/>
            <a:chExt cx="163200" cy="45312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163195" cy="453263"/>
            </a:xfrm>
            <a:custGeom>
              <a:avLst/>
              <a:gdLst/>
              <a:ahLst/>
              <a:cxnLst/>
              <a:rect l="l" t="t" r="r" b="b"/>
              <a:pathLst>
                <a:path w="163195" h="453263">
                  <a:moveTo>
                    <a:pt x="0" y="453136"/>
                  </a:moveTo>
                  <a:cubicBezTo>
                    <a:pt x="0" y="303530"/>
                    <a:pt x="0" y="154051"/>
                    <a:pt x="0" y="0"/>
                  </a:cubicBezTo>
                  <a:cubicBezTo>
                    <a:pt x="36322" y="0"/>
                    <a:pt x="67945" y="0"/>
                    <a:pt x="99695" y="4572"/>
                  </a:cubicBezTo>
                  <a:cubicBezTo>
                    <a:pt x="136017" y="4572"/>
                    <a:pt x="163195" y="40767"/>
                    <a:pt x="163195" y="81661"/>
                  </a:cubicBezTo>
                  <a:cubicBezTo>
                    <a:pt x="163195" y="176784"/>
                    <a:pt x="163195" y="276479"/>
                    <a:pt x="163195" y="376174"/>
                  </a:cubicBezTo>
                  <a:cubicBezTo>
                    <a:pt x="163195" y="412369"/>
                    <a:pt x="136017" y="444119"/>
                    <a:pt x="95250" y="453263"/>
                  </a:cubicBezTo>
                  <a:cubicBezTo>
                    <a:pt x="86233" y="453263"/>
                    <a:pt x="81661" y="453263"/>
                    <a:pt x="72644" y="453263"/>
                  </a:cubicBezTo>
                  <a:cubicBezTo>
                    <a:pt x="50038" y="453263"/>
                    <a:pt x="27305" y="453263"/>
                    <a:pt x="127" y="45326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9" name="Group 89"/>
          <p:cNvGrpSpPr>
            <a:grpSpLocks noChangeAspect="1"/>
          </p:cNvGrpSpPr>
          <p:nvPr/>
        </p:nvGrpSpPr>
        <p:grpSpPr>
          <a:xfrm>
            <a:off x="14839200" y="7207200"/>
            <a:ext cx="2284560" cy="622800"/>
            <a:chOff x="0" y="0"/>
            <a:chExt cx="3046080" cy="8304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3045968" cy="830453"/>
            </a:xfrm>
            <a:custGeom>
              <a:avLst/>
              <a:gdLst/>
              <a:ahLst/>
              <a:cxnLst/>
              <a:rect l="l" t="t" r="r" b="b"/>
              <a:pathLst>
                <a:path w="3045968" h="830453">
                  <a:moveTo>
                    <a:pt x="3037078" y="0"/>
                  </a:moveTo>
                  <a:cubicBezTo>
                    <a:pt x="3037078" y="4445"/>
                    <a:pt x="3041523" y="9017"/>
                    <a:pt x="3041523" y="9017"/>
                  </a:cubicBezTo>
                  <a:cubicBezTo>
                    <a:pt x="3037078" y="139192"/>
                    <a:pt x="3045968" y="264922"/>
                    <a:pt x="3028061" y="390525"/>
                  </a:cubicBezTo>
                  <a:cubicBezTo>
                    <a:pt x="2996565" y="637413"/>
                    <a:pt x="2771648" y="830453"/>
                    <a:pt x="2519680" y="830453"/>
                  </a:cubicBezTo>
                  <a:cubicBezTo>
                    <a:pt x="1853819" y="830453"/>
                    <a:pt x="1192403" y="830453"/>
                    <a:pt x="526415" y="830453"/>
                  </a:cubicBezTo>
                  <a:cubicBezTo>
                    <a:pt x="238506" y="830453"/>
                    <a:pt x="4445" y="592455"/>
                    <a:pt x="0" y="300736"/>
                  </a:cubicBezTo>
                  <a:cubicBezTo>
                    <a:pt x="0" y="201930"/>
                    <a:pt x="0" y="103251"/>
                    <a:pt x="0" y="0"/>
                  </a:cubicBezTo>
                  <a:cubicBezTo>
                    <a:pt x="1012317" y="0"/>
                    <a:pt x="2024761" y="0"/>
                    <a:pt x="3037078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1" name="Group 91"/>
          <p:cNvGrpSpPr>
            <a:grpSpLocks noChangeAspect="1"/>
          </p:cNvGrpSpPr>
          <p:nvPr/>
        </p:nvGrpSpPr>
        <p:grpSpPr>
          <a:xfrm>
            <a:off x="14839200" y="6939360"/>
            <a:ext cx="2280240" cy="172080"/>
            <a:chOff x="0" y="0"/>
            <a:chExt cx="3040320" cy="22944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3040380" cy="229489"/>
            </a:xfrm>
            <a:custGeom>
              <a:avLst/>
              <a:gdLst/>
              <a:ahLst/>
              <a:cxnLst/>
              <a:rect l="l" t="t" r="r" b="b"/>
              <a:pathLst>
                <a:path w="3040380" h="229489">
                  <a:moveTo>
                    <a:pt x="3040380" y="0"/>
                  </a:moveTo>
                  <a:cubicBezTo>
                    <a:pt x="3040380" y="76454"/>
                    <a:pt x="3040380" y="152908"/>
                    <a:pt x="3040380" y="229489"/>
                  </a:cubicBezTo>
                  <a:cubicBezTo>
                    <a:pt x="2026920" y="229489"/>
                    <a:pt x="1013460" y="229489"/>
                    <a:pt x="0" y="229489"/>
                  </a:cubicBezTo>
                  <a:cubicBezTo>
                    <a:pt x="0" y="152908"/>
                    <a:pt x="0" y="76454"/>
                    <a:pt x="0" y="0"/>
                  </a:cubicBezTo>
                  <a:cubicBezTo>
                    <a:pt x="1008888" y="0"/>
                    <a:pt x="2022348" y="0"/>
                    <a:pt x="3040380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3" name="Group 93"/>
          <p:cNvGrpSpPr>
            <a:grpSpLocks noChangeAspect="1"/>
          </p:cNvGrpSpPr>
          <p:nvPr/>
        </p:nvGrpSpPr>
        <p:grpSpPr>
          <a:xfrm>
            <a:off x="9626400" y="6623280"/>
            <a:ext cx="1955520" cy="3247920"/>
            <a:chOff x="0" y="0"/>
            <a:chExt cx="2607360" cy="4330560"/>
          </a:xfrm>
        </p:grpSpPr>
        <p:sp>
          <p:nvSpPr>
            <p:cNvPr id="94" name="Freeform 94"/>
            <p:cNvSpPr/>
            <p:nvPr/>
          </p:nvSpPr>
          <p:spPr>
            <a:xfrm>
              <a:off x="-127" y="0"/>
              <a:ext cx="2607691" cy="4330446"/>
            </a:xfrm>
            <a:custGeom>
              <a:avLst/>
              <a:gdLst/>
              <a:ahLst/>
              <a:cxnLst/>
              <a:rect l="l" t="t" r="r" b="b"/>
              <a:pathLst>
                <a:path w="2607691" h="4330446">
                  <a:moveTo>
                    <a:pt x="1272159" y="299593"/>
                  </a:moveTo>
                  <a:cubicBezTo>
                    <a:pt x="1318768" y="369443"/>
                    <a:pt x="1365377" y="439420"/>
                    <a:pt x="1411986" y="509270"/>
                  </a:cubicBezTo>
                  <a:cubicBezTo>
                    <a:pt x="1648460" y="855472"/>
                    <a:pt x="1881505" y="1204976"/>
                    <a:pt x="2117979" y="1551178"/>
                  </a:cubicBezTo>
                  <a:cubicBezTo>
                    <a:pt x="2177923" y="1634363"/>
                    <a:pt x="2147951" y="1724279"/>
                    <a:pt x="2031365" y="1737614"/>
                  </a:cubicBezTo>
                  <a:cubicBezTo>
                    <a:pt x="1731645" y="1774190"/>
                    <a:pt x="1435354" y="1810893"/>
                    <a:pt x="1135634" y="1850771"/>
                  </a:cubicBezTo>
                  <a:cubicBezTo>
                    <a:pt x="1122299" y="1850771"/>
                    <a:pt x="1108964" y="1857375"/>
                    <a:pt x="1085723" y="1864106"/>
                  </a:cubicBezTo>
                  <a:cubicBezTo>
                    <a:pt x="1368806" y="1910715"/>
                    <a:pt x="1638554" y="1954022"/>
                    <a:pt x="1908175" y="1997202"/>
                  </a:cubicBezTo>
                  <a:cubicBezTo>
                    <a:pt x="1938147" y="2003806"/>
                    <a:pt x="1964817" y="2007235"/>
                    <a:pt x="1994789" y="2013839"/>
                  </a:cubicBezTo>
                  <a:cubicBezTo>
                    <a:pt x="2088007" y="2033778"/>
                    <a:pt x="2114677" y="2120392"/>
                    <a:pt x="2051431" y="2190242"/>
                  </a:cubicBezTo>
                  <a:cubicBezTo>
                    <a:pt x="1798320" y="2469896"/>
                    <a:pt x="1545336" y="2752725"/>
                    <a:pt x="1288923" y="3032379"/>
                  </a:cubicBezTo>
                  <a:cubicBezTo>
                    <a:pt x="909320" y="3445129"/>
                    <a:pt x="526415" y="3857879"/>
                    <a:pt x="146685" y="4270629"/>
                  </a:cubicBezTo>
                  <a:cubicBezTo>
                    <a:pt x="133350" y="4283964"/>
                    <a:pt x="123317" y="4297299"/>
                    <a:pt x="106680" y="4307205"/>
                  </a:cubicBezTo>
                  <a:cubicBezTo>
                    <a:pt x="76708" y="4330446"/>
                    <a:pt x="46736" y="4323842"/>
                    <a:pt x="23368" y="4297172"/>
                  </a:cubicBezTo>
                  <a:cubicBezTo>
                    <a:pt x="0" y="4270502"/>
                    <a:pt x="0" y="4247261"/>
                    <a:pt x="26670" y="4217289"/>
                  </a:cubicBezTo>
                  <a:cubicBezTo>
                    <a:pt x="549529" y="3651377"/>
                    <a:pt x="1072261" y="3082163"/>
                    <a:pt x="1595120" y="2513076"/>
                  </a:cubicBezTo>
                  <a:cubicBezTo>
                    <a:pt x="1701673" y="2399919"/>
                    <a:pt x="1804924" y="2283460"/>
                    <a:pt x="1908175" y="2166874"/>
                  </a:cubicBezTo>
                  <a:cubicBezTo>
                    <a:pt x="1918208" y="2156841"/>
                    <a:pt x="1924812" y="2146935"/>
                    <a:pt x="1941449" y="2126869"/>
                  </a:cubicBezTo>
                  <a:cubicBezTo>
                    <a:pt x="1854835" y="2113534"/>
                    <a:pt x="1774952" y="2100199"/>
                    <a:pt x="1695069" y="2086864"/>
                  </a:cubicBezTo>
                  <a:cubicBezTo>
                    <a:pt x="1488567" y="2053590"/>
                    <a:pt x="1278763" y="2020316"/>
                    <a:pt x="1069086" y="1983613"/>
                  </a:cubicBezTo>
                  <a:cubicBezTo>
                    <a:pt x="1035812" y="1980311"/>
                    <a:pt x="995807" y="1973580"/>
                    <a:pt x="992505" y="1933702"/>
                  </a:cubicBezTo>
                  <a:cubicBezTo>
                    <a:pt x="992505" y="1907032"/>
                    <a:pt x="1009142" y="1883791"/>
                    <a:pt x="1019175" y="1850517"/>
                  </a:cubicBezTo>
                  <a:cubicBezTo>
                    <a:pt x="972566" y="1787271"/>
                    <a:pt x="985901" y="1747266"/>
                    <a:pt x="1082421" y="1734058"/>
                  </a:cubicBezTo>
                  <a:cubicBezTo>
                    <a:pt x="1275588" y="1707388"/>
                    <a:pt x="1472057" y="1684147"/>
                    <a:pt x="1668526" y="1660779"/>
                  </a:cubicBezTo>
                  <a:cubicBezTo>
                    <a:pt x="1778381" y="1644142"/>
                    <a:pt x="1891665" y="1630807"/>
                    <a:pt x="2011553" y="1614170"/>
                  </a:cubicBezTo>
                  <a:cubicBezTo>
                    <a:pt x="1998218" y="1594231"/>
                    <a:pt x="1988185" y="1577594"/>
                    <a:pt x="1978279" y="1564259"/>
                  </a:cubicBezTo>
                  <a:cubicBezTo>
                    <a:pt x="1685290" y="1128268"/>
                    <a:pt x="1388872" y="692150"/>
                    <a:pt x="1095883" y="256159"/>
                  </a:cubicBezTo>
                  <a:cubicBezTo>
                    <a:pt x="1092581" y="252857"/>
                    <a:pt x="1089279" y="246126"/>
                    <a:pt x="1085850" y="239522"/>
                  </a:cubicBezTo>
                  <a:cubicBezTo>
                    <a:pt x="1055878" y="196215"/>
                    <a:pt x="1059180" y="159639"/>
                    <a:pt x="1089152" y="139700"/>
                  </a:cubicBezTo>
                  <a:cubicBezTo>
                    <a:pt x="1129157" y="116459"/>
                    <a:pt x="1159129" y="133096"/>
                    <a:pt x="1182370" y="166370"/>
                  </a:cubicBezTo>
                  <a:cubicBezTo>
                    <a:pt x="1185672" y="172974"/>
                    <a:pt x="1188974" y="176403"/>
                    <a:pt x="1192403" y="179705"/>
                  </a:cubicBezTo>
                  <a:cubicBezTo>
                    <a:pt x="1235710" y="116459"/>
                    <a:pt x="1265682" y="113157"/>
                    <a:pt x="1318895" y="166370"/>
                  </a:cubicBezTo>
                  <a:cubicBezTo>
                    <a:pt x="1665224" y="492633"/>
                    <a:pt x="2011553" y="815467"/>
                    <a:pt x="2357882" y="1141603"/>
                  </a:cubicBezTo>
                  <a:cubicBezTo>
                    <a:pt x="2371217" y="1151636"/>
                    <a:pt x="2384552" y="1164844"/>
                    <a:pt x="2404491" y="1181608"/>
                  </a:cubicBezTo>
                  <a:cubicBezTo>
                    <a:pt x="2411095" y="1091692"/>
                    <a:pt x="2417826" y="1008507"/>
                    <a:pt x="2424430" y="925322"/>
                  </a:cubicBezTo>
                  <a:cubicBezTo>
                    <a:pt x="2441067" y="649097"/>
                    <a:pt x="2457704" y="376047"/>
                    <a:pt x="2477770" y="99822"/>
                  </a:cubicBezTo>
                  <a:cubicBezTo>
                    <a:pt x="2481072" y="23241"/>
                    <a:pt x="2504440" y="0"/>
                    <a:pt x="2547747" y="3302"/>
                  </a:cubicBezTo>
                  <a:cubicBezTo>
                    <a:pt x="2591054" y="6604"/>
                    <a:pt x="2607691" y="39878"/>
                    <a:pt x="2601087" y="113157"/>
                  </a:cubicBezTo>
                  <a:cubicBezTo>
                    <a:pt x="2581148" y="409448"/>
                    <a:pt x="2561082" y="702310"/>
                    <a:pt x="2541143" y="998601"/>
                  </a:cubicBezTo>
                  <a:cubicBezTo>
                    <a:pt x="2537841" y="1078484"/>
                    <a:pt x="2531110" y="1155065"/>
                    <a:pt x="2524506" y="1234948"/>
                  </a:cubicBezTo>
                  <a:cubicBezTo>
                    <a:pt x="2521204" y="1278255"/>
                    <a:pt x="2501138" y="1308227"/>
                    <a:pt x="2464562" y="1324864"/>
                  </a:cubicBezTo>
                  <a:cubicBezTo>
                    <a:pt x="2424557" y="1341501"/>
                    <a:pt x="2384679" y="1334897"/>
                    <a:pt x="2351405" y="1304925"/>
                  </a:cubicBezTo>
                  <a:cubicBezTo>
                    <a:pt x="2264791" y="1221740"/>
                    <a:pt x="2178304" y="1141857"/>
                    <a:pt x="2091690" y="1058545"/>
                  </a:cubicBezTo>
                  <a:cubicBezTo>
                    <a:pt x="1831975" y="815594"/>
                    <a:pt x="1572260" y="569214"/>
                    <a:pt x="1312418" y="322961"/>
                  </a:cubicBezTo>
                  <a:cubicBezTo>
                    <a:pt x="1299083" y="312928"/>
                    <a:pt x="1289050" y="306324"/>
                    <a:pt x="1279144" y="296291"/>
                  </a:cubicBezTo>
                  <a:cubicBezTo>
                    <a:pt x="1275842" y="296291"/>
                    <a:pt x="1275842" y="299593"/>
                    <a:pt x="1272540" y="29959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5" name="Group 95"/>
          <p:cNvGrpSpPr>
            <a:grpSpLocks noChangeAspect="1"/>
          </p:cNvGrpSpPr>
          <p:nvPr/>
        </p:nvGrpSpPr>
        <p:grpSpPr>
          <a:xfrm>
            <a:off x="10782000" y="7197840"/>
            <a:ext cx="1587600" cy="1603440"/>
            <a:chOff x="0" y="0"/>
            <a:chExt cx="2116800" cy="2137920"/>
          </a:xfrm>
        </p:grpSpPr>
        <p:sp>
          <p:nvSpPr>
            <p:cNvPr id="96" name="Freeform 96"/>
            <p:cNvSpPr/>
            <p:nvPr/>
          </p:nvSpPr>
          <p:spPr>
            <a:xfrm>
              <a:off x="127" y="0"/>
              <a:ext cx="2116709" cy="2137918"/>
            </a:xfrm>
            <a:custGeom>
              <a:avLst/>
              <a:gdLst/>
              <a:ahLst/>
              <a:cxnLst/>
              <a:rect l="l" t="t" r="r" b="b"/>
              <a:pathLst>
                <a:path w="2116709" h="2137918">
                  <a:moveTo>
                    <a:pt x="1387729" y="1254125"/>
                  </a:moveTo>
                  <a:cubicBezTo>
                    <a:pt x="1410970" y="1337564"/>
                    <a:pt x="1437640" y="1417574"/>
                    <a:pt x="1461008" y="1497584"/>
                  </a:cubicBezTo>
                  <a:cubicBezTo>
                    <a:pt x="1471041" y="1524254"/>
                    <a:pt x="1480947" y="1550924"/>
                    <a:pt x="1484249" y="1577594"/>
                  </a:cubicBezTo>
                  <a:cubicBezTo>
                    <a:pt x="1487551" y="1594231"/>
                    <a:pt x="1477645" y="1610995"/>
                    <a:pt x="1474216" y="1627632"/>
                  </a:cubicBezTo>
                  <a:cubicBezTo>
                    <a:pt x="1460881" y="1620901"/>
                    <a:pt x="1444244" y="1620901"/>
                    <a:pt x="1434338" y="1610995"/>
                  </a:cubicBezTo>
                  <a:cubicBezTo>
                    <a:pt x="1367790" y="1547622"/>
                    <a:pt x="1307846" y="1484249"/>
                    <a:pt x="1241298" y="1420876"/>
                  </a:cubicBezTo>
                  <a:cubicBezTo>
                    <a:pt x="1227963" y="1407541"/>
                    <a:pt x="1208024" y="1400810"/>
                    <a:pt x="1194689" y="1390904"/>
                  </a:cubicBezTo>
                  <a:cubicBezTo>
                    <a:pt x="1184656" y="1407541"/>
                    <a:pt x="1174750" y="1424305"/>
                    <a:pt x="1171448" y="1440942"/>
                  </a:cubicBezTo>
                  <a:cubicBezTo>
                    <a:pt x="1144778" y="1577721"/>
                    <a:pt x="1118235" y="1714373"/>
                    <a:pt x="1091565" y="1851152"/>
                  </a:cubicBezTo>
                  <a:cubicBezTo>
                    <a:pt x="1088263" y="1867789"/>
                    <a:pt x="1071626" y="1884553"/>
                    <a:pt x="1058291" y="1897888"/>
                  </a:cubicBezTo>
                  <a:cubicBezTo>
                    <a:pt x="1051687" y="1881251"/>
                    <a:pt x="1035050" y="1864487"/>
                    <a:pt x="1031621" y="1844548"/>
                  </a:cubicBezTo>
                  <a:cubicBezTo>
                    <a:pt x="1018286" y="1691132"/>
                    <a:pt x="1004951" y="1534414"/>
                    <a:pt x="991743" y="1377569"/>
                  </a:cubicBezTo>
                  <a:cubicBezTo>
                    <a:pt x="988441" y="1364234"/>
                    <a:pt x="981710" y="1347597"/>
                    <a:pt x="975106" y="1334262"/>
                  </a:cubicBezTo>
                  <a:cubicBezTo>
                    <a:pt x="961771" y="1340993"/>
                    <a:pt x="941832" y="1344295"/>
                    <a:pt x="928497" y="1354328"/>
                  </a:cubicBezTo>
                  <a:cubicBezTo>
                    <a:pt x="648843" y="1597660"/>
                    <a:pt x="372618" y="1841119"/>
                    <a:pt x="93091" y="2087880"/>
                  </a:cubicBezTo>
                  <a:cubicBezTo>
                    <a:pt x="76454" y="2101215"/>
                    <a:pt x="59817" y="2117852"/>
                    <a:pt x="39878" y="2131187"/>
                  </a:cubicBezTo>
                  <a:cubicBezTo>
                    <a:pt x="29845" y="2137918"/>
                    <a:pt x="13208" y="2134489"/>
                    <a:pt x="0" y="2134489"/>
                  </a:cubicBezTo>
                  <a:cubicBezTo>
                    <a:pt x="0" y="2121154"/>
                    <a:pt x="0" y="2104517"/>
                    <a:pt x="3302" y="2091182"/>
                  </a:cubicBezTo>
                  <a:cubicBezTo>
                    <a:pt x="6604" y="2081149"/>
                    <a:pt x="16637" y="2077847"/>
                    <a:pt x="23241" y="2067814"/>
                  </a:cubicBezTo>
                  <a:cubicBezTo>
                    <a:pt x="279527" y="1794383"/>
                    <a:pt x="535813" y="1520825"/>
                    <a:pt x="792099" y="1247394"/>
                  </a:cubicBezTo>
                  <a:cubicBezTo>
                    <a:pt x="805434" y="1230757"/>
                    <a:pt x="812038" y="1213993"/>
                    <a:pt x="818769" y="1197356"/>
                  </a:cubicBezTo>
                  <a:cubicBezTo>
                    <a:pt x="802132" y="1187323"/>
                    <a:pt x="785495" y="1177290"/>
                    <a:pt x="768858" y="1173988"/>
                  </a:cubicBezTo>
                  <a:cubicBezTo>
                    <a:pt x="705612" y="1160653"/>
                    <a:pt x="642366" y="1153922"/>
                    <a:pt x="582422" y="1140587"/>
                  </a:cubicBezTo>
                  <a:cubicBezTo>
                    <a:pt x="562483" y="1137285"/>
                    <a:pt x="549148" y="1120521"/>
                    <a:pt x="532511" y="1107186"/>
                  </a:cubicBezTo>
                  <a:cubicBezTo>
                    <a:pt x="545846" y="1097153"/>
                    <a:pt x="559181" y="1080516"/>
                    <a:pt x="575818" y="1077214"/>
                  </a:cubicBezTo>
                  <a:cubicBezTo>
                    <a:pt x="645668" y="1057148"/>
                    <a:pt x="718947" y="1043813"/>
                    <a:pt x="788797" y="1027176"/>
                  </a:cubicBezTo>
                  <a:cubicBezTo>
                    <a:pt x="852043" y="1010539"/>
                    <a:pt x="855345" y="1003808"/>
                    <a:pt x="818769" y="953770"/>
                  </a:cubicBezTo>
                  <a:cubicBezTo>
                    <a:pt x="728853" y="816991"/>
                    <a:pt x="635762" y="683641"/>
                    <a:pt x="545846" y="546862"/>
                  </a:cubicBezTo>
                  <a:cubicBezTo>
                    <a:pt x="535813" y="533527"/>
                    <a:pt x="539242" y="510159"/>
                    <a:pt x="535813" y="493522"/>
                  </a:cubicBezTo>
                  <a:cubicBezTo>
                    <a:pt x="552450" y="496824"/>
                    <a:pt x="575691" y="496824"/>
                    <a:pt x="589026" y="506857"/>
                  </a:cubicBezTo>
                  <a:cubicBezTo>
                    <a:pt x="715518" y="596900"/>
                    <a:pt x="842010" y="690245"/>
                    <a:pt x="968502" y="780288"/>
                  </a:cubicBezTo>
                  <a:cubicBezTo>
                    <a:pt x="1018413" y="816991"/>
                    <a:pt x="1035050" y="810260"/>
                    <a:pt x="1041781" y="750316"/>
                  </a:cubicBezTo>
                  <a:cubicBezTo>
                    <a:pt x="1061720" y="576834"/>
                    <a:pt x="1081659" y="400050"/>
                    <a:pt x="1101725" y="226695"/>
                  </a:cubicBezTo>
                  <a:cubicBezTo>
                    <a:pt x="1105027" y="213360"/>
                    <a:pt x="1105027" y="200025"/>
                    <a:pt x="1111758" y="189992"/>
                  </a:cubicBezTo>
                  <a:cubicBezTo>
                    <a:pt x="1118489" y="179959"/>
                    <a:pt x="1134999" y="173355"/>
                    <a:pt x="1138428" y="173355"/>
                  </a:cubicBezTo>
                  <a:cubicBezTo>
                    <a:pt x="1148461" y="183388"/>
                    <a:pt x="1161669" y="193421"/>
                    <a:pt x="1161669" y="206756"/>
                  </a:cubicBezTo>
                  <a:cubicBezTo>
                    <a:pt x="1181608" y="303530"/>
                    <a:pt x="1201547" y="403479"/>
                    <a:pt x="1218311" y="500253"/>
                  </a:cubicBezTo>
                  <a:cubicBezTo>
                    <a:pt x="1231646" y="563626"/>
                    <a:pt x="1244981" y="626999"/>
                    <a:pt x="1258189" y="690372"/>
                  </a:cubicBezTo>
                  <a:cubicBezTo>
                    <a:pt x="1268222" y="743712"/>
                    <a:pt x="1281430" y="747014"/>
                    <a:pt x="1321435" y="710438"/>
                  </a:cubicBezTo>
                  <a:cubicBezTo>
                    <a:pt x="1457833" y="580390"/>
                    <a:pt x="1597660" y="450342"/>
                    <a:pt x="1734185" y="320167"/>
                  </a:cubicBezTo>
                  <a:cubicBezTo>
                    <a:pt x="1844040" y="220091"/>
                    <a:pt x="1950466" y="116713"/>
                    <a:pt x="2060321" y="13335"/>
                  </a:cubicBezTo>
                  <a:cubicBezTo>
                    <a:pt x="2073402" y="3302"/>
                    <a:pt x="2096643" y="3302"/>
                    <a:pt x="2116709" y="0"/>
                  </a:cubicBezTo>
                  <a:cubicBezTo>
                    <a:pt x="2110105" y="16637"/>
                    <a:pt x="2113407" y="40005"/>
                    <a:pt x="2100072" y="53340"/>
                  </a:cubicBezTo>
                  <a:cubicBezTo>
                    <a:pt x="1896999" y="300101"/>
                    <a:pt x="1687322" y="543687"/>
                    <a:pt x="1484376" y="790448"/>
                  </a:cubicBezTo>
                  <a:cubicBezTo>
                    <a:pt x="1471041" y="803783"/>
                    <a:pt x="1467739" y="820420"/>
                    <a:pt x="1457706" y="837184"/>
                  </a:cubicBezTo>
                  <a:cubicBezTo>
                    <a:pt x="1477645" y="843915"/>
                    <a:pt x="1494282" y="853821"/>
                    <a:pt x="1510919" y="857250"/>
                  </a:cubicBezTo>
                  <a:cubicBezTo>
                    <a:pt x="1580769" y="863981"/>
                    <a:pt x="1654048" y="863981"/>
                    <a:pt x="1723898" y="870585"/>
                  </a:cubicBezTo>
                  <a:cubicBezTo>
                    <a:pt x="1743837" y="870585"/>
                    <a:pt x="1760474" y="887222"/>
                    <a:pt x="1777111" y="893953"/>
                  </a:cubicBezTo>
                  <a:cubicBezTo>
                    <a:pt x="1763776" y="907288"/>
                    <a:pt x="1750441" y="923925"/>
                    <a:pt x="1733804" y="930656"/>
                  </a:cubicBezTo>
                  <a:cubicBezTo>
                    <a:pt x="1670558" y="960628"/>
                    <a:pt x="1607312" y="983996"/>
                    <a:pt x="1540764" y="1010666"/>
                  </a:cubicBezTo>
                  <a:cubicBezTo>
                    <a:pt x="1484122" y="1034034"/>
                    <a:pt x="1484122" y="1044067"/>
                    <a:pt x="1530731" y="1084072"/>
                  </a:cubicBezTo>
                  <a:cubicBezTo>
                    <a:pt x="1604010" y="1144143"/>
                    <a:pt x="1677162" y="1204087"/>
                    <a:pt x="1747012" y="1264158"/>
                  </a:cubicBezTo>
                  <a:cubicBezTo>
                    <a:pt x="1757045" y="1277493"/>
                    <a:pt x="1760347" y="1297559"/>
                    <a:pt x="1770253" y="1314196"/>
                  </a:cubicBezTo>
                  <a:cubicBezTo>
                    <a:pt x="1750314" y="1314196"/>
                    <a:pt x="1730375" y="1324229"/>
                    <a:pt x="1713611" y="1317498"/>
                  </a:cubicBezTo>
                  <a:cubicBezTo>
                    <a:pt x="1620393" y="1290828"/>
                    <a:pt x="1530604" y="1257427"/>
                    <a:pt x="1437386" y="1227455"/>
                  </a:cubicBezTo>
                  <a:cubicBezTo>
                    <a:pt x="1410716" y="1217422"/>
                    <a:pt x="1387475" y="1214120"/>
                    <a:pt x="1387475" y="125412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7" name="Group 97"/>
          <p:cNvGrpSpPr>
            <a:grpSpLocks noChangeAspect="1"/>
          </p:cNvGrpSpPr>
          <p:nvPr/>
        </p:nvGrpSpPr>
        <p:grpSpPr>
          <a:xfrm>
            <a:off x="9725040" y="8346960"/>
            <a:ext cx="1835280" cy="1594080"/>
            <a:chOff x="0" y="0"/>
            <a:chExt cx="2447040" cy="2125440"/>
          </a:xfrm>
        </p:grpSpPr>
        <p:sp>
          <p:nvSpPr>
            <p:cNvPr id="98" name="Freeform 98"/>
            <p:cNvSpPr/>
            <p:nvPr/>
          </p:nvSpPr>
          <p:spPr>
            <a:xfrm>
              <a:off x="-127" y="0"/>
              <a:ext cx="2447290" cy="2125345"/>
            </a:xfrm>
            <a:custGeom>
              <a:avLst/>
              <a:gdLst/>
              <a:ahLst/>
              <a:cxnLst/>
              <a:rect l="l" t="t" r="r" b="b"/>
              <a:pathLst>
                <a:path w="2447290" h="2125345">
                  <a:moveTo>
                    <a:pt x="2214118" y="176530"/>
                  </a:moveTo>
                  <a:cubicBezTo>
                    <a:pt x="2160905" y="226441"/>
                    <a:pt x="2114296" y="266446"/>
                    <a:pt x="2067687" y="309753"/>
                  </a:cubicBezTo>
                  <a:cubicBezTo>
                    <a:pt x="1425067" y="896112"/>
                    <a:pt x="782574" y="1485773"/>
                    <a:pt x="143256" y="2072132"/>
                  </a:cubicBezTo>
                  <a:cubicBezTo>
                    <a:pt x="129921" y="2082165"/>
                    <a:pt x="116586" y="2095500"/>
                    <a:pt x="103251" y="2105406"/>
                  </a:cubicBezTo>
                  <a:cubicBezTo>
                    <a:pt x="76581" y="2125345"/>
                    <a:pt x="46609" y="2122043"/>
                    <a:pt x="23368" y="2098802"/>
                  </a:cubicBezTo>
                  <a:cubicBezTo>
                    <a:pt x="127" y="2075561"/>
                    <a:pt x="0" y="2045462"/>
                    <a:pt x="23368" y="2018792"/>
                  </a:cubicBezTo>
                  <a:cubicBezTo>
                    <a:pt x="33401" y="2005457"/>
                    <a:pt x="46736" y="1995424"/>
                    <a:pt x="56642" y="1982089"/>
                  </a:cubicBezTo>
                  <a:cubicBezTo>
                    <a:pt x="749173" y="1349248"/>
                    <a:pt x="1438402" y="719582"/>
                    <a:pt x="2130933" y="86614"/>
                  </a:cubicBezTo>
                  <a:cubicBezTo>
                    <a:pt x="2144268" y="73279"/>
                    <a:pt x="2157603" y="59944"/>
                    <a:pt x="2170938" y="49911"/>
                  </a:cubicBezTo>
                  <a:cubicBezTo>
                    <a:pt x="2237486" y="0"/>
                    <a:pt x="2324100" y="36576"/>
                    <a:pt x="2334133" y="116586"/>
                  </a:cubicBezTo>
                  <a:cubicBezTo>
                    <a:pt x="2344166" y="216535"/>
                    <a:pt x="2354072" y="316484"/>
                    <a:pt x="2364105" y="413131"/>
                  </a:cubicBezTo>
                  <a:cubicBezTo>
                    <a:pt x="2384044" y="656336"/>
                    <a:pt x="2407412" y="899541"/>
                    <a:pt x="2430653" y="1142746"/>
                  </a:cubicBezTo>
                  <a:cubicBezTo>
                    <a:pt x="2433955" y="1205992"/>
                    <a:pt x="2440686" y="1269365"/>
                    <a:pt x="2443988" y="1332611"/>
                  </a:cubicBezTo>
                  <a:cubicBezTo>
                    <a:pt x="2447290" y="1372616"/>
                    <a:pt x="2433955" y="1402588"/>
                    <a:pt x="2387346" y="1402588"/>
                  </a:cubicBezTo>
                  <a:cubicBezTo>
                    <a:pt x="2344039" y="1405890"/>
                    <a:pt x="2327402" y="1379220"/>
                    <a:pt x="2324100" y="1339342"/>
                  </a:cubicBezTo>
                  <a:cubicBezTo>
                    <a:pt x="2294128" y="1002919"/>
                    <a:pt x="2264156" y="666369"/>
                    <a:pt x="2234184" y="333248"/>
                  </a:cubicBezTo>
                  <a:cubicBezTo>
                    <a:pt x="2227580" y="283337"/>
                    <a:pt x="2220849" y="236601"/>
                    <a:pt x="2214245" y="17665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9" name="Group 99"/>
          <p:cNvGrpSpPr>
            <a:grpSpLocks noChangeAspect="1"/>
          </p:cNvGrpSpPr>
          <p:nvPr/>
        </p:nvGrpSpPr>
        <p:grpSpPr>
          <a:xfrm>
            <a:off x="11610720" y="6191280"/>
            <a:ext cx="1717920" cy="1380960"/>
            <a:chOff x="0" y="0"/>
            <a:chExt cx="2290560" cy="184128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2290572" cy="1841246"/>
            </a:xfrm>
            <a:custGeom>
              <a:avLst/>
              <a:gdLst/>
              <a:ahLst/>
              <a:cxnLst/>
              <a:rect l="l" t="t" r="r" b="b"/>
              <a:pathLst>
                <a:path w="2290572" h="1841246">
                  <a:moveTo>
                    <a:pt x="309626" y="1664462"/>
                  </a:moveTo>
                  <a:cubicBezTo>
                    <a:pt x="456057" y="1537716"/>
                    <a:pt x="592582" y="1414272"/>
                    <a:pt x="732409" y="1294257"/>
                  </a:cubicBezTo>
                  <a:cubicBezTo>
                    <a:pt x="1205230" y="877316"/>
                    <a:pt x="1677924" y="463677"/>
                    <a:pt x="2154047" y="46736"/>
                  </a:cubicBezTo>
                  <a:cubicBezTo>
                    <a:pt x="2160651" y="40005"/>
                    <a:pt x="2167382" y="33401"/>
                    <a:pt x="2173986" y="26670"/>
                  </a:cubicBezTo>
                  <a:cubicBezTo>
                    <a:pt x="2203958" y="0"/>
                    <a:pt x="2237232" y="0"/>
                    <a:pt x="2263902" y="29972"/>
                  </a:cubicBezTo>
                  <a:cubicBezTo>
                    <a:pt x="2290572" y="59944"/>
                    <a:pt x="2283841" y="93345"/>
                    <a:pt x="2253869" y="116713"/>
                  </a:cubicBezTo>
                  <a:cubicBezTo>
                    <a:pt x="2187321" y="180086"/>
                    <a:pt x="2117344" y="240157"/>
                    <a:pt x="2050796" y="300228"/>
                  </a:cubicBezTo>
                  <a:cubicBezTo>
                    <a:pt x="1494790" y="787273"/>
                    <a:pt x="938784" y="1274191"/>
                    <a:pt x="382778" y="1764538"/>
                  </a:cubicBezTo>
                  <a:cubicBezTo>
                    <a:pt x="292862" y="1841246"/>
                    <a:pt x="212979" y="1814576"/>
                    <a:pt x="189738" y="1697863"/>
                  </a:cubicBezTo>
                  <a:cubicBezTo>
                    <a:pt x="186436" y="1674495"/>
                    <a:pt x="179705" y="1651127"/>
                    <a:pt x="176403" y="1627759"/>
                  </a:cubicBezTo>
                  <a:cubicBezTo>
                    <a:pt x="119888" y="1304290"/>
                    <a:pt x="63246" y="977392"/>
                    <a:pt x="6604" y="653796"/>
                  </a:cubicBezTo>
                  <a:cubicBezTo>
                    <a:pt x="0" y="607060"/>
                    <a:pt x="19939" y="573786"/>
                    <a:pt x="56642" y="570357"/>
                  </a:cubicBezTo>
                  <a:cubicBezTo>
                    <a:pt x="103251" y="563626"/>
                    <a:pt x="123190" y="590423"/>
                    <a:pt x="129921" y="630428"/>
                  </a:cubicBezTo>
                  <a:cubicBezTo>
                    <a:pt x="156591" y="793877"/>
                    <a:pt x="186563" y="957326"/>
                    <a:pt x="213106" y="1120775"/>
                  </a:cubicBezTo>
                  <a:cubicBezTo>
                    <a:pt x="246380" y="1300861"/>
                    <a:pt x="276352" y="1477645"/>
                    <a:pt x="309626" y="1664462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01" name="Group 101"/>
          <p:cNvGrpSpPr>
            <a:grpSpLocks noChangeAspect="1"/>
          </p:cNvGrpSpPr>
          <p:nvPr/>
        </p:nvGrpSpPr>
        <p:grpSpPr>
          <a:xfrm>
            <a:off x="12049200" y="6242400"/>
            <a:ext cx="1384560" cy="1514160"/>
            <a:chOff x="0" y="0"/>
            <a:chExt cx="1846080" cy="2018880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1845945" cy="2018792"/>
            </a:xfrm>
            <a:custGeom>
              <a:avLst/>
              <a:gdLst/>
              <a:ahLst/>
              <a:cxnLst/>
              <a:rect l="l" t="t" r="r" b="b"/>
              <a:pathLst>
                <a:path w="1845945" h="2018792">
                  <a:moveTo>
                    <a:pt x="166370" y="1892300"/>
                  </a:moveTo>
                  <a:cubicBezTo>
                    <a:pt x="362585" y="1885696"/>
                    <a:pt x="542290" y="1878965"/>
                    <a:pt x="721868" y="1872361"/>
                  </a:cubicBezTo>
                  <a:cubicBezTo>
                    <a:pt x="834898" y="1869059"/>
                    <a:pt x="944753" y="1865757"/>
                    <a:pt x="1054481" y="1862328"/>
                  </a:cubicBezTo>
                  <a:cubicBezTo>
                    <a:pt x="1101090" y="1862328"/>
                    <a:pt x="1130935" y="1885696"/>
                    <a:pt x="1130935" y="1922272"/>
                  </a:cubicBezTo>
                  <a:cubicBezTo>
                    <a:pt x="1130935" y="1958848"/>
                    <a:pt x="1104265" y="1985518"/>
                    <a:pt x="1057783" y="1985518"/>
                  </a:cubicBezTo>
                  <a:cubicBezTo>
                    <a:pt x="834898" y="1992122"/>
                    <a:pt x="608711" y="1998853"/>
                    <a:pt x="385826" y="2005457"/>
                  </a:cubicBezTo>
                  <a:cubicBezTo>
                    <a:pt x="302641" y="2008759"/>
                    <a:pt x="216154" y="2012061"/>
                    <a:pt x="132969" y="2015490"/>
                  </a:cubicBezTo>
                  <a:cubicBezTo>
                    <a:pt x="83058" y="2018792"/>
                    <a:pt x="43180" y="2002155"/>
                    <a:pt x="23241" y="1955546"/>
                  </a:cubicBezTo>
                  <a:cubicBezTo>
                    <a:pt x="0" y="1908937"/>
                    <a:pt x="16637" y="1868932"/>
                    <a:pt x="49911" y="1832229"/>
                  </a:cubicBezTo>
                  <a:cubicBezTo>
                    <a:pt x="605409" y="1232662"/>
                    <a:pt x="1157605" y="632968"/>
                    <a:pt x="1712976" y="33274"/>
                  </a:cubicBezTo>
                  <a:cubicBezTo>
                    <a:pt x="1729613" y="13335"/>
                    <a:pt x="1766189" y="0"/>
                    <a:pt x="1789430" y="3302"/>
                  </a:cubicBezTo>
                  <a:cubicBezTo>
                    <a:pt x="1839341" y="9906"/>
                    <a:pt x="1845945" y="63246"/>
                    <a:pt x="1809369" y="106553"/>
                  </a:cubicBezTo>
                  <a:cubicBezTo>
                    <a:pt x="1722882" y="203200"/>
                    <a:pt x="1633093" y="296418"/>
                    <a:pt x="1546606" y="393065"/>
                  </a:cubicBezTo>
                  <a:cubicBezTo>
                    <a:pt x="1097534" y="879475"/>
                    <a:pt x="648462" y="1365885"/>
                    <a:pt x="202819" y="1848866"/>
                  </a:cubicBezTo>
                  <a:cubicBezTo>
                    <a:pt x="192786" y="1858899"/>
                    <a:pt x="186182" y="1868805"/>
                    <a:pt x="166243" y="189217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03" name="Group 103"/>
          <p:cNvGrpSpPr>
            <a:grpSpLocks noChangeAspect="1"/>
          </p:cNvGrpSpPr>
          <p:nvPr/>
        </p:nvGrpSpPr>
        <p:grpSpPr>
          <a:xfrm>
            <a:off x="12071520" y="7740720"/>
            <a:ext cx="984240" cy="1028880"/>
            <a:chOff x="0" y="0"/>
            <a:chExt cx="1312320" cy="137184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1312291" cy="1371727"/>
            </a:xfrm>
            <a:custGeom>
              <a:avLst/>
              <a:gdLst/>
              <a:ahLst/>
              <a:cxnLst/>
              <a:rect l="l" t="t" r="r" b="b"/>
              <a:pathLst>
                <a:path w="1312291" h="1371727">
                  <a:moveTo>
                    <a:pt x="176530" y="370459"/>
                  </a:moveTo>
                  <a:cubicBezTo>
                    <a:pt x="266446" y="440563"/>
                    <a:pt x="349758" y="507365"/>
                    <a:pt x="436372" y="574040"/>
                  </a:cubicBezTo>
                  <a:cubicBezTo>
                    <a:pt x="712851" y="794385"/>
                    <a:pt x="992632" y="1014603"/>
                    <a:pt x="1272413" y="1234948"/>
                  </a:cubicBezTo>
                  <a:cubicBezTo>
                    <a:pt x="1285748" y="1244981"/>
                    <a:pt x="1308989" y="1258316"/>
                    <a:pt x="1308989" y="1271651"/>
                  </a:cubicBezTo>
                  <a:cubicBezTo>
                    <a:pt x="1312291" y="1295019"/>
                    <a:pt x="1312291" y="1328420"/>
                    <a:pt x="1298956" y="1345057"/>
                  </a:cubicBezTo>
                  <a:cubicBezTo>
                    <a:pt x="1279017" y="1371727"/>
                    <a:pt x="1245616" y="1365123"/>
                    <a:pt x="1219073" y="1345057"/>
                  </a:cubicBezTo>
                  <a:cubicBezTo>
                    <a:pt x="1132459" y="1281684"/>
                    <a:pt x="1049147" y="1214882"/>
                    <a:pt x="965962" y="1148080"/>
                  </a:cubicBezTo>
                  <a:cubicBezTo>
                    <a:pt x="676148" y="921258"/>
                    <a:pt x="386334" y="690880"/>
                    <a:pt x="96647" y="463931"/>
                  </a:cubicBezTo>
                  <a:cubicBezTo>
                    <a:pt x="76708" y="447294"/>
                    <a:pt x="56642" y="433832"/>
                    <a:pt x="43307" y="413893"/>
                  </a:cubicBezTo>
                  <a:cubicBezTo>
                    <a:pt x="0" y="350520"/>
                    <a:pt x="29972" y="280416"/>
                    <a:pt x="106553" y="257048"/>
                  </a:cubicBezTo>
                  <a:cubicBezTo>
                    <a:pt x="359664" y="190246"/>
                    <a:pt x="612902" y="123444"/>
                    <a:pt x="866013" y="60071"/>
                  </a:cubicBezTo>
                  <a:cubicBezTo>
                    <a:pt x="925957" y="43434"/>
                    <a:pt x="982599" y="26670"/>
                    <a:pt x="1039241" y="13335"/>
                  </a:cubicBezTo>
                  <a:cubicBezTo>
                    <a:pt x="1089152" y="0"/>
                    <a:pt x="1122553" y="13335"/>
                    <a:pt x="1132459" y="53340"/>
                  </a:cubicBezTo>
                  <a:cubicBezTo>
                    <a:pt x="1142492" y="90043"/>
                    <a:pt x="1122426" y="116713"/>
                    <a:pt x="1072515" y="130048"/>
                  </a:cubicBezTo>
                  <a:cubicBezTo>
                    <a:pt x="786130" y="206756"/>
                    <a:pt x="499618" y="283591"/>
                    <a:pt x="213233" y="356997"/>
                  </a:cubicBezTo>
                  <a:cubicBezTo>
                    <a:pt x="203200" y="360299"/>
                    <a:pt x="193294" y="363728"/>
                    <a:pt x="176657" y="370332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05" name="Group 105"/>
          <p:cNvGrpSpPr>
            <a:grpSpLocks noChangeAspect="1"/>
          </p:cNvGrpSpPr>
          <p:nvPr/>
        </p:nvGrpSpPr>
        <p:grpSpPr>
          <a:xfrm>
            <a:off x="11954160" y="8232480"/>
            <a:ext cx="1035360" cy="689040"/>
            <a:chOff x="0" y="0"/>
            <a:chExt cx="1380480" cy="91872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1380490" cy="918845"/>
            </a:xfrm>
            <a:custGeom>
              <a:avLst/>
              <a:gdLst/>
              <a:ahLst/>
              <a:cxnLst/>
              <a:rect l="l" t="t" r="r" b="b"/>
              <a:pathLst>
                <a:path w="1380490" h="918845">
                  <a:moveTo>
                    <a:pt x="146304" y="156972"/>
                  </a:moveTo>
                  <a:cubicBezTo>
                    <a:pt x="176276" y="257175"/>
                    <a:pt x="202819" y="347345"/>
                    <a:pt x="229489" y="437642"/>
                  </a:cubicBezTo>
                  <a:cubicBezTo>
                    <a:pt x="269367" y="564642"/>
                    <a:pt x="309372" y="688213"/>
                    <a:pt x="345948" y="815213"/>
                  </a:cubicBezTo>
                  <a:cubicBezTo>
                    <a:pt x="359283" y="861949"/>
                    <a:pt x="345948" y="895350"/>
                    <a:pt x="309372" y="908812"/>
                  </a:cubicBezTo>
                  <a:cubicBezTo>
                    <a:pt x="276098" y="918845"/>
                    <a:pt x="242824" y="898779"/>
                    <a:pt x="229489" y="848741"/>
                  </a:cubicBezTo>
                  <a:cubicBezTo>
                    <a:pt x="156337" y="614680"/>
                    <a:pt x="86487" y="380873"/>
                    <a:pt x="13335" y="150368"/>
                  </a:cubicBezTo>
                  <a:cubicBezTo>
                    <a:pt x="0" y="103505"/>
                    <a:pt x="10033" y="63500"/>
                    <a:pt x="43307" y="30099"/>
                  </a:cubicBezTo>
                  <a:cubicBezTo>
                    <a:pt x="83185" y="0"/>
                    <a:pt x="126365" y="3302"/>
                    <a:pt x="169672" y="26670"/>
                  </a:cubicBezTo>
                  <a:cubicBezTo>
                    <a:pt x="548894" y="243840"/>
                    <a:pt x="924814" y="461010"/>
                    <a:pt x="1304036" y="678180"/>
                  </a:cubicBezTo>
                  <a:cubicBezTo>
                    <a:pt x="1307338" y="678180"/>
                    <a:pt x="1307338" y="678180"/>
                    <a:pt x="1307338" y="678180"/>
                  </a:cubicBezTo>
                  <a:cubicBezTo>
                    <a:pt x="1367155" y="714883"/>
                    <a:pt x="1380490" y="741680"/>
                    <a:pt x="1360551" y="778383"/>
                  </a:cubicBezTo>
                  <a:cubicBezTo>
                    <a:pt x="1340612" y="818515"/>
                    <a:pt x="1307338" y="818515"/>
                    <a:pt x="1247394" y="785114"/>
                  </a:cubicBezTo>
                  <a:cubicBezTo>
                    <a:pt x="901446" y="588010"/>
                    <a:pt x="552196" y="387477"/>
                    <a:pt x="202946" y="190373"/>
                  </a:cubicBezTo>
                  <a:cubicBezTo>
                    <a:pt x="189611" y="180340"/>
                    <a:pt x="172974" y="170307"/>
                    <a:pt x="146431" y="156972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07" name="Group 107"/>
          <p:cNvGrpSpPr>
            <a:grpSpLocks noChangeAspect="1"/>
          </p:cNvGrpSpPr>
          <p:nvPr/>
        </p:nvGrpSpPr>
        <p:grpSpPr>
          <a:xfrm>
            <a:off x="11582640" y="8398080"/>
            <a:ext cx="549360" cy="981360"/>
            <a:chOff x="0" y="0"/>
            <a:chExt cx="732480" cy="1308480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732536" cy="1308354"/>
            </a:xfrm>
            <a:custGeom>
              <a:avLst/>
              <a:gdLst/>
              <a:ahLst/>
              <a:cxnLst/>
              <a:rect l="l" t="t" r="r" b="b"/>
              <a:pathLst>
                <a:path w="732536" h="1308354">
                  <a:moveTo>
                    <a:pt x="243078" y="170180"/>
                  </a:moveTo>
                  <a:cubicBezTo>
                    <a:pt x="233045" y="260350"/>
                    <a:pt x="223139" y="333756"/>
                    <a:pt x="216408" y="407162"/>
                  </a:cubicBezTo>
                  <a:cubicBezTo>
                    <a:pt x="186436" y="684276"/>
                    <a:pt x="156464" y="961263"/>
                    <a:pt x="126492" y="1234948"/>
                  </a:cubicBezTo>
                  <a:cubicBezTo>
                    <a:pt x="119888" y="1281684"/>
                    <a:pt x="93218" y="1308354"/>
                    <a:pt x="56515" y="1301750"/>
                  </a:cubicBezTo>
                  <a:cubicBezTo>
                    <a:pt x="13335" y="1295146"/>
                    <a:pt x="0" y="1265047"/>
                    <a:pt x="6604" y="1225042"/>
                  </a:cubicBezTo>
                  <a:cubicBezTo>
                    <a:pt x="19939" y="1084834"/>
                    <a:pt x="33274" y="944626"/>
                    <a:pt x="49911" y="804418"/>
                  </a:cubicBezTo>
                  <a:cubicBezTo>
                    <a:pt x="69850" y="600837"/>
                    <a:pt x="93218" y="400558"/>
                    <a:pt x="116459" y="200279"/>
                  </a:cubicBezTo>
                  <a:cubicBezTo>
                    <a:pt x="119761" y="170180"/>
                    <a:pt x="123063" y="140208"/>
                    <a:pt x="126492" y="110109"/>
                  </a:cubicBezTo>
                  <a:cubicBezTo>
                    <a:pt x="129794" y="63373"/>
                    <a:pt x="153162" y="26670"/>
                    <a:pt x="196469" y="13335"/>
                  </a:cubicBezTo>
                  <a:cubicBezTo>
                    <a:pt x="246380" y="0"/>
                    <a:pt x="286385" y="13335"/>
                    <a:pt x="316357" y="56769"/>
                  </a:cubicBezTo>
                  <a:cubicBezTo>
                    <a:pt x="406273" y="190246"/>
                    <a:pt x="496189" y="323850"/>
                    <a:pt x="589407" y="457327"/>
                  </a:cubicBezTo>
                  <a:cubicBezTo>
                    <a:pt x="625983" y="510794"/>
                    <a:pt x="665988" y="564134"/>
                    <a:pt x="702564" y="620903"/>
                  </a:cubicBezTo>
                  <a:cubicBezTo>
                    <a:pt x="732536" y="664337"/>
                    <a:pt x="729234" y="697738"/>
                    <a:pt x="699262" y="720979"/>
                  </a:cubicBezTo>
                  <a:cubicBezTo>
                    <a:pt x="665988" y="744347"/>
                    <a:pt x="629285" y="734314"/>
                    <a:pt x="599440" y="687578"/>
                  </a:cubicBezTo>
                  <a:cubicBezTo>
                    <a:pt x="496062" y="537464"/>
                    <a:pt x="389509" y="383921"/>
                    <a:pt x="286385" y="233680"/>
                  </a:cubicBezTo>
                  <a:cubicBezTo>
                    <a:pt x="276352" y="217043"/>
                    <a:pt x="263017" y="200279"/>
                    <a:pt x="243078" y="17030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09" name="Group 109"/>
          <p:cNvGrpSpPr>
            <a:grpSpLocks noChangeAspect="1"/>
          </p:cNvGrpSpPr>
          <p:nvPr/>
        </p:nvGrpSpPr>
        <p:grpSpPr>
          <a:xfrm>
            <a:off x="10617120" y="8718480"/>
            <a:ext cx="723600" cy="749520"/>
            <a:chOff x="0" y="0"/>
            <a:chExt cx="964800" cy="999360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964819" cy="999363"/>
            </a:xfrm>
            <a:custGeom>
              <a:avLst/>
              <a:gdLst/>
              <a:ahLst/>
              <a:cxnLst/>
              <a:rect l="l" t="t" r="r" b="b"/>
              <a:pathLst>
                <a:path w="964819" h="999363">
                  <a:moveTo>
                    <a:pt x="964819" y="49911"/>
                  </a:moveTo>
                  <a:cubicBezTo>
                    <a:pt x="954786" y="73279"/>
                    <a:pt x="944880" y="93218"/>
                    <a:pt x="934847" y="106553"/>
                  </a:cubicBezTo>
                  <a:cubicBezTo>
                    <a:pt x="665353" y="393065"/>
                    <a:pt x="395859" y="676275"/>
                    <a:pt x="126365" y="962660"/>
                  </a:cubicBezTo>
                  <a:cubicBezTo>
                    <a:pt x="93091" y="995934"/>
                    <a:pt x="56515" y="999363"/>
                    <a:pt x="29845" y="972693"/>
                  </a:cubicBezTo>
                  <a:cubicBezTo>
                    <a:pt x="0" y="939419"/>
                    <a:pt x="10033" y="906145"/>
                    <a:pt x="39878" y="876046"/>
                  </a:cubicBezTo>
                  <a:cubicBezTo>
                    <a:pt x="309372" y="589661"/>
                    <a:pt x="575564" y="306451"/>
                    <a:pt x="848360" y="23368"/>
                  </a:cubicBezTo>
                  <a:cubicBezTo>
                    <a:pt x="861695" y="6604"/>
                    <a:pt x="898271" y="0"/>
                    <a:pt x="921512" y="3302"/>
                  </a:cubicBezTo>
                  <a:cubicBezTo>
                    <a:pt x="938149" y="3302"/>
                    <a:pt x="951484" y="33274"/>
                    <a:pt x="964819" y="4991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1" name="Group 111"/>
          <p:cNvGrpSpPr>
            <a:grpSpLocks noChangeAspect="1"/>
          </p:cNvGrpSpPr>
          <p:nvPr/>
        </p:nvGrpSpPr>
        <p:grpSpPr>
          <a:xfrm>
            <a:off x="12071520" y="9296640"/>
            <a:ext cx="396720" cy="396720"/>
            <a:chOff x="0" y="0"/>
            <a:chExt cx="528960" cy="528960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529082" cy="528955"/>
            </a:xfrm>
            <a:custGeom>
              <a:avLst/>
              <a:gdLst/>
              <a:ahLst/>
              <a:cxnLst/>
              <a:rect l="l" t="t" r="r" b="b"/>
              <a:pathLst>
                <a:path w="529082" h="528955">
                  <a:moveTo>
                    <a:pt x="262763" y="528955"/>
                  </a:moveTo>
                  <a:cubicBezTo>
                    <a:pt x="242824" y="509016"/>
                    <a:pt x="222885" y="495681"/>
                    <a:pt x="216154" y="479044"/>
                  </a:cubicBezTo>
                  <a:cubicBezTo>
                    <a:pt x="183007" y="402590"/>
                    <a:pt x="129794" y="349250"/>
                    <a:pt x="53213" y="316103"/>
                  </a:cubicBezTo>
                  <a:cubicBezTo>
                    <a:pt x="0" y="292735"/>
                    <a:pt x="0" y="242824"/>
                    <a:pt x="53213" y="216281"/>
                  </a:cubicBezTo>
                  <a:cubicBezTo>
                    <a:pt x="129667" y="183007"/>
                    <a:pt x="179578" y="129794"/>
                    <a:pt x="216281" y="53213"/>
                  </a:cubicBezTo>
                  <a:cubicBezTo>
                    <a:pt x="239522" y="0"/>
                    <a:pt x="292735" y="0"/>
                    <a:pt x="316103" y="56515"/>
                  </a:cubicBezTo>
                  <a:cubicBezTo>
                    <a:pt x="349377" y="132969"/>
                    <a:pt x="402590" y="182880"/>
                    <a:pt x="479171" y="216154"/>
                  </a:cubicBezTo>
                  <a:cubicBezTo>
                    <a:pt x="529082" y="242824"/>
                    <a:pt x="529082" y="292608"/>
                    <a:pt x="479171" y="315976"/>
                  </a:cubicBezTo>
                  <a:cubicBezTo>
                    <a:pt x="402717" y="349250"/>
                    <a:pt x="346075" y="402463"/>
                    <a:pt x="312801" y="482346"/>
                  </a:cubicBezTo>
                  <a:cubicBezTo>
                    <a:pt x="306197" y="498983"/>
                    <a:pt x="286131" y="509016"/>
                    <a:pt x="262890" y="52895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3" name="Group 113"/>
          <p:cNvGrpSpPr>
            <a:grpSpLocks noChangeAspect="1"/>
          </p:cNvGrpSpPr>
          <p:nvPr/>
        </p:nvGrpSpPr>
        <p:grpSpPr>
          <a:xfrm>
            <a:off x="10049040" y="8591760"/>
            <a:ext cx="540000" cy="574560"/>
            <a:chOff x="0" y="0"/>
            <a:chExt cx="720000" cy="766080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719963" cy="766064"/>
            </a:xfrm>
            <a:custGeom>
              <a:avLst/>
              <a:gdLst/>
              <a:ahLst/>
              <a:cxnLst/>
              <a:rect l="l" t="t" r="r" b="b"/>
              <a:pathLst>
                <a:path w="719963" h="766064">
                  <a:moveTo>
                    <a:pt x="56642" y="766064"/>
                  </a:moveTo>
                  <a:cubicBezTo>
                    <a:pt x="33274" y="749427"/>
                    <a:pt x="6604" y="736092"/>
                    <a:pt x="3302" y="719455"/>
                  </a:cubicBezTo>
                  <a:cubicBezTo>
                    <a:pt x="0" y="699516"/>
                    <a:pt x="3302" y="666115"/>
                    <a:pt x="19939" y="649478"/>
                  </a:cubicBezTo>
                  <a:cubicBezTo>
                    <a:pt x="80010" y="579501"/>
                    <a:pt x="146685" y="509651"/>
                    <a:pt x="213360" y="442976"/>
                  </a:cubicBezTo>
                  <a:cubicBezTo>
                    <a:pt x="343281" y="303149"/>
                    <a:pt x="473329" y="166497"/>
                    <a:pt x="603377" y="29972"/>
                  </a:cubicBezTo>
                  <a:cubicBezTo>
                    <a:pt x="613410" y="19939"/>
                    <a:pt x="623316" y="3302"/>
                    <a:pt x="636651" y="3302"/>
                  </a:cubicBezTo>
                  <a:cubicBezTo>
                    <a:pt x="660019" y="0"/>
                    <a:pt x="689991" y="0"/>
                    <a:pt x="706628" y="13335"/>
                  </a:cubicBezTo>
                  <a:cubicBezTo>
                    <a:pt x="719963" y="26670"/>
                    <a:pt x="719963" y="59944"/>
                    <a:pt x="716661" y="80010"/>
                  </a:cubicBezTo>
                  <a:cubicBezTo>
                    <a:pt x="713359" y="93345"/>
                    <a:pt x="696722" y="106680"/>
                    <a:pt x="686689" y="120015"/>
                  </a:cubicBezTo>
                  <a:cubicBezTo>
                    <a:pt x="496697" y="319786"/>
                    <a:pt x="310007" y="516255"/>
                    <a:pt x="120015" y="716153"/>
                  </a:cubicBezTo>
                  <a:cubicBezTo>
                    <a:pt x="103378" y="732790"/>
                    <a:pt x="80010" y="746125"/>
                    <a:pt x="56642" y="76606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5" name="Group 115"/>
          <p:cNvGrpSpPr>
            <a:grpSpLocks noChangeAspect="1"/>
          </p:cNvGrpSpPr>
          <p:nvPr/>
        </p:nvGrpSpPr>
        <p:grpSpPr>
          <a:xfrm>
            <a:off x="11931840" y="6696000"/>
            <a:ext cx="486000" cy="498240"/>
            <a:chOff x="0" y="0"/>
            <a:chExt cx="648000" cy="664320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648081" cy="664337"/>
            </a:xfrm>
            <a:custGeom>
              <a:avLst/>
              <a:gdLst/>
              <a:ahLst/>
              <a:cxnLst/>
              <a:rect l="l" t="t" r="r" b="b"/>
              <a:pathLst>
                <a:path w="648081" h="664337">
                  <a:moveTo>
                    <a:pt x="647954" y="56769"/>
                  </a:moveTo>
                  <a:cubicBezTo>
                    <a:pt x="631190" y="80137"/>
                    <a:pt x="624586" y="96774"/>
                    <a:pt x="611251" y="113538"/>
                  </a:cubicBezTo>
                  <a:cubicBezTo>
                    <a:pt x="447548" y="283718"/>
                    <a:pt x="287274" y="454025"/>
                    <a:pt x="123571" y="627634"/>
                  </a:cubicBezTo>
                  <a:cubicBezTo>
                    <a:pt x="90170" y="661035"/>
                    <a:pt x="53467" y="664337"/>
                    <a:pt x="30099" y="634365"/>
                  </a:cubicBezTo>
                  <a:cubicBezTo>
                    <a:pt x="0" y="604266"/>
                    <a:pt x="6731" y="570992"/>
                    <a:pt x="33401" y="544195"/>
                  </a:cubicBezTo>
                  <a:cubicBezTo>
                    <a:pt x="197104" y="370586"/>
                    <a:pt x="360680" y="196977"/>
                    <a:pt x="524383" y="26670"/>
                  </a:cubicBezTo>
                  <a:cubicBezTo>
                    <a:pt x="541147" y="10033"/>
                    <a:pt x="574548" y="0"/>
                    <a:pt x="597916" y="6731"/>
                  </a:cubicBezTo>
                  <a:cubicBezTo>
                    <a:pt x="617982" y="6731"/>
                    <a:pt x="631317" y="36830"/>
                    <a:pt x="648081" y="5676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7" name="Group 117"/>
          <p:cNvGrpSpPr>
            <a:grpSpLocks noChangeAspect="1"/>
          </p:cNvGrpSpPr>
          <p:nvPr/>
        </p:nvGrpSpPr>
        <p:grpSpPr>
          <a:xfrm>
            <a:off x="12601440" y="7067520"/>
            <a:ext cx="352080" cy="333360"/>
            <a:chOff x="0" y="0"/>
            <a:chExt cx="469440" cy="444480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469392" cy="444500"/>
            </a:xfrm>
            <a:custGeom>
              <a:avLst/>
              <a:gdLst/>
              <a:ahLst/>
              <a:cxnLst/>
              <a:rect l="l" t="t" r="r" b="b"/>
              <a:pathLst>
                <a:path w="469392" h="444500">
                  <a:moveTo>
                    <a:pt x="469392" y="53467"/>
                  </a:moveTo>
                  <a:cubicBezTo>
                    <a:pt x="456057" y="76835"/>
                    <a:pt x="449453" y="96901"/>
                    <a:pt x="436118" y="106934"/>
                  </a:cubicBezTo>
                  <a:cubicBezTo>
                    <a:pt x="332867" y="210566"/>
                    <a:pt x="226314" y="310769"/>
                    <a:pt x="119888" y="411099"/>
                  </a:cubicBezTo>
                  <a:cubicBezTo>
                    <a:pt x="89916" y="437896"/>
                    <a:pt x="59944" y="444500"/>
                    <a:pt x="29972" y="414401"/>
                  </a:cubicBezTo>
                  <a:cubicBezTo>
                    <a:pt x="0" y="384302"/>
                    <a:pt x="6604" y="350901"/>
                    <a:pt x="36576" y="324231"/>
                  </a:cubicBezTo>
                  <a:cubicBezTo>
                    <a:pt x="143129" y="220599"/>
                    <a:pt x="246380" y="120269"/>
                    <a:pt x="352933" y="20066"/>
                  </a:cubicBezTo>
                  <a:cubicBezTo>
                    <a:pt x="369570" y="6731"/>
                    <a:pt x="402844" y="0"/>
                    <a:pt x="422783" y="3302"/>
                  </a:cubicBezTo>
                  <a:cubicBezTo>
                    <a:pt x="439420" y="6604"/>
                    <a:pt x="452755" y="33401"/>
                    <a:pt x="469392" y="5346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9" name="Group 119"/>
          <p:cNvGrpSpPr>
            <a:grpSpLocks noChangeAspect="1"/>
          </p:cNvGrpSpPr>
          <p:nvPr/>
        </p:nvGrpSpPr>
        <p:grpSpPr>
          <a:xfrm>
            <a:off x="9985680" y="6810480"/>
            <a:ext cx="270000" cy="260640"/>
            <a:chOff x="0" y="0"/>
            <a:chExt cx="360000" cy="347520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360045" cy="347599"/>
            </a:xfrm>
            <a:custGeom>
              <a:avLst/>
              <a:gdLst/>
              <a:ahLst/>
              <a:cxnLst/>
              <a:rect l="l" t="t" r="r" b="b"/>
              <a:pathLst>
                <a:path w="360045" h="347599">
                  <a:moveTo>
                    <a:pt x="360045" y="190500"/>
                  </a:moveTo>
                  <a:cubicBezTo>
                    <a:pt x="346583" y="197231"/>
                    <a:pt x="329819" y="203835"/>
                    <a:pt x="312928" y="210566"/>
                  </a:cubicBezTo>
                  <a:cubicBezTo>
                    <a:pt x="265811" y="227330"/>
                    <a:pt x="235585" y="260731"/>
                    <a:pt x="211963" y="307467"/>
                  </a:cubicBezTo>
                  <a:cubicBezTo>
                    <a:pt x="191770" y="347599"/>
                    <a:pt x="161544" y="347599"/>
                    <a:pt x="141351" y="304165"/>
                  </a:cubicBezTo>
                  <a:cubicBezTo>
                    <a:pt x="117856" y="260731"/>
                    <a:pt x="87503" y="227330"/>
                    <a:pt x="40386" y="207264"/>
                  </a:cubicBezTo>
                  <a:cubicBezTo>
                    <a:pt x="0" y="187071"/>
                    <a:pt x="0" y="157099"/>
                    <a:pt x="40386" y="140335"/>
                  </a:cubicBezTo>
                  <a:cubicBezTo>
                    <a:pt x="87503" y="113665"/>
                    <a:pt x="121158" y="80137"/>
                    <a:pt x="144653" y="33401"/>
                  </a:cubicBezTo>
                  <a:cubicBezTo>
                    <a:pt x="161544" y="0"/>
                    <a:pt x="195199" y="0"/>
                    <a:pt x="208661" y="33401"/>
                  </a:cubicBezTo>
                  <a:cubicBezTo>
                    <a:pt x="232156" y="83566"/>
                    <a:pt x="269240" y="116967"/>
                    <a:pt x="319659" y="140335"/>
                  </a:cubicBezTo>
                  <a:cubicBezTo>
                    <a:pt x="329692" y="147066"/>
                    <a:pt x="336423" y="160401"/>
                    <a:pt x="346583" y="167005"/>
                  </a:cubicBezTo>
                  <a:cubicBezTo>
                    <a:pt x="349885" y="177038"/>
                    <a:pt x="356616" y="183769"/>
                    <a:pt x="360045" y="19037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21" name="Group 121"/>
          <p:cNvGrpSpPr>
            <a:grpSpLocks noChangeAspect="1"/>
          </p:cNvGrpSpPr>
          <p:nvPr/>
        </p:nvGrpSpPr>
        <p:grpSpPr>
          <a:xfrm>
            <a:off x="12579120" y="8991360"/>
            <a:ext cx="247680" cy="257040"/>
            <a:chOff x="0" y="0"/>
            <a:chExt cx="330240" cy="342720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330200" cy="342773"/>
            </a:xfrm>
            <a:custGeom>
              <a:avLst/>
              <a:gdLst/>
              <a:ahLst/>
              <a:cxnLst/>
              <a:rect l="l" t="t" r="r" b="b"/>
              <a:pathLst>
                <a:path w="330200" h="342773">
                  <a:moveTo>
                    <a:pt x="151892" y="342773"/>
                  </a:moveTo>
                  <a:cubicBezTo>
                    <a:pt x="145288" y="326136"/>
                    <a:pt x="138684" y="312801"/>
                    <a:pt x="135382" y="296164"/>
                  </a:cubicBezTo>
                  <a:cubicBezTo>
                    <a:pt x="115570" y="252857"/>
                    <a:pt x="85852" y="223012"/>
                    <a:pt x="39624" y="199644"/>
                  </a:cubicBezTo>
                  <a:cubicBezTo>
                    <a:pt x="0" y="179705"/>
                    <a:pt x="0" y="153035"/>
                    <a:pt x="39624" y="133096"/>
                  </a:cubicBezTo>
                  <a:cubicBezTo>
                    <a:pt x="85852" y="113157"/>
                    <a:pt x="112268" y="79883"/>
                    <a:pt x="135382" y="36576"/>
                  </a:cubicBezTo>
                  <a:cubicBezTo>
                    <a:pt x="151892" y="0"/>
                    <a:pt x="181610" y="0"/>
                    <a:pt x="198120" y="36576"/>
                  </a:cubicBezTo>
                  <a:cubicBezTo>
                    <a:pt x="221234" y="83185"/>
                    <a:pt x="254254" y="113157"/>
                    <a:pt x="297180" y="136398"/>
                  </a:cubicBezTo>
                  <a:cubicBezTo>
                    <a:pt x="330200" y="153035"/>
                    <a:pt x="330200" y="183007"/>
                    <a:pt x="297180" y="199644"/>
                  </a:cubicBezTo>
                  <a:cubicBezTo>
                    <a:pt x="250952" y="219583"/>
                    <a:pt x="217932" y="252857"/>
                    <a:pt x="198120" y="302768"/>
                  </a:cubicBezTo>
                  <a:cubicBezTo>
                    <a:pt x="191516" y="312801"/>
                    <a:pt x="178308" y="319405"/>
                    <a:pt x="151892" y="34264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23" name="Group 123"/>
          <p:cNvGrpSpPr>
            <a:grpSpLocks noChangeAspect="1"/>
          </p:cNvGrpSpPr>
          <p:nvPr/>
        </p:nvGrpSpPr>
        <p:grpSpPr>
          <a:xfrm>
            <a:off x="11220480" y="9378720"/>
            <a:ext cx="142560" cy="149040"/>
            <a:chOff x="0" y="0"/>
            <a:chExt cx="190080" cy="198720"/>
          </a:xfrm>
        </p:grpSpPr>
        <p:sp>
          <p:nvSpPr>
            <p:cNvPr id="124" name="Freeform 124"/>
            <p:cNvSpPr/>
            <p:nvPr/>
          </p:nvSpPr>
          <p:spPr>
            <a:xfrm>
              <a:off x="0" y="0"/>
              <a:ext cx="189992" cy="198755"/>
            </a:xfrm>
            <a:custGeom>
              <a:avLst/>
              <a:gdLst/>
              <a:ahLst/>
              <a:cxnLst/>
              <a:rect l="l" t="t" r="r" b="b"/>
              <a:pathLst>
                <a:path w="189992" h="198755">
                  <a:moveTo>
                    <a:pt x="0" y="104394"/>
                  </a:moveTo>
                  <a:cubicBezTo>
                    <a:pt x="0" y="40386"/>
                    <a:pt x="33401" y="0"/>
                    <a:pt x="83312" y="0"/>
                  </a:cubicBezTo>
                  <a:cubicBezTo>
                    <a:pt x="136652" y="0"/>
                    <a:pt x="186690" y="47117"/>
                    <a:pt x="186690" y="94361"/>
                  </a:cubicBezTo>
                  <a:cubicBezTo>
                    <a:pt x="189992" y="151638"/>
                    <a:pt x="143383" y="198755"/>
                    <a:pt x="93345" y="195453"/>
                  </a:cubicBezTo>
                  <a:cubicBezTo>
                    <a:pt x="43307" y="192151"/>
                    <a:pt x="0" y="151511"/>
                    <a:pt x="0" y="10439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25" name="Group 125"/>
          <p:cNvGrpSpPr>
            <a:grpSpLocks noChangeAspect="1"/>
          </p:cNvGrpSpPr>
          <p:nvPr/>
        </p:nvGrpSpPr>
        <p:grpSpPr>
          <a:xfrm>
            <a:off x="12934800" y="6950160"/>
            <a:ext cx="123840" cy="133200"/>
            <a:chOff x="0" y="0"/>
            <a:chExt cx="165120" cy="17760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165227" cy="177546"/>
            </a:xfrm>
            <a:custGeom>
              <a:avLst/>
              <a:gdLst/>
              <a:ahLst/>
              <a:cxnLst/>
              <a:rect l="l" t="t" r="r" b="b"/>
              <a:pathLst>
                <a:path w="165227" h="177546">
                  <a:moveTo>
                    <a:pt x="104521" y="0"/>
                  </a:moveTo>
                  <a:cubicBezTo>
                    <a:pt x="128143" y="20066"/>
                    <a:pt x="151638" y="26797"/>
                    <a:pt x="158496" y="43561"/>
                  </a:cubicBezTo>
                  <a:cubicBezTo>
                    <a:pt x="165227" y="63627"/>
                    <a:pt x="165227" y="90424"/>
                    <a:pt x="155067" y="107188"/>
                  </a:cubicBezTo>
                  <a:cubicBezTo>
                    <a:pt x="141605" y="133985"/>
                    <a:pt x="117983" y="157480"/>
                    <a:pt x="91059" y="167513"/>
                  </a:cubicBezTo>
                  <a:cubicBezTo>
                    <a:pt x="70866" y="177546"/>
                    <a:pt x="30353" y="174244"/>
                    <a:pt x="16891" y="160782"/>
                  </a:cubicBezTo>
                  <a:cubicBezTo>
                    <a:pt x="3429" y="147320"/>
                    <a:pt x="0" y="103886"/>
                    <a:pt x="10160" y="87122"/>
                  </a:cubicBezTo>
                  <a:cubicBezTo>
                    <a:pt x="33655" y="57023"/>
                    <a:pt x="67437" y="33528"/>
                    <a:pt x="104521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27" name="Group 127"/>
          <p:cNvGrpSpPr>
            <a:grpSpLocks noChangeAspect="1"/>
          </p:cNvGrpSpPr>
          <p:nvPr/>
        </p:nvGrpSpPr>
        <p:grpSpPr>
          <a:xfrm>
            <a:off x="10207440" y="7445520"/>
            <a:ext cx="117360" cy="114480"/>
            <a:chOff x="0" y="0"/>
            <a:chExt cx="156480" cy="152640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156464" cy="152654"/>
            </a:xfrm>
            <a:custGeom>
              <a:avLst/>
              <a:gdLst/>
              <a:ahLst/>
              <a:cxnLst/>
              <a:rect l="l" t="t" r="r" b="b"/>
              <a:pathLst>
                <a:path w="156464" h="152654">
                  <a:moveTo>
                    <a:pt x="0" y="79629"/>
                  </a:moveTo>
                  <a:cubicBezTo>
                    <a:pt x="3429" y="23241"/>
                    <a:pt x="23749" y="0"/>
                    <a:pt x="71374" y="0"/>
                  </a:cubicBezTo>
                  <a:cubicBezTo>
                    <a:pt x="115570" y="3302"/>
                    <a:pt x="156464" y="36449"/>
                    <a:pt x="153035" y="76327"/>
                  </a:cubicBezTo>
                  <a:cubicBezTo>
                    <a:pt x="153035" y="122809"/>
                    <a:pt x="118999" y="152654"/>
                    <a:pt x="74803" y="152654"/>
                  </a:cubicBezTo>
                  <a:cubicBezTo>
                    <a:pt x="30607" y="152654"/>
                    <a:pt x="0" y="122809"/>
                    <a:pt x="0" y="7962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29" name="Group 129"/>
          <p:cNvGrpSpPr>
            <a:grpSpLocks noChangeAspect="1"/>
          </p:cNvGrpSpPr>
          <p:nvPr/>
        </p:nvGrpSpPr>
        <p:grpSpPr>
          <a:xfrm>
            <a:off x="9880560" y="9191520"/>
            <a:ext cx="146160" cy="142560"/>
            <a:chOff x="0" y="0"/>
            <a:chExt cx="194880" cy="190080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194945" cy="190119"/>
            </a:xfrm>
            <a:custGeom>
              <a:avLst/>
              <a:gdLst/>
              <a:ahLst/>
              <a:cxnLst/>
              <a:rect l="l" t="t" r="r" b="b"/>
              <a:pathLst>
                <a:path w="194945" h="190119">
                  <a:moveTo>
                    <a:pt x="50419" y="190119"/>
                  </a:moveTo>
                  <a:cubicBezTo>
                    <a:pt x="36957" y="180340"/>
                    <a:pt x="16764" y="173736"/>
                    <a:pt x="10160" y="157353"/>
                  </a:cubicBezTo>
                  <a:cubicBezTo>
                    <a:pt x="0" y="140970"/>
                    <a:pt x="0" y="111379"/>
                    <a:pt x="10033" y="98298"/>
                  </a:cubicBezTo>
                  <a:cubicBezTo>
                    <a:pt x="36957" y="65532"/>
                    <a:pt x="63881" y="32766"/>
                    <a:pt x="97409" y="9779"/>
                  </a:cubicBezTo>
                  <a:cubicBezTo>
                    <a:pt x="114300" y="0"/>
                    <a:pt x="151257" y="0"/>
                    <a:pt x="168021" y="13081"/>
                  </a:cubicBezTo>
                  <a:cubicBezTo>
                    <a:pt x="181483" y="22860"/>
                    <a:pt x="194945" y="62230"/>
                    <a:pt x="188214" y="75311"/>
                  </a:cubicBezTo>
                  <a:cubicBezTo>
                    <a:pt x="157988" y="114681"/>
                    <a:pt x="121031" y="147447"/>
                    <a:pt x="84074" y="183515"/>
                  </a:cubicBezTo>
                  <a:cubicBezTo>
                    <a:pt x="77343" y="190119"/>
                    <a:pt x="67310" y="186817"/>
                    <a:pt x="50419" y="19011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1" name="Group 131"/>
          <p:cNvGrpSpPr>
            <a:grpSpLocks noChangeAspect="1"/>
          </p:cNvGrpSpPr>
          <p:nvPr/>
        </p:nvGrpSpPr>
        <p:grpSpPr>
          <a:xfrm>
            <a:off x="5365440" y="5972400"/>
            <a:ext cx="3838320" cy="3511440"/>
            <a:chOff x="0" y="0"/>
            <a:chExt cx="5117760" cy="4681920"/>
          </a:xfrm>
        </p:grpSpPr>
        <p:sp>
          <p:nvSpPr>
            <p:cNvPr id="132" name="Freeform 132"/>
            <p:cNvSpPr/>
            <p:nvPr/>
          </p:nvSpPr>
          <p:spPr>
            <a:xfrm>
              <a:off x="-1" y="0"/>
              <a:ext cx="5118226" cy="4681727"/>
            </a:xfrm>
            <a:custGeom>
              <a:avLst/>
              <a:gdLst/>
              <a:ahLst/>
              <a:cxnLst/>
              <a:rect l="l" t="t" r="r" b="b"/>
              <a:pathLst>
                <a:path w="5118226" h="4681727">
                  <a:moveTo>
                    <a:pt x="5092193" y="1723771"/>
                  </a:moveTo>
                  <a:cubicBezTo>
                    <a:pt x="5053839" y="1689735"/>
                    <a:pt x="5006976" y="1693926"/>
                    <a:pt x="4964431" y="1689735"/>
                  </a:cubicBezTo>
                  <a:cubicBezTo>
                    <a:pt x="4798442" y="1672717"/>
                    <a:pt x="4657853" y="1740789"/>
                    <a:pt x="4534409" y="1838706"/>
                  </a:cubicBezTo>
                  <a:cubicBezTo>
                    <a:pt x="4508882" y="1860042"/>
                    <a:pt x="4483355" y="1898269"/>
                    <a:pt x="4457828" y="1898269"/>
                  </a:cubicBezTo>
                  <a:cubicBezTo>
                    <a:pt x="4432301" y="1898269"/>
                    <a:pt x="4402456" y="1864233"/>
                    <a:pt x="4376929" y="1847215"/>
                  </a:cubicBezTo>
                  <a:cubicBezTo>
                    <a:pt x="4359911" y="1834388"/>
                    <a:pt x="4347084" y="1825879"/>
                    <a:pt x="4347084" y="1800352"/>
                  </a:cubicBezTo>
                  <a:cubicBezTo>
                    <a:pt x="4347084" y="1621536"/>
                    <a:pt x="4338575" y="1438529"/>
                    <a:pt x="4325748" y="1259840"/>
                  </a:cubicBezTo>
                  <a:cubicBezTo>
                    <a:pt x="4317239" y="1136396"/>
                    <a:pt x="4291712" y="1021461"/>
                    <a:pt x="4249167" y="906526"/>
                  </a:cubicBezTo>
                  <a:cubicBezTo>
                    <a:pt x="4010788" y="314960"/>
                    <a:pt x="3278379" y="0"/>
                    <a:pt x="2686559" y="238379"/>
                  </a:cubicBezTo>
                  <a:cubicBezTo>
                    <a:pt x="2439671" y="340487"/>
                    <a:pt x="2265046" y="514985"/>
                    <a:pt x="2201165" y="783209"/>
                  </a:cubicBezTo>
                  <a:cubicBezTo>
                    <a:pt x="2145793" y="1013079"/>
                    <a:pt x="2162811" y="1242949"/>
                    <a:pt x="2239519" y="1464183"/>
                  </a:cubicBezTo>
                  <a:cubicBezTo>
                    <a:pt x="2269364" y="1549273"/>
                    <a:pt x="2269364" y="1549273"/>
                    <a:pt x="2201165" y="1591818"/>
                  </a:cubicBezTo>
                  <a:cubicBezTo>
                    <a:pt x="2201165" y="1591818"/>
                    <a:pt x="2201165" y="1596136"/>
                    <a:pt x="2201165" y="1600327"/>
                  </a:cubicBezTo>
                  <a:cubicBezTo>
                    <a:pt x="2231010" y="1608836"/>
                    <a:pt x="2260728" y="1613154"/>
                    <a:pt x="2290573" y="1617345"/>
                  </a:cubicBezTo>
                  <a:cubicBezTo>
                    <a:pt x="2294891" y="1621663"/>
                    <a:pt x="2299082" y="1625854"/>
                    <a:pt x="2303400" y="1625854"/>
                  </a:cubicBezTo>
                  <a:cubicBezTo>
                    <a:pt x="2294891" y="1625854"/>
                    <a:pt x="2282064" y="1625854"/>
                    <a:pt x="2273555" y="1621536"/>
                  </a:cubicBezTo>
                  <a:cubicBezTo>
                    <a:pt x="2256537" y="1621536"/>
                    <a:pt x="2235201" y="1621536"/>
                    <a:pt x="2218183" y="1617218"/>
                  </a:cubicBezTo>
                  <a:cubicBezTo>
                    <a:pt x="2171320" y="1608709"/>
                    <a:pt x="2154302" y="1625727"/>
                    <a:pt x="2175638" y="1668272"/>
                  </a:cubicBezTo>
                  <a:cubicBezTo>
                    <a:pt x="2252219" y="1872615"/>
                    <a:pt x="2337436" y="2076831"/>
                    <a:pt x="2414017" y="2281174"/>
                  </a:cubicBezTo>
                  <a:cubicBezTo>
                    <a:pt x="2426844" y="2306701"/>
                    <a:pt x="2435353" y="2319528"/>
                    <a:pt x="2465071" y="2319528"/>
                  </a:cubicBezTo>
                  <a:cubicBezTo>
                    <a:pt x="2494789" y="2319528"/>
                    <a:pt x="2524634" y="2328037"/>
                    <a:pt x="2558797" y="2332355"/>
                  </a:cubicBezTo>
                  <a:cubicBezTo>
                    <a:pt x="2626869" y="2336673"/>
                    <a:pt x="2695068" y="2345182"/>
                    <a:pt x="2758949" y="2349373"/>
                  </a:cubicBezTo>
                  <a:cubicBezTo>
                    <a:pt x="2758949" y="2349373"/>
                    <a:pt x="2758949" y="2349373"/>
                    <a:pt x="2758949" y="2349373"/>
                  </a:cubicBezTo>
                  <a:cubicBezTo>
                    <a:pt x="2758949" y="2349373"/>
                    <a:pt x="2758949" y="2349373"/>
                    <a:pt x="2758949" y="2349373"/>
                  </a:cubicBezTo>
                  <a:cubicBezTo>
                    <a:pt x="2767458" y="2349373"/>
                    <a:pt x="2771776" y="2349373"/>
                    <a:pt x="2775967" y="2349373"/>
                  </a:cubicBezTo>
                  <a:cubicBezTo>
                    <a:pt x="2780158" y="2349373"/>
                    <a:pt x="2784476" y="2349373"/>
                    <a:pt x="2784476" y="2349373"/>
                  </a:cubicBezTo>
                  <a:cubicBezTo>
                    <a:pt x="2784476" y="2349373"/>
                    <a:pt x="2780158" y="2349373"/>
                    <a:pt x="2775967" y="2349373"/>
                  </a:cubicBezTo>
                  <a:cubicBezTo>
                    <a:pt x="2801494" y="2362200"/>
                    <a:pt x="2822830" y="2357882"/>
                    <a:pt x="2839848" y="2345055"/>
                  </a:cubicBezTo>
                  <a:cubicBezTo>
                    <a:pt x="2852675" y="2332228"/>
                    <a:pt x="2844166" y="2315210"/>
                    <a:pt x="2835530" y="2302510"/>
                  </a:cubicBezTo>
                  <a:cubicBezTo>
                    <a:pt x="2835530" y="2298192"/>
                    <a:pt x="2835530" y="2294001"/>
                    <a:pt x="2835530" y="2294001"/>
                  </a:cubicBezTo>
                  <a:cubicBezTo>
                    <a:pt x="2835530" y="2289683"/>
                    <a:pt x="2831212" y="2289683"/>
                    <a:pt x="2831212" y="2289683"/>
                  </a:cubicBezTo>
                  <a:cubicBezTo>
                    <a:pt x="2826894" y="2289683"/>
                    <a:pt x="2826894" y="2289683"/>
                    <a:pt x="2822703" y="2289683"/>
                  </a:cubicBezTo>
                  <a:cubicBezTo>
                    <a:pt x="2827021" y="2289683"/>
                    <a:pt x="2827021" y="2285365"/>
                    <a:pt x="2831212" y="2281174"/>
                  </a:cubicBezTo>
                  <a:cubicBezTo>
                    <a:pt x="2831212" y="2276856"/>
                    <a:pt x="2831212" y="2272665"/>
                    <a:pt x="2831212" y="2264156"/>
                  </a:cubicBezTo>
                  <a:cubicBezTo>
                    <a:pt x="2831212" y="2268474"/>
                    <a:pt x="2835530" y="2272665"/>
                    <a:pt x="2844039" y="2276983"/>
                  </a:cubicBezTo>
                  <a:cubicBezTo>
                    <a:pt x="2856866" y="2298319"/>
                    <a:pt x="2861057" y="2328037"/>
                    <a:pt x="2878075" y="2353564"/>
                  </a:cubicBezTo>
                  <a:cubicBezTo>
                    <a:pt x="2878075" y="2349246"/>
                    <a:pt x="2878075" y="2349246"/>
                    <a:pt x="2878075" y="2349246"/>
                  </a:cubicBezTo>
                  <a:cubicBezTo>
                    <a:pt x="2916429" y="2327910"/>
                    <a:pt x="2950465" y="2306701"/>
                    <a:pt x="2988819" y="2285365"/>
                  </a:cubicBezTo>
                  <a:cubicBezTo>
                    <a:pt x="2997328" y="2268347"/>
                    <a:pt x="2993137" y="2255520"/>
                    <a:pt x="2984501" y="2242820"/>
                  </a:cubicBezTo>
                  <a:cubicBezTo>
                    <a:pt x="2899284" y="2034286"/>
                    <a:pt x="2814194" y="1825752"/>
                    <a:pt x="2724786" y="1617091"/>
                  </a:cubicBezTo>
                  <a:cubicBezTo>
                    <a:pt x="2711959" y="1583055"/>
                    <a:pt x="2694941" y="1566037"/>
                    <a:pt x="2660905" y="1561719"/>
                  </a:cubicBezTo>
                  <a:cubicBezTo>
                    <a:pt x="2592833" y="1553210"/>
                    <a:pt x="2524634" y="1536192"/>
                    <a:pt x="2456562" y="1527683"/>
                  </a:cubicBezTo>
                  <a:cubicBezTo>
                    <a:pt x="2414017" y="1523365"/>
                    <a:pt x="2392681" y="1502156"/>
                    <a:pt x="2375663" y="1463802"/>
                  </a:cubicBezTo>
                  <a:cubicBezTo>
                    <a:pt x="2303273" y="1276477"/>
                    <a:pt x="2286255" y="1080770"/>
                    <a:pt x="2316100" y="880745"/>
                  </a:cubicBezTo>
                  <a:cubicBezTo>
                    <a:pt x="2345945" y="672211"/>
                    <a:pt x="2448053" y="514731"/>
                    <a:pt x="2635378" y="408305"/>
                  </a:cubicBezTo>
                  <a:cubicBezTo>
                    <a:pt x="2827021" y="297688"/>
                    <a:pt x="3039873" y="272161"/>
                    <a:pt x="3261234" y="297688"/>
                  </a:cubicBezTo>
                  <a:cubicBezTo>
                    <a:pt x="3380487" y="314706"/>
                    <a:pt x="3491104" y="348742"/>
                    <a:pt x="3606166" y="399796"/>
                  </a:cubicBezTo>
                  <a:cubicBezTo>
                    <a:pt x="3465704" y="344424"/>
                    <a:pt x="3320924" y="327406"/>
                    <a:pt x="3171826" y="331724"/>
                  </a:cubicBezTo>
                  <a:cubicBezTo>
                    <a:pt x="2993010" y="336042"/>
                    <a:pt x="2839721" y="399796"/>
                    <a:pt x="2711959" y="519049"/>
                  </a:cubicBezTo>
                  <a:cubicBezTo>
                    <a:pt x="2614042" y="612648"/>
                    <a:pt x="2554479" y="731901"/>
                    <a:pt x="2507616" y="859536"/>
                  </a:cubicBezTo>
                  <a:cubicBezTo>
                    <a:pt x="2452244" y="999998"/>
                    <a:pt x="2533143" y="1165987"/>
                    <a:pt x="2626869" y="1225550"/>
                  </a:cubicBezTo>
                  <a:cubicBezTo>
                    <a:pt x="2716277" y="1285113"/>
                    <a:pt x="2814194" y="1327658"/>
                    <a:pt x="2912111" y="1370203"/>
                  </a:cubicBezTo>
                  <a:cubicBezTo>
                    <a:pt x="3065400" y="1434084"/>
                    <a:pt x="3103754" y="1519174"/>
                    <a:pt x="3056891" y="1659636"/>
                  </a:cubicBezTo>
                  <a:cubicBezTo>
                    <a:pt x="3044064" y="1697990"/>
                    <a:pt x="3035555" y="1732026"/>
                    <a:pt x="3027046" y="1770253"/>
                  </a:cubicBezTo>
                  <a:cubicBezTo>
                    <a:pt x="3010028" y="1842643"/>
                    <a:pt x="3014219" y="1914906"/>
                    <a:pt x="3044064" y="1987296"/>
                  </a:cubicBezTo>
                  <a:cubicBezTo>
                    <a:pt x="3078100" y="2063877"/>
                    <a:pt x="3120645" y="2131949"/>
                    <a:pt x="3171826" y="2195830"/>
                  </a:cubicBezTo>
                  <a:cubicBezTo>
                    <a:pt x="3218689" y="2255393"/>
                    <a:pt x="3252725" y="2319274"/>
                    <a:pt x="3257043" y="2400173"/>
                  </a:cubicBezTo>
                  <a:cubicBezTo>
                    <a:pt x="3261360" y="2515108"/>
                    <a:pt x="3261360" y="2630043"/>
                    <a:pt x="3227197" y="2744978"/>
                  </a:cubicBezTo>
                  <a:cubicBezTo>
                    <a:pt x="3218688" y="2770505"/>
                    <a:pt x="3205862" y="2774823"/>
                    <a:pt x="3180334" y="2770505"/>
                  </a:cubicBezTo>
                  <a:cubicBezTo>
                    <a:pt x="3154807" y="2766187"/>
                    <a:pt x="3133471" y="2744978"/>
                    <a:pt x="3103753" y="2749169"/>
                  </a:cubicBezTo>
                  <a:cubicBezTo>
                    <a:pt x="3031363" y="2710815"/>
                    <a:pt x="2975991" y="2655570"/>
                    <a:pt x="2929128" y="2591689"/>
                  </a:cubicBezTo>
                  <a:cubicBezTo>
                    <a:pt x="2929128" y="2583180"/>
                    <a:pt x="2924810" y="2578862"/>
                    <a:pt x="2916301" y="2578862"/>
                  </a:cubicBezTo>
                  <a:cubicBezTo>
                    <a:pt x="2894966" y="2553335"/>
                    <a:pt x="2877947" y="2531999"/>
                    <a:pt x="2860929" y="2502281"/>
                  </a:cubicBezTo>
                  <a:cubicBezTo>
                    <a:pt x="2865247" y="2489454"/>
                    <a:pt x="2856612" y="2489454"/>
                    <a:pt x="2852420" y="2485263"/>
                  </a:cubicBezTo>
                  <a:cubicBezTo>
                    <a:pt x="2826894" y="2455418"/>
                    <a:pt x="2809875" y="2417191"/>
                    <a:pt x="2792857" y="2387346"/>
                  </a:cubicBezTo>
                  <a:cubicBezTo>
                    <a:pt x="2784348" y="2374519"/>
                    <a:pt x="2780031" y="2361819"/>
                    <a:pt x="2763012" y="2357501"/>
                  </a:cubicBezTo>
                  <a:cubicBezTo>
                    <a:pt x="2728976" y="2357501"/>
                    <a:pt x="2694940" y="2353183"/>
                    <a:pt x="2660777" y="2348992"/>
                  </a:cubicBezTo>
                  <a:cubicBezTo>
                    <a:pt x="2711831" y="2472436"/>
                    <a:pt x="2780030" y="2583053"/>
                    <a:pt x="2865120" y="2685288"/>
                  </a:cubicBezTo>
                  <a:cubicBezTo>
                    <a:pt x="3001391" y="2834259"/>
                    <a:pt x="3154680" y="2923667"/>
                    <a:pt x="3371850" y="2889631"/>
                  </a:cubicBezTo>
                  <a:cubicBezTo>
                    <a:pt x="3495294" y="2868295"/>
                    <a:pt x="3618738" y="2881122"/>
                    <a:pt x="3746500" y="2881122"/>
                  </a:cubicBezTo>
                  <a:cubicBezTo>
                    <a:pt x="3776345" y="2885440"/>
                    <a:pt x="3793363" y="2893949"/>
                    <a:pt x="3789045" y="2927985"/>
                  </a:cubicBezTo>
                  <a:cubicBezTo>
                    <a:pt x="3784727" y="2949321"/>
                    <a:pt x="3793363" y="2970530"/>
                    <a:pt x="3806063" y="2996057"/>
                  </a:cubicBezTo>
                  <a:cubicBezTo>
                    <a:pt x="3789045" y="2996057"/>
                    <a:pt x="3772027" y="2996057"/>
                    <a:pt x="3759200" y="2996057"/>
                  </a:cubicBezTo>
                  <a:cubicBezTo>
                    <a:pt x="3635756" y="2979039"/>
                    <a:pt x="3512312" y="2996057"/>
                    <a:pt x="3388741" y="2991739"/>
                  </a:cubicBezTo>
                  <a:cubicBezTo>
                    <a:pt x="3312160" y="2987421"/>
                    <a:pt x="3239770" y="3004566"/>
                    <a:pt x="3171571" y="3034284"/>
                  </a:cubicBezTo>
                  <a:cubicBezTo>
                    <a:pt x="3124708" y="3055620"/>
                    <a:pt x="3073654" y="3068320"/>
                    <a:pt x="3018282" y="3064129"/>
                  </a:cubicBezTo>
                  <a:cubicBezTo>
                    <a:pt x="2813939" y="3051302"/>
                    <a:pt x="2609596" y="3064129"/>
                    <a:pt x="2405126" y="3093974"/>
                  </a:cubicBezTo>
                  <a:cubicBezTo>
                    <a:pt x="2277364" y="3110992"/>
                    <a:pt x="2153920" y="3128010"/>
                    <a:pt x="2026158" y="3106801"/>
                  </a:cubicBezTo>
                  <a:cubicBezTo>
                    <a:pt x="1872869" y="3085465"/>
                    <a:pt x="1715389" y="3085465"/>
                    <a:pt x="1562100" y="3115310"/>
                  </a:cubicBezTo>
                  <a:cubicBezTo>
                    <a:pt x="1370457" y="3153664"/>
                    <a:pt x="1208659" y="3247263"/>
                    <a:pt x="1051179" y="3349371"/>
                  </a:cubicBezTo>
                  <a:cubicBezTo>
                    <a:pt x="1038352" y="3362198"/>
                    <a:pt x="1025652" y="3370707"/>
                    <a:pt x="1008634" y="3362198"/>
                  </a:cubicBezTo>
                  <a:cubicBezTo>
                    <a:pt x="927735" y="3332353"/>
                    <a:pt x="868172" y="3366516"/>
                    <a:pt x="825500" y="3430270"/>
                  </a:cubicBezTo>
                  <a:cubicBezTo>
                    <a:pt x="799973" y="3464306"/>
                    <a:pt x="782955" y="3460115"/>
                    <a:pt x="757428" y="3434588"/>
                  </a:cubicBezTo>
                  <a:cubicBezTo>
                    <a:pt x="706374" y="3396234"/>
                    <a:pt x="706374" y="3336671"/>
                    <a:pt x="689356" y="3281299"/>
                  </a:cubicBezTo>
                  <a:cubicBezTo>
                    <a:pt x="680847" y="3242945"/>
                    <a:pt x="689356" y="3208909"/>
                    <a:pt x="719201" y="3183382"/>
                  </a:cubicBezTo>
                  <a:cubicBezTo>
                    <a:pt x="744728" y="3162046"/>
                    <a:pt x="744728" y="3136519"/>
                    <a:pt x="732028" y="3106801"/>
                  </a:cubicBezTo>
                  <a:cubicBezTo>
                    <a:pt x="719328" y="3077083"/>
                    <a:pt x="697992" y="3055747"/>
                    <a:pt x="672465" y="3042920"/>
                  </a:cubicBezTo>
                  <a:cubicBezTo>
                    <a:pt x="629920" y="3013075"/>
                    <a:pt x="629920" y="3004566"/>
                    <a:pt x="668147" y="2966339"/>
                  </a:cubicBezTo>
                  <a:cubicBezTo>
                    <a:pt x="702183" y="2932303"/>
                    <a:pt x="732028" y="2898267"/>
                    <a:pt x="740537" y="2842895"/>
                  </a:cubicBezTo>
                  <a:cubicBezTo>
                    <a:pt x="749046" y="2774823"/>
                    <a:pt x="727710" y="2715260"/>
                    <a:pt x="672465" y="2668397"/>
                  </a:cubicBezTo>
                  <a:cubicBezTo>
                    <a:pt x="621411" y="2625852"/>
                    <a:pt x="566039" y="2634361"/>
                    <a:pt x="510667" y="2664079"/>
                  </a:cubicBezTo>
                  <a:cubicBezTo>
                    <a:pt x="459613" y="2689606"/>
                    <a:pt x="412750" y="2791714"/>
                    <a:pt x="429768" y="2847086"/>
                  </a:cubicBezTo>
                  <a:cubicBezTo>
                    <a:pt x="434086" y="2868422"/>
                    <a:pt x="451104" y="2885440"/>
                    <a:pt x="476631" y="2885440"/>
                  </a:cubicBezTo>
                  <a:cubicBezTo>
                    <a:pt x="502158" y="2885440"/>
                    <a:pt x="510667" y="2868422"/>
                    <a:pt x="519176" y="2847086"/>
                  </a:cubicBezTo>
                  <a:cubicBezTo>
                    <a:pt x="523494" y="2817241"/>
                    <a:pt x="532003" y="2787523"/>
                    <a:pt x="540512" y="2757678"/>
                  </a:cubicBezTo>
                  <a:cubicBezTo>
                    <a:pt x="549021" y="2736342"/>
                    <a:pt x="557530" y="2710815"/>
                    <a:pt x="587375" y="2719324"/>
                  </a:cubicBezTo>
                  <a:cubicBezTo>
                    <a:pt x="612902" y="2723642"/>
                    <a:pt x="621411" y="2744851"/>
                    <a:pt x="625729" y="2770378"/>
                  </a:cubicBezTo>
                  <a:cubicBezTo>
                    <a:pt x="630047" y="2812923"/>
                    <a:pt x="617220" y="2851277"/>
                    <a:pt x="595884" y="2885313"/>
                  </a:cubicBezTo>
                  <a:cubicBezTo>
                    <a:pt x="578866" y="2910840"/>
                    <a:pt x="561848" y="2940685"/>
                    <a:pt x="544830" y="2970403"/>
                  </a:cubicBezTo>
                  <a:cubicBezTo>
                    <a:pt x="510794" y="3034284"/>
                    <a:pt x="519303" y="3055493"/>
                    <a:pt x="578866" y="3093847"/>
                  </a:cubicBezTo>
                  <a:cubicBezTo>
                    <a:pt x="608711" y="3110865"/>
                    <a:pt x="617220" y="3132201"/>
                    <a:pt x="600202" y="3161919"/>
                  </a:cubicBezTo>
                  <a:cubicBezTo>
                    <a:pt x="583184" y="3191637"/>
                    <a:pt x="566166" y="3225800"/>
                    <a:pt x="578866" y="3259836"/>
                  </a:cubicBezTo>
                  <a:cubicBezTo>
                    <a:pt x="608711" y="3344926"/>
                    <a:pt x="646938" y="3430143"/>
                    <a:pt x="710819" y="3502406"/>
                  </a:cubicBezTo>
                  <a:cubicBezTo>
                    <a:pt x="744855" y="3536442"/>
                    <a:pt x="778891" y="3561969"/>
                    <a:pt x="838581" y="3523742"/>
                  </a:cubicBezTo>
                  <a:cubicBezTo>
                    <a:pt x="817245" y="3553587"/>
                    <a:pt x="804545" y="3570605"/>
                    <a:pt x="796036" y="3591814"/>
                  </a:cubicBezTo>
                  <a:cubicBezTo>
                    <a:pt x="740664" y="3681222"/>
                    <a:pt x="770509" y="3770630"/>
                    <a:pt x="864108" y="3796157"/>
                  </a:cubicBezTo>
                  <a:cubicBezTo>
                    <a:pt x="876935" y="3800475"/>
                    <a:pt x="868426" y="3808984"/>
                    <a:pt x="868426" y="3813175"/>
                  </a:cubicBezTo>
                  <a:cubicBezTo>
                    <a:pt x="868426" y="3813175"/>
                    <a:pt x="868426" y="3813175"/>
                    <a:pt x="868426" y="3813175"/>
                  </a:cubicBezTo>
                  <a:cubicBezTo>
                    <a:pt x="855599" y="3830193"/>
                    <a:pt x="838581" y="3843020"/>
                    <a:pt x="825881" y="3864228"/>
                  </a:cubicBezTo>
                  <a:cubicBezTo>
                    <a:pt x="825881" y="3864228"/>
                    <a:pt x="825881" y="3864228"/>
                    <a:pt x="825881" y="3864228"/>
                  </a:cubicBezTo>
                  <a:cubicBezTo>
                    <a:pt x="825881" y="3864228"/>
                    <a:pt x="825881" y="3864228"/>
                    <a:pt x="825881" y="3864228"/>
                  </a:cubicBezTo>
                  <a:cubicBezTo>
                    <a:pt x="800354" y="3889756"/>
                    <a:pt x="783336" y="3919600"/>
                    <a:pt x="779018" y="3953637"/>
                  </a:cubicBezTo>
                  <a:cubicBezTo>
                    <a:pt x="770509" y="3983482"/>
                    <a:pt x="757682" y="3987672"/>
                    <a:pt x="732155" y="3987672"/>
                  </a:cubicBezTo>
                  <a:cubicBezTo>
                    <a:pt x="655574" y="3991990"/>
                    <a:pt x="578866" y="3996182"/>
                    <a:pt x="502285" y="4000500"/>
                  </a:cubicBezTo>
                  <a:cubicBezTo>
                    <a:pt x="476758" y="3996182"/>
                    <a:pt x="451231" y="4000500"/>
                    <a:pt x="425704" y="4009009"/>
                  </a:cubicBezTo>
                  <a:cubicBezTo>
                    <a:pt x="425704" y="4009009"/>
                    <a:pt x="425704" y="4009009"/>
                    <a:pt x="425704" y="4009009"/>
                  </a:cubicBezTo>
                  <a:cubicBezTo>
                    <a:pt x="425704" y="4009009"/>
                    <a:pt x="425704" y="4009009"/>
                    <a:pt x="425704" y="4009009"/>
                  </a:cubicBezTo>
                  <a:cubicBezTo>
                    <a:pt x="421386" y="4004691"/>
                    <a:pt x="412877" y="4004691"/>
                    <a:pt x="408686" y="4004691"/>
                  </a:cubicBezTo>
                  <a:cubicBezTo>
                    <a:pt x="336296" y="4004691"/>
                    <a:pt x="314960" y="3979164"/>
                    <a:pt x="332105" y="3911092"/>
                  </a:cubicBezTo>
                  <a:cubicBezTo>
                    <a:pt x="340614" y="3872738"/>
                    <a:pt x="349123" y="3834511"/>
                    <a:pt x="357632" y="3796157"/>
                  </a:cubicBezTo>
                  <a:cubicBezTo>
                    <a:pt x="370459" y="3740785"/>
                    <a:pt x="340614" y="3702558"/>
                    <a:pt x="289560" y="3689731"/>
                  </a:cubicBezTo>
                  <a:cubicBezTo>
                    <a:pt x="247015" y="3681222"/>
                    <a:pt x="204343" y="3715258"/>
                    <a:pt x="191643" y="3766312"/>
                  </a:cubicBezTo>
                  <a:cubicBezTo>
                    <a:pt x="132080" y="4017391"/>
                    <a:pt x="72390" y="4268597"/>
                    <a:pt x="12827" y="4519676"/>
                  </a:cubicBezTo>
                  <a:cubicBezTo>
                    <a:pt x="0" y="4566539"/>
                    <a:pt x="25654" y="4613275"/>
                    <a:pt x="68199" y="4626102"/>
                  </a:cubicBezTo>
                  <a:cubicBezTo>
                    <a:pt x="119253" y="4638929"/>
                    <a:pt x="161925" y="4613275"/>
                    <a:pt x="174625" y="4562221"/>
                  </a:cubicBezTo>
                  <a:cubicBezTo>
                    <a:pt x="212979" y="4413250"/>
                    <a:pt x="247015" y="4264279"/>
                    <a:pt x="281051" y="4119626"/>
                  </a:cubicBezTo>
                  <a:cubicBezTo>
                    <a:pt x="289560" y="4081272"/>
                    <a:pt x="310896" y="4060063"/>
                    <a:pt x="349123" y="4060063"/>
                  </a:cubicBezTo>
                  <a:cubicBezTo>
                    <a:pt x="349123" y="4060063"/>
                    <a:pt x="349123" y="4060063"/>
                    <a:pt x="349123" y="4060063"/>
                  </a:cubicBezTo>
                  <a:cubicBezTo>
                    <a:pt x="349123" y="4060063"/>
                    <a:pt x="349123" y="4060063"/>
                    <a:pt x="349123" y="4060063"/>
                  </a:cubicBezTo>
                  <a:cubicBezTo>
                    <a:pt x="370459" y="4068572"/>
                    <a:pt x="395986" y="4064381"/>
                    <a:pt x="417195" y="4064381"/>
                  </a:cubicBezTo>
                  <a:cubicBezTo>
                    <a:pt x="417195" y="4064381"/>
                    <a:pt x="417195" y="4064381"/>
                    <a:pt x="417195" y="4064381"/>
                  </a:cubicBezTo>
                  <a:cubicBezTo>
                    <a:pt x="417195" y="4064381"/>
                    <a:pt x="417195" y="4064381"/>
                    <a:pt x="417195" y="4064381"/>
                  </a:cubicBezTo>
                  <a:cubicBezTo>
                    <a:pt x="472567" y="4072890"/>
                    <a:pt x="527939" y="4081399"/>
                    <a:pt x="583184" y="4081399"/>
                  </a:cubicBezTo>
                  <a:cubicBezTo>
                    <a:pt x="668401" y="4094226"/>
                    <a:pt x="753491" y="4106926"/>
                    <a:pt x="834390" y="4115435"/>
                  </a:cubicBezTo>
                  <a:cubicBezTo>
                    <a:pt x="834390" y="4115435"/>
                    <a:pt x="834390" y="4115435"/>
                    <a:pt x="834390" y="4115435"/>
                  </a:cubicBezTo>
                  <a:cubicBezTo>
                    <a:pt x="834390" y="4115435"/>
                    <a:pt x="834390" y="4115435"/>
                    <a:pt x="834390" y="4115435"/>
                  </a:cubicBezTo>
                  <a:cubicBezTo>
                    <a:pt x="936625" y="4128262"/>
                    <a:pt x="1034542" y="4136771"/>
                    <a:pt x="1136650" y="4149471"/>
                  </a:cubicBezTo>
                  <a:cubicBezTo>
                    <a:pt x="1157986" y="4149471"/>
                    <a:pt x="1170686" y="4162298"/>
                    <a:pt x="1170686" y="4183507"/>
                  </a:cubicBezTo>
                  <a:cubicBezTo>
                    <a:pt x="1170686" y="4183507"/>
                    <a:pt x="1170686" y="4183507"/>
                    <a:pt x="1170686" y="4183507"/>
                  </a:cubicBezTo>
                  <a:cubicBezTo>
                    <a:pt x="1170686" y="4183507"/>
                    <a:pt x="1170686" y="4183507"/>
                    <a:pt x="1170686" y="4183507"/>
                  </a:cubicBezTo>
                  <a:cubicBezTo>
                    <a:pt x="1170686" y="4243070"/>
                    <a:pt x="1187704" y="4294124"/>
                    <a:pt x="1217549" y="4345305"/>
                  </a:cubicBezTo>
                  <a:cubicBezTo>
                    <a:pt x="1243076" y="4379340"/>
                    <a:pt x="1272921" y="4404868"/>
                    <a:pt x="1315466" y="4409186"/>
                  </a:cubicBezTo>
                  <a:cubicBezTo>
                    <a:pt x="1349502" y="4413503"/>
                    <a:pt x="1358011" y="4430521"/>
                    <a:pt x="1370838" y="4460239"/>
                  </a:cubicBezTo>
                  <a:cubicBezTo>
                    <a:pt x="1409192" y="4536820"/>
                    <a:pt x="1473073" y="4575174"/>
                    <a:pt x="1536827" y="4566665"/>
                  </a:cubicBezTo>
                  <a:cubicBezTo>
                    <a:pt x="1562354" y="4562347"/>
                    <a:pt x="1579372" y="4566665"/>
                    <a:pt x="1596390" y="4579493"/>
                  </a:cubicBezTo>
                  <a:cubicBezTo>
                    <a:pt x="1685798" y="4651883"/>
                    <a:pt x="1830578" y="4600828"/>
                    <a:pt x="1860423" y="4494402"/>
                  </a:cubicBezTo>
                  <a:cubicBezTo>
                    <a:pt x="1868932" y="4447539"/>
                    <a:pt x="1864741" y="4404994"/>
                    <a:pt x="1864741" y="4362449"/>
                  </a:cubicBezTo>
                  <a:cubicBezTo>
                    <a:pt x="1864741" y="4332604"/>
                    <a:pt x="1877568" y="4319904"/>
                    <a:pt x="1903095" y="4315586"/>
                  </a:cubicBezTo>
                  <a:cubicBezTo>
                    <a:pt x="1992503" y="4298568"/>
                    <a:pt x="2077720" y="4298568"/>
                    <a:pt x="2167128" y="4298568"/>
                  </a:cubicBezTo>
                  <a:cubicBezTo>
                    <a:pt x="2188464" y="4298568"/>
                    <a:pt x="2209673" y="4302886"/>
                    <a:pt x="2231009" y="4315586"/>
                  </a:cubicBezTo>
                  <a:cubicBezTo>
                    <a:pt x="2486533" y="4468875"/>
                    <a:pt x="2763266" y="4579492"/>
                    <a:pt x="3052699" y="4660391"/>
                  </a:cubicBezTo>
                  <a:cubicBezTo>
                    <a:pt x="3082544" y="4668900"/>
                    <a:pt x="3112262" y="4673218"/>
                    <a:pt x="3137916" y="4643373"/>
                  </a:cubicBezTo>
                  <a:cubicBezTo>
                    <a:pt x="3159252" y="4613528"/>
                    <a:pt x="3146425" y="4588001"/>
                    <a:pt x="3129407" y="4558283"/>
                  </a:cubicBezTo>
                  <a:cubicBezTo>
                    <a:pt x="3197479" y="4571110"/>
                    <a:pt x="3261360" y="4588128"/>
                    <a:pt x="3329559" y="4583810"/>
                  </a:cubicBezTo>
                  <a:cubicBezTo>
                    <a:pt x="3372104" y="4588128"/>
                    <a:pt x="3410458" y="4596637"/>
                    <a:pt x="3453003" y="4588128"/>
                  </a:cubicBezTo>
                  <a:cubicBezTo>
                    <a:pt x="3457321" y="4588128"/>
                    <a:pt x="3461512" y="4588128"/>
                    <a:pt x="3465830" y="4583810"/>
                  </a:cubicBezTo>
                  <a:cubicBezTo>
                    <a:pt x="3465830" y="4583810"/>
                    <a:pt x="3465830" y="4583810"/>
                    <a:pt x="3465830" y="4583810"/>
                  </a:cubicBezTo>
                  <a:cubicBezTo>
                    <a:pt x="3465830" y="4583810"/>
                    <a:pt x="3465830" y="4583810"/>
                    <a:pt x="3465830" y="4583810"/>
                  </a:cubicBezTo>
                  <a:cubicBezTo>
                    <a:pt x="3465830" y="4583810"/>
                    <a:pt x="3465830" y="4583810"/>
                    <a:pt x="3465830" y="4583810"/>
                  </a:cubicBezTo>
                  <a:cubicBezTo>
                    <a:pt x="3516884" y="4583810"/>
                    <a:pt x="3563747" y="4579492"/>
                    <a:pt x="3614801" y="4575301"/>
                  </a:cubicBezTo>
                  <a:cubicBezTo>
                    <a:pt x="3717036" y="4605146"/>
                    <a:pt x="3819144" y="4630673"/>
                    <a:pt x="3925570" y="4647691"/>
                  </a:cubicBezTo>
                  <a:cubicBezTo>
                    <a:pt x="4117213" y="4681727"/>
                    <a:pt x="4308729" y="4681727"/>
                    <a:pt x="4496054" y="4634864"/>
                  </a:cubicBezTo>
                  <a:cubicBezTo>
                    <a:pt x="4534408" y="4622037"/>
                    <a:pt x="4555618" y="4596510"/>
                    <a:pt x="4542918" y="4566792"/>
                  </a:cubicBezTo>
                  <a:cubicBezTo>
                    <a:pt x="4530090" y="4532756"/>
                    <a:pt x="4504564" y="4528438"/>
                    <a:pt x="4470527" y="4536947"/>
                  </a:cubicBezTo>
                  <a:cubicBezTo>
                    <a:pt x="4410964" y="4553965"/>
                    <a:pt x="4351274" y="4562474"/>
                    <a:pt x="4291712" y="4566792"/>
                  </a:cubicBezTo>
                  <a:cubicBezTo>
                    <a:pt x="4091559" y="4583810"/>
                    <a:pt x="3895726" y="4549774"/>
                    <a:pt x="3704209" y="4494402"/>
                  </a:cubicBezTo>
                  <a:cubicBezTo>
                    <a:pt x="3644646" y="4481575"/>
                    <a:pt x="3584956" y="4464557"/>
                    <a:pt x="3521075" y="4485893"/>
                  </a:cubicBezTo>
                  <a:cubicBezTo>
                    <a:pt x="3521075" y="4485893"/>
                    <a:pt x="3521075" y="4485893"/>
                    <a:pt x="3521075" y="4485893"/>
                  </a:cubicBezTo>
                  <a:cubicBezTo>
                    <a:pt x="3516757" y="4485893"/>
                    <a:pt x="3508248" y="4485893"/>
                    <a:pt x="3499739" y="4485893"/>
                  </a:cubicBezTo>
                  <a:cubicBezTo>
                    <a:pt x="3359277" y="4498720"/>
                    <a:pt x="3218688" y="4485893"/>
                    <a:pt x="3082544" y="4434839"/>
                  </a:cubicBezTo>
                  <a:cubicBezTo>
                    <a:pt x="3061208" y="4426330"/>
                    <a:pt x="3048508" y="4413503"/>
                    <a:pt x="3039999" y="4387976"/>
                  </a:cubicBezTo>
                  <a:cubicBezTo>
                    <a:pt x="2993136" y="4260341"/>
                    <a:pt x="2963418" y="4128388"/>
                    <a:pt x="2954782" y="3992117"/>
                  </a:cubicBezTo>
                  <a:cubicBezTo>
                    <a:pt x="2946273" y="3868673"/>
                    <a:pt x="2941955" y="3745229"/>
                    <a:pt x="2984627" y="3626103"/>
                  </a:cubicBezTo>
                  <a:cubicBezTo>
                    <a:pt x="2993136" y="3596258"/>
                    <a:pt x="3005963" y="3583558"/>
                    <a:pt x="3039999" y="3592067"/>
                  </a:cubicBezTo>
                  <a:cubicBezTo>
                    <a:pt x="3218815" y="3617594"/>
                    <a:pt x="3397631" y="3647439"/>
                    <a:pt x="3576447" y="3672966"/>
                  </a:cubicBezTo>
                  <a:cubicBezTo>
                    <a:pt x="3606292" y="3677284"/>
                    <a:pt x="3610483" y="3685793"/>
                    <a:pt x="3606292" y="3715511"/>
                  </a:cubicBezTo>
                  <a:cubicBezTo>
                    <a:pt x="3593465" y="3804919"/>
                    <a:pt x="3593465" y="3898518"/>
                    <a:pt x="3597783" y="3987926"/>
                  </a:cubicBezTo>
                  <a:cubicBezTo>
                    <a:pt x="3597783" y="4009262"/>
                    <a:pt x="3597783" y="4030471"/>
                    <a:pt x="3606292" y="4047489"/>
                  </a:cubicBezTo>
                  <a:cubicBezTo>
                    <a:pt x="3614801" y="4073016"/>
                    <a:pt x="3636137" y="4081525"/>
                    <a:pt x="3661664" y="4081525"/>
                  </a:cubicBezTo>
                  <a:cubicBezTo>
                    <a:pt x="3683000" y="4077207"/>
                    <a:pt x="3695700" y="4068698"/>
                    <a:pt x="3695700" y="4047489"/>
                  </a:cubicBezTo>
                  <a:cubicBezTo>
                    <a:pt x="3695700" y="3979417"/>
                    <a:pt x="3704209" y="3911345"/>
                    <a:pt x="3704209" y="3847464"/>
                  </a:cubicBezTo>
                  <a:cubicBezTo>
                    <a:pt x="3704209" y="3796410"/>
                    <a:pt x="3721227" y="3758056"/>
                    <a:pt x="3742563" y="3719829"/>
                  </a:cubicBezTo>
                  <a:cubicBezTo>
                    <a:pt x="3763899" y="3685793"/>
                    <a:pt x="3780917" y="3685793"/>
                    <a:pt x="3793617" y="3719829"/>
                  </a:cubicBezTo>
                  <a:cubicBezTo>
                    <a:pt x="3814953" y="3758183"/>
                    <a:pt x="3840480" y="3796410"/>
                    <a:pt x="3848989" y="3843273"/>
                  </a:cubicBezTo>
                  <a:cubicBezTo>
                    <a:pt x="3853306" y="3877309"/>
                    <a:pt x="3900042" y="3894327"/>
                    <a:pt x="3929887" y="3885818"/>
                  </a:cubicBezTo>
                  <a:cubicBezTo>
                    <a:pt x="3968241" y="3872991"/>
                    <a:pt x="3972433" y="3847464"/>
                    <a:pt x="3959733" y="3813428"/>
                  </a:cubicBezTo>
                  <a:cubicBezTo>
                    <a:pt x="3946905" y="3766565"/>
                    <a:pt x="3942715" y="3724020"/>
                    <a:pt x="3934205" y="3677284"/>
                  </a:cubicBezTo>
                  <a:cubicBezTo>
                    <a:pt x="3929887" y="3651757"/>
                    <a:pt x="3934205" y="3630421"/>
                    <a:pt x="3955541" y="3617721"/>
                  </a:cubicBezTo>
                  <a:cubicBezTo>
                    <a:pt x="3981068" y="3604894"/>
                    <a:pt x="3993895" y="3626230"/>
                    <a:pt x="4010913" y="3639057"/>
                  </a:cubicBezTo>
                  <a:cubicBezTo>
                    <a:pt x="4023740" y="3647566"/>
                    <a:pt x="4032249" y="3664584"/>
                    <a:pt x="4040758" y="3681602"/>
                  </a:cubicBezTo>
                  <a:cubicBezTo>
                    <a:pt x="4066285" y="3728465"/>
                    <a:pt x="4096130" y="3771010"/>
                    <a:pt x="4125975" y="3813555"/>
                  </a:cubicBezTo>
                  <a:cubicBezTo>
                    <a:pt x="4134484" y="3830573"/>
                    <a:pt x="4142993" y="3843400"/>
                    <a:pt x="4151502" y="3856100"/>
                  </a:cubicBezTo>
                  <a:cubicBezTo>
                    <a:pt x="4151502" y="3856100"/>
                    <a:pt x="4151502" y="3856100"/>
                    <a:pt x="4151502" y="3856100"/>
                  </a:cubicBezTo>
                  <a:cubicBezTo>
                    <a:pt x="4168520" y="3924172"/>
                    <a:pt x="4185538" y="3988053"/>
                    <a:pt x="4206874" y="4051934"/>
                  </a:cubicBezTo>
                  <a:cubicBezTo>
                    <a:pt x="4215383" y="4081780"/>
                    <a:pt x="4232401" y="4094480"/>
                    <a:pt x="4262246" y="4090288"/>
                  </a:cubicBezTo>
                  <a:cubicBezTo>
                    <a:pt x="4287773" y="4090288"/>
                    <a:pt x="4300600" y="4068952"/>
                    <a:pt x="4304791" y="4047743"/>
                  </a:cubicBezTo>
                  <a:cubicBezTo>
                    <a:pt x="4309109" y="4030725"/>
                    <a:pt x="4300473" y="4013707"/>
                    <a:pt x="4296282" y="3996689"/>
                  </a:cubicBezTo>
                  <a:cubicBezTo>
                    <a:pt x="4266437" y="3864736"/>
                    <a:pt x="4206874" y="3741293"/>
                    <a:pt x="4134484" y="3626357"/>
                  </a:cubicBezTo>
                  <a:cubicBezTo>
                    <a:pt x="4130166" y="3617848"/>
                    <a:pt x="4117466" y="3609339"/>
                    <a:pt x="4125975" y="3596512"/>
                  </a:cubicBezTo>
                  <a:cubicBezTo>
                    <a:pt x="4134484" y="3583685"/>
                    <a:pt x="4151502" y="3588003"/>
                    <a:pt x="4160011" y="3596512"/>
                  </a:cubicBezTo>
                  <a:cubicBezTo>
                    <a:pt x="4198365" y="3613530"/>
                    <a:pt x="4240910" y="3622039"/>
                    <a:pt x="4279264" y="3630548"/>
                  </a:cubicBezTo>
                  <a:cubicBezTo>
                    <a:pt x="4343145" y="3643375"/>
                    <a:pt x="4402708" y="3673093"/>
                    <a:pt x="4445253" y="3719956"/>
                  </a:cubicBezTo>
                  <a:cubicBezTo>
                    <a:pt x="4475098" y="3749801"/>
                    <a:pt x="4504816" y="3779519"/>
                    <a:pt x="4534661" y="3809364"/>
                  </a:cubicBezTo>
                  <a:cubicBezTo>
                    <a:pt x="4573015" y="3843400"/>
                    <a:pt x="4615560" y="3851909"/>
                    <a:pt x="4636896" y="3834892"/>
                  </a:cubicBezTo>
                  <a:cubicBezTo>
                    <a:pt x="4662423" y="3813556"/>
                    <a:pt x="4658232" y="3783838"/>
                    <a:pt x="4632578" y="3728465"/>
                  </a:cubicBezTo>
                  <a:cubicBezTo>
                    <a:pt x="4607051" y="3677412"/>
                    <a:pt x="4555997" y="3643375"/>
                    <a:pt x="4530343" y="3588003"/>
                  </a:cubicBezTo>
                  <a:cubicBezTo>
                    <a:pt x="4521834" y="3570986"/>
                    <a:pt x="4509007" y="3558158"/>
                    <a:pt x="4543170" y="3553968"/>
                  </a:cubicBezTo>
                  <a:cubicBezTo>
                    <a:pt x="4564506" y="3549650"/>
                    <a:pt x="4577206" y="3532632"/>
                    <a:pt x="4573015" y="3511422"/>
                  </a:cubicBezTo>
                  <a:cubicBezTo>
                    <a:pt x="4568697" y="3485895"/>
                    <a:pt x="4573015" y="3456051"/>
                    <a:pt x="4551679" y="3430524"/>
                  </a:cubicBezTo>
                  <a:cubicBezTo>
                    <a:pt x="4534661" y="3417696"/>
                    <a:pt x="4547361" y="3409188"/>
                    <a:pt x="4560189" y="3404996"/>
                  </a:cubicBezTo>
                  <a:cubicBezTo>
                    <a:pt x="4645405" y="3379469"/>
                    <a:pt x="4730496" y="3324097"/>
                    <a:pt x="4828412" y="3366643"/>
                  </a:cubicBezTo>
                  <a:cubicBezTo>
                    <a:pt x="4849748" y="3375152"/>
                    <a:pt x="4883784" y="3383661"/>
                    <a:pt x="4892293" y="3353815"/>
                  </a:cubicBezTo>
                  <a:cubicBezTo>
                    <a:pt x="4905121" y="3323970"/>
                    <a:pt x="4875276" y="3302762"/>
                    <a:pt x="4849748" y="3289934"/>
                  </a:cubicBezTo>
                  <a:cubicBezTo>
                    <a:pt x="4841239" y="3285617"/>
                    <a:pt x="4832730" y="3285617"/>
                    <a:pt x="4824221" y="3285617"/>
                  </a:cubicBezTo>
                  <a:cubicBezTo>
                    <a:pt x="4743322" y="3268599"/>
                    <a:pt x="4666741" y="3260089"/>
                    <a:pt x="4590033" y="3298444"/>
                  </a:cubicBezTo>
                  <a:cubicBezTo>
                    <a:pt x="4538979" y="3323971"/>
                    <a:pt x="4479289" y="3332480"/>
                    <a:pt x="4424044" y="3315462"/>
                  </a:cubicBezTo>
                  <a:cubicBezTo>
                    <a:pt x="4360163" y="3294126"/>
                    <a:pt x="4296282" y="3281426"/>
                    <a:pt x="4228210" y="3272917"/>
                  </a:cubicBezTo>
                  <a:cubicBezTo>
                    <a:pt x="4211192" y="3272917"/>
                    <a:pt x="4189856" y="3268599"/>
                    <a:pt x="4168647" y="3272917"/>
                  </a:cubicBezTo>
                  <a:cubicBezTo>
                    <a:pt x="4155820" y="3277234"/>
                    <a:pt x="4143120" y="3281426"/>
                    <a:pt x="4138802" y="3298444"/>
                  </a:cubicBezTo>
                  <a:cubicBezTo>
                    <a:pt x="4134484" y="3319780"/>
                    <a:pt x="4151629" y="3319780"/>
                    <a:pt x="4160138" y="3328289"/>
                  </a:cubicBezTo>
                  <a:cubicBezTo>
                    <a:pt x="4177156" y="3336798"/>
                    <a:pt x="4198492" y="3345307"/>
                    <a:pt x="4224019" y="3345307"/>
                  </a:cubicBezTo>
                  <a:cubicBezTo>
                    <a:pt x="4330445" y="3349625"/>
                    <a:pt x="4407153" y="3400678"/>
                    <a:pt x="4449698" y="3515614"/>
                  </a:cubicBezTo>
                  <a:cubicBezTo>
                    <a:pt x="4436870" y="3507105"/>
                    <a:pt x="4424170" y="3502787"/>
                    <a:pt x="4415662" y="3498596"/>
                  </a:cubicBezTo>
                  <a:cubicBezTo>
                    <a:pt x="4317745" y="3460242"/>
                    <a:pt x="4215510" y="3430524"/>
                    <a:pt x="4109084" y="3413506"/>
                  </a:cubicBezTo>
                  <a:cubicBezTo>
                    <a:pt x="4032503" y="3404996"/>
                    <a:pt x="4028185" y="3396488"/>
                    <a:pt x="4032503" y="3315589"/>
                  </a:cubicBezTo>
                  <a:cubicBezTo>
                    <a:pt x="4032503" y="3311271"/>
                    <a:pt x="4032503" y="3302762"/>
                    <a:pt x="4036820" y="3294253"/>
                  </a:cubicBezTo>
                  <a:cubicBezTo>
                    <a:pt x="4066666" y="3115437"/>
                    <a:pt x="4109211" y="2940939"/>
                    <a:pt x="4160265" y="2762250"/>
                  </a:cubicBezTo>
                  <a:cubicBezTo>
                    <a:pt x="4228336" y="2523871"/>
                    <a:pt x="4313554" y="2294001"/>
                    <a:pt x="4454016" y="2085467"/>
                  </a:cubicBezTo>
                  <a:cubicBezTo>
                    <a:pt x="4551932" y="1940814"/>
                    <a:pt x="4675376" y="1834388"/>
                    <a:pt x="4854193" y="1804543"/>
                  </a:cubicBezTo>
                  <a:cubicBezTo>
                    <a:pt x="4926583" y="1791716"/>
                    <a:pt x="4994655" y="1779016"/>
                    <a:pt x="5071363" y="1783207"/>
                  </a:cubicBezTo>
                  <a:cubicBezTo>
                    <a:pt x="5084190" y="1783207"/>
                    <a:pt x="5105399" y="1783207"/>
                    <a:pt x="5109717" y="1766189"/>
                  </a:cubicBezTo>
                  <a:cubicBezTo>
                    <a:pt x="5118226" y="1744853"/>
                    <a:pt x="5101207" y="1732153"/>
                    <a:pt x="5092699" y="1723644"/>
                  </a:cubicBezTo>
                  <a:close/>
                  <a:moveTo>
                    <a:pt x="2520570" y="2255774"/>
                  </a:moveTo>
                  <a:cubicBezTo>
                    <a:pt x="2495043" y="2251456"/>
                    <a:pt x="2478025" y="2247265"/>
                    <a:pt x="2465198" y="2221738"/>
                  </a:cubicBezTo>
                  <a:cubicBezTo>
                    <a:pt x="2401317" y="2055749"/>
                    <a:pt x="2337436" y="1889760"/>
                    <a:pt x="2269364" y="1727962"/>
                  </a:cubicBezTo>
                  <a:cubicBezTo>
                    <a:pt x="2260855" y="1702435"/>
                    <a:pt x="2265046" y="1693926"/>
                    <a:pt x="2290700" y="1698117"/>
                  </a:cubicBezTo>
                  <a:cubicBezTo>
                    <a:pt x="2354581" y="1706626"/>
                    <a:pt x="2414144" y="1719453"/>
                    <a:pt x="2478025" y="1727962"/>
                  </a:cubicBezTo>
                  <a:cubicBezTo>
                    <a:pt x="2516379" y="1732280"/>
                    <a:pt x="2537588" y="1749298"/>
                    <a:pt x="2546097" y="1783334"/>
                  </a:cubicBezTo>
                  <a:cubicBezTo>
                    <a:pt x="2588642" y="1885442"/>
                    <a:pt x="2631314" y="1987677"/>
                    <a:pt x="2673859" y="2089785"/>
                  </a:cubicBezTo>
                  <a:cubicBezTo>
                    <a:pt x="2703704" y="2153666"/>
                    <a:pt x="2724913" y="2221738"/>
                    <a:pt x="2759076" y="2281301"/>
                  </a:cubicBezTo>
                  <a:cubicBezTo>
                    <a:pt x="2759076" y="2281301"/>
                    <a:pt x="2759076" y="2281301"/>
                    <a:pt x="2763394" y="2285619"/>
                  </a:cubicBezTo>
                  <a:cubicBezTo>
                    <a:pt x="2759076" y="2285619"/>
                    <a:pt x="2754885" y="2285619"/>
                    <a:pt x="2750567" y="2285619"/>
                  </a:cubicBezTo>
                  <a:cubicBezTo>
                    <a:pt x="2746249" y="2285619"/>
                    <a:pt x="2746249" y="2285619"/>
                    <a:pt x="2746249" y="2285619"/>
                  </a:cubicBezTo>
                  <a:cubicBezTo>
                    <a:pt x="2669668" y="2268601"/>
                    <a:pt x="2597278" y="2264283"/>
                    <a:pt x="2520570" y="2255774"/>
                  </a:cubicBezTo>
                  <a:close/>
                  <a:moveTo>
                    <a:pt x="2925065" y="4477512"/>
                  </a:moveTo>
                  <a:cubicBezTo>
                    <a:pt x="2908047" y="4481830"/>
                    <a:pt x="2895220" y="4473194"/>
                    <a:pt x="2882520" y="4469003"/>
                  </a:cubicBezTo>
                  <a:cubicBezTo>
                    <a:pt x="2690877" y="4405122"/>
                    <a:pt x="2503552" y="4324350"/>
                    <a:pt x="2329054" y="4222115"/>
                  </a:cubicBezTo>
                  <a:cubicBezTo>
                    <a:pt x="2260982" y="4179570"/>
                    <a:pt x="2188592" y="4149725"/>
                    <a:pt x="2141729" y="4081653"/>
                  </a:cubicBezTo>
                  <a:cubicBezTo>
                    <a:pt x="2111884" y="4043299"/>
                    <a:pt x="2082166" y="4034790"/>
                    <a:pt x="2052321" y="4047617"/>
                  </a:cubicBezTo>
                  <a:cubicBezTo>
                    <a:pt x="2013967" y="4064635"/>
                    <a:pt x="2001267" y="4094480"/>
                    <a:pt x="2013967" y="4141216"/>
                  </a:cubicBezTo>
                  <a:cubicBezTo>
                    <a:pt x="2018285" y="4166743"/>
                    <a:pt x="2009649" y="4171061"/>
                    <a:pt x="1988440" y="4171061"/>
                  </a:cubicBezTo>
                  <a:cubicBezTo>
                    <a:pt x="1950086" y="4175379"/>
                    <a:pt x="1911859" y="4179570"/>
                    <a:pt x="1873505" y="4188079"/>
                  </a:cubicBezTo>
                  <a:cubicBezTo>
                    <a:pt x="1771270" y="4213606"/>
                    <a:pt x="1737234" y="4256151"/>
                    <a:pt x="1737234" y="4358386"/>
                  </a:cubicBezTo>
                  <a:cubicBezTo>
                    <a:pt x="1737234" y="4383913"/>
                    <a:pt x="1737234" y="4413758"/>
                    <a:pt x="1732916" y="4439285"/>
                  </a:cubicBezTo>
                  <a:cubicBezTo>
                    <a:pt x="1732916" y="4460621"/>
                    <a:pt x="1724407" y="4477639"/>
                    <a:pt x="1698880" y="4477639"/>
                  </a:cubicBezTo>
                  <a:cubicBezTo>
                    <a:pt x="1677544" y="4477639"/>
                    <a:pt x="1669035" y="4460621"/>
                    <a:pt x="1660526" y="4439285"/>
                  </a:cubicBezTo>
                  <a:cubicBezTo>
                    <a:pt x="1660526" y="4430776"/>
                    <a:pt x="1660526" y="4422267"/>
                    <a:pt x="1660526" y="4409440"/>
                  </a:cubicBezTo>
                  <a:cubicBezTo>
                    <a:pt x="1652017" y="4362577"/>
                    <a:pt x="1660526" y="4315841"/>
                    <a:pt x="1660526" y="4264787"/>
                  </a:cubicBezTo>
                  <a:cubicBezTo>
                    <a:pt x="1656208" y="4226433"/>
                    <a:pt x="1673353" y="4196715"/>
                    <a:pt x="1707389" y="4175378"/>
                  </a:cubicBezTo>
                  <a:cubicBezTo>
                    <a:pt x="1724407" y="4162551"/>
                    <a:pt x="1741425" y="4149851"/>
                    <a:pt x="1754252" y="4132833"/>
                  </a:cubicBezTo>
                  <a:cubicBezTo>
                    <a:pt x="1775588" y="4111497"/>
                    <a:pt x="1779779" y="4085970"/>
                    <a:pt x="1762761" y="4056252"/>
                  </a:cubicBezTo>
                  <a:cubicBezTo>
                    <a:pt x="1745743" y="4030725"/>
                    <a:pt x="1720216" y="4017899"/>
                    <a:pt x="1686180" y="4026407"/>
                  </a:cubicBezTo>
                  <a:cubicBezTo>
                    <a:pt x="1613790" y="4039234"/>
                    <a:pt x="1524382" y="4145533"/>
                    <a:pt x="1520191" y="4217923"/>
                  </a:cubicBezTo>
                  <a:cubicBezTo>
                    <a:pt x="1511682" y="4281804"/>
                    <a:pt x="1507364" y="4349876"/>
                    <a:pt x="1511682" y="4417948"/>
                  </a:cubicBezTo>
                  <a:cubicBezTo>
                    <a:pt x="1494664" y="4409439"/>
                    <a:pt x="1490346" y="4396612"/>
                    <a:pt x="1486155" y="4383912"/>
                  </a:cubicBezTo>
                  <a:cubicBezTo>
                    <a:pt x="1456310" y="4290313"/>
                    <a:pt x="1452119" y="4196587"/>
                    <a:pt x="1507491" y="4107306"/>
                  </a:cubicBezTo>
                  <a:cubicBezTo>
                    <a:pt x="1533018" y="4064761"/>
                    <a:pt x="1567054" y="4026407"/>
                    <a:pt x="1592708" y="3983862"/>
                  </a:cubicBezTo>
                  <a:cubicBezTo>
                    <a:pt x="1614044" y="3949826"/>
                    <a:pt x="1609726" y="3907281"/>
                    <a:pt x="1584199" y="3885945"/>
                  </a:cubicBezTo>
                  <a:cubicBezTo>
                    <a:pt x="1554354" y="3864609"/>
                    <a:pt x="1511809" y="3868927"/>
                    <a:pt x="1481964" y="3894455"/>
                  </a:cubicBezTo>
                  <a:cubicBezTo>
                    <a:pt x="1392556" y="4000881"/>
                    <a:pt x="1315975" y="4115815"/>
                    <a:pt x="1320166" y="4268977"/>
                  </a:cubicBezTo>
                  <a:cubicBezTo>
                    <a:pt x="1311657" y="4234942"/>
                    <a:pt x="1303148" y="4209414"/>
                    <a:pt x="1303148" y="4179569"/>
                  </a:cubicBezTo>
                  <a:cubicBezTo>
                    <a:pt x="1307466" y="4090161"/>
                    <a:pt x="1315975" y="4005071"/>
                    <a:pt x="1354202" y="3924172"/>
                  </a:cubicBezTo>
                  <a:cubicBezTo>
                    <a:pt x="1371220" y="3894327"/>
                    <a:pt x="1367029" y="3864609"/>
                    <a:pt x="1345693" y="3843273"/>
                  </a:cubicBezTo>
                  <a:cubicBezTo>
                    <a:pt x="1328675" y="3817746"/>
                    <a:pt x="1298830" y="3813428"/>
                    <a:pt x="1269112" y="3821937"/>
                  </a:cubicBezTo>
                  <a:cubicBezTo>
                    <a:pt x="1192531" y="3838955"/>
                    <a:pt x="1120141" y="3877309"/>
                    <a:pt x="1051942" y="3919854"/>
                  </a:cubicBezTo>
                  <a:cubicBezTo>
                    <a:pt x="1043433" y="3924172"/>
                    <a:pt x="1034924" y="3932681"/>
                    <a:pt x="1034924" y="3941190"/>
                  </a:cubicBezTo>
                  <a:cubicBezTo>
                    <a:pt x="1030606" y="3945508"/>
                    <a:pt x="1030606" y="3945508"/>
                    <a:pt x="1030606" y="3945508"/>
                  </a:cubicBezTo>
                  <a:cubicBezTo>
                    <a:pt x="1017779" y="3945508"/>
                    <a:pt x="1005079" y="3954017"/>
                    <a:pt x="1005079" y="3971035"/>
                  </a:cubicBezTo>
                  <a:cubicBezTo>
                    <a:pt x="975234" y="3958208"/>
                    <a:pt x="949707" y="3966717"/>
                    <a:pt x="919862" y="3962526"/>
                  </a:cubicBezTo>
                  <a:cubicBezTo>
                    <a:pt x="924180" y="3945508"/>
                    <a:pt x="941198" y="3932681"/>
                    <a:pt x="941198" y="3915663"/>
                  </a:cubicBezTo>
                  <a:cubicBezTo>
                    <a:pt x="958216" y="3915663"/>
                    <a:pt x="966725" y="3902836"/>
                    <a:pt x="971043" y="3885818"/>
                  </a:cubicBezTo>
                  <a:cubicBezTo>
                    <a:pt x="971043" y="3885818"/>
                    <a:pt x="975361" y="3885818"/>
                    <a:pt x="975361" y="3885818"/>
                  </a:cubicBezTo>
                  <a:cubicBezTo>
                    <a:pt x="996697" y="3877309"/>
                    <a:pt x="1013715" y="3860291"/>
                    <a:pt x="1034924" y="3847464"/>
                  </a:cubicBezTo>
                  <a:cubicBezTo>
                    <a:pt x="1239267" y="3689984"/>
                    <a:pt x="1460755" y="3562349"/>
                    <a:pt x="1733170" y="3545204"/>
                  </a:cubicBezTo>
                  <a:cubicBezTo>
                    <a:pt x="1809751" y="3540886"/>
                    <a:pt x="1886459" y="3545204"/>
                    <a:pt x="1967358" y="3553713"/>
                  </a:cubicBezTo>
                  <a:cubicBezTo>
                    <a:pt x="1963040" y="3566540"/>
                    <a:pt x="1958849" y="3570731"/>
                    <a:pt x="1954532" y="3575049"/>
                  </a:cubicBezTo>
                  <a:cubicBezTo>
                    <a:pt x="1933196" y="3613403"/>
                    <a:pt x="1937514" y="3647439"/>
                    <a:pt x="1967358" y="3672966"/>
                  </a:cubicBezTo>
                  <a:cubicBezTo>
                    <a:pt x="1997203" y="3698493"/>
                    <a:pt x="2031239" y="3698493"/>
                    <a:pt x="2065276" y="3668648"/>
                  </a:cubicBezTo>
                  <a:cubicBezTo>
                    <a:pt x="2124839" y="3613276"/>
                    <a:pt x="2193037" y="3583558"/>
                    <a:pt x="2269618" y="3566540"/>
                  </a:cubicBezTo>
                  <a:cubicBezTo>
                    <a:pt x="2401571" y="3541013"/>
                    <a:pt x="2537842" y="3528186"/>
                    <a:pt x="2669795" y="3519677"/>
                  </a:cubicBezTo>
                  <a:cubicBezTo>
                    <a:pt x="2729358" y="3515359"/>
                    <a:pt x="2789048" y="3511168"/>
                    <a:pt x="2848611" y="3506850"/>
                  </a:cubicBezTo>
                  <a:cubicBezTo>
                    <a:pt x="2878457" y="3506850"/>
                    <a:pt x="2886965" y="3515359"/>
                    <a:pt x="2874138" y="3545204"/>
                  </a:cubicBezTo>
                  <a:cubicBezTo>
                    <a:pt x="2857120" y="3583558"/>
                    <a:pt x="2848611" y="3621785"/>
                    <a:pt x="2840102" y="3660139"/>
                  </a:cubicBezTo>
                  <a:cubicBezTo>
                    <a:pt x="2814576" y="3766565"/>
                    <a:pt x="2814576" y="3877182"/>
                    <a:pt x="2823084" y="3983608"/>
                  </a:cubicBezTo>
                  <a:cubicBezTo>
                    <a:pt x="2835911" y="4136897"/>
                    <a:pt x="2861439" y="4285867"/>
                    <a:pt x="2916811" y="4430521"/>
                  </a:cubicBezTo>
                  <a:cubicBezTo>
                    <a:pt x="2921129" y="4443348"/>
                    <a:pt x="2929637" y="4460366"/>
                    <a:pt x="2925320" y="4477384"/>
                  </a:cubicBezTo>
                  <a:close/>
                  <a:moveTo>
                    <a:pt x="3687192" y="434086"/>
                  </a:moveTo>
                  <a:cubicBezTo>
                    <a:pt x="3670174" y="425577"/>
                    <a:pt x="3657347" y="421259"/>
                    <a:pt x="3644647" y="417068"/>
                  </a:cubicBezTo>
                  <a:cubicBezTo>
                    <a:pt x="3657474" y="421386"/>
                    <a:pt x="3674492" y="425577"/>
                    <a:pt x="3687192" y="43408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3" name="Group 133"/>
          <p:cNvGrpSpPr>
            <a:grpSpLocks noChangeAspect="1"/>
          </p:cNvGrpSpPr>
          <p:nvPr/>
        </p:nvGrpSpPr>
        <p:grpSpPr>
          <a:xfrm>
            <a:off x="4918320" y="8496000"/>
            <a:ext cx="2038320" cy="1072800"/>
            <a:chOff x="0" y="0"/>
            <a:chExt cx="2717760" cy="1430400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2717800" cy="1430401"/>
            </a:xfrm>
            <a:custGeom>
              <a:avLst/>
              <a:gdLst/>
              <a:ahLst/>
              <a:cxnLst/>
              <a:rect l="l" t="t" r="r" b="b"/>
              <a:pathLst>
                <a:path w="2717800" h="1430401">
                  <a:moveTo>
                    <a:pt x="161925" y="1315466"/>
                  </a:moveTo>
                  <a:cubicBezTo>
                    <a:pt x="153416" y="1379347"/>
                    <a:pt x="170434" y="1400556"/>
                    <a:pt x="234315" y="1400556"/>
                  </a:cubicBezTo>
                  <a:cubicBezTo>
                    <a:pt x="621919" y="1404874"/>
                    <a:pt x="1005332" y="1404874"/>
                    <a:pt x="1388745" y="1409065"/>
                  </a:cubicBezTo>
                  <a:cubicBezTo>
                    <a:pt x="1806194" y="1413383"/>
                    <a:pt x="2223643" y="1421892"/>
                    <a:pt x="2636901" y="1430401"/>
                  </a:cubicBezTo>
                  <a:cubicBezTo>
                    <a:pt x="2692273" y="1430401"/>
                    <a:pt x="2717800" y="1413383"/>
                    <a:pt x="2717800" y="1375029"/>
                  </a:cubicBezTo>
                  <a:cubicBezTo>
                    <a:pt x="2717800" y="1336675"/>
                    <a:pt x="2692273" y="1311148"/>
                    <a:pt x="2641092" y="1311148"/>
                  </a:cubicBezTo>
                  <a:cubicBezTo>
                    <a:pt x="2117090" y="1302639"/>
                    <a:pt x="1597406" y="1294130"/>
                    <a:pt x="1073531" y="1285621"/>
                  </a:cubicBezTo>
                  <a:cubicBezTo>
                    <a:pt x="822198" y="1281303"/>
                    <a:pt x="566674" y="1281303"/>
                    <a:pt x="315341" y="1281303"/>
                  </a:cubicBezTo>
                  <a:cubicBezTo>
                    <a:pt x="302514" y="1281303"/>
                    <a:pt x="294005" y="1285621"/>
                    <a:pt x="281305" y="1281303"/>
                  </a:cubicBezTo>
                  <a:cubicBezTo>
                    <a:pt x="264287" y="1276985"/>
                    <a:pt x="259969" y="1264285"/>
                    <a:pt x="255778" y="1251458"/>
                  </a:cubicBezTo>
                  <a:cubicBezTo>
                    <a:pt x="251460" y="1242949"/>
                    <a:pt x="260096" y="1238631"/>
                    <a:pt x="268605" y="1234440"/>
                  </a:cubicBezTo>
                  <a:cubicBezTo>
                    <a:pt x="289941" y="1225931"/>
                    <a:pt x="306959" y="1217422"/>
                    <a:pt x="302641" y="1187577"/>
                  </a:cubicBezTo>
                  <a:cubicBezTo>
                    <a:pt x="302641" y="1157732"/>
                    <a:pt x="277114" y="1153541"/>
                    <a:pt x="260096" y="1149223"/>
                  </a:cubicBezTo>
                  <a:cubicBezTo>
                    <a:pt x="200406" y="1127887"/>
                    <a:pt x="153543" y="1098169"/>
                    <a:pt x="123825" y="1038479"/>
                  </a:cubicBezTo>
                  <a:cubicBezTo>
                    <a:pt x="110998" y="1017143"/>
                    <a:pt x="110998" y="1004443"/>
                    <a:pt x="136652" y="991616"/>
                  </a:cubicBezTo>
                  <a:cubicBezTo>
                    <a:pt x="162306" y="978789"/>
                    <a:pt x="183515" y="957580"/>
                    <a:pt x="153670" y="923544"/>
                  </a:cubicBezTo>
                  <a:cubicBezTo>
                    <a:pt x="136652" y="910717"/>
                    <a:pt x="140843" y="889508"/>
                    <a:pt x="149352" y="863981"/>
                  </a:cubicBezTo>
                  <a:cubicBezTo>
                    <a:pt x="170688" y="889508"/>
                    <a:pt x="196215" y="910844"/>
                    <a:pt x="209042" y="936371"/>
                  </a:cubicBezTo>
                  <a:cubicBezTo>
                    <a:pt x="255905" y="1034288"/>
                    <a:pt x="345313" y="1055624"/>
                    <a:pt x="439039" y="1072642"/>
                  </a:cubicBezTo>
                  <a:cubicBezTo>
                    <a:pt x="464566" y="1076960"/>
                    <a:pt x="494411" y="1085469"/>
                    <a:pt x="511429" y="1055624"/>
                  </a:cubicBezTo>
                  <a:cubicBezTo>
                    <a:pt x="524256" y="1034288"/>
                    <a:pt x="532765" y="1004570"/>
                    <a:pt x="528447" y="974725"/>
                  </a:cubicBezTo>
                  <a:cubicBezTo>
                    <a:pt x="507111" y="983234"/>
                    <a:pt x="490093" y="991743"/>
                    <a:pt x="473075" y="996061"/>
                  </a:cubicBezTo>
                  <a:cubicBezTo>
                    <a:pt x="460248" y="1000379"/>
                    <a:pt x="447548" y="996061"/>
                    <a:pt x="443230" y="983234"/>
                  </a:cubicBezTo>
                  <a:cubicBezTo>
                    <a:pt x="413385" y="898144"/>
                    <a:pt x="460248" y="817245"/>
                    <a:pt x="545465" y="804418"/>
                  </a:cubicBezTo>
                  <a:cubicBezTo>
                    <a:pt x="566801" y="800100"/>
                    <a:pt x="579501" y="795909"/>
                    <a:pt x="579501" y="770382"/>
                  </a:cubicBezTo>
                  <a:cubicBezTo>
                    <a:pt x="588010" y="723519"/>
                    <a:pt x="600837" y="676783"/>
                    <a:pt x="613537" y="629920"/>
                  </a:cubicBezTo>
                  <a:cubicBezTo>
                    <a:pt x="626364" y="574548"/>
                    <a:pt x="613537" y="553339"/>
                    <a:pt x="562356" y="536321"/>
                  </a:cubicBezTo>
                  <a:cubicBezTo>
                    <a:pt x="532511" y="527812"/>
                    <a:pt x="506984" y="527812"/>
                    <a:pt x="481457" y="510794"/>
                  </a:cubicBezTo>
                  <a:cubicBezTo>
                    <a:pt x="472948" y="506476"/>
                    <a:pt x="460121" y="502285"/>
                    <a:pt x="464439" y="493776"/>
                  </a:cubicBezTo>
                  <a:cubicBezTo>
                    <a:pt x="464439" y="480949"/>
                    <a:pt x="472948" y="476758"/>
                    <a:pt x="485775" y="472440"/>
                  </a:cubicBezTo>
                  <a:cubicBezTo>
                    <a:pt x="507111" y="468122"/>
                    <a:pt x="528320" y="463931"/>
                    <a:pt x="549656" y="459613"/>
                  </a:cubicBezTo>
                  <a:cubicBezTo>
                    <a:pt x="609346" y="451104"/>
                    <a:pt x="622046" y="421259"/>
                    <a:pt x="613537" y="361696"/>
                  </a:cubicBezTo>
                  <a:cubicBezTo>
                    <a:pt x="609219" y="331851"/>
                    <a:pt x="575183" y="323342"/>
                    <a:pt x="562356" y="297815"/>
                  </a:cubicBezTo>
                  <a:cubicBezTo>
                    <a:pt x="656082" y="280797"/>
                    <a:pt x="673100" y="191389"/>
                    <a:pt x="724281" y="136017"/>
                  </a:cubicBezTo>
                  <a:cubicBezTo>
                    <a:pt x="724281" y="195580"/>
                    <a:pt x="707263" y="250952"/>
                    <a:pt x="715772" y="314833"/>
                  </a:cubicBezTo>
                  <a:cubicBezTo>
                    <a:pt x="809498" y="225425"/>
                    <a:pt x="903224" y="221234"/>
                    <a:pt x="1009650" y="289306"/>
                  </a:cubicBezTo>
                  <a:cubicBezTo>
                    <a:pt x="1001141" y="233934"/>
                    <a:pt x="1022477" y="178562"/>
                    <a:pt x="962787" y="153035"/>
                  </a:cubicBezTo>
                  <a:cubicBezTo>
                    <a:pt x="911606" y="127508"/>
                    <a:pt x="881888" y="161544"/>
                    <a:pt x="852043" y="204089"/>
                  </a:cubicBezTo>
                  <a:cubicBezTo>
                    <a:pt x="839216" y="178562"/>
                    <a:pt x="852043" y="153035"/>
                    <a:pt x="843534" y="131699"/>
                  </a:cubicBezTo>
                  <a:cubicBezTo>
                    <a:pt x="835025" y="110363"/>
                    <a:pt x="826389" y="89408"/>
                    <a:pt x="817880" y="72390"/>
                  </a:cubicBezTo>
                  <a:cubicBezTo>
                    <a:pt x="796544" y="17018"/>
                    <a:pt x="762508" y="0"/>
                    <a:pt x="702818" y="12827"/>
                  </a:cubicBezTo>
                  <a:cubicBezTo>
                    <a:pt x="647446" y="25654"/>
                    <a:pt x="609092" y="59690"/>
                    <a:pt x="587756" y="114935"/>
                  </a:cubicBezTo>
                  <a:cubicBezTo>
                    <a:pt x="579247" y="144780"/>
                    <a:pt x="570738" y="165989"/>
                    <a:pt x="536575" y="136271"/>
                  </a:cubicBezTo>
                  <a:cubicBezTo>
                    <a:pt x="506730" y="110744"/>
                    <a:pt x="438658" y="119253"/>
                    <a:pt x="413004" y="140589"/>
                  </a:cubicBezTo>
                  <a:cubicBezTo>
                    <a:pt x="383159" y="170434"/>
                    <a:pt x="374650" y="229997"/>
                    <a:pt x="395986" y="268351"/>
                  </a:cubicBezTo>
                  <a:cubicBezTo>
                    <a:pt x="404495" y="285369"/>
                    <a:pt x="417322" y="302387"/>
                    <a:pt x="425831" y="319405"/>
                  </a:cubicBezTo>
                  <a:cubicBezTo>
                    <a:pt x="438658" y="336423"/>
                    <a:pt x="451358" y="349250"/>
                    <a:pt x="464185" y="366268"/>
                  </a:cubicBezTo>
                  <a:cubicBezTo>
                    <a:pt x="447167" y="379095"/>
                    <a:pt x="430149" y="391795"/>
                    <a:pt x="413004" y="400304"/>
                  </a:cubicBezTo>
                  <a:cubicBezTo>
                    <a:pt x="361823" y="434340"/>
                    <a:pt x="344805" y="468376"/>
                    <a:pt x="357632" y="519557"/>
                  </a:cubicBezTo>
                  <a:cubicBezTo>
                    <a:pt x="370459" y="570738"/>
                    <a:pt x="395986" y="591947"/>
                    <a:pt x="455549" y="600456"/>
                  </a:cubicBezTo>
                  <a:cubicBezTo>
                    <a:pt x="476885" y="604774"/>
                    <a:pt x="498094" y="608965"/>
                    <a:pt x="519430" y="613283"/>
                  </a:cubicBezTo>
                  <a:cubicBezTo>
                    <a:pt x="540766" y="613283"/>
                    <a:pt x="566293" y="617601"/>
                    <a:pt x="574802" y="638810"/>
                  </a:cubicBezTo>
                  <a:cubicBezTo>
                    <a:pt x="583311" y="664337"/>
                    <a:pt x="566293" y="685673"/>
                    <a:pt x="553466" y="706882"/>
                  </a:cubicBezTo>
                  <a:cubicBezTo>
                    <a:pt x="540639" y="723900"/>
                    <a:pt x="523621" y="723900"/>
                    <a:pt x="502285" y="732409"/>
                  </a:cubicBezTo>
                  <a:cubicBezTo>
                    <a:pt x="480949" y="740918"/>
                    <a:pt x="459740" y="745236"/>
                    <a:pt x="442595" y="766445"/>
                  </a:cubicBezTo>
                  <a:cubicBezTo>
                    <a:pt x="412750" y="817499"/>
                    <a:pt x="382905" y="872871"/>
                    <a:pt x="370205" y="928243"/>
                  </a:cubicBezTo>
                  <a:cubicBezTo>
                    <a:pt x="365887" y="958088"/>
                    <a:pt x="353187" y="958088"/>
                    <a:pt x="336169" y="945261"/>
                  </a:cubicBezTo>
                  <a:cubicBezTo>
                    <a:pt x="259461" y="885698"/>
                    <a:pt x="195580" y="813308"/>
                    <a:pt x="182753" y="711073"/>
                  </a:cubicBezTo>
                  <a:cubicBezTo>
                    <a:pt x="178435" y="689737"/>
                    <a:pt x="174244" y="672719"/>
                    <a:pt x="169926" y="651510"/>
                  </a:cubicBezTo>
                  <a:cubicBezTo>
                    <a:pt x="161417" y="621665"/>
                    <a:pt x="144399" y="608965"/>
                    <a:pt x="110236" y="613156"/>
                  </a:cubicBezTo>
                  <a:cubicBezTo>
                    <a:pt x="76200" y="613156"/>
                    <a:pt x="71882" y="634492"/>
                    <a:pt x="67691" y="660019"/>
                  </a:cubicBezTo>
                  <a:cubicBezTo>
                    <a:pt x="59182" y="732409"/>
                    <a:pt x="59182" y="800481"/>
                    <a:pt x="63373" y="868680"/>
                  </a:cubicBezTo>
                  <a:cubicBezTo>
                    <a:pt x="67691" y="898525"/>
                    <a:pt x="59055" y="924052"/>
                    <a:pt x="33528" y="941070"/>
                  </a:cubicBezTo>
                  <a:cubicBezTo>
                    <a:pt x="4318" y="962152"/>
                    <a:pt x="0" y="991870"/>
                    <a:pt x="12827" y="1026033"/>
                  </a:cubicBezTo>
                  <a:cubicBezTo>
                    <a:pt x="34163" y="1094105"/>
                    <a:pt x="72517" y="1149477"/>
                    <a:pt x="123571" y="1196340"/>
                  </a:cubicBezTo>
                  <a:cubicBezTo>
                    <a:pt x="157607" y="1230376"/>
                    <a:pt x="166116" y="1272921"/>
                    <a:pt x="161925" y="131559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5" name="Group 135"/>
          <p:cNvGrpSpPr>
            <a:grpSpLocks noChangeAspect="1"/>
          </p:cNvGrpSpPr>
          <p:nvPr/>
        </p:nvGrpSpPr>
        <p:grpSpPr>
          <a:xfrm>
            <a:off x="5035680" y="9706320"/>
            <a:ext cx="1930320" cy="114480"/>
            <a:chOff x="0" y="0"/>
            <a:chExt cx="2573760" cy="152640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2573782" cy="152654"/>
            </a:xfrm>
            <a:custGeom>
              <a:avLst/>
              <a:gdLst/>
              <a:ahLst/>
              <a:cxnLst/>
              <a:rect l="l" t="t" r="r" b="b"/>
              <a:pathLst>
                <a:path w="2573782" h="152654">
                  <a:moveTo>
                    <a:pt x="2484247" y="29718"/>
                  </a:moveTo>
                  <a:cubicBezTo>
                    <a:pt x="2156206" y="25400"/>
                    <a:pt x="1832356" y="25400"/>
                    <a:pt x="1504188" y="12700"/>
                  </a:cubicBezTo>
                  <a:cubicBezTo>
                    <a:pt x="1026922" y="0"/>
                    <a:pt x="549656" y="4191"/>
                    <a:pt x="68199" y="4191"/>
                  </a:cubicBezTo>
                  <a:cubicBezTo>
                    <a:pt x="21336" y="4191"/>
                    <a:pt x="0" y="25400"/>
                    <a:pt x="0" y="63627"/>
                  </a:cubicBezTo>
                  <a:cubicBezTo>
                    <a:pt x="0" y="101854"/>
                    <a:pt x="25527" y="122936"/>
                    <a:pt x="68199" y="122936"/>
                  </a:cubicBezTo>
                  <a:cubicBezTo>
                    <a:pt x="144907" y="122936"/>
                    <a:pt x="221615" y="122936"/>
                    <a:pt x="294005" y="122936"/>
                  </a:cubicBezTo>
                  <a:cubicBezTo>
                    <a:pt x="626364" y="122936"/>
                    <a:pt x="954532" y="122936"/>
                    <a:pt x="1282573" y="122936"/>
                  </a:cubicBezTo>
                  <a:cubicBezTo>
                    <a:pt x="1282573" y="122936"/>
                    <a:pt x="1282573" y="127127"/>
                    <a:pt x="1282573" y="131445"/>
                  </a:cubicBezTo>
                  <a:cubicBezTo>
                    <a:pt x="1614932" y="135636"/>
                    <a:pt x="1951609" y="139954"/>
                    <a:pt x="2283968" y="148463"/>
                  </a:cubicBezTo>
                  <a:cubicBezTo>
                    <a:pt x="2356358" y="148463"/>
                    <a:pt x="2424557" y="152654"/>
                    <a:pt x="2497074" y="152654"/>
                  </a:cubicBezTo>
                  <a:cubicBezTo>
                    <a:pt x="2548255" y="148463"/>
                    <a:pt x="2573782" y="114554"/>
                    <a:pt x="2556764" y="72136"/>
                  </a:cubicBezTo>
                  <a:cubicBezTo>
                    <a:pt x="2543937" y="34036"/>
                    <a:pt x="2514092" y="29718"/>
                    <a:pt x="2484374" y="2971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7" name="Group 137"/>
          <p:cNvGrpSpPr>
            <a:grpSpLocks noChangeAspect="1"/>
          </p:cNvGrpSpPr>
          <p:nvPr/>
        </p:nvGrpSpPr>
        <p:grpSpPr>
          <a:xfrm>
            <a:off x="8496000" y="7506000"/>
            <a:ext cx="641520" cy="879120"/>
            <a:chOff x="0" y="0"/>
            <a:chExt cx="855360" cy="1172160"/>
          </a:xfrm>
        </p:grpSpPr>
        <p:sp>
          <p:nvSpPr>
            <p:cNvPr id="138" name="Freeform 138"/>
            <p:cNvSpPr/>
            <p:nvPr/>
          </p:nvSpPr>
          <p:spPr>
            <a:xfrm>
              <a:off x="0" y="0"/>
              <a:ext cx="855599" cy="1172210"/>
            </a:xfrm>
            <a:custGeom>
              <a:avLst/>
              <a:gdLst/>
              <a:ahLst/>
              <a:cxnLst/>
              <a:rect l="l" t="t" r="r" b="b"/>
              <a:pathLst>
                <a:path w="855599" h="1172210">
                  <a:moveTo>
                    <a:pt x="663829" y="21209"/>
                  </a:moveTo>
                  <a:cubicBezTo>
                    <a:pt x="625475" y="38227"/>
                    <a:pt x="595757" y="67945"/>
                    <a:pt x="570230" y="93345"/>
                  </a:cubicBezTo>
                  <a:cubicBezTo>
                    <a:pt x="421259" y="250571"/>
                    <a:pt x="306451" y="437388"/>
                    <a:pt x="148971" y="581787"/>
                  </a:cubicBezTo>
                  <a:cubicBezTo>
                    <a:pt x="131953" y="598805"/>
                    <a:pt x="127635" y="624205"/>
                    <a:pt x="144653" y="632714"/>
                  </a:cubicBezTo>
                  <a:cubicBezTo>
                    <a:pt x="200025" y="662432"/>
                    <a:pt x="174498" y="692150"/>
                    <a:pt x="153162" y="726186"/>
                  </a:cubicBezTo>
                  <a:cubicBezTo>
                    <a:pt x="144653" y="743204"/>
                    <a:pt x="140335" y="760222"/>
                    <a:pt x="136144" y="777113"/>
                  </a:cubicBezTo>
                  <a:cubicBezTo>
                    <a:pt x="123317" y="836549"/>
                    <a:pt x="114808" y="895985"/>
                    <a:pt x="102108" y="955548"/>
                  </a:cubicBezTo>
                  <a:cubicBezTo>
                    <a:pt x="89281" y="1006475"/>
                    <a:pt x="89281" y="1065911"/>
                    <a:pt x="21209" y="1095756"/>
                  </a:cubicBezTo>
                  <a:cubicBezTo>
                    <a:pt x="4318" y="1104265"/>
                    <a:pt x="0" y="1129665"/>
                    <a:pt x="4318" y="1155192"/>
                  </a:cubicBezTo>
                  <a:cubicBezTo>
                    <a:pt x="4318" y="1172210"/>
                    <a:pt x="25654" y="1167892"/>
                    <a:pt x="38354" y="1167892"/>
                  </a:cubicBezTo>
                  <a:cubicBezTo>
                    <a:pt x="55372" y="1172083"/>
                    <a:pt x="72390" y="1163701"/>
                    <a:pt x="85217" y="1150874"/>
                  </a:cubicBezTo>
                  <a:cubicBezTo>
                    <a:pt x="136271" y="1108456"/>
                    <a:pt x="178816" y="1065911"/>
                    <a:pt x="208661" y="1006475"/>
                  </a:cubicBezTo>
                  <a:cubicBezTo>
                    <a:pt x="259715" y="908812"/>
                    <a:pt x="319278" y="823849"/>
                    <a:pt x="395859" y="747395"/>
                  </a:cubicBezTo>
                  <a:cubicBezTo>
                    <a:pt x="497967" y="637032"/>
                    <a:pt x="634111" y="573278"/>
                    <a:pt x="753364" y="488315"/>
                  </a:cubicBezTo>
                  <a:cubicBezTo>
                    <a:pt x="761873" y="479806"/>
                    <a:pt x="774700" y="479806"/>
                    <a:pt x="787400" y="475615"/>
                  </a:cubicBezTo>
                  <a:cubicBezTo>
                    <a:pt x="808736" y="471424"/>
                    <a:pt x="825754" y="467106"/>
                    <a:pt x="825754" y="441579"/>
                  </a:cubicBezTo>
                  <a:cubicBezTo>
                    <a:pt x="825754" y="416052"/>
                    <a:pt x="808736" y="403352"/>
                    <a:pt x="787400" y="399161"/>
                  </a:cubicBezTo>
                  <a:cubicBezTo>
                    <a:pt x="749046" y="390652"/>
                    <a:pt x="710819" y="386461"/>
                    <a:pt x="676783" y="399161"/>
                  </a:cubicBezTo>
                  <a:cubicBezTo>
                    <a:pt x="634238" y="416179"/>
                    <a:pt x="595884" y="428879"/>
                    <a:pt x="553339" y="445897"/>
                  </a:cubicBezTo>
                  <a:cubicBezTo>
                    <a:pt x="544830" y="445897"/>
                    <a:pt x="536321" y="450088"/>
                    <a:pt x="527812" y="441706"/>
                  </a:cubicBezTo>
                  <a:cubicBezTo>
                    <a:pt x="519303" y="433324"/>
                    <a:pt x="532130" y="424688"/>
                    <a:pt x="536321" y="420497"/>
                  </a:cubicBezTo>
                  <a:cubicBezTo>
                    <a:pt x="625729" y="314325"/>
                    <a:pt x="702310" y="195453"/>
                    <a:pt x="834263" y="127508"/>
                  </a:cubicBezTo>
                  <a:cubicBezTo>
                    <a:pt x="851281" y="118999"/>
                    <a:pt x="855599" y="106299"/>
                    <a:pt x="847090" y="89281"/>
                  </a:cubicBezTo>
                  <a:cubicBezTo>
                    <a:pt x="825627" y="42418"/>
                    <a:pt x="710692" y="0"/>
                    <a:pt x="663829" y="2120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9" name="Group 139"/>
          <p:cNvGrpSpPr>
            <a:grpSpLocks noChangeAspect="1"/>
          </p:cNvGrpSpPr>
          <p:nvPr/>
        </p:nvGrpSpPr>
        <p:grpSpPr>
          <a:xfrm>
            <a:off x="4892400" y="7864560"/>
            <a:ext cx="599760" cy="822240"/>
            <a:chOff x="0" y="0"/>
            <a:chExt cx="799680" cy="1096320"/>
          </a:xfrm>
        </p:grpSpPr>
        <p:sp>
          <p:nvSpPr>
            <p:cNvPr id="140" name="Freeform 140"/>
            <p:cNvSpPr/>
            <p:nvPr/>
          </p:nvSpPr>
          <p:spPr>
            <a:xfrm>
              <a:off x="0" y="0"/>
              <a:ext cx="799338" cy="1096391"/>
            </a:xfrm>
            <a:custGeom>
              <a:avLst/>
              <a:gdLst/>
              <a:ahLst/>
              <a:cxnLst/>
              <a:rect l="l" t="t" r="r" b="b"/>
              <a:pathLst>
                <a:path w="799338" h="1096391">
                  <a:moveTo>
                    <a:pt x="97790" y="1062228"/>
                  </a:moveTo>
                  <a:cubicBezTo>
                    <a:pt x="110490" y="1045210"/>
                    <a:pt x="110490" y="1023874"/>
                    <a:pt x="110490" y="1006729"/>
                  </a:cubicBezTo>
                  <a:cubicBezTo>
                    <a:pt x="118999" y="964057"/>
                    <a:pt x="136017" y="951230"/>
                    <a:pt x="178562" y="968375"/>
                  </a:cubicBezTo>
                  <a:cubicBezTo>
                    <a:pt x="216789" y="981202"/>
                    <a:pt x="255143" y="989711"/>
                    <a:pt x="293370" y="985393"/>
                  </a:cubicBezTo>
                  <a:cubicBezTo>
                    <a:pt x="433705" y="964057"/>
                    <a:pt x="484759" y="921385"/>
                    <a:pt x="489077" y="797687"/>
                  </a:cubicBezTo>
                  <a:cubicBezTo>
                    <a:pt x="489077" y="776351"/>
                    <a:pt x="489077" y="759333"/>
                    <a:pt x="489077" y="742188"/>
                  </a:cubicBezTo>
                  <a:cubicBezTo>
                    <a:pt x="489077" y="716534"/>
                    <a:pt x="501777" y="699516"/>
                    <a:pt x="527304" y="699516"/>
                  </a:cubicBezTo>
                  <a:cubicBezTo>
                    <a:pt x="620903" y="695198"/>
                    <a:pt x="667639" y="614172"/>
                    <a:pt x="633603" y="528828"/>
                  </a:cubicBezTo>
                  <a:cubicBezTo>
                    <a:pt x="620903" y="503174"/>
                    <a:pt x="629412" y="486156"/>
                    <a:pt x="654812" y="477647"/>
                  </a:cubicBezTo>
                  <a:cubicBezTo>
                    <a:pt x="684530" y="464820"/>
                    <a:pt x="710057" y="447802"/>
                    <a:pt x="710057" y="413639"/>
                  </a:cubicBezTo>
                  <a:cubicBezTo>
                    <a:pt x="705866" y="362458"/>
                    <a:pt x="697357" y="319786"/>
                    <a:pt x="659003" y="281432"/>
                  </a:cubicBezTo>
                  <a:cubicBezTo>
                    <a:pt x="620649" y="243078"/>
                    <a:pt x="582422" y="200406"/>
                    <a:pt x="599440" y="132080"/>
                  </a:cubicBezTo>
                  <a:cubicBezTo>
                    <a:pt x="616458" y="153416"/>
                    <a:pt x="629158" y="174752"/>
                    <a:pt x="641985" y="196088"/>
                  </a:cubicBezTo>
                  <a:cubicBezTo>
                    <a:pt x="667512" y="234442"/>
                    <a:pt x="701548" y="264287"/>
                    <a:pt x="748284" y="272923"/>
                  </a:cubicBezTo>
                  <a:cubicBezTo>
                    <a:pt x="760984" y="272923"/>
                    <a:pt x="778002" y="277241"/>
                    <a:pt x="790829" y="260096"/>
                  </a:cubicBezTo>
                  <a:cubicBezTo>
                    <a:pt x="799338" y="247269"/>
                    <a:pt x="790829" y="230251"/>
                    <a:pt x="782320" y="217424"/>
                  </a:cubicBezTo>
                  <a:cubicBezTo>
                    <a:pt x="744093" y="149225"/>
                    <a:pt x="688721" y="89408"/>
                    <a:pt x="629158" y="38227"/>
                  </a:cubicBezTo>
                  <a:cubicBezTo>
                    <a:pt x="586994" y="0"/>
                    <a:pt x="527431" y="4318"/>
                    <a:pt x="489204" y="42672"/>
                  </a:cubicBezTo>
                  <a:cubicBezTo>
                    <a:pt x="450977" y="76835"/>
                    <a:pt x="450977" y="132207"/>
                    <a:pt x="489204" y="179197"/>
                  </a:cubicBezTo>
                  <a:cubicBezTo>
                    <a:pt x="510413" y="209042"/>
                    <a:pt x="540258" y="238887"/>
                    <a:pt x="561467" y="273050"/>
                  </a:cubicBezTo>
                  <a:cubicBezTo>
                    <a:pt x="591185" y="311404"/>
                    <a:pt x="591185" y="362585"/>
                    <a:pt x="561467" y="388239"/>
                  </a:cubicBezTo>
                  <a:cubicBezTo>
                    <a:pt x="518922" y="426593"/>
                    <a:pt x="501904" y="473583"/>
                    <a:pt x="510413" y="528955"/>
                  </a:cubicBezTo>
                  <a:cubicBezTo>
                    <a:pt x="518922" y="563118"/>
                    <a:pt x="501904" y="567309"/>
                    <a:pt x="472186" y="567309"/>
                  </a:cubicBezTo>
                  <a:cubicBezTo>
                    <a:pt x="399923" y="562991"/>
                    <a:pt x="353060" y="626999"/>
                    <a:pt x="365887" y="695325"/>
                  </a:cubicBezTo>
                  <a:cubicBezTo>
                    <a:pt x="370078" y="716661"/>
                    <a:pt x="374396" y="733679"/>
                    <a:pt x="374396" y="755015"/>
                  </a:cubicBezTo>
                  <a:cubicBezTo>
                    <a:pt x="382905" y="814705"/>
                    <a:pt x="344678" y="844550"/>
                    <a:pt x="302133" y="870204"/>
                  </a:cubicBezTo>
                  <a:cubicBezTo>
                    <a:pt x="268097" y="895858"/>
                    <a:pt x="238379" y="878713"/>
                    <a:pt x="208534" y="857377"/>
                  </a:cubicBezTo>
                  <a:cubicBezTo>
                    <a:pt x="136271" y="806196"/>
                    <a:pt x="51181" y="823214"/>
                    <a:pt x="21336" y="900049"/>
                  </a:cubicBezTo>
                  <a:cubicBezTo>
                    <a:pt x="4191" y="947039"/>
                    <a:pt x="0" y="993902"/>
                    <a:pt x="0" y="1040892"/>
                  </a:cubicBezTo>
                  <a:cubicBezTo>
                    <a:pt x="0" y="1070737"/>
                    <a:pt x="17018" y="1087755"/>
                    <a:pt x="42545" y="1092073"/>
                  </a:cubicBezTo>
                  <a:cubicBezTo>
                    <a:pt x="68072" y="1096391"/>
                    <a:pt x="85090" y="1083564"/>
                    <a:pt x="97790" y="106222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41" name="Group 141"/>
          <p:cNvGrpSpPr>
            <a:grpSpLocks noChangeAspect="1"/>
          </p:cNvGrpSpPr>
          <p:nvPr/>
        </p:nvGrpSpPr>
        <p:grpSpPr>
          <a:xfrm>
            <a:off x="4934160" y="7362720"/>
            <a:ext cx="260640" cy="285840"/>
            <a:chOff x="0" y="0"/>
            <a:chExt cx="347520" cy="381120"/>
          </a:xfrm>
        </p:grpSpPr>
        <p:sp>
          <p:nvSpPr>
            <p:cNvPr id="142" name="Freeform 142"/>
            <p:cNvSpPr/>
            <p:nvPr/>
          </p:nvSpPr>
          <p:spPr>
            <a:xfrm>
              <a:off x="0" y="0"/>
              <a:ext cx="347599" cy="381127"/>
            </a:xfrm>
            <a:custGeom>
              <a:avLst/>
              <a:gdLst/>
              <a:ahLst/>
              <a:cxnLst/>
              <a:rect l="l" t="t" r="r" b="b"/>
              <a:pathLst>
                <a:path w="347599" h="381127">
                  <a:moveTo>
                    <a:pt x="274574" y="368300"/>
                  </a:moveTo>
                  <a:cubicBezTo>
                    <a:pt x="313182" y="381127"/>
                    <a:pt x="343281" y="359791"/>
                    <a:pt x="343281" y="316865"/>
                  </a:cubicBezTo>
                  <a:cubicBezTo>
                    <a:pt x="347599" y="295402"/>
                    <a:pt x="334645" y="278384"/>
                    <a:pt x="326136" y="256921"/>
                  </a:cubicBezTo>
                  <a:cubicBezTo>
                    <a:pt x="308991" y="192659"/>
                    <a:pt x="291846" y="128397"/>
                    <a:pt x="274701" y="64262"/>
                  </a:cubicBezTo>
                  <a:cubicBezTo>
                    <a:pt x="253111" y="8509"/>
                    <a:pt x="218821" y="0"/>
                    <a:pt x="180213" y="42799"/>
                  </a:cubicBezTo>
                  <a:cubicBezTo>
                    <a:pt x="154432" y="68453"/>
                    <a:pt x="128778" y="81280"/>
                    <a:pt x="94361" y="94234"/>
                  </a:cubicBezTo>
                  <a:cubicBezTo>
                    <a:pt x="68580" y="102743"/>
                    <a:pt x="47117" y="115697"/>
                    <a:pt x="29972" y="137033"/>
                  </a:cubicBezTo>
                  <a:cubicBezTo>
                    <a:pt x="8636" y="158496"/>
                    <a:pt x="0" y="192659"/>
                    <a:pt x="25781" y="209804"/>
                  </a:cubicBezTo>
                  <a:cubicBezTo>
                    <a:pt x="98679" y="274066"/>
                    <a:pt x="180213" y="334010"/>
                    <a:pt x="274574" y="36830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43" name="Group 143"/>
          <p:cNvGrpSpPr>
            <a:grpSpLocks noChangeAspect="1"/>
          </p:cNvGrpSpPr>
          <p:nvPr/>
        </p:nvGrpSpPr>
        <p:grpSpPr>
          <a:xfrm>
            <a:off x="5667120" y="7261200"/>
            <a:ext cx="187200" cy="504720"/>
            <a:chOff x="0" y="0"/>
            <a:chExt cx="249600" cy="672960"/>
          </a:xfrm>
        </p:grpSpPr>
        <p:sp>
          <p:nvSpPr>
            <p:cNvPr id="144" name="Freeform 144"/>
            <p:cNvSpPr/>
            <p:nvPr/>
          </p:nvSpPr>
          <p:spPr>
            <a:xfrm>
              <a:off x="0" y="-127"/>
              <a:ext cx="249555" cy="673100"/>
            </a:xfrm>
            <a:custGeom>
              <a:avLst/>
              <a:gdLst/>
              <a:ahLst/>
              <a:cxnLst/>
              <a:rect l="l" t="t" r="r" b="b"/>
              <a:pathLst>
                <a:path w="249555" h="673100">
                  <a:moveTo>
                    <a:pt x="122682" y="494157"/>
                  </a:moveTo>
                  <a:cubicBezTo>
                    <a:pt x="143891" y="413258"/>
                    <a:pt x="152273" y="328041"/>
                    <a:pt x="181864" y="247142"/>
                  </a:cubicBezTo>
                  <a:cubicBezTo>
                    <a:pt x="198755" y="196088"/>
                    <a:pt x="215646" y="149225"/>
                    <a:pt x="236855" y="98044"/>
                  </a:cubicBezTo>
                  <a:cubicBezTo>
                    <a:pt x="249555" y="72517"/>
                    <a:pt x="228346" y="21336"/>
                    <a:pt x="203073" y="12827"/>
                  </a:cubicBezTo>
                  <a:cubicBezTo>
                    <a:pt x="164973" y="0"/>
                    <a:pt x="160782" y="38354"/>
                    <a:pt x="148082" y="55372"/>
                  </a:cubicBezTo>
                  <a:cubicBezTo>
                    <a:pt x="148082" y="59690"/>
                    <a:pt x="143891" y="59690"/>
                    <a:pt x="143891" y="63881"/>
                  </a:cubicBezTo>
                  <a:cubicBezTo>
                    <a:pt x="63500" y="242951"/>
                    <a:pt x="33782" y="430276"/>
                    <a:pt x="4191" y="617728"/>
                  </a:cubicBezTo>
                  <a:cubicBezTo>
                    <a:pt x="0" y="639064"/>
                    <a:pt x="8509" y="656082"/>
                    <a:pt x="25400" y="673100"/>
                  </a:cubicBezTo>
                  <a:cubicBezTo>
                    <a:pt x="71882" y="617728"/>
                    <a:pt x="105791" y="562356"/>
                    <a:pt x="122682" y="49415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45" name="Group 145"/>
          <p:cNvGrpSpPr>
            <a:grpSpLocks noChangeAspect="1"/>
          </p:cNvGrpSpPr>
          <p:nvPr/>
        </p:nvGrpSpPr>
        <p:grpSpPr>
          <a:xfrm>
            <a:off x="4842000" y="7835760"/>
            <a:ext cx="279360" cy="384480"/>
            <a:chOff x="0" y="0"/>
            <a:chExt cx="372480" cy="512640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372491" cy="512699"/>
            </a:xfrm>
            <a:custGeom>
              <a:avLst/>
              <a:gdLst/>
              <a:ahLst/>
              <a:cxnLst/>
              <a:rect l="l" t="t" r="r" b="b"/>
              <a:pathLst>
                <a:path w="372491" h="512699">
                  <a:moveTo>
                    <a:pt x="184150" y="320421"/>
                  </a:moveTo>
                  <a:cubicBezTo>
                    <a:pt x="214122" y="393065"/>
                    <a:pt x="274066" y="435737"/>
                    <a:pt x="316865" y="495554"/>
                  </a:cubicBezTo>
                  <a:cubicBezTo>
                    <a:pt x="325374" y="504063"/>
                    <a:pt x="338328" y="512699"/>
                    <a:pt x="355346" y="499872"/>
                  </a:cubicBezTo>
                  <a:cubicBezTo>
                    <a:pt x="368173" y="491363"/>
                    <a:pt x="372491" y="474218"/>
                    <a:pt x="363855" y="461391"/>
                  </a:cubicBezTo>
                  <a:cubicBezTo>
                    <a:pt x="329565" y="414401"/>
                    <a:pt x="316738" y="358902"/>
                    <a:pt x="278257" y="316103"/>
                  </a:cubicBezTo>
                  <a:cubicBezTo>
                    <a:pt x="218313" y="247777"/>
                    <a:pt x="166878" y="179451"/>
                    <a:pt x="132715" y="89662"/>
                  </a:cubicBezTo>
                  <a:cubicBezTo>
                    <a:pt x="119888" y="46990"/>
                    <a:pt x="85598" y="12827"/>
                    <a:pt x="34290" y="4318"/>
                  </a:cubicBezTo>
                  <a:cubicBezTo>
                    <a:pt x="12827" y="0"/>
                    <a:pt x="0" y="4318"/>
                    <a:pt x="4318" y="38481"/>
                  </a:cubicBezTo>
                  <a:cubicBezTo>
                    <a:pt x="12827" y="89789"/>
                    <a:pt x="29972" y="145288"/>
                    <a:pt x="77089" y="183769"/>
                  </a:cubicBezTo>
                  <a:cubicBezTo>
                    <a:pt x="119888" y="226441"/>
                    <a:pt x="162687" y="269240"/>
                    <a:pt x="184150" y="32042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47" name="Group 147"/>
          <p:cNvGrpSpPr>
            <a:grpSpLocks noChangeAspect="1"/>
          </p:cNvGrpSpPr>
          <p:nvPr/>
        </p:nvGrpSpPr>
        <p:grpSpPr>
          <a:xfrm>
            <a:off x="5451120" y="7972560"/>
            <a:ext cx="126720" cy="486000"/>
            <a:chOff x="0" y="0"/>
            <a:chExt cx="168960" cy="648000"/>
          </a:xfrm>
        </p:grpSpPr>
        <p:sp>
          <p:nvSpPr>
            <p:cNvPr id="148" name="Freeform 148"/>
            <p:cNvSpPr/>
            <p:nvPr/>
          </p:nvSpPr>
          <p:spPr>
            <a:xfrm>
              <a:off x="0" y="-127"/>
              <a:ext cx="168910" cy="648081"/>
            </a:xfrm>
            <a:custGeom>
              <a:avLst/>
              <a:gdLst/>
              <a:ahLst/>
              <a:cxnLst/>
              <a:rect l="l" t="t" r="r" b="b"/>
              <a:pathLst>
                <a:path w="168910" h="648081">
                  <a:moveTo>
                    <a:pt x="16891" y="648081"/>
                  </a:moveTo>
                  <a:cubicBezTo>
                    <a:pt x="33782" y="643890"/>
                    <a:pt x="33782" y="626872"/>
                    <a:pt x="37973" y="614172"/>
                  </a:cubicBezTo>
                  <a:cubicBezTo>
                    <a:pt x="37973" y="609981"/>
                    <a:pt x="37973" y="609981"/>
                    <a:pt x="37973" y="605663"/>
                  </a:cubicBezTo>
                  <a:cubicBezTo>
                    <a:pt x="80264" y="470154"/>
                    <a:pt x="114046" y="330327"/>
                    <a:pt x="130937" y="186309"/>
                  </a:cubicBezTo>
                  <a:cubicBezTo>
                    <a:pt x="135128" y="139700"/>
                    <a:pt x="152019" y="93091"/>
                    <a:pt x="164719" y="50800"/>
                  </a:cubicBezTo>
                  <a:cubicBezTo>
                    <a:pt x="168910" y="33909"/>
                    <a:pt x="168910" y="12700"/>
                    <a:pt x="152019" y="4191"/>
                  </a:cubicBezTo>
                  <a:cubicBezTo>
                    <a:pt x="130937" y="0"/>
                    <a:pt x="126619" y="21082"/>
                    <a:pt x="118237" y="33782"/>
                  </a:cubicBezTo>
                  <a:cubicBezTo>
                    <a:pt x="114046" y="46482"/>
                    <a:pt x="109728" y="59182"/>
                    <a:pt x="109728" y="71882"/>
                  </a:cubicBezTo>
                  <a:cubicBezTo>
                    <a:pt x="97028" y="118491"/>
                    <a:pt x="88646" y="165100"/>
                    <a:pt x="80137" y="211709"/>
                  </a:cubicBezTo>
                  <a:cubicBezTo>
                    <a:pt x="50673" y="343154"/>
                    <a:pt x="25400" y="474472"/>
                    <a:pt x="4191" y="609981"/>
                  </a:cubicBezTo>
                  <a:cubicBezTo>
                    <a:pt x="0" y="631190"/>
                    <a:pt x="8382" y="648081"/>
                    <a:pt x="16891" y="64808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49" name="Group 149"/>
          <p:cNvGrpSpPr>
            <a:grpSpLocks noChangeAspect="1"/>
          </p:cNvGrpSpPr>
          <p:nvPr/>
        </p:nvGrpSpPr>
        <p:grpSpPr>
          <a:xfrm>
            <a:off x="6734160" y="8064720"/>
            <a:ext cx="177840" cy="133200"/>
            <a:chOff x="0" y="0"/>
            <a:chExt cx="237120" cy="177600"/>
          </a:xfrm>
        </p:grpSpPr>
        <p:sp>
          <p:nvSpPr>
            <p:cNvPr id="150" name="Freeform 150"/>
            <p:cNvSpPr/>
            <p:nvPr/>
          </p:nvSpPr>
          <p:spPr>
            <a:xfrm>
              <a:off x="0" y="0"/>
              <a:ext cx="237109" cy="177546"/>
            </a:xfrm>
            <a:custGeom>
              <a:avLst/>
              <a:gdLst/>
              <a:ahLst/>
              <a:cxnLst/>
              <a:rect l="l" t="t" r="r" b="b"/>
              <a:pathLst>
                <a:path w="237109" h="177546">
                  <a:moveTo>
                    <a:pt x="101600" y="177546"/>
                  </a:moveTo>
                  <a:cubicBezTo>
                    <a:pt x="139700" y="177546"/>
                    <a:pt x="228600" y="101473"/>
                    <a:pt x="237109" y="67564"/>
                  </a:cubicBezTo>
                  <a:cubicBezTo>
                    <a:pt x="237109" y="46482"/>
                    <a:pt x="237109" y="29464"/>
                    <a:pt x="224409" y="16764"/>
                  </a:cubicBezTo>
                  <a:cubicBezTo>
                    <a:pt x="207518" y="0"/>
                    <a:pt x="190500" y="16891"/>
                    <a:pt x="177800" y="21082"/>
                  </a:cubicBezTo>
                  <a:cubicBezTo>
                    <a:pt x="135509" y="42291"/>
                    <a:pt x="97409" y="67691"/>
                    <a:pt x="50800" y="76073"/>
                  </a:cubicBezTo>
                  <a:cubicBezTo>
                    <a:pt x="8509" y="84582"/>
                    <a:pt x="0" y="109982"/>
                    <a:pt x="25400" y="143764"/>
                  </a:cubicBezTo>
                  <a:cubicBezTo>
                    <a:pt x="46609" y="169164"/>
                    <a:pt x="72009" y="173355"/>
                    <a:pt x="101600" y="17754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1" name="Group 151"/>
          <p:cNvGrpSpPr>
            <a:grpSpLocks noChangeAspect="1"/>
          </p:cNvGrpSpPr>
          <p:nvPr/>
        </p:nvGrpSpPr>
        <p:grpSpPr>
          <a:xfrm>
            <a:off x="5740560" y="6968880"/>
            <a:ext cx="117360" cy="114480"/>
            <a:chOff x="0" y="0"/>
            <a:chExt cx="156480" cy="152640"/>
          </a:xfrm>
        </p:grpSpPr>
        <p:sp>
          <p:nvSpPr>
            <p:cNvPr id="152" name="Freeform 152"/>
            <p:cNvSpPr/>
            <p:nvPr/>
          </p:nvSpPr>
          <p:spPr>
            <a:xfrm>
              <a:off x="0" y="0"/>
              <a:ext cx="156464" cy="152654"/>
            </a:xfrm>
            <a:custGeom>
              <a:avLst/>
              <a:gdLst/>
              <a:ahLst/>
              <a:cxnLst/>
              <a:rect l="l" t="t" r="r" b="b"/>
              <a:pathLst>
                <a:path w="156464" h="152654">
                  <a:moveTo>
                    <a:pt x="105791" y="148463"/>
                  </a:moveTo>
                  <a:cubicBezTo>
                    <a:pt x="127000" y="152654"/>
                    <a:pt x="139573" y="144272"/>
                    <a:pt x="143891" y="123063"/>
                  </a:cubicBezTo>
                  <a:cubicBezTo>
                    <a:pt x="156464" y="72136"/>
                    <a:pt x="101473" y="0"/>
                    <a:pt x="50800" y="0"/>
                  </a:cubicBezTo>
                  <a:cubicBezTo>
                    <a:pt x="21209" y="0"/>
                    <a:pt x="0" y="25400"/>
                    <a:pt x="4191" y="46609"/>
                  </a:cubicBezTo>
                  <a:cubicBezTo>
                    <a:pt x="12700" y="89027"/>
                    <a:pt x="63500" y="139954"/>
                    <a:pt x="105791" y="14846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3" name="Group 153"/>
          <p:cNvGrpSpPr>
            <a:grpSpLocks noChangeAspect="1"/>
          </p:cNvGrpSpPr>
          <p:nvPr/>
        </p:nvGrpSpPr>
        <p:grpSpPr>
          <a:xfrm>
            <a:off x="6229440" y="7344000"/>
            <a:ext cx="142560" cy="88560"/>
            <a:chOff x="0" y="0"/>
            <a:chExt cx="190080" cy="118080"/>
          </a:xfrm>
        </p:grpSpPr>
        <p:sp>
          <p:nvSpPr>
            <p:cNvPr id="154" name="Freeform 154"/>
            <p:cNvSpPr/>
            <p:nvPr/>
          </p:nvSpPr>
          <p:spPr>
            <a:xfrm>
              <a:off x="0" y="0"/>
              <a:ext cx="190119" cy="117983"/>
            </a:xfrm>
            <a:custGeom>
              <a:avLst/>
              <a:gdLst/>
              <a:ahLst/>
              <a:cxnLst/>
              <a:rect l="l" t="t" r="r" b="b"/>
              <a:pathLst>
                <a:path w="190119" h="117983">
                  <a:moveTo>
                    <a:pt x="92964" y="104902"/>
                  </a:moveTo>
                  <a:cubicBezTo>
                    <a:pt x="118364" y="91821"/>
                    <a:pt x="169037" y="117983"/>
                    <a:pt x="181610" y="65532"/>
                  </a:cubicBezTo>
                  <a:cubicBezTo>
                    <a:pt x="190119" y="34925"/>
                    <a:pt x="130937" y="0"/>
                    <a:pt x="80264" y="4318"/>
                  </a:cubicBezTo>
                  <a:cubicBezTo>
                    <a:pt x="46482" y="8763"/>
                    <a:pt x="8509" y="4318"/>
                    <a:pt x="4191" y="52451"/>
                  </a:cubicBezTo>
                  <a:cubicBezTo>
                    <a:pt x="0" y="83058"/>
                    <a:pt x="37973" y="104902"/>
                    <a:pt x="92964" y="104902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5" name="Group 155"/>
          <p:cNvGrpSpPr>
            <a:grpSpLocks noChangeAspect="1"/>
          </p:cNvGrpSpPr>
          <p:nvPr/>
        </p:nvGrpSpPr>
        <p:grpSpPr>
          <a:xfrm>
            <a:off x="5708880" y="8772480"/>
            <a:ext cx="85680" cy="114480"/>
            <a:chOff x="0" y="0"/>
            <a:chExt cx="114240" cy="152640"/>
          </a:xfrm>
        </p:grpSpPr>
        <p:sp>
          <p:nvSpPr>
            <p:cNvPr id="156" name="Freeform 156"/>
            <p:cNvSpPr/>
            <p:nvPr/>
          </p:nvSpPr>
          <p:spPr>
            <a:xfrm>
              <a:off x="0" y="0"/>
              <a:ext cx="114173" cy="152654"/>
            </a:xfrm>
            <a:custGeom>
              <a:avLst/>
              <a:gdLst/>
              <a:ahLst/>
              <a:cxnLst/>
              <a:rect l="l" t="t" r="r" b="b"/>
              <a:pathLst>
                <a:path w="114173" h="152654">
                  <a:moveTo>
                    <a:pt x="59182" y="148463"/>
                  </a:moveTo>
                  <a:cubicBezTo>
                    <a:pt x="97282" y="152654"/>
                    <a:pt x="114173" y="135763"/>
                    <a:pt x="114173" y="97536"/>
                  </a:cubicBezTo>
                  <a:cubicBezTo>
                    <a:pt x="114173" y="84836"/>
                    <a:pt x="114173" y="76327"/>
                    <a:pt x="114173" y="63627"/>
                  </a:cubicBezTo>
                  <a:cubicBezTo>
                    <a:pt x="109982" y="38100"/>
                    <a:pt x="54991" y="0"/>
                    <a:pt x="29591" y="4191"/>
                  </a:cubicBezTo>
                  <a:cubicBezTo>
                    <a:pt x="21082" y="8382"/>
                    <a:pt x="21082" y="12700"/>
                    <a:pt x="21082" y="21209"/>
                  </a:cubicBezTo>
                  <a:cubicBezTo>
                    <a:pt x="29591" y="63627"/>
                    <a:pt x="16891" y="106045"/>
                    <a:pt x="0" y="148463"/>
                  </a:cubicBezTo>
                  <a:cubicBezTo>
                    <a:pt x="21209" y="148463"/>
                    <a:pt x="42291" y="148463"/>
                    <a:pt x="59182" y="14846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7" name="Group 157"/>
          <p:cNvGrpSpPr>
            <a:grpSpLocks noChangeAspect="1"/>
          </p:cNvGrpSpPr>
          <p:nvPr/>
        </p:nvGrpSpPr>
        <p:grpSpPr>
          <a:xfrm>
            <a:off x="5610240" y="9112320"/>
            <a:ext cx="158400" cy="206640"/>
            <a:chOff x="0" y="0"/>
            <a:chExt cx="211200" cy="275520"/>
          </a:xfrm>
        </p:grpSpPr>
        <p:sp>
          <p:nvSpPr>
            <p:cNvPr id="158" name="Freeform 158"/>
            <p:cNvSpPr/>
            <p:nvPr/>
          </p:nvSpPr>
          <p:spPr>
            <a:xfrm>
              <a:off x="0" y="0"/>
              <a:ext cx="211201" cy="275463"/>
            </a:xfrm>
            <a:custGeom>
              <a:avLst/>
              <a:gdLst/>
              <a:ahLst/>
              <a:cxnLst/>
              <a:rect l="l" t="t" r="r" b="b"/>
              <a:pathLst>
                <a:path w="211201" h="275463">
                  <a:moveTo>
                    <a:pt x="0" y="275463"/>
                  </a:moveTo>
                  <a:cubicBezTo>
                    <a:pt x="21590" y="262763"/>
                    <a:pt x="43053" y="250063"/>
                    <a:pt x="64643" y="233045"/>
                  </a:cubicBezTo>
                  <a:cubicBezTo>
                    <a:pt x="64643" y="233045"/>
                    <a:pt x="64643" y="233045"/>
                    <a:pt x="64643" y="233045"/>
                  </a:cubicBezTo>
                  <a:cubicBezTo>
                    <a:pt x="64643" y="233045"/>
                    <a:pt x="64643" y="233045"/>
                    <a:pt x="64643" y="233045"/>
                  </a:cubicBezTo>
                  <a:cubicBezTo>
                    <a:pt x="124968" y="203327"/>
                    <a:pt x="172339" y="161036"/>
                    <a:pt x="189611" y="97409"/>
                  </a:cubicBezTo>
                  <a:cubicBezTo>
                    <a:pt x="211201" y="21082"/>
                    <a:pt x="206883" y="16891"/>
                    <a:pt x="129286" y="8382"/>
                  </a:cubicBezTo>
                  <a:cubicBezTo>
                    <a:pt x="120650" y="4191"/>
                    <a:pt x="107696" y="4191"/>
                    <a:pt x="99187" y="0"/>
                  </a:cubicBezTo>
                  <a:cubicBezTo>
                    <a:pt x="90551" y="0"/>
                    <a:pt x="81915" y="0"/>
                    <a:pt x="81915" y="12700"/>
                  </a:cubicBezTo>
                  <a:cubicBezTo>
                    <a:pt x="90551" y="50800"/>
                    <a:pt x="60325" y="76327"/>
                    <a:pt x="47371" y="105918"/>
                  </a:cubicBezTo>
                  <a:cubicBezTo>
                    <a:pt x="8636" y="156845"/>
                    <a:pt x="12954" y="216154"/>
                    <a:pt x="0" y="27546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9" name="Group 159"/>
          <p:cNvGrpSpPr>
            <a:grpSpLocks noChangeAspect="1"/>
          </p:cNvGrpSpPr>
          <p:nvPr/>
        </p:nvGrpSpPr>
        <p:grpSpPr>
          <a:xfrm>
            <a:off x="1292400" y="6958080"/>
            <a:ext cx="2759040" cy="2823120"/>
            <a:chOff x="0" y="0"/>
            <a:chExt cx="3678720" cy="3764160"/>
          </a:xfrm>
        </p:grpSpPr>
        <p:sp>
          <p:nvSpPr>
            <p:cNvPr id="160" name="Freeform 160"/>
            <p:cNvSpPr/>
            <p:nvPr/>
          </p:nvSpPr>
          <p:spPr>
            <a:xfrm>
              <a:off x="0" y="0"/>
              <a:ext cx="3678809" cy="3764026"/>
            </a:xfrm>
            <a:custGeom>
              <a:avLst/>
              <a:gdLst/>
              <a:ahLst/>
              <a:cxnLst/>
              <a:rect l="l" t="t" r="r" b="b"/>
              <a:pathLst>
                <a:path w="3678809" h="3764026">
                  <a:moveTo>
                    <a:pt x="1263904" y="2961894"/>
                  </a:moveTo>
                  <a:cubicBezTo>
                    <a:pt x="1233551" y="2745105"/>
                    <a:pt x="1172718" y="2541270"/>
                    <a:pt x="981583" y="2398141"/>
                  </a:cubicBezTo>
                  <a:cubicBezTo>
                    <a:pt x="912114" y="2350389"/>
                    <a:pt x="842645" y="2298446"/>
                    <a:pt x="773049" y="2246376"/>
                  </a:cubicBezTo>
                  <a:cubicBezTo>
                    <a:pt x="694817" y="2185670"/>
                    <a:pt x="647065" y="2098929"/>
                    <a:pt x="664464" y="2003552"/>
                  </a:cubicBezTo>
                  <a:cubicBezTo>
                    <a:pt x="703580" y="1726057"/>
                    <a:pt x="573278" y="1513459"/>
                    <a:pt x="412496" y="1309751"/>
                  </a:cubicBezTo>
                  <a:cubicBezTo>
                    <a:pt x="321310" y="1196975"/>
                    <a:pt x="225679" y="1088644"/>
                    <a:pt x="203962" y="936752"/>
                  </a:cubicBezTo>
                  <a:cubicBezTo>
                    <a:pt x="178054" y="737235"/>
                    <a:pt x="234569" y="576707"/>
                    <a:pt x="403860" y="459740"/>
                  </a:cubicBezTo>
                  <a:cubicBezTo>
                    <a:pt x="664464" y="281940"/>
                    <a:pt x="959866" y="199517"/>
                    <a:pt x="1259586" y="125730"/>
                  </a:cubicBezTo>
                  <a:cubicBezTo>
                    <a:pt x="1550543" y="52070"/>
                    <a:pt x="1837182" y="0"/>
                    <a:pt x="2136902" y="8636"/>
                  </a:cubicBezTo>
                  <a:cubicBezTo>
                    <a:pt x="2215134" y="8636"/>
                    <a:pt x="2297557" y="21590"/>
                    <a:pt x="2375789" y="34671"/>
                  </a:cubicBezTo>
                  <a:cubicBezTo>
                    <a:pt x="2553843" y="65024"/>
                    <a:pt x="2679827" y="156083"/>
                    <a:pt x="2775331" y="307848"/>
                  </a:cubicBezTo>
                  <a:cubicBezTo>
                    <a:pt x="3014218" y="702437"/>
                    <a:pt x="3166237" y="1127506"/>
                    <a:pt x="3305175" y="1561084"/>
                  </a:cubicBezTo>
                  <a:cubicBezTo>
                    <a:pt x="3413760" y="1912366"/>
                    <a:pt x="3518027" y="2267966"/>
                    <a:pt x="3622294" y="2619248"/>
                  </a:cubicBezTo>
                  <a:cubicBezTo>
                    <a:pt x="3644011" y="2692908"/>
                    <a:pt x="3657092" y="2766695"/>
                    <a:pt x="3661410" y="2840355"/>
                  </a:cubicBezTo>
                  <a:cubicBezTo>
                    <a:pt x="3678809" y="3048508"/>
                    <a:pt x="3587623" y="3200273"/>
                    <a:pt x="3396488" y="3269615"/>
                  </a:cubicBezTo>
                  <a:cubicBezTo>
                    <a:pt x="3279267" y="3312922"/>
                    <a:pt x="3157601" y="3343275"/>
                    <a:pt x="3031617" y="3378073"/>
                  </a:cubicBezTo>
                  <a:cubicBezTo>
                    <a:pt x="2983865" y="3213227"/>
                    <a:pt x="2936113" y="3057144"/>
                    <a:pt x="2888234" y="2901061"/>
                  </a:cubicBezTo>
                  <a:cubicBezTo>
                    <a:pt x="2853436" y="2788285"/>
                    <a:pt x="2818765" y="2675509"/>
                    <a:pt x="2788285" y="2558415"/>
                  </a:cubicBezTo>
                  <a:cubicBezTo>
                    <a:pt x="2770886" y="2502027"/>
                    <a:pt x="2753487" y="2475992"/>
                    <a:pt x="2684018" y="2497709"/>
                  </a:cubicBezTo>
                  <a:cubicBezTo>
                    <a:pt x="2588514" y="2528062"/>
                    <a:pt x="2488565" y="2554097"/>
                    <a:pt x="2393061" y="2575814"/>
                  </a:cubicBezTo>
                  <a:cubicBezTo>
                    <a:pt x="2319274" y="2588768"/>
                    <a:pt x="2306193" y="2619121"/>
                    <a:pt x="2323592" y="2688590"/>
                  </a:cubicBezTo>
                  <a:cubicBezTo>
                    <a:pt x="2401824" y="2961767"/>
                    <a:pt x="2471293" y="3234944"/>
                    <a:pt x="2545080" y="3521202"/>
                  </a:cubicBezTo>
                  <a:cubicBezTo>
                    <a:pt x="2458212" y="3542919"/>
                    <a:pt x="2379980" y="3564509"/>
                    <a:pt x="2301875" y="3586226"/>
                  </a:cubicBezTo>
                  <a:cubicBezTo>
                    <a:pt x="2106422" y="3633978"/>
                    <a:pt x="1906651" y="3681603"/>
                    <a:pt x="1711198" y="3725037"/>
                  </a:cubicBezTo>
                  <a:cubicBezTo>
                    <a:pt x="1559179" y="3764026"/>
                    <a:pt x="1411478" y="3759708"/>
                    <a:pt x="1268222" y="3703320"/>
                  </a:cubicBezTo>
                  <a:cubicBezTo>
                    <a:pt x="1055370" y="3620897"/>
                    <a:pt x="846963" y="3538474"/>
                    <a:pt x="638429" y="3460496"/>
                  </a:cubicBezTo>
                  <a:cubicBezTo>
                    <a:pt x="499491" y="3404108"/>
                    <a:pt x="429895" y="3300095"/>
                    <a:pt x="403860" y="3161284"/>
                  </a:cubicBezTo>
                  <a:cubicBezTo>
                    <a:pt x="295275" y="2653919"/>
                    <a:pt x="182372" y="2150872"/>
                    <a:pt x="82423" y="1643507"/>
                  </a:cubicBezTo>
                  <a:cubicBezTo>
                    <a:pt x="39116" y="1431036"/>
                    <a:pt x="0" y="1209929"/>
                    <a:pt x="34798" y="988695"/>
                  </a:cubicBezTo>
                  <a:cubicBezTo>
                    <a:pt x="43434" y="945388"/>
                    <a:pt x="56515" y="901954"/>
                    <a:pt x="78232" y="858647"/>
                  </a:cubicBezTo>
                  <a:cubicBezTo>
                    <a:pt x="91186" y="1066800"/>
                    <a:pt x="195453" y="1231646"/>
                    <a:pt x="325755" y="1379093"/>
                  </a:cubicBezTo>
                  <a:cubicBezTo>
                    <a:pt x="386588" y="1452753"/>
                    <a:pt x="438658" y="1530858"/>
                    <a:pt x="495173" y="1608963"/>
                  </a:cubicBezTo>
                  <a:cubicBezTo>
                    <a:pt x="568960" y="1713103"/>
                    <a:pt x="603758" y="1825752"/>
                    <a:pt x="590677" y="1951609"/>
                  </a:cubicBezTo>
                  <a:cubicBezTo>
                    <a:pt x="577596" y="2103374"/>
                    <a:pt x="638429" y="2229104"/>
                    <a:pt x="755777" y="2324608"/>
                  </a:cubicBezTo>
                  <a:cubicBezTo>
                    <a:pt x="790575" y="2354961"/>
                    <a:pt x="825246" y="2389632"/>
                    <a:pt x="864362" y="2411349"/>
                  </a:cubicBezTo>
                  <a:cubicBezTo>
                    <a:pt x="1055497" y="2524125"/>
                    <a:pt x="1172718" y="2693289"/>
                    <a:pt x="1237869" y="2905760"/>
                  </a:cubicBezTo>
                  <a:cubicBezTo>
                    <a:pt x="1242187" y="2923159"/>
                    <a:pt x="1255268" y="2944749"/>
                    <a:pt x="1263904" y="2962148"/>
                  </a:cubicBezTo>
                  <a:close/>
                  <a:moveTo>
                    <a:pt x="2797048" y="975741"/>
                  </a:moveTo>
                  <a:cubicBezTo>
                    <a:pt x="2788412" y="975741"/>
                    <a:pt x="2771013" y="975741"/>
                    <a:pt x="2753614" y="980059"/>
                  </a:cubicBezTo>
                  <a:cubicBezTo>
                    <a:pt x="2232406" y="1092835"/>
                    <a:pt x="1706880" y="1205611"/>
                    <a:pt x="1185672" y="1322705"/>
                  </a:cubicBezTo>
                  <a:cubicBezTo>
                    <a:pt x="1046734" y="1353058"/>
                    <a:pt x="1016254" y="1426845"/>
                    <a:pt x="1055370" y="1569847"/>
                  </a:cubicBezTo>
                  <a:cubicBezTo>
                    <a:pt x="1150874" y="1912493"/>
                    <a:pt x="1246505" y="2255012"/>
                    <a:pt x="1346327" y="2597658"/>
                  </a:cubicBezTo>
                  <a:cubicBezTo>
                    <a:pt x="1385443" y="2732151"/>
                    <a:pt x="1450594" y="2771140"/>
                    <a:pt x="1593850" y="2745105"/>
                  </a:cubicBezTo>
                  <a:cubicBezTo>
                    <a:pt x="1680718" y="2723388"/>
                    <a:pt x="1767586" y="2701798"/>
                    <a:pt x="1854454" y="2675763"/>
                  </a:cubicBezTo>
                  <a:cubicBezTo>
                    <a:pt x="2288794" y="2567305"/>
                    <a:pt x="2727452" y="2454656"/>
                    <a:pt x="3161792" y="2341880"/>
                  </a:cubicBezTo>
                  <a:cubicBezTo>
                    <a:pt x="3335528" y="2298573"/>
                    <a:pt x="3370326" y="2233422"/>
                    <a:pt x="3322447" y="2068703"/>
                  </a:cubicBezTo>
                  <a:cubicBezTo>
                    <a:pt x="3292094" y="1973326"/>
                    <a:pt x="3261614" y="1877949"/>
                    <a:pt x="3231261" y="1786763"/>
                  </a:cubicBezTo>
                  <a:cubicBezTo>
                    <a:pt x="3166110" y="1569974"/>
                    <a:pt x="3096641" y="1357503"/>
                    <a:pt x="3027172" y="1144905"/>
                  </a:cubicBezTo>
                  <a:cubicBezTo>
                    <a:pt x="2983738" y="1014857"/>
                    <a:pt x="2918587" y="971423"/>
                    <a:pt x="2796921" y="97574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61" name="Group 161"/>
          <p:cNvGrpSpPr>
            <a:grpSpLocks noChangeAspect="1"/>
          </p:cNvGrpSpPr>
          <p:nvPr/>
        </p:nvGrpSpPr>
        <p:grpSpPr>
          <a:xfrm>
            <a:off x="3115440" y="8868240"/>
            <a:ext cx="513360" cy="1203840"/>
            <a:chOff x="0" y="0"/>
            <a:chExt cx="684480" cy="1605120"/>
          </a:xfrm>
        </p:grpSpPr>
        <p:sp>
          <p:nvSpPr>
            <p:cNvPr id="162" name="Freeform 162"/>
            <p:cNvSpPr/>
            <p:nvPr/>
          </p:nvSpPr>
          <p:spPr>
            <a:xfrm>
              <a:off x="0" y="0"/>
              <a:ext cx="684657" cy="1605153"/>
            </a:xfrm>
            <a:custGeom>
              <a:avLst/>
              <a:gdLst/>
              <a:ahLst/>
              <a:cxnLst/>
              <a:rect l="l" t="t" r="r" b="b"/>
              <a:pathLst>
                <a:path w="684657" h="1605153">
                  <a:moveTo>
                    <a:pt x="0" y="73914"/>
                  </a:moveTo>
                  <a:cubicBezTo>
                    <a:pt x="90932" y="47879"/>
                    <a:pt x="177673" y="26162"/>
                    <a:pt x="268605" y="0"/>
                  </a:cubicBezTo>
                  <a:cubicBezTo>
                    <a:pt x="316230" y="169672"/>
                    <a:pt x="363855" y="334899"/>
                    <a:pt x="407289" y="495935"/>
                  </a:cubicBezTo>
                  <a:cubicBezTo>
                    <a:pt x="493903" y="804799"/>
                    <a:pt x="576199" y="1109218"/>
                    <a:pt x="662940" y="1418082"/>
                  </a:cubicBezTo>
                  <a:cubicBezTo>
                    <a:pt x="684657" y="1500759"/>
                    <a:pt x="649986" y="1548638"/>
                    <a:pt x="550291" y="1574673"/>
                  </a:cubicBezTo>
                  <a:cubicBezTo>
                    <a:pt x="455041" y="1605153"/>
                    <a:pt x="402971" y="1583436"/>
                    <a:pt x="381381" y="1505077"/>
                  </a:cubicBezTo>
                  <a:cubicBezTo>
                    <a:pt x="255651" y="1030986"/>
                    <a:pt x="129921" y="561086"/>
                    <a:pt x="0" y="7391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63" name="Group 163"/>
          <p:cNvGrpSpPr>
            <a:grpSpLocks noChangeAspect="1"/>
          </p:cNvGrpSpPr>
          <p:nvPr/>
        </p:nvGrpSpPr>
        <p:grpSpPr>
          <a:xfrm>
            <a:off x="2288880" y="7871760"/>
            <a:ext cx="1404000" cy="947520"/>
            <a:chOff x="0" y="0"/>
            <a:chExt cx="1872000" cy="1263360"/>
          </a:xfrm>
        </p:grpSpPr>
        <p:sp>
          <p:nvSpPr>
            <p:cNvPr id="164" name="Freeform 164"/>
            <p:cNvSpPr/>
            <p:nvPr/>
          </p:nvSpPr>
          <p:spPr>
            <a:xfrm>
              <a:off x="0" y="0"/>
              <a:ext cx="1871853" cy="1263269"/>
            </a:xfrm>
            <a:custGeom>
              <a:avLst/>
              <a:gdLst/>
              <a:ahLst/>
              <a:cxnLst/>
              <a:rect l="l" t="t" r="r" b="b"/>
              <a:pathLst>
                <a:path w="1871853" h="1263269">
                  <a:moveTo>
                    <a:pt x="338836" y="1254633"/>
                  </a:moveTo>
                  <a:cubicBezTo>
                    <a:pt x="269367" y="1263269"/>
                    <a:pt x="212852" y="1232916"/>
                    <a:pt x="195453" y="1167765"/>
                  </a:cubicBezTo>
                  <a:cubicBezTo>
                    <a:pt x="130302" y="942086"/>
                    <a:pt x="69469" y="711962"/>
                    <a:pt x="17399" y="481838"/>
                  </a:cubicBezTo>
                  <a:cubicBezTo>
                    <a:pt x="0" y="390779"/>
                    <a:pt x="47752" y="334264"/>
                    <a:pt x="156337" y="303911"/>
                  </a:cubicBezTo>
                  <a:cubicBezTo>
                    <a:pt x="360426" y="251841"/>
                    <a:pt x="568960" y="204089"/>
                    <a:pt x="773049" y="160655"/>
                  </a:cubicBezTo>
                  <a:cubicBezTo>
                    <a:pt x="1003300" y="112903"/>
                    <a:pt x="1233551" y="69469"/>
                    <a:pt x="1463675" y="26035"/>
                  </a:cubicBezTo>
                  <a:cubicBezTo>
                    <a:pt x="1589659" y="0"/>
                    <a:pt x="1620012" y="12954"/>
                    <a:pt x="1659128" y="134620"/>
                  </a:cubicBezTo>
                  <a:cubicBezTo>
                    <a:pt x="1728597" y="325628"/>
                    <a:pt x="1785112" y="520954"/>
                    <a:pt x="1841500" y="720725"/>
                  </a:cubicBezTo>
                  <a:cubicBezTo>
                    <a:pt x="1871853" y="824865"/>
                    <a:pt x="1832864" y="885698"/>
                    <a:pt x="1732915" y="911733"/>
                  </a:cubicBezTo>
                  <a:cubicBezTo>
                    <a:pt x="1298575" y="1028954"/>
                    <a:pt x="859917" y="1137539"/>
                    <a:pt x="425577" y="1245997"/>
                  </a:cubicBezTo>
                  <a:cubicBezTo>
                    <a:pt x="395224" y="1254633"/>
                    <a:pt x="369062" y="1254633"/>
                    <a:pt x="338709" y="1254633"/>
                  </a:cubicBezTo>
                  <a:close/>
                  <a:moveTo>
                    <a:pt x="321437" y="568706"/>
                  </a:moveTo>
                  <a:cubicBezTo>
                    <a:pt x="343154" y="651256"/>
                    <a:pt x="369189" y="772795"/>
                    <a:pt x="399669" y="890016"/>
                  </a:cubicBezTo>
                  <a:cubicBezTo>
                    <a:pt x="430022" y="985520"/>
                    <a:pt x="469138" y="1011555"/>
                    <a:pt x="569087" y="989838"/>
                  </a:cubicBezTo>
                  <a:cubicBezTo>
                    <a:pt x="899160" y="911733"/>
                    <a:pt x="1224915" y="829183"/>
                    <a:pt x="1554988" y="746760"/>
                  </a:cubicBezTo>
                  <a:cubicBezTo>
                    <a:pt x="1607058" y="733679"/>
                    <a:pt x="1628775" y="703326"/>
                    <a:pt x="1611503" y="651256"/>
                  </a:cubicBezTo>
                  <a:cubicBezTo>
                    <a:pt x="1572387" y="525399"/>
                    <a:pt x="1537716" y="399415"/>
                    <a:pt x="1498600" y="277876"/>
                  </a:cubicBezTo>
                  <a:cubicBezTo>
                    <a:pt x="1472565" y="199771"/>
                    <a:pt x="1416050" y="169291"/>
                    <a:pt x="1333500" y="186690"/>
                  </a:cubicBezTo>
                  <a:cubicBezTo>
                    <a:pt x="1242314" y="208407"/>
                    <a:pt x="1146683" y="225806"/>
                    <a:pt x="1055497" y="247523"/>
                  </a:cubicBezTo>
                  <a:cubicBezTo>
                    <a:pt x="864362" y="286639"/>
                    <a:pt x="668909" y="330073"/>
                    <a:pt x="477774" y="373380"/>
                  </a:cubicBezTo>
                  <a:cubicBezTo>
                    <a:pt x="356108" y="399415"/>
                    <a:pt x="321437" y="442849"/>
                    <a:pt x="321437" y="56870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71947" y="3722606"/>
            <a:ext cx="1544574" cy="1896620"/>
            <a:chOff x="0" y="0"/>
            <a:chExt cx="2059432" cy="25288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59432" cy="2059432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469396"/>
              <a:ext cx="2059432" cy="205943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45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412251" y="852991"/>
              <a:ext cx="1234933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56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71713" y="3722606"/>
            <a:ext cx="1544574" cy="1896620"/>
            <a:chOff x="0" y="0"/>
            <a:chExt cx="2059432" cy="252882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059432" cy="205943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469396"/>
              <a:ext cx="2059432" cy="205943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456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12251" y="852991"/>
              <a:ext cx="1234933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56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127276" y="3722606"/>
            <a:ext cx="1544574" cy="1896620"/>
            <a:chOff x="0" y="0"/>
            <a:chExt cx="2059432" cy="252882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059432" cy="205943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469396"/>
              <a:ext cx="2059432" cy="2059432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456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412251" y="852991"/>
              <a:ext cx="1234933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56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91198" y="5989114"/>
            <a:ext cx="3306074" cy="2406626"/>
            <a:chOff x="0" y="0"/>
            <a:chExt cx="4408098" cy="3208835"/>
          </a:xfrm>
        </p:grpSpPr>
        <p:sp>
          <p:nvSpPr>
            <p:cNvPr id="27" name="AutoShape 27"/>
            <p:cNvSpPr/>
            <p:nvPr/>
          </p:nvSpPr>
          <p:spPr>
            <a:xfrm rot="-2699999">
              <a:off x="1958973" y="1075939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4408098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در باره ما
</a:t>
              </a:r>
              <a:endParaRPr lang="en-US" sz="29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67360"/>
              <a:ext cx="4408098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490963" y="5989114"/>
            <a:ext cx="3306074" cy="2406626"/>
            <a:chOff x="0" y="0"/>
            <a:chExt cx="4408098" cy="3208834"/>
          </a:xfrm>
        </p:grpSpPr>
        <p:sp>
          <p:nvSpPr>
            <p:cNvPr id="31" name="AutoShape 31"/>
            <p:cNvSpPr/>
            <p:nvPr/>
          </p:nvSpPr>
          <p:spPr>
            <a:xfrm rot="-2699999">
              <a:off x="1958973" y="1075939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4408098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پروژه های ما
</a:t>
              </a:r>
              <a:endParaRPr lang="en-US" sz="2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567360"/>
              <a:ext cx="4408098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002324" y="5989114"/>
            <a:ext cx="3794478" cy="2406626"/>
            <a:chOff x="0" y="0"/>
            <a:chExt cx="5059304" cy="3208834"/>
          </a:xfrm>
        </p:grpSpPr>
        <p:sp>
          <p:nvSpPr>
            <p:cNvPr id="35" name="AutoShape 35"/>
            <p:cNvSpPr/>
            <p:nvPr/>
          </p:nvSpPr>
          <p:spPr>
            <a:xfrm rot="-2699999">
              <a:off x="2284576" y="1075939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325603" y="1567360"/>
              <a:ext cx="4408099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توضیح در مورد انچه
شما می خواهید بحث کنید.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5059304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امار و ارقام
</a:t>
              </a:r>
              <a:endParaRPr lang="en-US" sz="2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90224" y="925512"/>
            <a:ext cx="16507551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099"/>
              </a:lnSpc>
              <a:spcBef>
                <a:spcPct val="0"/>
              </a:spcBef>
            </a:pPr>
            <a:r>
              <a:rPr lang="fa-IR" sz="99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فهرست مطالب</a:t>
            </a:r>
            <a:endParaRPr lang="en-US" sz="9999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39" name="Group 39"/>
          <p:cNvGrpSpPr/>
          <p:nvPr/>
        </p:nvGrpSpPr>
        <p:grpSpPr>
          <a:xfrm rot="2700000">
            <a:off x="-262306" y="-3862364"/>
            <a:ext cx="1972043" cy="10287000"/>
            <a:chOff x="0" y="0"/>
            <a:chExt cx="2629390" cy="13716000"/>
          </a:xfrm>
        </p:grpSpPr>
        <p:grpSp>
          <p:nvGrpSpPr>
            <p:cNvPr id="40" name="Group 40"/>
            <p:cNvGrpSpPr/>
            <p:nvPr/>
          </p:nvGrpSpPr>
          <p:grpSpPr>
            <a:xfrm>
              <a:off x="594574" y="0"/>
              <a:ext cx="251093" cy="13716000"/>
              <a:chOff x="0" y="0"/>
              <a:chExt cx="49599" cy="270933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51093" cy="13716000"/>
              <a:chOff x="0" y="0"/>
              <a:chExt cx="49599" cy="270933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189149" y="0"/>
              <a:ext cx="251093" cy="13716000"/>
              <a:chOff x="0" y="0"/>
              <a:chExt cx="49599" cy="270933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1783723" y="0"/>
              <a:ext cx="251093" cy="13716000"/>
              <a:chOff x="0" y="0"/>
              <a:chExt cx="49599" cy="270933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2378297" y="0"/>
              <a:ext cx="251093" cy="13716000"/>
              <a:chOff x="0" y="0"/>
              <a:chExt cx="49599" cy="2709333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-8100000">
            <a:off x="16304850" y="4334226"/>
            <a:ext cx="1972043" cy="10287000"/>
            <a:chOff x="0" y="0"/>
            <a:chExt cx="2629390" cy="13716000"/>
          </a:xfrm>
        </p:grpSpPr>
        <p:grpSp>
          <p:nvGrpSpPr>
            <p:cNvPr id="56" name="Group 56"/>
            <p:cNvGrpSpPr/>
            <p:nvPr/>
          </p:nvGrpSpPr>
          <p:grpSpPr>
            <a:xfrm>
              <a:off x="594574" y="0"/>
              <a:ext cx="251093" cy="13716000"/>
              <a:chOff x="0" y="0"/>
              <a:chExt cx="49599" cy="270933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0"/>
              <a:ext cx="251093" cy="13716000"/>
              <a:chOff x="0" y="0"/>
              <a:chExt cx="49599" cy="2709333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1189149" y="0"/>
              <a:ext cx="251093" cy="13716000"/>
              <a:chOff x="0" y="0"/>
              <a:chExt cx="49599" cy="2709333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4" name="TextBox 64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1783723" y="0"/>
              <a:ext cx="251093" cy="13716000"/>
              <a:chOff x="0" y="0"/>
              <a:chExt cx="49599" cy="2709333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2378297" y="0"/>
              <a:ext cx="251093" cy="13716000"/>
              <a:chOff x="0" y="0"/>
              <a:chExt cx="49599" cy="2709333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239760" y="6567840"/>
            <a:ext cx="1203840" cy="3021120"/>
            <a:chOff x="0" y="0"/>
            <a:chExt cx="1605120" cy="4028160"/>
          </a:xfrm>
          <a:solidFill>
            <a:schemeClr val="tx1">
              <a:lumMod val="85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605153" cy="4028059"/>
            </a:xfrm>
            <a:custGeom>
              <a:avLst/>
              <a:gdLst/>
              <a:ahLst/>
              <a:cxnLst/>
              <a:rect l="l" t="t" r="r" b="b"/>
              <a:pathLst>
                <a:path w="1605153" h="4028059">
                  <a:moveTo>
                    <a:pt x="5461" y="920750"/>
                  </a:moveTo>
                  <a:cubicBezTo>
                    <a:pt x="5461" y="789178"/>
                    <a:pt x="0" y="660400"/>
                    <a:pt x="5461" y="531622"/>
                  </a:cubicBezTo>
                  <a:cubicBezTo>
                    <a:pt x="16510" y="347980"/>
                    <a:pt x="107061" y="200025"/>
                    <a:pt x="235966" y="74041"/>
                  </a:cubicBezTo>
                  <a:cubicBezTo>
                    <a:pt x="263398" y="46609"/>
                    <a:pt x="285369" y="35687"/>
                    <a:pt x="323723" y="63119"/>
                  </a:cubicBezTo>
                  <a:cubicBezTo>
                    <a:pt x="392303" y="117983"/>
                    <a:pt x="474599" y="139827"/>
                    <a:pt x="559689" y="148082"/>
                  </a:cubicBezTo>
                  <a:cubicBezTo>
                    <a:pt x="771017" y="172720"/>
                    <a:pt x="979551" y="178181"/>
                    <a:pt x="1171575" y="65913"/>
                  </a:cubicBezTo>
                  <a:cubicBezTo>
                    <a:pt x="1286891" y="0"/>
                    <a:pt x="1284097" y="0"/>
                    <a:pt x="1382903" y="95885"/>
                  </a:cubicBezTo>
                  <a:cubicBezTo>
                    <a:pt x="1531112" y="235585"/>
                    <a:pt x="1605153" y="397256"/>
                    <a:pt x="1594231" y="610997"/>
                  </a:cubicBezTo>
                  <a:cubicBezTo>
                    <a:pt x="1547622" y="1457706"/>
                    <a:pt x="1500886" y="2307209"/>
                    <a:pt x="1448816" y="3153918"/>
                  </a:cubicBezTo>
                  <a:cubicBezTo>
                    <a:pt x="1437894" y="3367659"/>
                    <a:pt x="1421384" y="3581400"/>
                    <a:pt x="1415923" y="3797935"/>
                  </a:cubicBezTo>
                  <a:cubicBezTo>
                    <a:pt x="1413129" y="3871976"/>
                    <a:pt x="1383030" y="3904742"/>
                    <a:pt x="1319911" y="3932174"/>
                  </a:cubicBezTo>
                  <a:cubicBezTo>
                    <a:pt x="1179957" y="3992499"/>
                    <a:pt x="1034542" y="4011676"/>
                    <a:pt x="886333" y="4017137"/>
                  </a:cubicBezTo>
                  <a:cubicBezTo>
                    <a:pt x="702437" y="4028059"/>
                    <a:pt x="518668" y="4022598"/>
                    <a:pt x="340360" y="3967861"/>
                  </a:cubicBezTo>
                  <a:cubicBezTo>
                    <a:pt x="249809" y="3940429"/>
                    <a:pt x="197739" y="3899408"/>
                    <a:pt x="192151" y="3787013"/>
                  </a:cubicBezTo>
                  <a:cubicBezTo>
                    <a:pt x="159258" y="3175889"/>
                    <a:pt x="112522" y="2564892"/>
                    <a:pt x="74168" y="1953768"/>
                  </a:cubicBezTo>
                  <a:cubicBezTo>
                    <a:pt x="49403" y="1608582"/>
                    <a:pt x="30226" y="1263269"/>
                    <a:pt x="10922" y="920750"/>
                  </a:cubicBezTo>
                  <a:cubicBezTo>
                    <a:pt x="8128" y="920750"/>
                    <a:pt x="5461" y="920750"/>
                    <a:pt x="5461" y="920750"/>
                  </a:cubicBezTo>
                  <a:close/>
                  <a:moveTo>
                    <a:pt x="606298" y="1002919"/>
                  </a:moveTo>
                  <a:cubicBezTo>
                    <a:pt x="968502" y="1098804"/>
                    <a:pt x="1336167" y="1038479"/>
                    <a:pt x="1470533" y="802894"/>
                  </a:cubicBezTo>
                  <a:cubicBezTo>
                    <a:pt x="1220978" y="1030351"/>
                    <a:pt x="910971" y="989203"/>
                    <a:pt x="606425" y="100291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162400" y="2213280"/>
            <a:ext cx="1753200" cy="2517840"/>
            <a:chOff x="0" y="0"/>
            <a:chExt cx="2337600" cy="3357120"/>
          </a:xfrm>
          <a:solidFill>
            <a:schemeClr val="tx1">
              <a:lumMod val="8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337562" cy="3357245"/>
            </a:xfrm>
            <a:custGeom>
              <a:avLst/>
              <a:gdLst/>
              <a:ahLst/>
              <a:cxnLst/>
              <a:rect l="l" t="t" r="r" b="b"/>
              <a:pathLst>
                <a:path w="2337562" h="3357245">
                  <a:moveTo>
                    <a:pt x="1399286" y="2794"/>
                  </a:moveTo>
                  <a:cubicBezTo>
                    <a:pt x="1569339" y="5588"/>
                    <a:pt x="1857502" y="84963"/>
                    <a:pt x="2076958" y="337185"/>
                  </a:cubicBezTo>
                  <a:cubicBezTo>
                    <a:pt x="2230628" y="512572"/>
                    <a:pt x="2301875" y="723646"/>
                    <a:pt x="2332101" y="951103"/>
                  </a:cubicBezTo>
                  <a:cubicBezTo>
                    <a:pt x="2337562" y="986790"/>
                    <a:pt x="2321179" y="997712"/>
                    <a:pt x="2293747" y="1003173"/>
                  </a:cubicBezTo>
                  <a:cubicBezTo>
                    <a:pt x="2266315" y="1011428"/>
                    <a:pt x="2241677" y="1019556"/>
                    <a:pt x="2219706" y="1033272"/>
                  </a:cubicBezTo>
                  <a:cubicBezTo>
                    <a:pt x="2145665" y="1071626"/>
                    <a:pt x="2107184" y="1145667"/>
                    <a:pt x="2118233" y="1225169"/>
                  </a:cubicBezTo>
                  <a:cubicBezTo>
                    <a:pt x="2129155" y="1307338"/>
                    <a:pt x="2178558" y="1351280"/>
                    <a:pt x="2258187" y="1364996"/>
                  </a:cubicBezTo>
                  <a:cubicBezTo>
                    <a:pt x="2296541" y="1373251"/>
                    <a:pt x="2315845" y="1378712"/>
                    <a:pt x="2307590" y="1427988"/>
                  </a:cubicBezTo>
                  <a:cubicBezTo>
                    <a:pt x="2173097" y="2225421"/>
                    <a:pt x="1750568" y="2820162"/>
                    <a:pt x="1040003" y="3201035"/>
                  </a:cubicBezTo>
                  <a:cubicBezTo>
                    <a:pt x="817753" y="3321558"/>
                    <a:pt x="576326" y="3357245"/>
                    <a:pt x="334899" y="3242183"/>
                  </a:cubicBezTo>
                  <a:cubicBezTo>
                    <a:pt x="142875" y="3148965"/>
                    <a:pt x="90678" y="3033903"/>
                    <a:pt x="134620" y="2861310"/>
                  </a:cubicBezTo>
                  <a:cubicBezTo>
                    <a:pt x="156591" y="2770886"/>
                    <a:pt x="142875" y="2680462"/>
                    <a:pt x="109982" y="2595499"/>
                  </a:cubicBezTo>
                  <a:cubicBezTo>
                    <a:pt x="0" y="2291080"/>
                    <a:pt x="0" y="1978660"/>
                    <a:pt x="32893" y="1663446"/>
                  </a:cubicBezTo>
                  <a:cubicBezTo>
                    <a:pt x="54864" y="1435989"/>
                    <a:pt x="68580" y="1208532"/>
                    <a:pt x="87757" y="981075"/>
                  </a:cubicBezTo>
                  <a:cubicBezTo>
                    <a:pt x="90551" y="942721"/>
                    <a:pt x="90551" y="904367"/>
                    <a:pt x="63119" y="876935"/>
                  </a:cubicBezTo>
                  <a:cubicBezTo>
                    <a:pt x="13716" y="830326"/>
                    <a:pt x="30226" y="786511"/>
                    <a:pt x="54864" y="734441"/>
                  </a:cubicBezTo>
                  <a:cubicBezTo>
                    <a:pt x="285369" y="274066"/>
                    <a:pt x="729869" y="0"/>
                    <a:pt x="1399286" y="2794"/>
                  </a:cubicBezTo>
                  <a:close/>
                  <a:moveTo>
                    <a:pt x="115189" y="1548384"/>
                  </a:moveTo>
                  <a:cubicBezTo>
                    <a:pt x="115189" y="1567561"/>
                    <a:pt x="120650" y="1605915"/>
                    <a:pt x="115189" y="1641602"/>
                  </a:cubicBezTo>
                  <a:cubicBezTo>
                    <a:pt x="104267" y="1723771"/>
                    <a:pt x="142621" y="1764919"/>
                    <a:pt x="222250" y="1789557"/>
                  </a:cubicBezTo>
                  <a:cubicBezTo>
                    <a:pt x="441706" y="1855343"/>
                    <a:pt x="663956" y="1910080"/>
                    <a:pt x="894461" y="1942973"/>
                  </a:cubicBezTo>
                  <a:cubicBezTo>
                    <a:pt x="974090" y="1956689"/>
                    <a:pt x="1009650" y="1926590"/>
                    <a:pt x="1028954" y="1852549"/>
                  </a:cubicBezTo>
                  <a:cubicBezTo>
                    <a:pt x="1089279" y="1622298"/>
                    <a:pt x="1124966" y="1386713"/>
                    <a:pt x="1152398" y="1151001"/>
                  </a:cubicBezTo>
                  <a:cubicBezTo>
                    <a:pt x="1160653" y="1085215"/>
                    <a:pt x="1130427" y="1066038"/>
                    <a:pt x="1075563" y="1057783"/>
                  </a:cubicBezTo>
                  <a:cubicBezTo>
                    <a:pt x="798449" y="1013968"/>
                    <a:pt x="518541" y="989330"/>
                    <a:pt x="238760" y="961898"/>
                  </a:cubicBezTo>
                  <a:cubicBezTo>
                    <a:pt x="192151" y="956437"/>
                    <a:pt x="172974" y="967359"/>
                    <a:pt x="164719" y="1016762"/>
                  </a:cubicBezTo>
                  <a:cubicBezTo>
                    <a:pt x="140081" y="1186688"/>
                    <a:pt x="126365" y="1359281"/>
                    <a:pt x="115316" y="1548384"/>
                  </a:cubicBezTo>
                  <a:close/>
                  <a:moveTo>
                    <a:pt x="513080" y="860552"/>
                  </a:moveTo>
                  <a:cubicBezTo>
                    <a:pt x="521335" y="890651"/>
                    <a:pt x="548767" y="887984"/>
                    <a:pt x="570738" y="893445"/>
                  </a:cubicBezTo>
                  <a:cubicBezTo>
                    <a:pt x="814959" y="945515"/>
                    <a:pt x="1061847" y="978408"/>
                    <a:pt x="1308735" y="994791"/>
                  </a:cubicBezTo>
                  <a:cubicBezTo>
                    <a:pt x="1349883" y="997585"/>
                    <a:pt x="1391031" y="997585"/>
                    <a:pt x="1402080" y="945515"/>
                  </a:cubicBezTo>
                  <a:cubicBezTo>
                    <a:pt x="1413002" y="879729"/>
                    <a:pt x="1399286" y="819404"/>
                    <a:pt x="1352677" y="775589"/>
                  </a:cubicBezTo>
                  <a:cubicBezTo>
                    <a:pt x="1314323" y="739902"/>
                    <a:pt x="1275842" y="781050"/>
                    <a:pt x="1251204" y="805688"/>
                  </a:cubicBezTo>
                  <a:cubicBezTo>
                    <a:pt x="1185418" y="874141"/>
                    <a:pt x="1102995" y="887857"/>
                    <a:pt x="1012444" y="885190"/>
                  </a:cubicBezTo>
                  <a:cubicBezTo>
                    <a:pt x="872490" y="882396"/>
                    <a:pt x="732536" y="860552"/>
                    <a:pt x="592709" y="846836"/>
                  </a:cubicBezTo>
                  <a:cubicBezTo>
                    <a:pt x="565277" y="846836"/>
                    <a:pt x="535051" y="833120"/>
                    <a:pt x="513080" y="860552"/>
                  </a:cubicBezTo>
                  <a:close/>
                  <a:moveTo>
                    <a:pt x="781939" y="2230755"/>
                  </a:moveTo>
                  <a:cubicBezTo>
                    <a:pt x="845058" y="2239010"/>
                    <a:pt x="897128" y="2178685"/>
                    <a:pt x="946531" y="2115693"/>
                  </a:cubicBezTo>
                  <a:cubicBezTo>
                    <a:pt x="960247" y="2096516"/>
                    <a:pt x="971169" y="2074545"/>
                    <a:pt x="951992" y="2049907"/>
                  </a:cubicBezTo>
                  <a:cubicBezTo>
                    <a:pt x="932815" y="2027936"/>
                    <a:pt x="910844" y="2027936"/>
                    <a:pt x="886206" y="2033524"/>
                  </a:cubicBezTo>
                  <a:cubicBezTo>
                    <a:pt x="864235" y="2041779"/>
                    <a:pt x="842264" y="2047240"/>
                    <a:pt x="820420" y="2058162"/>
                  </a:cubicBezTo>
                  <a:cubicBezTo>
                    <a:pt x="740791" y="2099310"/>
                    <a:pt x="658495" y="2104771"/>
                    <a:pt x="573532" y="2080133"/>
                  </a:cubicBezTo>
                  <a:cubicBezTo>
                    <a:pt x="491236" y="2060956"/>
                    <a:pt x="406146" y="2050034"/>
                    <a:pt x="323850" y="2036318"/>
                  </a:cubicBezTo>
                  <a:cubicBezTo>
                    <a:pt x="296418" y="2030857"/>
                    <a:pt x="263525" y="2025396"/>
                    <a:pt x="252476" y="2055495"/>
                  </a:cubicBezTo>
                  <a:cubicBezTo>
                    <a:pt x="244221" y="2085594"/>
                    <a:pt x="277114" y="2096643"/>
                    <a:pt x="301879" y="2107565"/>
                  </a:cubicBezTo>
                  <a:cubicBezTo>
                    <a:pt x="441833" y="2178812"/>
                    <a:pt x="595503" y="2211705"/>
                    <a:pt x="782066" y="2230882"/>
                  </a:cubicBezTo>
                  <a:close/>
                  <a:moveTo>
                    <a:pt x="1602232" y="1564767"/>
                  </a:moveTo>
                  <a:cubicBezTo>
                    <a:pt x="1777873" y="1561973"/>
                    <a:pt x="1827149" y="1512697"/>
                    <a:pt x="1827149" y="1342771"/>
                  </a:cubicBezTo>
                  <a:cubicBezTo>
                    <a:pt x="1827149" y="1266063"/>
                    <a:pt x="1709166" y="1189355"/>
                    <a:pt x="1591183" y="1189355"/>
                  </a:cubicBezTo>
                  <a:cubicBezTo>
                    <a:pt x="1517142" y="1189355"/>
                    <a:pt x="1473200" y="1277112"/>
                    <a:pt x="1475994" y="1419606"/>
                  </a:cubicBezTo>
                  <a:cubicBezTo>
                    <a:pt x="1478788" y="1534668"/>
                    <a:pt x="1506220" y="1567561"/>
                    <a:pt x="1602232" y="156489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51680" y="3703680"/>
            <a:ext cx="2440800" cy="2456640"/>
            <a:chOff x="0" y="0"/>
            <a:chExt cx="3254400" cy="3275520"/>
          </a:xfrm>
          <a:solidFill>
            <a:schemeClr val="tx1">
              <a:lumMod val="8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254375" cy="3275584"/>
            </a:xfrm>
            <a:custGeom>
              <a:avLst/>
              <a:gdLst/>
              <a:ahLst/>
              <a:cxnLst/>
              <a:rect l="l" t="t" r="r" b="b"/>
              <a:pathLst>
                <a:path w="3254375" h="3275584">
                  <a:moveTo>
                    <a:pt x="2448306" y="301752"/>
                  </a:moveTo>
                  <a:cubicBezTo>
                    <a:pt x="2725166" y="406019"/>
                    <a:pt x="2991104" y="493776"/>
                    <a:pt x="3254375" y="620014"/>
                  </a:cubicBezTo>
                  <a:cubicBezTo>
                    <a:pt x="3216021" y="661162"/>
                    <a:pt x="3172079" y="666623"/>
                    <a:pt x="3131058" y="677672"/>
                  </a:cubicBezTo>
                  <a:cubicBezTo>
                    <a:pt x="2840482" y="759968"/>
                    <a:pt x="2549779" y="836803"/>
                    <a:pt x="2259203" y="919099"/>
                  </a:cubicBezTo>
                  <a:cubicBezTo>
                    <a:pt x="2174240" y="943737"/>
                    <a:pt x="2094738" y="979424"/>
                    <a:pt x="2012442" y="1009650"/>
                  </a:cubicBezTo>
                  <a:cubicBezTo>
                    <a:pt x="1927479" y="1037082"/>
                    <a:pt x="1894586" y="1091946"/>
                    <a:pt x="1891792" y="1182497"/>
                  </a:cubicBezTo>
                  <a:cubicBezTo>
                    <a:pt x="1872615" y="1536446"/>
                    <a:pt x="1897253" y="1887474"/>
                    <a:pt x="1908302" y="2241423"/>
                  </a:cubicBezTo>
                  <a:cubicBezTo>
                    <a:pt x="1916557" y="2537714"/>
                    <a:pt x="1935734" y="2834005"/>
                    <a:pt x="1927479" y="3132963"/>
                  </a:cubicBezTo>
                  <a:cubicBezTo>
                    <a:pt x="1924685" y="3174111"/>
                    <a:pt x="1941195" y="3231769"/>
                    <a:pt x="1905508" y="3250946"/>
                  </a:cubicBezTo>
                  <a:cubicBezTo>
                    <a:pt x="1867154" y="3275584"/>
                    <a:pt x="1828800" y="3228975"/>
                    <a:pt x="1795780" y="3207004"/>
                  </a:cubicBezTo>
                  <a:cubicBezTo>
                    <a:pt x="1488694" y="3012186"/>
                    <a:pt x="1203579" y="2784475"/>
                    <a:pt x="915670" y="2565019"/>
                  </a:cubicBezTo>
                  <a:cubicBezTo>
                    <a:pt x="685419" y="2386711"/>
                    <a:pt x="457835" y="2202942"/>
                    <a:pt x="227457" y="2024634"/>
                  </a:cubicBezTo>
                  <a:cubicBezTo>
                    <a:pt x="194564" y="1999996"/>
                    <a:pt x="180848" y="1972564"/>
                    <a:pt x="175387" y="1931416"/>
                  </a:cubicBezTo>
                  <a:cubicBezTo>
                    <a:pt x="123317" y="1404620"/>
                    <a:pt x="65786" y="877824"/>
                    <a:pt x="38354" y="345694"/>
                  </a:cubicBezTo>
                  <a:cubicBezTo>
                    <a:pt x="27432" y="82296"/>
                    <a:pt x="0" y="109728"/>
                    <a:pt x="271399" y="57658"/>
                  </a:cubicBezTo>
                  <a:cubicBezTo>
                    <a:pt x="400304" y="32893"/>
                    <a:pt x="534670" y="21971"/>
                    <a:pt x="663448" y="2794"/>
                  </a:cubicBezTo>
                  <a:cubicBezTo>
                    <a:pt x="701929" y="0"/>
                    <a:pt x="729234" y="0"/>
                    <a:pt x="715645" y="49403"/>
                  </a:cubicBezTo>
                  <a:cubicBezTo>
                    <a:pt x="707390" y="85090"/>
                    <a:pt x="721106" y="109728"/>
                    <a:pt x="756793" y="123444"/>
                  </a:cubicBezTo>
                  <a:cubicBezTo>
                    <a:pt x="759587" y="126238"/>
                    <a:pt x="765048" y="128905"/>
                    <a:pt x="767715" y="131699"/>
                  </a:cubicBezTo>
                  <a:cubicBezTo>
                    <a:pt x="871855" y="222250"/>
                    <a:pt x="989838" y="246888"/>
                    <a:pt x="1121410" y="208534"/>
                  </a:cubicBezTo>
                  <a:cubicBezTo>
                    <a:pt x="1239266" y="170180"/>
                    <a:pt x="1340739" y="235966"/>
                    <a:pt x="1450467" y="263398"/>
                  </a:cubicBezTo>
                  <a:cubicBezTo>
                    <a:pt x="1584833" y="296291"/>
                    <a:pt x="1672590" y="356616"/>
                    <a:pt x="1664335" y="510286"/>
                  </a:cubicBezTo>
                  <a:cubicBezTo>
                    <a:pt x="1661541" y="565150"/>
                    <a:pt x="1694434" y="592582"/>
                    <a:pt x="1741043" y="614553"/>
                  </a:cubicBezTo>
                  <a:cubicBezTo>
                    <a:pt x="1842516" y="666623"/>
                    <a:pt x="1943989" y="721487"/>
                    <a:pt x="2039874" y="779145"/>
                  </a:cubicBezTo>
                  <a:cubicBezTo>
                    <a:pt x="2083689" y="806577"/>
                    <a:pt x="2119376" y="809371"/>
                    <a:pt x="2165985" y="792861"/>
                  </a:cubicBezTo>
                  <a:cubicBezTo>
                    <a:pt x="2259203" y="757174"/>
                    <a:pt x="2352421" y="724281"/>
                    <a:pt x="2445639" y="696849"/>
                  </a:cubicBezTo>
                  <a:cubicBezTo>
                    <a:pt x="2495042" y="680339"/>
                    <a:pt x="2503170" y="658495"/>
                    <a:pt x="2495042" y="611759"/>
                  </a:cubicBezTo>
                  <a:cubicBezTo>
                    <a:pt x="2475865" y="512953"/>
                    <a:pt x="2464943" y="411480"/>
                    <a:pt x="2448433" y="30175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229520" y="3765600"/>
            <a:ext cx="1463040" cy="2246400"/>
            <a:chOff x="0" y="0"/>
            <a:chExt cx="1950720" cy="2995200"/>
          </a:xfrm>
          <a:solidFill>
            <a:schemeClr val="tx1">
              <a:lumMod val="85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593" cy="2995295"/>
            </a:xfrm>
            <a:custGeom>
              <a:avLst/>
              <a:gdLst/>
              <a:ahLst/>
              <a:cxnLst/>
              <a:rect l="l" t="t" r="r" b="b"/>
              <a:pathLst>
                <a:path w="1950593" h="2995295">
                  <a:moveTo>
                    <a:pt x="27432" y="1412621"/>
                  </a:moveTo>
                  <a:cubicBezTo>
                    <a:pt x="35560" y="984631"/>
                    <a:pt x="46609" y="556768"/>
                    <a:pt x="52070" y="131699"/>
                  </a:cubicBezTo>
                  <a:cubicBezTo>
                    <a:pt x="54737" y="74041"/>
                    <a:pt x="65786" y="54864"/>
                    <a:pt x="125984" y="52070"/>
                  </a:cubicBezTo>
                  <a:cubicBezTo>
                    <a:pt x="657606" y="38354"/>
                    <a:pt x="1186307" y="21971"/>
                    <a:pt x="1715135" y="2794"/>
                  </a:cubicBezTo>
                  <a:cubicBezTo>
                    <a:pt x="1764411" y="0"/>
                    <a:pt x="1786382" y="5588"/>
                    <a:pt x="1789049" y="63119"/>
                  </a:cubicBezTo>
                  <a:cubicBezTo>
                    <a:pt x="1835658" y="954532"/>
                    <a:pt x="1884934" y="1848739"/>
                    <a:pt x="1934210" y="2740152"/>
                  </a:cubicBezTo>
                  <a:cubicBezTo>
                    <a:pt x="1937004" y="2775839"/>
                    <a:pt x="1950593" y="2814193"/>
                    <a:pt x="1893062" y="2825242"/>
                  </a:cubicBezTo>
                  <a:cubicBezTo>
                    <a:pt x="1314958" y="2934970"/>
                    <a:pt x="739648" y="2995295"/>
                    <a:pt x="164211" y="2814320"/>
                  </a:cubicBezTo>
                  <a:cubicBezTo>
                    <a:pt x="0" y="2761996"/>
                    <a:pt x="2794" y="2764790"/>
                    <a:pt x="2794" y="2589276"/>
                  </a:cubicBezTo>
                  <a:cubicBezTo>
                    <a:pt x="5588" y="2197100"/>
                    <a:pt x="2794" y="1804797"/>
                    <a:pt x="2794" y="1412621"/>
                  </a:cubicBezTo>
                  <a:cubicBezTo>
                    <a:pt x="11049" y="1412621"/>
                    <a:pt x="19177" y="1412621"/>
                    <a:pt x="27432" y="1412621"/>
                  </a:cubicBezTo>
                  <a:close/>
                  <a:moveTo>
                    <a:pt x="986282" y="2353310"/>
                  </a:moveTo>
                  <a:cubicBezTo>
                    <a:pt x="986282" y="2353310"/>
                    <a:pt x="986282" y="2353310"/>
                    <a:pt x="986282" y="2353310"/>
                  </a:cubicBezTo>
                  <a:cubicBezTo>
                    <a:pt x="1117854" y="2353310"/>
                    <a:pt x="1252093" y="2350516"/>
                    <a:pt x="1383538" y="2356104"/>
                  </a:cubicBezTo>
                  <a:cubicBezTo>
                    <a:pt x="1451991" y="2358898"/>
                    <a:pt x="1460246" y="2334133"/>
                    <a:pt x="1454785" y="2276602"/>
                  </a:cubicBezTo>
                  <a:cubicBezTo>
                    <a:pt x="1435608" y="2046224"/>
                    <a:pt x="1419225" y="1815846"/>
                    <a:pt x="1405509" y="1585341"/>
                  </a:cubicBezTo>
                  <a:cubicBezTo>
                    <a:pt x="1402715" y="1538732"/>
                    <a:pt x="1386332" y="1530477"/>
                    <a:pt x="1342517" y="1530477"/>
                  </a:cubicBezTo>
                  <a:cubicBezTo>
                    <a:pt x="1090422" y="1535938"/>
                    <a:pt x="838454" y="1538732"/>
                    <a:pt x="586359" y="1541399"/>
                  </a:cubicBezTo>
                  <a:cubicBezTo>
                    <a:pt x="548005" y="1541399"/>
                    <a:pt x="531622" y="1549654"/>
                    <a:pt x="531622" y="1593469"/>
                  </a:cubicBezTo>
                  <a:cubicBezTo>
                    <a:pt x="528828" y="1829308"/>
                    <a:pt x="523367" y="2065274"/>
                    <a:pt x="517906" y="2301113"/>
                  </a:cubicBezTo>
                  <a:cubicBezTo>
                    <a:pt x="517906" y="2345055"/>
                    <a:pt x="531622" y="2355977"/>
                    <a:pt x="572643" y="2355977"/>
                  </a:cubicBezTo>
                  <a:cubicBezTo>
                    <a:pt x="709676" y="2353183"/>
                    <a:pt x="846582" y="2353183"/>
                    <a:pt x="986409" y="23531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393440" y="8737200"/>
            <a:ext cx="1944000" cy="743760"/>
            <a:chOff x="0" y="0"/>
            <a:chExt cx="2592000" cy="991680"/>
          </a:xfrm>
          <a:solidFill>
            <a:schemeClr val="tx1">
              <a:lumMod val="8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92070" cy="991743"/>
            </a:xfrm>
            <a:custGeom>
              <a:avLst/>
              <a:gdLst/>
              <a:ahLst/>
              <a:cxnLst/>
              <a:rect l="l" t="t" r="r" b="b"/>
              <a:pathLst>
                <a:path w="2592070" h="991743">
                  <a:moveTo>
                    <a:pt x="1304163" y="2794"/>
                  </a:moveTo>
                  <a:cubicBezTo>
                    <a:pt x="1608328" y="2794"/>
                    <a:pt x="1915160" y="2794"/>
                    <a:pt x="2219325" y="2794"/>
                  </a:cubicBezTo>
                  <a:cubicBezTo>
                    <a:pt x="2438527" y="2794"/>
                    <a:pt x="2583688" y="142494"/>
                    <a:pt x="2589276" y="361696"/>
                  </a:cubicBezTo>
                  <a:cubicBezTo>
                    <a:pt x="2592070" y="452120"/>
                    <a:pt x="2592070" y="542544"/>
                    <a:pt x="2589276" y="632841"/>
                  </a:cubicBezTo>
                  <a:cubicBezTo>
                    <a:pt x="2581021" y="852043"/>
                    <a:pt x="2438527" y="991743"/>
                    <a:pt x="2219325" y="991743"/>
                  </a:cubicBezTo>
                  <a:cubicBezTo>
                    <a:pt x="1602867" y="991743"/>
                    <a:pt x="983615" y="991743"/>
                    <a:pt x="367157" y="991743"/>
                  </a:cubicBezTo>
                  <a:cubicBezTo>
                    <a:pt x="147955" y="991743"/>
                    <a:pt x="5461" y="849249"/>
                    <a:pt x="2794" y="627380"/>
                  </a:cubicBezTo>
                  <a:cubicBezTo>
                    <a:pt x="0" y="539623"/>
                    <a:pt x="0" y="449326"/>
                    <a:pt x="2794" y="358902"/>
                  </a:cubicBezTo>
                  <a:cubicBezTo>
                    <a:pt x="5461" y="150622"/>
                    <a:pt x="150749" y="2794"/>
                    <a:pt x="358902" y="2794"/>
                  </a:cubicBezTo>
                  <a:cubicBezTo>
                    <a:pt x="673989" y="0"/>
                    <a:pt x="989076" y="2794"/>
                    <a:pt x="1304163" y="279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974240" y="7755840"/>
            <a:ext cx="1669680" cy="1758960"/>
            <a:chOff x="0" y="0"/>
            <a:chExt cx="2226240" cy="2345280"/>
          </a:xfrm>
          <a:solidFill>
            <a:schemeClr val="tx1">
              <a:lumMod val="85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26310" cy="2345309"/>
            </a:xfrm>
            <a:custGeom>
              <a:avLst/>
              <a:gdLst/>
              <a:ahLst/>
              <a:cxnLst/>
              <a:rect l="l" t="t" r="r" b="b"/>
              <a:pathLst>
                <a:path w="2226310" h="2345309">
                  <a:moveTo>
                    <a:pt x="1926971" y="780796"/>
                  </a:moveTo>
                  <a:cubicBezTo>
                    <a:pt x="1789811" y="383540"/>
                    <a:pt x="1397254" y="120523"/>
                    <a:pt x="1048639" y="137033"/>
                  </a:cubicBezTo>
                  <a:cubicBezTo>
                    <a:pt x="999236" y="139827"/>
                    <a:pt x="966343" y="115062"/>
                    <a:pt x="919607" y="84963"/>
                  </a:cubicBezTo>
                  <a:cubicBezTo>
                    <a:pt x="1139190" y="0"/>
                    <a:pt x="1336802" y="30099"/>
                    <a:pt x="1526286" y="131572"/>
                  </a:cubicBezTo>
                  <a:cubicBezTo>
                    <a:pt x="1888617" y="323342"/>
                    <a:pt x="2078101" y="641223"/>
                    <a:pt x="2154936" y="1030224"/>
                  </a:cubicBezTo>
                  <a:cubicBezTo>
                    <a:pt x="2226310" y="1386459"/>
                    <a:pt x="2135759" y="1712468"/>
                    <a:pt x="1924304" y="2005584"/>
                  </a:cubicBezTo>
                  <a:cubicBezTo>
                    <a:pt x="1842008" y="2120646"/>
                    <a:pt x="1732153" y="2202815"/>
                    <a:pt x="1600327" y="2254885"/>
                  </a:cubicBezTo>
                  <a:cubicBezTo>
                    <a:pt x="1575562" y="2263140"/>
                    <a:pt x="1548130" y="2276856"/>
                    <a:pt x="1512443" y="2265807"/>
                  </a:cubicBezTo>
                  <a:cubicBezTo>
                    <a:pt x="1506982" y="2243836"/>
                    <a:pt x="1559052" y="2246630"/>
                    <a:pt x="1534414" y="2213737"/>
                  </a:cubicBezTo>
                  <a:cubicBezTo>
                    <a:pt x="1468501" y="2249297"/>
                    <a:pt x="1394460" y="2243836"/>
                    <a:pt x="1317498" y="2246630"/>
                  </a:cubicBezTo>
                  <a:cubicBezTo>
                    <a:pt x="1635887" y="1939798"/>
                    <a:pt x="1756664" y="1567180"/>
                    <a:pt x="1726565" y="1139698"/>
                  </a:cubicBezTo>
                  <a:cubicBezTo>
                    <a:pt x="1712849" y="967105"/>
                    <a:pt x="1592072" y="728726"/>
                    <a:pt x="1512443" y="695833"/>
                  </a:cubicBezTo>
                  <a:cubicBezTo>
                    <a:pt x="1668907" y="1068451"/>
                    <a:pt x="1715516" y="1446530"/>
                    <a:pt x="1550924" y="1827403"/>
                  </a:cubicBezTo>
                  <a:cubicBezTo>
                    <a:pt x="1430147" y="2104136"/>
                    <a:pt x="1229741" y="2293112"/>
                    <a:pt x="914019" y="2323338"/>
                  </a:cubicBezTo>
                  <a:cubicBezTo>
                    <a:pt x="658749" y="2345309"/>
                    <a:pt x="455549" y="2243836"/>
                    <a:pt x="301879" y="2046605"/>
                  </a:cubicBezTo>
                  <a:cubicBezTo>
                    <a:pt x="76835" y="1761744"/>
                    <a:pt x="2794" y="1427480"/>
                    <a:pt x="2794" y="1071245"/>
                  </a:cubicBezTo>
                  <a:cubicBezTo>
                    <a:pt x="0" y="879475"/>
                    <a:pt x="32893" y="690372"/>
                    <a:pt x="107061" y="512318"/>
                  </a:cubicBezTo>
                  <a:cubicBezTo>
                    <a:pt x="255270" y="161671"/>
                    <a:pt x="570992" y="19177"/>
                    <a:pt x="933323" y="142494"/>
                  </a:cubicBezTo>
                  <a:cubicBezTo>
                    <a:pt x="966216" y="153416"/>
                    <a:pt x="996442" y="161671"/>
                    <a:pt x="1032129" y="156210"/>
                  </a:cubicBezTo>
                  <a:cubicBezTo>
                    <a:pt x="1103503" y="150749"/>
                    <a:pt x="1172083" y="164465"/>
                    <a:pt x="1240790" y="194564"/>
                  </a:cubicBezTo>
                  <a:cubicBezTo>
                    <a:pt x="1529080" y="323342"/>
                    <a:pt x="1765046" y="506857"/>
                    <a:pt x="1913382" y="791845"/>
                  </a:cubicBezTo>
                  <a:cubicBezTo>
                    <a:pt x="1916176" y="808228"/>
                    <a:pt x="1918843" y="821944"/>
                    <a:pt x="1921637" y="835660"/>
                  </a:cubicBezTo>
                  <a:cubicBezTo>
                    <a:pt x="1916176" y="843915"/>
                    <a:pt x="1896872" y="835660"/>
                    <a:pt x="1899666" y="852043"/>
                  </a:cubicBezTo>
                  <a:cubicBezTo>
                    <a:pt x="1899666" y="854837"/>
                    <a:pt x="1905127" y="857504"/>
                    <a:pt x="1910588" y="860298"/>
                  </a:cubicBezTo>
                  <a:cubicBezTo>
                    <a:pt x="1913382" y="852043"/>
                    <a:pt x="1916049" y="843915"/>
                    <a:pt x="1918843" y="835660"/>
                  </a:cubicBezTo>
                  <a:cubicBezTo>
                    <a:pt x="1943608" y="849376"/>
                    <a:pt x="1940814" y="874014"/>
                    <a:pt x="1921637" y="882269"/>
                  </a:cubicBezTo>
                  <a:cubicBezTo>
                    <a:pt x="1896872" y="893191"/>
                    <a:pt x="1863979" y="893191"/>
                    <a:pt x="1853057" y="860298"/>
                  </a:cubicBezTo>
                  <a:cubicBezTo>
                    <a:pt x="1847596" y="846582"/>
                    <a:pt x="1842135" y="838327"/>
                    <a:pt x="1825625" y="841121"/>
                  </a:cubicBezTo>
                  <a:cubicBezTo>
                    <a:pt x="1806448" y="846582"/>
                    <a:pt x="1820164" y="860298"/>
                    <a:pt x="1820164" y="871220"/>
                  </a:cubicBezTo>
                  <a:cubicBezTo>
                    <a:pt x="1811909" y="931545"/>
                    <a:pt x="1886077" y="972566"/>
                    <a:pt x="1858645" y="1035558"/>
                  </a:cubicBezTo>
                  <a:cubicBezTo>
                    <a:pt x="1855851" y="1038352"/>
                    <a:pt x="1861439" y="1041019"/>
                    <a:pt x="1864106" y="1046480"/>
                  </a:cubicBezTo>
                  <a:cubicBezTo>
                    <a:pt x="1866900" y="1030097"/>
                    <a:pt x="1872361" y="1013587"/>
                    <a:pt x="1875028" y="999871"/>
                  </a:cubicBezTo>
                  <a:cubicBezTo>
                    <a:pt x="1883283" y="1041019"/>
                    <a:pt x="1913509" y="1054608"/>
                    <a:pt x="1949196" y="1060196"/>
                  </a:cubicBezTo>
                  <a:cubicBezTo>
                    <a:pt x="1976628" y="1062990"/>
                    <a:pt x="1990344" y="1068451"/>
                    <a:pt x="1998599" y="1098550"/>
                  </a:cubicBezTo>
                  <a:cubicBezTo>
                    <a:pt x="2026031" y="1230122"/>
                    <a:pt x="1962912" y="1356106"/>
                    <a:pt x="1976628" y="1487551"/>
                  </a:cubicBezTo>
                  <a:cubicBezTo>
                    <a:pt x="1908048" y="1514983"/>
                    <a:pt x="1940941" y="1594358"/>
                    <a:pt x="1899793" y="1635506"/>
                  </a:cubicBezTo>
                  <a:cubicBezTo>
                    <a:pt x="1899793" y="1624584"/>
                    <a:pt x="1899793" y="1610868"/>
                    <a:pt x="1899793" y="1599946"/>
                  </a:cubicBezTo>
                  <a:cubicBezTo>
                    <a:pt x="1896999" y="1599946"/>
                    <a:pt x="1891538" y="1599946"/>
                    <a:pt x="1888871" y="1599946"/>
                  </a:cubicBezTo>
                  <a:cubicBezTo>
                    <a:pt x="1894332" y="1610868"/>
                    <a:pt x="1897126" y="1621917"/>
                    <a:pt x="1902587" y="1635506"/>
                  </a:cubicBezTo>
                  <a:cubicBezTo>
                    <a:pt x="1951990" y="1728597"/>
                    <a:pt x="1866900" y="1799844"/>
                    <a:pt x="1853184" y="1884807"/>
                  </a:cubicBezTo>
                  <a:cubicBezTo>
                    <a:pt x="1864106" y="1882013"/>
                    <a:pt x="1869694" y="1879346"/>
                    <a:pt x="1872361" y="1876552"/>
                  </a:cubicBezTo>
                  <a:cubicBezTo>
                    <a:pt x="1877822" y="1868297"/>
                    <a:pt x="1883283" y="1857375"/>
                    <a:pt x="1888871" y="1849120"/>
                  </a:cubicBezTo>
                  <a:cubicBezTo>
                    <a:pt x="2023364" y="1588897"/>
                    <a:pt x="2064512" y="1314831"/>
                    <a:pt x="2009648" y="1027176"/>
                  </a:cubicBezTo>
                  <a:cubicBezTo>
                    <a:pt x="1995932" y="961390"/>
                    <a:pt x="1971167" y="912114"/>
                    <a:pt x="1877822" y="931291"/>
                  </a:cubicBezTo>
                  <a:cubicBezTo>
                    <a:pt x="2004060" y="917575"/>
                    <a:pt x="1962912" y="854583"/>
                    <a:pt x="1935480" y="794258"/>
                  </a:cubicBezTo>
                  <a:cubicBezTo>
                    <a:pt x="1932686" y="788797"/>
                    <a:pt x="1930019" y="786003"/>
                    <a:pt x="1927225" y="780542"/>
                  </a:cubicBezTo>
                  <a:close/>
                  <a:moveTo>
                    <a:pt x="1688211" y="2117852"/>
                  </a:moveTo>
                  <a:cubicBezTo>
                    <a:pt x="1693672" y="2112391"/>
                    <a:pt x="1699133" y="2106930"/>
                    <a:pt x="1704721" y="2101469"/>
                  </a:cubicBezTo>
                  <a:cubicBezTo>
                    <a:pt x="1710309" y="2096008"/>
                    <a:pt x="1715643" y="2090547"/>
                    <a:pt x="1721231" y="2085086"/>
                  </a:cubicBezTo>
                  <a:cubicBezTo>
                    <a:pt x="1724025" y="2079625"/>
                    <a:pt x="1729486" y="2074164"/>
                    <a:pt x="1734947" y="2068703"/>
                  </a:cubicBezTo>
                  <a:cubicBezTo>
                    <a:pt x="1740408" y="2063242"/>
                    <a:pt x="1743202" y="2054987"/>
                    <a:pt x="1748663" y="2049526"/>
                  </a:cubicBezTo>
                  <a:cubicBezTo>
                    <a:pt x="1754124" y="2046732"/>
                    <a:pt x="1762379" y="2041271"/>
                    <a:pt x="1756918" y="2035810"/>
                  </a:cubicBezTo>
                  <a:cubicBezTo>
                    <a:pt x="1748663" y="2027555"/>
                    <a:pt x="1743202" y="2035810"/>
                    <a:pt x="1740408" y="2044065"/>
                  </a:cubicBezTo>
                  <a:cubicBezTo>
                    <a:pt x="1732153" y="2044065"/>
                    <a:pt x="1726692" y="2052320"/>
                    <a:pt x="1726692" y="2060448"/>
                  </a:cubicBezTo>
                  <a:cubicBezTo>
                    <a:pt x="1715770" y="2060448"/>
                    <a:pt x="1712976" y="2065909"/>
                    <a:pt x="1710182" y="2076831"/>
                  </a:cubicBezTo>
                  <a:cubicBezTo>
                    <a:pt x="1701927" y="2076831"/>
                    <a:pt x="1696466" y="2082292"/>
                    <a:pt x="1693672" y="2093214"/>
                  </a:cubicBezTo>
                  <a:cubicBezTo>
                    <a:pt x="1688211" y="2096008"/>
                    <a:pt x="1682750" y="2101469"/>
                    <a:pt x="1677162" y="2106930"/>
                  </a:cubicBezTo>
                  <a:cubicBezTo>
                    <a:pt x="1668907" y="2109724"/>
                    <a:pt x="1663446" y="2112391"/>
                    <a:pt x="1660652" y="2123313"/>
                  </a:cubicBezTo>
                  <a:cubicBezTo>
                    <a:pt x="1619504" y="2150745"/>
                    <a:pt x="1570101" y="2169922"/>
                    <a:pt x="1531620" y="2235708"/>
                  </a:cubicBezTo>
                  <a:cubicBezTo>
                    <a:pt x="1602994" y="2211070"/>
                    <a:pt x="1638681" y="2172716"/>
                    <a:pt x="1674368" y="2134362"/>
                  </a:cubicBezTo>
                  <a:cubicBezTo>
                    <a:pt x="1677162" y="2128901"/>
                    <a:pt x="1682623" y="2123440"/>
                    <a:pt x="1688084" y="2117979"/>
                  </a:cubicBezTo>
                  <a:close/>
                  <a:moveTo>
                    <a:pt x="581914" y="1717802"/>
                  </a:moveTo>
                  <a:cubicBezTo>
                    <a:pt x="612140" y="1712341"/>
                    <a:pt x="617601" y="1728724"/>
                    <a:pt x="625856" y="1742440"/>
                  </a:cubicBezTo>
                  <a:cubicBezTo>
                    <a:pt x="732917" y="1876679"/>
                    <a:pt x="875665" y="1915033"/>
                    <a:pt x="1037590" y="1882140"/>
                  </a:cubicBezTo>
                  <a:cubicBezTo>
                    <a:pt x="1202309" y="1849247"/>
                    <a:pt x="1270889" y="1717802"/>
                    <a:pt x="1325880" y="1583563"/>
                  </a:cubicBezTo>
                  <a:cubicBezTo>
                    <a:pt x="1375283" y="1471168"/>
                    <a:pt x="1378077" y="1345184"/>
                    <a:pt x="1361567" y="1224661"/>
                  </a:cubicBezTo>
                  <a:cubicBezTo>
                    <a:pt x="1314958" y="912368"/>
                    <a:pt x="1183132" y="652018"/>
                    <a:pt x="889381" y="504063"/>
                  </a:cubicBezTo>
                  <a:cubicBezTo>
                    <a:pt x="628650" y="369824"/>
                    <a:pt x="408940" y="454787"/>
                    <a:pt x="293751" y="725932"/>
                  </a:cubicBezTo>
                  <a:cubicBezTo>
                    <a:pt x="285496" y="750570"/>
                    <a:pt x="274574" y="775208"/>
                    <a:pt x="268986" y="799846"/>
                  </a:cubicBezTo>
                  <a:cubicBezTo>
                    <a:pt x="197612" y="1084834"/>
                    <a:pt x="208534" y="1364234"/>
                    <a:pt x="332105" y="1630045"/>
                  </a:cubicBezTo>
                  <a:cubicBezTo>
                    <a:pt x="411734" y="1802765"/>
                    <a:pt x="524256" y="1950720"/>
                    <a:pt x="710946" y="2019300"/>
                  </a:cubicBezTo>
                  <a:cubicBezTo>
                    <a:pt x="894842" y="2087753"/>
                    <a:pt x="1098042" y="2024761"/>
                    <a:pt x="1174877" y="1874139"/>
                  </a:cubicBezTo>
                  <a:cubicBezTo>
                    <a:pt x="850900" y="1956308"/>
                    <a:pt x="661543" y="1907032"/>
                    <a:pt x="581914" y="1717929"/>
                  </a:cubicBezTo>
                  <a:close/>
                  <a:moveTo>
                    <a:pt x="1177671" y="263017"/>
                  </a:moveTo>
                  <a:cubicBezTo>
                    <a:pt x="1257300" y="331470"/>
                    <a:pt x="1331341" y="408178"/>
                    <a:pt x="1391793" y="493141"/>
                  </a:cubicBezTo>
                  <a:cubicBezTo>
                    <a:pt x="1463167" y="589026"/>
                    <a:pt x="1463167" y="589026"/>
                    <a:pt x="1561973" y="536956"/>
                  </a:cubicBezTo>
                  <a:cubicBezTo>
                    <a:pt x="1564767" y="534162"/>
                    <a:pt x="1567434" y="528701"/>
                    <a:pt x="1570228" y="520573"/>
                  </a:cubicBezTo>
                  <a:cubicBezTo>
                    <a:pt x="1454912" y="410972"/>
                    <a:pt x="1334135" y="309626"/>
                    <a:pt x="1177671" y="263017"/>
                  </a:cubicBezTo>
                  <a:close/>
                  <a:moveTo>
                    <a:pt x="1907794" y="1328801"/>
                  </a:moveTo>
                  <a:cubicBezTo>
                    <a:pt x="1910588" y="1331595"/>
                    <a:pt x="1910588" y="1331595"/>
                    <a:pt x="1913255" y="1334262"/>
                  </a:cubicBezTo>
                  <a:cubicBezTo>
                    <a:pt x="1913255" y="1257554"/>
                    <a:pt x="1913255" y="1180846"/>
                    <a:pt x="1913255" y="1104138"/>
                  </a:cubicBezTo>
                  <a:cubicBezTo>
                    <a:pt x="1910461" y="1104138"/>
                    <a:pt x="1910461" y="1104138"/>
                    <a:pt x="1907794" y="1104138"/>
                  </a:cubicBezTo>
                  <a:cubicBezTo>
                    <a:pt x="1907794" y="1178052"/>
                    <a:pt x="1907794" y="1254887"/>
                    <a:pt x="1907794" y="1328801"/>
                  </a:cubicBezTo>
                  <a:close/>
                  <a:moveTo>
                    <a:pt x="1883029" y="1101344"/>
                  </a:moveTo>
                  <a:cubicBezTo>
                    <a:pt x="1880235" y="1101344"/>
                    <a:pt x="1877568" y="1101344"/>
                    <a:pt x="1874774" y="1101344"/>
                  </a:cubicBezTo>
                  <a:cubicBezTo>
                    <a:pt x="1874774" y="1180846"/>
                    <a:pt x="1874774" y="1257554"/>
                    <a:pt x="1874774" y="1334262"/>
                  </a:cubicBezTo>
                  <a:cubicBezTo>
                    <a:pt x="1877568" y="1334262"/>
                    <a:pt x="1880235" y="1334262"/>
                    <a:pt x="1883029" y="1334262"/>
                  </a:cubicBezTo>
                  <a:cubicBezTo>
                    <a:pt x="1883029" y="1257554"/>
                    <a:pt x="1883029" y="1180846"/>
                    <a:pt x="1883029" y="1101344"/>
                  </a:cubicBezTo>
                  <a:close/>
                  <a:moveTo>
                    <a:pt x="1946148" y="1115060"/>
                  </a:moveTo>
                  <a:cubicBezTo>
                    <a:pt x="1943354" y="1115060"/>
                    <a:pt x="1940687" y="1115060"/>
                    <a:pt x="1940687" y="1115060"/>
                  </a:cubicBezTo>
                  <a:cubicBezTo>
                    <a:pt x="1940687" y="1183513"/>
                    <a:pt x="1940687" y="1252093"/>
                    <a:pt x="1940687" y="1317752"/>
                  </a:cubicBezTo>
                  <a:cubicBezTo>
                    <a:pt x="1940687" y="1317752"/>
                    <a:pt x="1943481" y="1317752"/>
                    <a:pt x="1946148" y="1317752"/>
                  </a:cubicBezTo>
                  <a:cubicBezTo>
                    <a:pt x="1946148" y="1251966"/>
                    <a:pt x="1946148" y="1183513"/>
                    <a:pt x="1946148" y="1115060"/>
                  </a:cubicBezTo>
                  <a:close/>
                  <a:moveTo>
                    <a:pt x="1929638" y="1380871"/>
                  </a:moveTo>
                  <a:cubicBezTo>
                    <a:pt x="1918716" y="1424686"/>
                    <a:pt x="1918716" y="1443863"/>
                    <a:pt x="1929638" y="1471295"/>
                  </a:cubicBezTo>
                  <a:cubicBezTo>
                    <a:pt x="1929638" y="1443863"/>
                    <a:pt x="1929638" y="1422019"/>
                    <a:pt x="1929638" y="1380871"/>
                  </a:cubicBezTo>
                  <a:close/>
                  <a:moveTo>
                    <a:pt x="1893951" y="1465834"/>
                  </a:moveTo>
                  <a:cubicBezTo>
                    <a:pt x="1902206" y="1443863"/>
                    <a:pt x="1904873" y="1422019"/>
                    <a:pt x="1893951" y="1400048"/>
                  </a:cubicBezTo>
                  <a:cubicBezTo>
                    <a:pt x="1885696" y="1424686"/>
                    <a:pt x="1885696" y="1443863"/>
                    <a:pt x="1893951" y="1465834"/>
                  </a:cubicBezTo>
                  <a:close/>
                  <a:moveTo>
                    <a:pt x="1784096" y="841121"/>
                  </a:moveTo>
                  <a:cubicBezTo>
                    <a:pt x="1781302" y="846582"/>
                    <a:pt x="1775841" y="849376"/>
                    <a:pt x="1775841" y="852043"/>
                  </a:cubicBezTo>
                  <a:cubicBezTo>
                    <a:pt x="1778635" y="860298"/>
                    <a:pt x="1781302" y="868426"/>
                    <a:pt x="1784096" y="874014"/>
                  </a:cubicBezTo>
                  <a:cubicBezTo>
                    <a:pt x="1786890" y="871220"/>
                    <a:pt x="1789557" y="865759"/>
                    <a:pt x="1789557" y="863092"/>
                  </a:cubicBezTo>
                  <a:cubicBezTo>
                    <a:pt x="1789557" y="854837"/>
                    <a:pt x="1786763" y="849376"/>
                    <a:pt x="1784096" y="841121"/>
                  </a:cubicBezTo>
                  <a:close/>
                  <a:moveTo>
                    <a:pt x="1836293" y="1602740"/>
                  </a:moveTo>
                  <a:cubicBezTo>
                    <a:pt x="1833499" y="1599946"/>
                    <a:pt x="1833499" y="1594485"/>
                    <a:pt x="1830832" y="1591818"/>
                  </a:cubicBezTo>
                  <a:cubicBezTo>
                    <a:pt x="1828038" y="1597279"/>
                    <a:pt x="1825371" y="1602740"/>
                    <a:pt x="1825371" y="1605534"/>
                  </a:cubicBezTo>
                  <a:cubicBezTo>
                    <a:pt x="1825371" y="1610995"/>
                    <a:pt x="1828165" y="1616456"/>
                    <a:pt x="1830832" y="1619250"/>
                  </a:cubicBezTo>
                  <a:cubicBezTo>
                    <a:pt x="1833626" y="1613789"/>
                    <a:pt x="1833626" y="1608328"/>
                    <a:pt x="1836293" y="1602867"/>
                  </a:cubicBezTo>
                  <a:close/>
                  <a:moveTo>
                    <a:pt x="1869186" y="1610995"/>
                  </a:moveTo>
                  <a:cubicBezTo>
                    <a:pt x="1866392" y="1605534"/>
                    <a:pt x="1866392" y="1597279"/>
                    <a:pt x="1863725" y="1591818"/>
                  </a:cubicBezTo>
                  <a:cubicBezTo>
                    <a:pt x="1863725" y="1594612"/>
                    <a:pt x="1858264" y="1597279"/>
                    <a:pt x="1858264" y="1600073"/>
                  </a:cubicBezTo>
                  <a:cubicBezTo>
                    <a:pt x="1858264" y="1605534"/>
                    <a:pt x="1861058" y="1610995"/>
                    <a:pt x="1861058" y="1616456"/>
                  </a:cubicBezTo>
                  <a:cubicBezTo>
                    <a:pt x="1863852" y="1613662"/>
                    <a:pt x="1866519" y="1613662"/>
                    <a:pt x="1869313" y="1610995"/>
                  </a:cubicBezTo>
                  <a:close/>
                  <a:moveTo>
                    <a:pt x="1913128" y="1509649"/>
                  </a:moveTo>
                  <a:cubicBezTo>
                    <a:pt x="1902206" y="1523365"/>
                    <a:pt x="1904873" y="1534287"/>
                    <a:pt x="1910334" y="1545209"/>
                  </a:cubicBezTo>
                  <a:cubicBezTo>
                    <a:pt x="1918589" y="1534287"/>
                    <a:pt x="1918589" y="1523238"/>
                    <a:pt x="1913128" y="150964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840720" y="8478000"/>
            <a:ext cx="2144880" cy="1033920"/>
            <a:chOff x="0" y="0"/>
            <a:chExt cx="2859840" cy="1378560"/>
          </a:xfrm>
          <a:solidFill>
            <a:schemeClr val="tx1">
              <a:lumMod val="85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59786" cy="1378585"/>
            </a:xfrm>
            <a:custGeom>
              <a:avLst/>
              <a:gdLst/>
              <a:ahLst/>
              <a:cxnLst/>
              <a:rect l="l" t="t" r="r" b="b"/>
              <a:pathLst>
                <a:path w="2859786" h="1378585">
                  <a:moveTo>
                    <a:pt x="2722880" y="989330"/>
                  </a:moveTo>
                  <a:cubicBezTo>
                    <a:pt x="2679065" y="975614"/>
                    <a:pt x="2637917" y="994791"/>
                    <a:pt x="2594102" y="1016762"/>
                  </a:cubicBezTo>
                  <a:cubicBezTo>
                    <a:pt x="2473579" y="1085342"/>
                    <a:pt x="2350262" y="1148334"/>
                    <a:pt x="2229739" y="1214120"/>
                  </a:cubicBezTo>
                  <a:cubicBezTo>
                    <a:pt x="2202307" y="1227836"/>
                    <a:pt x="2175002" y="1238758"/>
                    <a:pt x="2180463" y="1277112"/>
                  </a:cubicBezTo>
                  <a:cubicBezTo>
                    <a:pt x="2191385" y="1337437"/>
                    <a:pt x="2153031" y="1353820"/>
                    <a:pt x="2106549" y="1364869"/>
                  </a:cubicBezTo>
                  <a:cubicBezTo>
                    <a:pt x="2021586" y="1378585"/>
                    <a:pt x="1942211" y="1362075"/>
                    <a:pt x="1860042" y="1351153"/>
                  </a:cubicBezTo>
                  <a:cubicBezTo>
                    <a:pt x="1846326" y="1348359"/>
                    <a:pt x="1829943" y="1342898"/>
                    <a:pt x="1832610" y="1326515"/>
                  </a:cubicBezTo>
                  <a:cubicBezTo>
                    <a:pt x="1840865" y="1257935"/>
                    <a:pt x="1788795" y="1263523"/>
                    <a:pt x="1744980" y="1252474"/>
                  </a:cubicBezTo>
                  <a:cubicBezTo>
                    <a:pt x="1246378" y="1131824"/>
                    <a:pt x="747903" y="1014095"/>
                    <a:pt x="246634" y="893445"/>
                  </a:cubicBezTo>
                  <a:cubicBezTo>
                    <a:pt x="208280" y="882523"/>
                    <a:pt x="175387" y="877062"/>
                    <a:pt x="145288" y="920877"/>
                  </a:cubicBezTo>
                  <a:cubicBezTo>
                    <a:pt x="126111" y="953770"/>
                    <a:pt x="79502" y="942848"/>
                    <a:pt x="43942" y="931799"/>
                  </a:cubicBezTo>
                  <a:cubicBezTo>
                    <a:pt x="5461" y="918083"/>
                    <a:pt x="0" y="879729"/>
                    <a:pt x="8255" y="849630"/>
                  </a:cubicBezTo>
                  <a:cubicBezTo>
                    <a:pt x="30226" y="783844"/>
                    <a:pt x="13716" y="720852"/>
                    <a:pt x="11049" y="655066"/>
                  </a:cubicBezTo>
                  <a:cubicBezTo>
                    <a:pt x="5588" y="515239"/>
                    <a:pt x="27432" y="482346"/>
                    <a:pt x="153543" y="419354"/>
                  </a:cubicBezTo>
                  <a:cubicBezTo>
                    <a:pt x="257683" y="370078"/>
                    <a:pt x="359029" y="350774"/>
                    <a:pt x="474091" y="389255"/>
                  </a:cubicBezTo>
                  <a:cubicBezTo>
                    <a:pt x="567182" y="419354"/>
                    <a:pt x="663067" y="433070"/>
                    <a:pt x="758952" y="455041"/>
                  </a:cubicBezTo>
                  <a:cubicBezTo>
                    <a:pt x="811022" y="468757"/>
                    <a:pt x="841121" y="465963"/>
                    <a:pt x="824738" y="400177"/>
                  </a:cubicBezTo>
                  <a:cubicBezTo>
                    <a:pt x="819277" y="381000"/>
                    <a:pt x="816483" y="359029"/>
                    <a:pt x="816483" y="337185"/>
                  </a:cubicBezTo>
                  <a:cubicBezTo>
                    <a:pt x="816483" y="252222"/>
                    <a:pt x="846582" y="191897"/>
                    <a:pt x="931545" y="161798"/>
                  </a:cubicBezTo>
                  <a:cubicBezTo>
                    <a:pt x="1092962" y="101346"/>
                    <a:pt x="1260094" y="60325"/>
                    <a:pt x="1427226" y="16383"/>
                  </a:cubicBezTo>
                  <a:cubicBezTo>
                    <a:pt x="1493012" y="0"/>
                    <a:pt x="1528572" y="49276"/>
                    <a:pt x="1539494" y="90424"/>
                  </a:cubicBezTo>
                  <a:cubicBezTo>
                    <a:pt x="1566926" y="208280"/>
                    <a:pt x="1649095" y="227457"/>
                    <a:pt x="1747647" y="243840"/>
                  </a:cubicBezTo>
                  <a:cubicBezTo>
                    <a:pt x="1920240" y="271272"/>
                    <a:pt x="2090039" y="312420"/>
                    <a:pt x="2262632" y="347980"/>
                  </a:cubicBezTo>
                  <a:cubicBezTo>
                    <a:pt x="2306447" y="356235"/>
                    <a:pt x="2342134" y="358902"/>
                    <a:pt x="2380361" y="317881"/>
                  </a:cubicBezTo>
                  <a:cubicBezTo>
                    <a:pt x="2432431" y="265811"/>
                    <a:pt x="2520061" y="279527"/>
                    <a:pt x="2566670" y="331597"/>
                  </a:cubicBezTo>
                  <a:cubicBezTo>
                    <a:pt x="2577592" y="345313"/>
                    <a:pt x="2588641" y="361696"/>
                    <a:pt x="2585847" y="372745"/>
                  </a:cubicBezTo>
                  <a:cubicBezTo>
                    <a:pt x="2583053" y="389128"/>
                    <a:pt x="2561209" y="389128"/>
                    <a:pt x="2547493" y="391922"/>
                  </a:cubicBezTo>
                  <a:cubicBezTo>
                    <a:pt x="2506345" y="391922"/>
                    <a:pt x="2470785" y="394716"/>
                    <a:pt x="2467991" y="452247"/>
                  </a:cubicBezTo>
                  <a:cubicBezTo>
                    <a:pt x="2462530" y="507111"/>
                    <a:pt x="2500884" y="515239"/>
                    <a:pt x="2533777" y="523494"/>
                  </a:cubicBezTo>
                  <a:cubicBezTo>
                    <a:pt x="2580386" y="537210"/>
                    <a:pt x="2585847" y="564642"/>
                    <a:pt x="2580386" y="605663"/>
                  </a:cubicBezTo>
                  <a:cubicBezTo>
                    <a:pt x="2574925" y="668655"/>
                    <a:pt x="2572131" y="734441"/>
                    <a:pt x="2583180" y="797560"/>
                  </a:cubicBezTo>
                  <a:cubicBezTo>
                    <a:pt x="2596896" y="857885"/>
                    <a:pt x="2626995" y="896239"/>
                    <a:pt x="2692781" y="904494"/>
                  </a:cubicBezTo>
                  <a:cubicBezTo>
                    <a:pt x="2733929" y="907288"/>
                    <a:pt x="2772283" y="915416"/>
                    <a:pt x="2810510" y="923671"/>
                  </a:cubicBezTo>
                  <a:cubicBezTo>
                    <a:pt x="2829687" y="929132"/>
                    <a:pt x="2859786" y="923671"/>
                    <a:pt x="2859786" y="951103"/>
                  </a:cubicBezTo>
                  <a:cubicBezTo>
                    <a:pt x="2859786" y="975741"/>
                    <a:pt x="2832354" y="986790"/>
                    <a:pt x="2807716" y="989457"/>
                  </a:cubicBezTo>
                  <a:cubicBezTo>
                    <a:pt x="2780284" y="989457"/>
                    <a:pt x="2755646" y="989457"/>
                    <a:pt x="2722753" y="989457"/>
                  </a:cubicBezTo>
                  <a:close/>
                  <a:moveTo>
                    <a:pt x="2120265" y="838708"/>
                  </a:moveTo>
                  <a:cubicBezTo>
                    <a:pt x="2032635" y="841502"/>
                    <a:pt x="1961388" y="841502"/>
                    <a:pt x="1890141" y="835914"/>
                  </a:cubicBezTo>
                  <a:cubicBezTo>
                    <a:pt x="1616202" y="805815"/>
                    <a:pt x="1355979" y="704342"/>
                    <a:pt x="1092962" y="627634"/>
                  </a:cubicBezTo>
                  <a:cubicBezTo>
                    <a:pt x="1024509" y="605663"/>
                    <a:pt x="986155" y="619379"/>
                    <a:pt x="956056" y="685165"/>
                  </a:cubicBezTo>
                  <a:cubicBezTo>
                    <a:pt x="1268349" y="778383"/>
                    <a:pt x="1575181" y="882523"/>
                    <a:pt x="1895602" y="931799"/>
                  </a:cubicBezTo>
                  <a:cubicBezTo>
                    <a:pt x="1980565" y="942721"/>
                    <a:pt x="2049018" y="920877"/>
                    <a:pt x="2120265" y="83858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3054320" y="4286880"/>
            <a:ext cx="956880" cy="1839600"/>
            <a:chOff x="0" y="0"/>
            <a:chExt cx="1275840" cy="2452800"/>
          </a:xfrm>
          <a:solidFill>
            <a:schemeClr val="tx1">
              <a:lumMod val="85000"/>
            </a:schemeClr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5842" cy="2453132"/>
            </a:xfrm>
            <a:custGeom>
              <a:avLst/>
              <a:gdLst/>
              <a:ahLst/>
              <a:cxnLst/>
              <a:rect l="l" t="t" r="r" b="b"/>
              <a:pathLst>
                <a:path w="1275842" h="2453132">
                  <a:moveTo>
                    <a:pt x="1259332" y="990473"/>
                  </a:moveTo>
                  <a:cubicBezTo>
                    <a:pt x="1177036" y="932815"/>
                    <a:pt x="1105662" y="883412"/>
                    <a:pt x="1037082" y="836803"/>
                  </a:cubicBezTo>
                  <a:cubicBezTo>
                    <a:pt x="971169" y="792861"/>
                    <a:pt x="899922" y="803910"/>
                    <a:pt x="855980" y="867029"/>
                  </a:cubicBezTo>
                  <a:cubicBezTo>
                    <a:pt x="809371" y="932815"/>
                    <a:pt x="820293" y="1009650"/>
                    <a:pt x="883412" y="1056386"/>
                  </a:cubicBezTo>
                  <a:cubicBezTo>
                    <a:pt x="965708" y="1116711"/>
                    <a:pt x="1045337" y="1185291"/>
                    <a:pt x="1135888" y="1240155"/>
                  </a:cubicBezTo>
                  <a:cubicBezTo>
                    <a:pt x="1229233" y="1297813"/>
                    <a:pt x="1273048" y="1369060"/>
                    <a:pt x="1237361" y="1484376"/>
                  </a:cubicBezTo>
                  <a:cubicBezTo>
                    <a:pt x="1146810" y="1451483"/>
                    <a:pt x="1069975" y="1391031"/>
                    <a:pt x="984885" y="1341755"/>
                  </a:cubicBezTo>
                  <a:cubicBezTo>
                    <a:pt x="842264" y="1256665"/>
                    <a:pt x="680339" y="1341755"/>
                    <a:pt x="674878" y="1509141"/>
                  </a:cubicBezTo>
                  <a:cubicBezTo>
                    <a:pt x="672084" y="1558544"/>
                    <a:pt x="707771" y="1580515"/>
                    <a:pt x="737997" y="1605153"/>
                  </a:cubicBezTo>
                  <a:cubicBezTo>
                    <a:pt x="858774" y="1703959"/>
                    <a:pt x="982218" y="1799971"/>
                    <a:pt x="1102868" y="1898777"/>
                  </a:cubicBezTo>
                  <a:cubicBezTo>
                    <a:pt x="1116584" y="1907032"/>
                    <a:pt x="1130300" y="1915287"/>
                    <a:pt x="1149477" y="1929003"/>
                  </a:cubicBezTo>
                  <a:cubicBezTo>
                    <a:pt x="968375" y="2044192"/>
                    <a:pt x="784606" y="2121027"/>
                    <a:pt x="606171" y="2208911"/>
                  </a:cubicBezTo>
                  <a:cubicBezTo>
                    <a:pt x="449834" y="2282952"/>
                    <a:pt x="296164" y="2357120"/>
                    <a:pt x="134239" y="2417445"/>
                  </a:cubicBezTo>
                  <a:cubicBezTo>
                    <a:pt x="29972" y="2453132"/>
                    <a:pt x="27178" y="2453132"/>
                    <a:pt x="24511" y="2346071"/>
                  </a:cubicBezTo>
                  <a:cubicBezTo>
                    <a:pt x="16510" y="2024761"/>
                    <a:pt x="5461" y="1703832"/>
                    <a:pt x="2794" y="1382776"/>
                  </a:cubicBezTo>
                  <a:cubicBezTo>
                    <a:pt x="0" y="1067308"/>
                    <a:pt x="5461" y="751713"/>
                    <a:pt x="2794" y="436245"/>
                  </a:cubicBezTo>
                  <a:cubicBezTo>
                    <a:pt x="2794" y="364871"/>
                    <a:pt x="27432" y="326517"/>
                    <a:pt x="90551" y="304546"/>
                  </a:cubicBezTo>
                  <a:cubicBezTo>
                    <a:pt x="425323" y="181102"/>
                    <a:pt x="762762" y="74041"/>
                    <a:pt x="1116711" y="19177"/>
                  </a:cubicBezTo>
                  <a:cubicBezTo>
                    <a:pt x="1248410" y="0"/>
                    <a:pt x="1259332" y="10922"/>
                    <a:pt x="1264920" y="139954"/>
                  </a:cubicBezTo>
                  <a:cubicBezTo>
                    <a:pt x="1275842" y="417068"/>
                    <a:pt x="1264920" y="694182"/>
                    <a:pt x="1259459" y="990473"/>
                  </a:cubicBezTo>
                  <a:close/>
                  <a:moveTo>
                    <a:pt x="447167" y="702310"/>
                  </a:moveTo>
                  <a:cubicBezTo>
                    <a:pt x="447167" y="663956"/>
                    <a:pt x="447167" y="628269"/>
                    <a:pt x="447167" y="589788"/>
                  </a:cubicBezTo>
                  <a:cubicBezTo>
                    <a:pt x="444373" y="510286"/>
                    <a:pt x="406019" y="469011"/>
                    <a:pt x="331978" y="455295"/>
                  </a:cubicBezTo>
                  <a:cubicBezTo>
                    <a:pt x="233172" y="438785"/>
                    <a:pt x="150876" y="504698"/>
                    <a:pt x="142621" y="611632"/>
                  </a:cubicBezTo>
                  <a:cubicBezTo>
                    <a:pt x="139827" y="680212"/>
                    <a:pt x="142621" y="754253"/>
                    <a:pt x="145415" y="825627"/>
                  </a:cubicBezTo>
                  <a:cubicBezTo>
                    <a:pt x="148209" y="910717"/>
                    <a:pt x="208534" y="979297"/>
                    <a:pt x="282575" y="981964"/>
                  </a:cubicBezTo>
                  <a:cubicBezTo>
                    <a:pt x="356616" y="984631"/>
                    <a:pt x="441706" y="907923"/>
                    <a:pt x="447167" y="828294"/>
                  </a:cubicBezTo>
                  <a:cubicBezTo>
                    <a:pt x="449961" y="787146"/>
                    <a:pt x="447167" y="743204"/>
                    <a:pt x="447167" y="702056"/>
                  </a:cubicBezTo>
                  <a:close/>
                  <a:moveTo>
                    <a:pt x="831342" y="570611"/>
                  </a:moveTo>
                  <a:cubicBezTo>
                    <a:pt x="831342" y="570611"/>
                    <a:pt x="834136" y="570611"/>
                    <a:pt x="834136" y="570611"/>
                  </a:cubicBezTo>
                  <a:cubicBezTo>
                    <a:pt x="834136" y="534924"/>
                    <a:pt x="831342" y="496570"/>
                    <a:pt x="834136" y="460883"/>
                  </a:cubicBezTo>
                  <a:cubicBezTo>
                    <a:pt x="836930" y="386842"/>
                    <a:pt x="798449" y="345694"/>
                    <a:pt x="732663" y="329184"/>
                  </a:cubicBezTo>
                  <a:cubicBezTo>
                    <a:pt x="625602" y="301752"/>
                    <a:pt x="535051" y="373126"/>
                    <a:pt x="529590" y="491109"/>
                  </a:cubicBezTo>
                  <a:cubicBezTo>
                    <a:pt x="526796" y="562483"/>
                    <a:pt x="526796" y="633730"/>
                    <a:pt x="532384" y="705104"/>
                  </a:cubicBezTo>
                  <a:cubicBezTo>
                    <a:pt x="535178" y="784606"/>
                    <a:pt x="600964" y="850519"/>
                    <a:pt x="669544" y="853313"/>
                  </a:cubicBezTo>
                  <a:cubicBezTo>
                    <a:pt x="743585" y="856107"/>
                    <a:pt x="825881" y="784733"/>
                    <a:pt x="831469" y="705104"/>
                  </a:cubicBezTo>
                  <a:cubicBezTo>
                    <a:pt x="834263" y="661162"/>
                    <a:pt x="831469" y="617347"/>
                    <a:pt x="831469" y="5706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635120" y="3577680"/>
            <a:ext cx="894960" cy="1679040"/>
            <a:chOff x="0" y="0"/>
            <a:chExt cx="1193280" cy="2238720"/>
          </a:xfrm>
          <a:solidFill>
            <a:schemeClr val="tx1">
              <a:lumMod val="85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93546" cy="2238629"/>
            </a:xfrm>
            <a:custGeom>
              <a:avLst/>
              <a:gdLst/>
              <a:ahLst/>
              <a:cxnLst/>
              <a:rect l="l" t="t" r="r" b="b"/>
              <a:pathLst>
                <a:path w="1193546" h="2238629">
                  <a:moveTo>
                    <a:pt x="317500" y="468630"/>
                  </a:moveTo>
                  <a:cubicBezTo>
                    <a:pt x="292862" y="353568"/>
                    <a:pt x="271018" y="249428"/>
                    <a:pt x="246380" y="145288"/>
                  </a:cubicBezTo>
                  <a:cubicBezTo>
                    <a:pt x="235458" y="96012"/>
                    <a:pt x="229997" y="46609"/>
                    <a:pt x="284734" y="21971"/>
                  </a:cubicBezTo>
                  <a:cubicBezTo>
                    <a:pt x="334010" y="0"/>
                    <a:pt x="402463" y="32893"/>
                    <a:pt x="429768" y="90424"/>
                  </a:cubicBezTo>
                  <a:cubicBezTo>
                    <a:pt x="473583" y="189103"/>
                    <a:pt x="492760" y="295910"/>
                    <a:pt x="509143" y="402844"/>
                  </a:cubicBezTo>
                  <a:cubicBezTo>
                    <a:pt x="509143" y="422021"/>
                    <a:pt x="500888" y="446659"/>
                    <a:pt x="528320" y="463169"/>
                  </a:cubicBezTo>
                  <a:cubicBezTo>
                    <a:pt x="550164" y="361823"/>
                    <a:pt x="520065" y="268605"/>
                    <a:pt x="492760" y="175514"/>
                  </a:cubicBezTo>
                  <a:cubicBezTo>
                    <a:pt x="481838" y="139954"/>
                    <a:pt x="429768" y="90551"/>
                    <a:pt x="501015" y="65913"/>
                  </a:cubicBezTo>
                  <a:cubicBezTo>
                    <a:pt x="558546" y="46736"/>
                    <a:pt x="610489" y="68707"/>
                    <a:pt x="640588" y="128905"/>
                  </a:cubicBezTo>
                  <a:cubicBezTo>
                    <a:pt x="681609" y="216535"/>
                    <a:pt x="703580" y="309753"/>
                    <a:pt x="706247" y="408432"/>
                  </a:cubicBezTo>
                  <a:cubicBezTo>
                    <a:pt x="706247" y="438531"/>
                    <a:pt x="706247" y="465963"/>
                    <a:pt x="714502" y="496062"/>
                  </a:cubicBezTo>
                  <a:cubicBezTo>
                    <a:pt x="733679" y="408432"/>
                    <a:pt x="725424" y="326136"/>
                    <a:pt x="695325" y="241173"/>
                  </a:cubicBezTo>
                  <a:cubicBezTo>
                    <a:pt x="687070" y="219202"/>
                    <a:pt x="662432" y="191897"/>
                    <a:pt x="692531" y="169926"/>
                  </a:cubicBezTo>
                  <a:cubicBezTo>
                    <a:pt x="717169" y="150749"/>
                    <a:pt x="747268" y="167132"/>
                    <a:pt x="774700" y="178181"/>
                  </a:cubicBezTo>
                  <a:cubicBezTo>
                    <a:pt x="810260" y="197358"/>
                    <a:pt x="826643" y="230251"/>
                    <a:pt x="840359" y="265811"/>
                  </a:cubicBezTo>
                  <a:cubicBezTo>
                    <a:pt x="867791" y="339852"/>
                    <a:pt x="895096" y="416560"/>
                    <a:pt x="889635" y="495935"/>
                  </a:cubicBezTo>
                  <a:cubicBezTo>
                    <a:pt x="881380" y="717931"/>
                    <a:pt x="941578" y="931672"/>
                    <a:pt x="947166" y="1153541"/>
                  </a:cubicBezTo>
                  <a:cubicBezTo>
                    <a:pt x="949960" y="1211072"/>
                    <a:pt x="955421" y="1271397"/>
                    <a:pt x="925322" y="1323467"/>
                  </a:cubicBezTo>
                  <a:cubicBezTo>
                    <a:pt x="903478" y="1361821"/>
                    <a:pt x="914400" y="1389253"/>
                    <a:pt x="933577" y="1424813"/>
                  </a:cubicBezTo>
                  <a:cubicBezTo>
                    <a:pt x="1021207" y="1602867"/>
                    <a:pt x="1111504" y="1778254"/>
                    <a:pt x="1163447" y="1972818"/>
                  </a:cubicBezTo>
                  <a:cubicBezTo>
                    <a:pt x="1193546" y="2098929"/>
                    <a:pt x="1182624" y="2126234"/>
                    <a:pt x="1059434" y="2156460"/>
                  </a:cubicBezTo>
                  <a:cubicBezTo>
                    <a:pt x="739267" y="2233168"/>
                    <a:pt x="410845" y="2238629"/>
                    <a:pt x="82423" y="2200275"/>
                  </a:cubicBezTo>
                  <a:cubicBezTo>
                    <a:pt x="5842" y="2192020"/>
                    <a:pt x="11303" y="2137283"/>
                    <a:pt x="19431" y="2082419"/>
                  </a:cubicBezTo>
                  <a:cubicBezTo>
                    <a:pt x="46863" y="1931670"/>
                    <a:pt x="109728" y="1789176"/>
                    <a:pt x="148082" y="1641221"/>
                  </a:cubicBezTo>
                  <a:cubicBezTo>
                    <a:pt x="156337" y="1613789"/>
                    <a:pt x="164465" y="1583690"/>
                    <a:pt x="172720" y="1556258"/>
                  </a:cubicBezTo>
                  <a:cubicBezTo>
                    <a:pt x="189103" y="1493266"/>
                    <a:pt x="186436" y="1438402"/>
                    <a:pt x="153543" y="1369949"/>
                  </a:cubicBezTo>
                  <a:cubicBezTo>
                    <a:pt x="85090" y="1232916"/>
                    <a:pt x="82423" y="1076706"/>
                    <a:pt x="65913" y="928751"/>
                  </a:cubicBezTo>
                  <a:cubicBezTo>
                    <a:pt x="41021" y="698754"/>
                    <a:pt x="27432" y="468630"/>
                    <a:pt x="8255" y="238379"/>
                  </a:cubicBezTo>
                  <a:cubicBezTo>
                    <a:pt x="5461" y="189103"/>
                    <a:pt x="0" y="137033"/>
                    <a:pt x="49276" y="104140"/>
                  </a:cubicBezTo>
                  <a:cubicBezTo>
                    <a:pt x="117729" y="60325"/>
                    <a:pt x="197104" y="90424"/>
                    <a:pt x="218948" y="169926"/>
                  </a:cubicBezTo>
                  <a:cubicBezTo>
                    <a:pt x="243586" y="252095"/>
                    <a:pt x="259969" y="334391"/>
                    <a:pt x="281940" y="416560"/>
                  </a:cubicBezTo>
                  <a:cubicBezTo>
                    <a:pt x="284734" y="435737"/>
                    <a:pt x="284734" y="454914"/>
                    <a:pt x="317500" y="468630"/>
                  </a:cubicBezTo>
                  <a:close/>
                  <a:moveTo>
                    <a:pt x="717042" y="1452372"/>
                  </a:moveTo>
                  <a:cubicBezTo>
                    <a:pt x="711581" y="1444117"/>
                    <a:pt x="708787" y="1430401"/>
                    <a:pt x="697865" y="1438656"/>
                  </a:cubicBezTo>
                  <a:cubicBezTo>
                    <a:pt x="686943" y="1449578"/>
                    <a:pt x="697865" y="1455039"/>
                    <a:pt x="703326" y="1460627"/>
                  </a:cubicBezTo>
                  <a:cubicBezTo>
                    <a:pt x="730758" y="1490726"/>
                    <a:pt x="758063" y="1531874"/>
                    <a:pt x="779907" y="1457833"/>
                  </a:cubicBezTo>
                  <a:cubicBezTo>
                    <a:pt x="790829" y="1424940"/>
                    <a:pt x="820928" y="1441450"/>
                    <a:pt x="845566" y="1438656"/>
                  </a:cubicBezTo>
                  <a:cubicBezTo>
                    <a:pt x="818134" y="1397508"/>
                    <a:pt x="793623" y="1367409"/>
                    <a:pt x="771652" y="1430401"/>
                  </a:cubicBezTo>
                  <a:cubicBezTo>
                    <a:pt x="760730" y="1460500"/>
                    <a:pt x="744220" y="1474216"/>
                    <a:pt x="716915" y="1452372"/>
                  </a:cubicBezTo>
                  <a:close/>
                  <a:moveTo>
                    <a:pt x="366776" y="1498981"/>
                  </a:moveTo>
                  <a:cubicBezTo>
                    <a:pt x="355854" y="1471549"/>
                    <a:pt x="339344" y="1449705"/>
                    <a:pt x="306578" y="1435989"/>
                  </a:cubicBezTo>
                  <a:cubicBezTo>
                    <a:pt x="301117" y="1474343"/>
                    <a:pt x="268224" y="1504442"/>
                    <a:pt x="279146" y="1542796"/>
                  </a:cubicBezTo>
                  <a:cubicBezTo>
                    <a:pt x="314706" y="1545590"/>
                    <a:pt x="292862" y="1441450"/>
                    <a:pt x="355727" y="1509903"/>
                  </a:cubicBezTo>
                  <a:cubicBezTo>
                    <a:pt x="424180" y="1592072"/>
                    <a:pt x="394081" y="1463294"/>
                    <a:pt x="440563" y="1479804"/>
                  </a:cubicBezTo>
                  <a:cubicBezTo>
                    <a:pt x="451485" y="1490726"/>
                    <a:pt x="467995" y="1509903"/>
                    <a:pt x="487045" y="1534668"/>
                  </a:cubicBezTo>
                  <a:cubicBezTo>
                    <a:pt x="508889" y="1501775"/>
                    <a:pt x="528066" y="1477137"/>
                    <a:pt x="547243" y="1449705"/>
                  </a:cubicBezTo>
                  <a:cubicBezTo>
                    <a:pt x="563626" y="1466088"/>
                    <a:pt x="577342" y="1479804"/>
                    <a:pt x="593725" y="1493520"/>
                  </a:cubicBezTo>
                  <a:cubicBezTo>
                    <a:pt x="604647" y="1512697"/>
                    <a:pt x="618363" y="1537335"/>
                    <a:pt x="634746" y="1501775"/>
                  </a:cubicBezTo>
                  <a:cubicBezTo>
                    <a:pt x="648462" y="1468882"/>
                    <a:pt x="684022" y="1449705"/>
                    <a:pt x="678561" y="1414145"/>
                  </a:cubicBezTo>
                  <a:cubicBezTo>
                    <a:pt x="678561" y="1400429"/>
                    <a:pt x="659384" y="1411351"/>
                    <a:pt x="651129" y="1422400"/>
                  </a:cubicBezTo>
                  <a:cubicBezTo>
                    <a:pt x="637413" y="1444371"/>
                    <a:pt x="634746" y="1474470"/>
                    <a:pt x="604647" y="1482725"/>
                  </a:cubicBezTo>
                  <a:cubicBezTo>
                    <a:pt x="588264" y="1458087"/>
                    <a:pt x="571754" y="1430655"/>
                    <a:pt x="544449" y="1414272"/>
                  </a:cubicBezTo>
                  <a:cubicBezTo>
                    <a:pt x="522605" y="1438910"/>
                    <a:pt x="503428" y="1466342"/>
                    <a:pt x="484251" y="1490980"/>
                  </a:cubicBezTo>
                  <a:cubicBezTo>
                    <a:pt x="459613" y="1466342"/>
                    <a:pt x="440436" y="1447165"/>
                    <a:pt x="424053" y="1427988"/>
                  </a:cubicBezTo>
                  <a:cubicBezTo>
                    <a:pt x="393954" y="1447165"/>
                    <a:pt x="404876" y="1493774"/>
                    <a:pt x="366522" y="1499235"/>
                  </a:cubicBezTo>
                  <a:close/>
                  <a:moveTo>
                    <a:pt x="610362" y="1285240"/>
                  </a:moveTo>
                  <a:cubicBezTo>
                    <a:pt x="659638" y="1290701"/>
                    <a:pt x="829310" y="1257808"/>
                    <a:pt x="848487" y="1230376"/>
                  </a:cubicBezTo>
                  <a:cubicBezTo>
                    <a:pt x="889508" y="1178306"/>
                    <a:pt x="862203" y="1117981"/>
                    <a:pt x="862203" y="1063244"/>
                  </a:cubicBezTo>
                  <a:cubicBezTo>
                    <a:pt x="862203" y="1033145"/>
                    <a:pt x="859409" y="1005713"/>
                    <a:pt x="856742" y="975614"/>
                  </a:cubicBezTo>
                  <a:cubicBezTo>
                    <a:pt x="840359" y="844042"/>
                    <a:pt x="829310" y="709803"/>
                    <a:pt x="799211" y="567309"/>
                  </a:cubicBezTo>
                  <a:cubicBezTo>
                    <a:pt x="769112" y="605663"/>
                    <a:pt x="774573" y="633095"/>
                    <a:pt x="777367" y="660527"/>
                  </a:cubicBezTo>
                  <a:cubicBezTo>
                    <a:pt x="780161" y="792099"/>
                    <a:pt x="780161" y="926338"/>
                    <a:pt x="788289" y="1057910"/>
                  </a:cubicBezTo>
                  <a:cubicBezTo>
                    <a:pt x="793750" y="1153795"/>
                    <a:pt x="763651" y="1222375"/>
                    <a:pt x="665099" y="1247013"/>
                  </a:cubicBezTo>
                  <a:cubicBezTo>
                    <a:pt x="645922" y="1252474"/>
                    <a:pt x="615823" y="1255268"/>
                    <a:pt x="610362" y="1285367"/>
                  </a:cubicBezTo>
                  <a:close/>
                  <a:moveTo>
                    <a:pt x="864870" y="1485138"/>
                  </a:moveTo>
                  <a:cubicBezTo>
                    <a:pt x="867664" y="1474216"/>
                    <a:pt x="873125" y="1468755"/>
                    <a:pt x="870331" y="1463167"/>
                  </a:cubicBezTo>
                  <a:cubicBezTo>
                    <a:pt x="867537" y="1457579"/>
                    <a:pt x="862076" y="1452245"/>
                    <a:pt x="856615" y="1449451"/>
                  </a:cubicBezTo>
                  <a:cubicBezTo>
                    <a:pt x="845693" y="1443990"/>
                    <a:pt x="840232" y="1452245"/>
                    <a:pt x="842899" y="1457706"/>
                  </a:cubicBezTo>
                  <a:cubicBezTo>
                    <a:pt x="848360" y="1465961"/>
                    <a:pt x="856615" y="1474089"/>
                    <a:pt x="864743" y="148513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964960" y="778320"/>
            <a:ext cx="1234080" cy="1216080"/>
            <a:chOff x="0" y="0"/>
            <a:chExt cx="1645440" cy="1621440"/>
          </a:xfrm>
          <a:solidFill>
            <a:schemeClr val="tx1">
              <a:lumMod val="85000"/>
            </a:schemeClr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45412" cy="1621409"/>
            </a:xfrm>
            <a:custGeom>
              <a:avLst/>
              <a:gdLst/>
              <a:ahLst/>
              <a:cxnLst/>
              <a:rect l="l" t="t" r="r" b="b"/>
              <a:pathLst>
                <a:path w="1645412" h="1621409">
                  <a:moveTo>
                    <a:pt x="1217676" y="150622"/>
                  </a:moveTo>
                  <a:cubicBezTo>
                    <a:pt x="1206754" y="186182"/>
                    <a:pt x="1242314" y="186182"/>
                    <a:pt x="1256030" y="197231"/>
                  </a:cubicBezTo>
                  <a:cubicBezTo>
                    <a:pt x="1538478" y="405384"/>
                    <a:pt x="1645412" y="777875"/>
                    <a:pt x="1513840" y="1103757"/>
                  </a:cubicBezTo>
                  <a:cubicBezTo>
                    <a:pt x="1384935" y="1426972"/>
                    <a:pt x="1053084" y="1621409"/>
                    <a:pt x="707517" y="1580388"/>
                  </a:cubicBezTo>
                  <a:cubicBezTo>
                    <a:pt x="356489" y="1539367"/>
                    <a:pt x="76708" y="1265428"/>
                    <a:pt x="35687" y="917575"/>
                  </a:cubicBezTo>
                  <a:cubicBezTo>
                    <a:pt x="0" y="613537"/>
                    <a:pt x="104267" y="364236"/>
                    <a:pt x="356489" y="188976"/>
                  </a:cubicBezTo>
                  <a:cubicBezTo>
                    <a:pt x="603377" y="16383"/>
                    <a:pt x="872109" y="0"/>
                    <a:pt x="1146302" y="128778"/>
                  </a:cubicBezTo>
                  <a:cubicBezTo>
                    <a:pt x="1168273" y="139700"/>
                    <a:pt x="1187450" y="169799"/>
                    <a:pt x="1220343" y="153416"/>
                  </a:cubicBezTo>
                  <a:lnTo>
                    <a:pt x="1217549" y="150622"/>
                  </a:lnTo>
                  <a:close/>
                  <a:moveTo>
                    <a:pt x="798068" y="1062736"/>
                  </a:moveTo>
                  <a:cubicBezTo>
                    <a:pt x="935228" y="1062736"/>
                    <a:pt x="1044829" y="955929"/>
                    <a:pt x="1044829" y="819023"/>
                  </a:cubicBezTo>
                  <a:cubicBezTo>
                    <a:pt x="1047623" y="682117"/>
                    <a:pt x="937895" y="569722"/>
                    <a:pt x="803529" y="567055"/>
                  </a:cubicBezTo>
                  <a:cubicBezTo>
                    <a:pt x="663702" y="567055"/>
                    <a:pt x="548513" y="679323"/>
                    <a:pt x="548513" y="819023"/>
                  </a:cubicBezTo>
                  <a:cubicBezTo>
                    <a:pt x="548513" y="953262"/>
                    <a:pt x="660908" y="1062736"/>
                    <a:pt x="798068" y="10627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092160" y="3577680"/>
            <a:ext cx="1518480" cy="1715760"/>
            <a:chOff x="0" y="0"/>
            <a:chExt cx="2024640" cy="2287680"/>
          </a:xfrm>
          <a:solidFill>
            <a:schemeClr val="tx1">
              <a:lumMod val="85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127"/>
              <a:ext cx="2024761" cy="2287778"/>
            </a:xfrm>
            <a:custGeom>
              <a:avLst/>
              <a:gdLst/>
              <a:ahLst/>
              <a:cxnLst/>
              <a:rect l="l" t="t" r="r" b="b"/>
              <a:pathLst>
                <a:path w="2024761" h="2287778">
                  <a:moveTo>
                    <a:pt x="1819148" y="211074"/>
                  </a:moveTo>
                  <a:cubicBezTo>
                    <a:pt x="1868424" y="191897"/>
                    <a:pt x="1912239" y="200152"/>
                    <a:pt x="1947926" y="238506"/>
                  </a:cubicBezTo>
                  <a:cubicBezTo>
                    <a:pt x="1967103" y="257683"/>
                    <a:pt x="1975358" y="282448"/>
                    <a:pt x="1967103" y="309880"/>
                  </a:cubicBezTo>
                  <a:cubicBezTo>
                    <a:pt x="1956181" y="342773"/>
                    <a:pt x="1934210" y="331851"/>
                    <a:pt x="1915033" y="331851"/>
                  </a:cubicBezTo>
                  <a:cubicBezTo>
                    <a:pt x="1860296" y="334645"/>
                    <a:pt x="1830070" y="370205"/>
                    <a:pt x="1802765" y="408686"/>
                  </a:cubicBezTo>
                  <a:cubicBezTo>
                    <a:pt x="1827403" y="422402"/>
                    <a:pt x="1843913" y="411480"/>
                    <a:pt x="1860296" y="400431"/>
                  </a:cubicBezTo>
                  <a:cubicBezTo>
                    <a:pt x="1901444" y="378460"/>
                    <a:pt x="1945259" y="359283"/>
                    <a:pt x="1983613" y="403225"/>
                  </a:cubicBezTo>
                  <a:cubicBezTo>
                    <a:pt x="2024761" y="444373"/>
                    <a:pt x="2019173" y="493776"/>
                    <a:pt x="1991868" y="540385"/>
                  </a:cubicBezTo>
                  <a:cubicBezTo>
                    <a:pt x="1953514" y="608965"/>
                    <a:pt x="1909699" y="672084"/>
                    <a:pt x="1868551" y="737870"/>
                  </a:cubicBezTo>
                  <a:cubicBezTo>
                    <a:pt x="1860296" y="754380"/>
                    <a:pt x="1852168" y="770763"/>
                    <a:pt x="1843913" y="787273"/>
                  </a:cubicBezTo>
                  <a:cubicBezTo>
                    <a:pt x="1835658" y="792734"/>
                    <a:pt x="1827530" y="800989"/>
                    <a:pt x="1821942" y="809244"/>
                  </a:cubicBezTo>
                  <a:cubicBezTo>
                    <a:pt x="1690497" y="1042416"/>
                    <a:pt x="1531493" y="1261872"/>
                    <a:pt x="1337056" y="1445641"/>
                  </a:cubicBezTo>
                  <a:cubicBezTo>
                    <a:pt x="1219200" y="1558163"/>
                    <a:pt x="1194562" y="1687068"/>
                    <a:pt x="1180846" y="1832356"/>
                  </a:cubicBezTo>
                  <a:cubicBezTo>
                    <a:pt x="1169924" y="1994154"/>
                    <a:pt x="1084961" y="2125853"/>
                    <a:pt x="991870" y="2252091"/>
                  </a:cubicBezTo>
                  <a:cubicBezTo>
                    <a:pt x="967232" y="2287778"/>
                    <a:pt x="934339" y="2284984"/>
                    <a:pt x="901446" y="2274062"/>
                  </a:cubicBezTo>
                  <a:cubicBezTo>
                    <a:pt x="583692" y="2153412"/>
                    <a:pt x="290449" y="1991487"/>
                    <a:pt x="41148" y="1758315"/>
                  </a:cubicBezTo>
                  <a:cubicBezTo>
                    <a:pt x="0" y="1719961"/>
                    <a:pt x="0" y="1695196"/>
                    <a:pt x="49403" y="1659509"/>
                  </a:cubicBezTo>
                  <a:cubicBezTo>
                    <a:pt x="230251" y="1527810"/>
                    <a:pt x="408305" y="1390650"/>
                    <a:pt x="589153" y="1253490"/>
                  </a:cubicBezTo>
                  <a:cubicBezTo>
                    <a:pt x="619252" y="1234313"/>
                    <a:pt x="638429" y="1209548"/>
                    <a:pt x="654939" y="1176655"/>
                  </a:cubicBezTo>
                  <a:cubicBezTo>
                    <a:pt x="701548" y="1080643"/>
                    <a:pt x="739902" y="981837"/>
                    <a:pt x="819277" y="907796"/>
                  </a:cubicBezTo>
                  <a:cubicBezTo>
                    <a:pt x="824738" y="902335"/>
                    <a:pt x="830199" y="894080"/>
                    <a:pt x="830199" y="885825"/>
                  </a:cubicBezTo>
                  <a:cubicBezTo>
                    <a:pt x="890397" y="658241"/>
                    <a:pt x="1079500" y="518287"/>
                    <a:pt x="1208151" y="337312"/>
                  </a:cubicBezTo>
                  <a:cubicBezTo>
                    <a:pt x="1279398" y="238506"/>
                    <a:pt x="1364361" y="148082"/>
                    <a:pt x="1438275" y="52070"/>
                  </a:cubicBezTo>
                  <a:cubicBezTo>
                    <a:pt x="1479423" y="0"/>
                    <a:pt x="1523238" y="5461"/>
                    <a:pt x="1569720" y="35560"/>
                  </a:cubicBezTo>
                  <a:cubicBezTo>
                    <a:pt x="1624457" y="68453"/>
                    <a:pt x="1605280" y="106934"/>
                    <a:pt x="1577975" y="150749"/>
                  </a:cubicBezTo>
                  <a:cubicBezTo>
                    <a:pt x="1517650" y="246761"/>
                    <a:pt x="1457452" y="345567"/>
                    <a:pt x="1402588" y="447040"/>
                  </a:cubicBezTo>
                  <a:cubicBezTo>
                    <a:pt x="1501267" y="342773"/>
                    <a:pt x="1572387" y="216662"/>
                    <a:pt x="1646428" y="95885"/>
                  </a:cubicBezTo>
                  <a:cubicBezTo>
                    <a:pt x="1684782" y="35560"/>
                    <a:pt x="1725930" y="41021"/>
                    <a:pt x="1772412" y="68453"/>
                  </a:cubicBezTo>
                  <a:cubicBezTo>
                    <a:pt x="1827149" y="101346"/>
                    <a:pt x="1829943" y="147955"/>
                    <a:pt x="1802511" y="200152"/>
                  </a:cubicBezTo>
                  <a:cubicBezTo>
                    <a:pt x="1783334" y="224790"/>
                    <a:pt x="1761363" y="252222"/>
                    <a:pt x="1742186" y="279654"/>
                  </a:cubicBezTo>
                  <a:cubicBezTo>
                    <a:pt x="1720215" y="307086"/>
                    <a:pt x="1701038" y="331724"/>
                    <a:pt x="1681861" y="359156"/>
                  </a:cubicBezTo>
                  <a:cubicBezTo>
                    <a:pt x="1668145" y="370078"/>
                    <a:pt x="1654429" y="381127"/>
                    <a:pt x="1654429" y="400304"/>
                  </a:cubicBezTo>
                  <a:cubicBezTo>
                    <a:pt x="1640713" y="405765"/>
                    <a:pt x="1624330" y="414020"/>
                    <a:pt x="1640713" y="433197"/>
                  </a:cubicBezTo>
                  <a:cubicBezTo>
                    <a:pt x="1618742" y="422275"/>
                    <a:pt x="1624330" y="435991"/>
                    <a:pt x="1624330" y="449707"/>
                  </a:cubicBezTo>
                  <a:cubicBezTo>
                    <a:pt x="1607947" y="444246"/>
                    <a:pt x="1607947" y="455168"/>
                    <a:pt x="1607947" y="463423"/>
                  </a:cubicBezTo>
                  <a:cubicBezTo>
                    <a:pt x="1605153" y="468884"/>
                    <a:pt x="1599692" y="471678"/>
                    <a:pt x="1597025" y="474345"/>
                  </a:cubicBezTo>
                  <a:cubicBezTo>
                    <a:pt x="1597025" y="477139"/>
                    <a:pt x="1599819" y="477139"/>
                    <a:pt x="1602486" y="479806"/>
                  </a:cubicBezTo>
                  <a:cubicBezTo>
                    <a:pt x="1602486" y="474345"/>
                    <a:pt x="1605280" y="468884"/>
                    <a:pt x="1607947" y="463296"/>
                  </a:cubicBezTo>
                  <a:cubicBezTo>
                    <a:pt x="1621663" y="466090"/>
                    <a:pt x="1621663" y="457835"/>
                    <a:pt x="1621663" y="446786"/>
                  </a:cubicBezTo>
                  <a:cubicBezTo>
                    <a:pt x="1635379" y="449580"/>
                    <a:pt x="1638046" y="441325"/>
                    <a:pt x="1638046" y="430276"/>
                  </a:cubicBezTo>
                  <a:cubicBezTo>
                    <a:pt x="1654429" y="427482"/>
                    <a:pt x="1657223" y="416560"/>
                    <a:pt x="1660017" y="402844"/>
                  </a:cubicBezTo>
                  <a:cubicBezTo>
                    <a:pt x="1676400" y="397383"/>
                    <a:pt x="1684655" y="386334"/>
                    <a:pt x="1687449" y="367157"/>
                  </a:cubicBezTo>
                  <a:cubicBezTo>
                    <a:pt x="1714881" y="347980"/>
                    <a:pt x="1736725" y="320548"/>
                    <a:pt x="1750441" y="290322"/>
                  </a:cubicBezTo>
                  <a:cubicBezTo>
                    <a:pt x="1780540" y="268351"/>
                    <a:pt x="1797050" y="238252"/>
                    <a:pt x="1818894" y="210820"/>
                  </a:cubicBezTo>
                  <a:close/>
                  <a:moveTo>
                    <a:pt x="1558925" y="526542"/>
                  </a:moveTo>
                  <a:cubicBezTo>
                    <a:pt x="1556131" y="529336"/>
                    <a:pt x="1556131" y="529336"/>
                    <a:pt x="1556131" y="529336"/>
                  </a:cubicBezTo>
                  <a:cubicBezTo>
                    <a:pt x="1556131" y="529336"/>
                    <a:pt x="1556131" y="523875"/>
                    <a:pt x="1558925" y="523875"/>
                  </a:cubicBezTo>
                  <a:cubicBezTo>
                    <a:pt x="1564386" y="521081"/>
                    <a:pt x="1572641" y="518414"/>
                    <a:pt x="1580896" y="515620"/>
                  </a:cubicBezTo>
                  <a:cubicBezTo>
                    <a:pt x="1580896" y="510159"/>
                    <a:pt x="1583690" y="507365"/>
                    <a:pt x="1586357" y="501904"/>
                  </a:cubicBezTo>
                  <a:cubicBezTo>
                    <a:pt x="1583563" y="504698"/>
                    <a:pt x="1580896" y="504698"/>
                    <a:pt x="1578102" y="504698"/>
                  </a:cubicBezTo>
                  <a:cubicBezTo>
                    <a:pt x="1578102" y="507492"/>
                    <a:pt x="1580896" y="512953"/>
                    <a:pt x="1580896" y="515620"/>
                  </a:cubicBezTo>
                  <a:cubicBezTo>
                    <a:pt x="1567180" y="507365"/>
                    <a:pt x="1564513" y="518414"/>
                    <a:pt x="1558925" y="526542"/>
                  </a:cubicBezTo>
                  <a:close/>
                  <a:moveTo>
                    <a:pt x="734187" y="1231519"/>
                  </a:moveTo>
                  <a:cubicBezTo>
                    <a:pt x="753364" y="1226058"/>
                    <a:pt x="772541" y="1223264"/>
                    <a:pt x="772541" y="1250696"/>
                  </a:cubicBezTo>
                  <a:cubicBezTo>
                    <a:pt x="772541" y="1338453"/>
                    <a:pt x="819150" y="1322070"/>
                    <a:pt x="871220" y="1283589"/>
                  </a:cubicBezTo>
                  <a:cubicBezTo>
                    <a:pt x="874014" y="1316482"/>
                    <a:pt x="876681" y="1341247"/>
                    <a:pt x="882142" y="1376807"/>
                  </a:cubicBezTo>
                  <a:cubicBezTo>
                    <a:pt x="945134" y="1335659"/>
                    <a:pt x="1002665" y="1313688"/>
                    <a:pt x="988949" y="1428877"/>
                  </a:cubicBezTo>
                  <a:cubicBezTo>
                    <a:pt x="1021842" y="1417955"/>
                    <a:pt x="1049274" y="1412367"/>
                    <a:pt x="1079373" y="1404239"/>
                  </a:cubicBezTo>
                  <a:cubicBezTo>
                    <a:pt x="1093089" y="1450848"/>
                    <a:pt x="1082167" y="1533144"/>
                    <a:pt x="1167003" y="1470025"/>
                  </a:cubicBezTo>
                  <a:cubicBezTo>
                    <a:pt x="1186180" y="1486535"/>
                    <a:pt x="1164209" y="1513967"/>
                    <a:pt x="1188974" y="1527683"/>
                  </a:cubicBezTo>
                  <a:cubicBezTo>
                    <a:pt x="1208151" y="1431671"/>
                    <a:pt x="1208151" y="1431671"/>
                    <a:pt x="1120521" y="1453642"/>
                  </a:cubicBezTo>
                  <a:cubicBezTo>
                    <a:pt x="1101344" y="1431671"/>
                    <a:pt x="1117727" y="1363091"/>
                    <a:pt x="1079373" y="1379601"/>
                  </a:cubicBezTo>
                  <a:cubicBezTo>
                    <a:pt x="986282" y="1417955"/>
                    <a:pt x="1010920" y="1346708"/>
                    <a:pt x="997204" y="1305560"/>
                  </a:cubicBezTo>
                  <a:cubicBezTo>
                    <a:pt x="931418" y="1341247"/>
                    <a:pt x="882142" y="1343914"/>
                    <a:pt x="895858" y="1236980"/>
                  </a:cubicBezTo>
                  <a:cubicBezTo>
                    <a:pt x="843788" y="1272667"/>
                    <a:pt x="802767" y="1316482"/>
                    <a:pt x="789051" y="1217803"/>
                  </a:cubicBezTo>
                  <a:cubicBezTo>
                    <a:pt x="780796" y="1152017"/>
                    <a:pt x="745236" y="1215009"/>
                    <a:pt x="723265" y="1217803"/>
                  </a:cubicBezTo>
                  <a:cubicBezTo>
                    <a:pt x="709549" y="1228725"/>
                    <a:pt x="679450" y="1228725"/>
                    <a:pt x="679450" y="1258951"/>
                  </a:cubicBezTo>
                  <a:cubicBezTo>
                    <a:pt x="704088" y="1258951"/>
                    <a:pt x="720598" y="1248029"/>
                    <a:pt x="734187" y="1231519"/>
                  </a:cubicBezTo>
                  <a:close/>
                  <a:moveTo>
                    <a:pt x="1465707" y="575945"/>
                  </a:moveTo>
                  <a:cubicBezTo>
                    <a:pt x="1465707" y="575945"/>
                    <a:pt x="1465707" y="575945"/>
                    <a:pt x="1465707" y="575945"/>
                  </a:cubicBezTo>
                  <a:cubicBezTo>
                    <a:pt x="1427353" y="575945"/>
                    <a:pt x="1391793" y="575945"/>
                    <a:pt x="1353439" y="575945"/>
                  </a:cubicBezTo>
                  <a:cubicBezTo>
                    <a:pt x="1153414" y="584200"/>
                    <a:pt x="994537" y="735076"/>
                    <a:pt x="978154" y="929767"/>
                  </a:cubicBezTo>
                  <a:cubicBezTo>
                    <a:pt x="972693" y="1003808"/>
                    <a:pt x="1002792" y="1031240"/>
                    <a:pt x="1071245" y="1009269"/>
                  </a:cubicBezTo>
                  <a:cubicBezTo>
                    <a:pt x="1246632" y="951611"/>
                    <a:pt x="1419225" y="883031"/>
                    <a:pt x="1586357" y="803529"/>
                  </a:cubicBezTo>
                  <a:cubicBezTo>
                    <a:pt x="1613789" y="789813"/>
                    <a:pt x="1638427" y="770636"/>
                    <a:pt x="1663065" y="751459"/>
                  </a:cubicBezTo>
                  <a:cubicBezTo>
                    <a:pt x="1698625" y="724027"/>
                    <a:pt x="1726057" y="693801"/>
                    <a:pt x="1706880" y="641731"/>
                  </a:cubicBezTo>
                  <a:cubicBezTo>
                    <a:pt x="1687703" y="589661"/>
                    <a:pt x="1649349" y="578612"/>
                    <a:pt x="1600073" y="575945"/>
                  </a:cubicBezTo>
                  <a:cubicBezTo>
                    <a:pt x="1556258" y="575945"/>
                    <a:pt x="1509649" y="575945"/>
                    <a:pt x="1465834" y="57594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6060320" y="6916320"/>
            <a:ext cx="1602000" cy="1861200"/>
            <a:chOff x="0" y="0"/>
            <a:chExt cx="2136000" cy="2481600"/>
          </a:xfrm>
          <a:solidFill>
            <a:schemeClr val="tx1">
              <a:lumMod val="85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-127" y="0"/>
              <a:ext cx="2136140" cy="2481453"/>
            </a:xfrm>
            <a:custGeom>
              <a:avLst/>
              <a:gdLst/>
              <a:ahLst/>
              <a:cxnLst/>
              <a:rect l="l" t="t" r="r" b="b"/>
              <a:pathLst>
                <a:path w="2136140" h="2481453">
                  <a:moveTo>
                    <a:pt x="2040128" y="1011809"/>
                  </a:moveTo>
                  <a:cubicBezTo>
                    <a:pt x="2018157" y="932307"/>
                    <a:pt x="1974342" y="893953"/>
                    <a:pt x="1927733" y="860933"/>
                  </a:cubicBezTo>
                  <a:cubicBezTo>
                    <a:pt x="1801622" y="770382"/>
                    <a:pt x="1659001" y="710057"/>
                    <a:pt x="1510919" y="666242"/>
                  </a:cubicBezTo>
                  <a:cubicBezTo>
                    <a:pt x="1450594" y="647065"/>
                    <a:pt x="1417701" y="666242"/>
                    <a:pt x="1393063" y="721106"/>
                  </a:cubicBezTo>
                  <a:cubicBezTo>
                    <a:pt x="1351915" y="814324"/>
                    <a:pt x="1310767" y="910336"/>
                    <a:pt x="1266952" y="1003554"/>
                  </a:cubicBezTo>
                  <a:cubicBezTo>
                    <a:pt x="1234059" y="1077595"/>
                    <a:pt x="1181989" y="1132459"/>
                    <a:pt x="1099693" y="1143381"/>
                  </a:cubicBezTo>
                  <a:cubicBezTo>
                    <a:pt x="1058545" y="1148842"/>
                    <a:pt x="1055878" y="1176274"/>
                    <a:pt x="1044829" y="1203706"/>
                  </a:cubicBezTo>
                  <a:cubicBezTo>
                    <a:pt x="995426" y="1338072"/>
                    <a:pt x="946150" y="1469644"/>
                    <a:pt x="896747" y="1604010"/>
                  </a:cubicBezTo>
                  <a:cubicBezTo>
                    <a:pt x="885825" y="1631442"/>
                    <a:pt x="877570" y="1664335"/>
                    <a:pt x="841883" y="1664335"/>
                  </a:cubicBezTo>
                  <a:cubicBezTo>
                    <a:pt x="787019" y="1658874"/>
                    <a:pt x="781558" y="1697228"/>
                    <a:pt x="773303" y="1735582"/>
                  </a:cubicBezTo>
                  <a:cubicBezTo>
                    <a:pt x="743204" y="1869948"/>
                    <a:pt x="710184" y="2004314"/>
                    <a:pt x="685546" y="2138680"/>
                  </a:cubicBezTo>
                  <a:cubicBezTo>
                    <a:pt x="677291" y="2177034"/>
                    <a:pt x="660908" y="2196211"/>
                    <a:pt x="622427" y="2207260"/>
                  </a:cubicBezTo>
                  <a:cubicBezTo>
                    <a:pt x="482600" y="2253869"/>
                    <a:pt x="468884" y="2270379"/>
                    <a:pt x="488061" y="2421128"/>
                  </a:cubicBezTo>
                  <a:cubicBezTo>
                    <a:pt x="493522" y="2478659"/>
                    <a:pt x="482600" y="2481453"/>
                    <a:pt x="430530" y="2470531"/>
                  </a:cubicBezTo>
                  <a:cubicBezTo>
                    <a:pt x="320802" y="2448560"/>
                    <a:pt x="205740" y="2434844"/>
                    <a:pt x="93218" y="2418461"/>
                  </a:cubicBezTo>
                  <a:cubicBezTo>
                    <a:pt x="54864" y="2413000"/>
                    <a:pt x="41148" y="2401951"/>
                    <a:pt x="38354" y="2360930"/>
                  </a:cubicBezTo>
                  <a:cubicBezTo>
                    <a:pt x="27432" y="2185416"/>
                    <a:pt x="13716" y="2012696"/>
                    <a:pt x="0" y="1837182"/>
                  </a:cubicBezTo>
                  <a:cubicBezTo>
                    <a:pt x="0" y="1834388"/>
                    <a:pt x="0" y="1831721"/>
                    <a:pt x="0" y="1828927"/>
                  </a:cubicBezTo>
                  <a:cubicBezTo>
                    <a:pt x="52070" y="1631442"/>
                    <a:pt x="128905" y="1442339"/>
                    <a:pt x="238506" y="1272286"/>
                  </a:cubicBezTo>
                  <a:cubicBezTo>
                    <a:pt x="276860" y="1217422"/>
                    <a:pt x="359156" y="1222883"/>
                    <a:pt x="424942" y="1209167"/>
                  </a:cubicBezTo>
                  <a:cubicBezTo>
                    <a:pt x="496189" y="1195451"/>
                    <a:pt x="570230" y="1178941"/>
                    <a:pt x="644271" y="1178941"/>
                  </a:cubicBezTo>
                  <a:cubicBezTo>
                    <a:pt x="789559" y="1176147"/>
                    <a:pt x="893826" y="1107694"/>
                    <a:pt x="970534" y="995172"/>
                  </a:cubicBezTo>
                  <a:cubicBezTo>
                    <a:pt x="1058291" y="869061"/>
                    <a:pt x="1159764" y="762127"/>
                    <a:pt x="1285875" y="677037"/>
                  </a:cubicBezTo>
                  <a:cubicBezTo>
                    <a:pt x="1324229" y="652399"/>
                    <a:pt x="1315974" y="619506"/>
                    <a:pt x="1315974" y="586486"/>
                  </a:cubicBezTo>
                  <a:cubicBezTo>
                    <a:pt x="1313180" y="364363"/>
                    <a:pt x="1387221" y="180594"/>
                    <a:pt x="1584706" y="59944"/>
                  </a:cubicBezTo>
                  <a:cubicBezTo>
                    <a:pt x="1678178" y="0"/>
                    <a:pt x="1686433" y="2794"/>
                    <a:pt x="1776984" y="74041"/>
                  </a:cubicBezTo>
                  <a:cubicBezTo>
                    <a:pt x="2081403" y="318135"/>
                    <a:pt x="2136140" y="633476"/>
                    <a:pt x="2040255" y="101180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6498080" y="824400"/>
            <a:ext cx="864000" cy="1490400"/>
            <a:chOff x="0" y="0"/>
            <a:chExt cx="1152000" cy="1987200"/>
          </a:xfrm>
          <a:solidFill>
            <a:schemeClr val="tx1">
              <a:lumMod val="85000"/>
            </a:schemeClr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52017" cy="1987042"/>
            </a:xfrm>
            <a:custGeom>
              <a:avLst/>
              <a:gdLst/>
              <a:ahLst/>
              <a:cxnLst/>
              <a:rect l="l" t="t" r="r" b="b"/>
              <a:pathLst>
                <a:path w="1152017" h="1987042">
                  <a:moveTo>
                    <a:pt x="272161" y="1976247"/>
                  </a:moveTo>
                  <a:cubicBezTo>
                    <a:pt x="258445" y="1702181"/>
                    <a:pt x="244729" y="1439037"/>
                    <a:pt x="233680" y="1173099"/>
                  </a:cubicBezTo>
                  <a:cubicBezTo>
                    <a:pt x="230886" y="1025144"/>
                    <a:pt x="184150" y="909955"/>
                    <a:pt x="33020" y="855091"/>
                  </a:cubicBezTo>
                  <a:cubicBezTo>
                    <a:pt x="0" y="841502"/>
                    <a:pt x="5461" y="824992"/>
                    <a:pt x="16510" y="800354"/>
                  </a:cubicBezTo>
                  <a:cubicBezTo>
                    <a:pt x="121031" y="578358"/>
                    <a:pt x="225425" y="359029"/>
                    <a:pt x="373888" y="164465"/>
                  </a:cubicBezTo>
                  <a:cubicBezTo>
                    <a:pt x="379349" y="153543"/>
                    <a:pt x="387604" y="148082"/>
                    <a:pt x="393192" y="139827"/>
                  </a:cubicBezTo>
                  <a:cubicBezTo>
                    <a:pt x="508635" y="8255"/>
                    <a:pt x="580136" y="0"/>
                    <a:pt x="706628" y="123317"/>
                  </a:cubicBezTo>
                  <a:cubicBezTo>
                    <a:pt x="893572" y="312420"/>
                    <a:pt x="1014476" y="545465"/>
                    <a:pt x="1138301" y="778383"/>
                  </a:cubicBezTo>
                  <a:cubicBezTo>
                    <a:pt x="1152017" y="808482"/>
                    <a:pt x="1138301" y="814070"/>
                    <a:pt x="1116330" y="822198"/>
                  </a:cubicBezTo>
                  <a:cubicBezTo>
                    <a:pt x="937641" y="898906"/>
                    <a:pt x="868934" y="1033272"/>
                    <a:pt x="877189" y="1227836"/>
                  </a:cubicBezTo>
                  <a:cubicBezTo>
                    <a:pt x="885444" y="1477264"/>
                    <a:pt x="877189" y="1726692"/>
                    <a:pt x="877189" y="1987042"/>
                  </a:cubicBezTo>
                  <a:cubicBezTo>
                    <a:pt x="673735" y="1891157"/>
                    <a:pt x="475742" y="1893824"/>
                    <a:pt x="272288" y="19761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3183920" y="1219680"/>
            <a:ext cx="1589040" cy="465840"/>
            <a:chOff x="0" y="0"/>
            <a:chExt cx="2118720" cy="621120"/>
          </a:xfrm>
          <a:solidFill>
            <a:schemeClr val="tx1">
              <a:lumMod val="85000"/>
            </a:schemeClr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18614" cy="621157"/>
            </a:xfrm>
            <a:custGeom>
              <a:avLst/>
              <a:gdLst/>
              <a:ahLst/>
              <a:cxnLst/>
              <a:rect l="l" t="t" r="r" b="b"/>
              <a:pathLst>
                <a:path w="2118614" h="621157">
                  <a:moveTo>
                    <a:pt x="0" y="596646"/>
                  </a:moveTo>
                  <a:cubicBezTo>
                    <a:pt x="90297" y="403225"/>
                    <a:pt x="109474" y="226060"/>
                    <a:pt x="71120" y="43561"/>
                  </a:cubicBezTo>
                  <a:cubicBezTo>
                    <a:pt x="62992" y="5461"/>
                    <a:pt x="76708" y="0"/>
                    <a:pt x="112268" y="0"/>
                  </a:cubicBezTo>
                  <a:cubicBezTo>
                    <a:pt x="730885" y="8128"/>
                    <a:pt x="1352296" y="5461"/>
                    <a:pt x="1970913" y="29972"/>
                  </a:cubicBezTo>
                  <a:cubicBezTo>
                    <a:pt x="2047621" y="32639"/>
                    <a:pt x="2085848" y="65405"/>
                    <a:pt x="2096770" y="138938"/>
                  </a:cubicBezTo>
                  <a:cubicBezTo>
                    <a:pt x="2113153" y="264287"/>
                    <a:pt x="2118614" y="389509"/>
                    <a:pt x="2080387" y="514858"/>
                  </a:cubicBezTo>
                  <a:cubicBezTo>
                    <a:pt x="2058543" y="588391"/>
                    <a:pt x="2022856" y="621157"/>
                    <a:pt x="1940814" y="621157"/>
                  </a:cubicBezTo>
                  <a:cubicBezTo>
                    <a:pt x="1437132" y="621157"/>
                    <a:pt x="933450" y="604774"/>
                    <a:pt x="429768" y="596646"/>
                  </a:cubicBezTo>
                  <a:cubicBezTo>
                    <a:pt x="292862" y="593979"/>
                    <a:pt x="156083" y="596646"/>
                    <a:pt x="0" y="596646"/>
                  </a:cubicBezTo>
                  <a:close/>
                  <a:moveTo>
                    <a:pt x="1724533" y="275082"/>
                  </a:moveTo>
                  <a:cubicBezTo>
                    <a:pt x="1724533" y="275082"/>
                    <a:pt x="1724533" y="275082"/>
                    <a:pt x="1724533" y="272415"/>
                  </a:cubicBezTo>
                  <a:cubicBezTo>
                    <a:pt x="1669796" y="272415"/>
                    <a:pt x="1615059" y="272415"/>
                    <a:pt x="1560322" y="272415"/>
                  </a:cubicBezTo>
                  <a:cubicBezTo>
                    <a:pt x="1527429" y="275082"/>
                    <a:pt x="1500124" y="283337"/>
                    <a:pt x="1500124" y="321437"/>
                  </a:cubicBezTo>
                  <a:cubicBezTo>
                    <a:pt x="1502918" y="356870"/>
                    <a:pt x="1527556" y="364998"/>
                    <a:pt x="1554861" y="364998"/>
                  </a:cubicBezTo>
                  <a:cubicBezTo>
                    <a:pt x="1667129" y="364998"/>
                    <a:pt x="1776603" y="364998"/>
                    <a:pt x="1888871" y="364998"/>
                  </a:cubicBezTo>
                  <a:cubicBezTo>
                    <a:pt x="1921764" y="364998"/>
                    <a:pt x="1943608" y="351409"/>
                    <a:pt x="1943608" y="321437"/>
                  </a:cubicBezTo>
                  <a:cubicBezTo>
                    <a:pt x="1943608" y="291465"/>
                    <a:pt x="1921764" y="275082"/>
                    <a:pt x="1891538" y="275082"/>
                  </a:cubicBezTo>
                  <a:cubicBezTo>
                    <a:pt x="1836801" y="275082"/>
                    <a:pt x="1782064" y="275082"/>
                    <a:pt x="1724533" y="275082"/>
                  </a:cubicBezTo>
                  <a:close/>
                  <a:moveTo>
                    <a:pt x="1721739" y="506603"/>
                  </a:moveTo>
                  <a:cubicBezTo>
                    <a:pt x="1721739" y="506603"/>
                    <a:pt x="1721739" y="506603"/>
                    <a:pt x="1721739" y="506603"/>
                  </a:cubicBezTo>
                  <a:cubicBezTo>
                    <a:pt x="1776476" y="506603"/>
                    <a:pt x="1834007" y="503936"/>
                    <a:pt x="1888744" y="506603"/>
                  </a:cubicBezTo>
                  <a:cubicBezTo>
                    <a:pt x="1921637" y="506603"/>
                    <a:pt x="1940814" y="490220"/>
                    <a:pt x="1943481" y="460248"/>
                  </a:cubicBezTo>
                  <a:cubicBezTo>
                    <a:pt x="1943481" y="430276"/>
                    <a:pt x="1921637" y="413893"/>
                    <a:pt x="1891411" y="413893"/>
                  </a:cubicBezTo>
                  <a:cubicBezTo>
                    <a:pt x="1779143" y="413893"/>
                    <a:pt x="1664208" y="413893"/>
                    <a:pt x="1551940" y="413893"/>
                  </a:cubicBezTo>
                  <a:cubicBezTo>
                    <a:pt x="1521841" y="413893"/>
                    <a:pt x="1499870" y="427482"/>
                    <a:pt x="1502664" y="462915"/>
                  </a:cubicBezTo>
                  <a:cubicBezTo>
                    <a:pt x="1502664" y="495554"/>
                    <a:pt x="1524508" y="506476"/>
                    <a:pt x="1554734" y="506476"/>
                  </a:cubicBezTo>
                  <a:cubicBezTo>
                    <a:pt x="1612265" y="506476"/>
                    <a:pt x="1667002" y="506476"/>
                    <a:pt x="1721739" y="506476"/>
                  </a:cubicBezTo>
                  <a:close/>
                  <a:moveTo>
                    <a:pt x="1721739" y="138811"/>
                  </a:moveTo>
                  <a:cubicBezTo>
                    <a:pt x="1667002" y="138811"/>
                    <a:pt x="1612265" y="136144"/>
                    <a:pt x="1557528" y="138811"/>
                  </a:cubicBezTo>
                  <a:cubicBezTo>
                    <a:pt x="1524635" y="138811"/>
                    <a:pt x="1497330" y="146939"/>
                    <a:pt x="1497330" y="182372"/>
                  </a:cubicBezTo>
                  <a:cubicBezTo>
                    <a:pt x="1497330" y="220472"/>
                    <a:pt x="1521968" y="231394"/>
                    <a:pt x="1554861" y="231394"/>
                  </a:cubicBezTo>
                  <a:cubicBezTo>
                    <a:pt x="1664335" y="231394"/>
                    <a:pt x="1771142" y="234061"/>
                    <a:pt x="1880616" y="231394"/>
                  </a:cubicBezTo>
                  <a:cubicBezTo>
                    <a:pt x="1913509" y="231394"/>
                    <a:pt x="1938147" y="217805"/>
                    <a:pt x="1935353" y="182372"/>
                  </a:cubicBezTo>
                  <a:cubicBezTo>
                    <a:pt x="1935353" y="149733"/>
                    <a:pt x="1910715" y="138811"/>
                    <a:pt x="1880616" y="138811"/>
                  </a:cubicBezTo>
                  <a:cubicBezTo>
                    <a:pt x="1828546" y="138811"/>
                    <a:pt x="1776603" y="138811"/>
                    <a:pt x="1721866" y="1388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960960" y="1491120"/>
            <a:ext cx="703440" cy="1132560"/>
            <a:chOff x="0" y="0"/>
            <a:chExt cx="937920" cy="1510080"/>
          </a:xfrm>
          <a:solidFill>
            <a:schemeClr val="tx1">
              <a:lumMod val="85000"/>
            </a:schemeClr>
          </a:solidFill>
        </p:grpSpPr>
        <p:sp>
          <p:nvSpPr>
            <p:cNvPr id="32" name="Freeform 32"/>
            <p:cNvSpPr/>
            <p:nvPr/>
          </p:nvSpPr>
          <p:spPr>
            <a:xfrm>
              <a:off x="0" y="0"/>
              <a:ext cx="937895" cy="1510030"/>
            </a:xfrm>
            <a:custGeom>
              <a:avLst/>
              <a:gdLst/>
              <a:ahLst/>
              <a:cxnLst/>
              <a:rect l="l" t="t" r="r" b="b"/>
              <a:pathLst>
                <a:path w="937895" h="1510030">
                  <a:moveTo>
                    <a:pt x="0" y="71247"/>
                  </a:moveTo>
                  <a:cubicBezTo>
                    <a:pt x="183769" y="49276"/>
                    <a:pt x="367538" y="21971"/>
                    <a:pt x="551180" y="5461"/>
                  </a:cubicBezTo>
                  <a:cubicBezTo>
                    <a:pt x="628015" y="0"/>
                    <a:pt x="674624" y="60325"/>
                    <a:pt x="712978" y="117856"/>
                  </a:cubicBezTo>
                  <a:cubicBezTo>
                    <a:pt x="800735" y="249428"/>
                    <a:pt x="839089" y="397383"/>
                    <a:pt x="869315" y="548132"/>
                  </a:cubicBezTo>
                  <a:cubicBezTo>
                    <a:pt x="910463" y="770128"/>
                    <a:pt x="937895" y="989330"/>
                    <a:pt x="877570" y="1211326"/>
                  </a:cubicBezTo>
                  <a:cubicBezTo>
                    <a:pt x="869315" y="1241425"/>
                    <a:pt x="855599" y="1268857"/>
                    <a:pt x="844677" y="1299083"/>
                  </a:cubicBezTo>
                  <a:cubicBezTo>
                    <a:pt x="817245" y="1375791"/>
                    <a:pt x="765175" y="1416939"/>
                    <a:pt x="682879" y="1427861"/>
                  </a:cubicBezTo>
                  <a:cubicBezTo>
                    <a:pt x="537591" y="1449832"/>
                    <a:pt x="392176" y="1482725"/>
                    <a:pt x="241300" y="1510030"/>
                  </a:cubicBezTo>
                  <a:cubicBezTo>
                    <a:pt x="323596" y="1260602"/>
                    <a:pt x="293370" y="1013968"/>
                    <a:pt x="246761" y="770001"/>
                  </a:cubicBezTo>
                  <a:cubicBezTo>
                    <a:pt x="200152" y="528955"/>
                    <a:pt x="161798" y="284988"/>
                    <a:pt x="0" y="7124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7201520" y="1488240"/>
            <a:ext cx="669600" cy="1135440"/>
            <a:chOff x="0" y="0"/>
            <a:chExt cx="892800" cy="1513920"/>
          </a:xfrm>
          <a:solidFill>
            <a:schemeClr val="tx1">
              <a:lumMod val="85000"/>
            </a:schemeClr>
          </a:solidFill>
        </p:grpSpPr>
        <p:sp>
          <p:nvSpPr>
            <p:cNvPr id="34" name="Freeform 34"/>
            <p:cNvSpPr/>
            <p:nvPr/>
          </p:nvSpPr>
          <p:spPr>
            <a:xfrm>
              <a:off x="0" y="0"/>
              <a:ext cx="892810" cy="1513967"/>
            </a:xfrm>
            <a:custGeom>
              <a:avLst/>
              <a:gdLst/>
              <a:ahLst/>
              <a:cxnLst/>
              <a:rect l="l" t="t" r="r" b="b"/>
              <a:pathLst>
                <a:path w="892810" h="1513967">
                  <a:moveTo>
                    <a:pt x="892810" y="74041"/>
                  </a:moveTo>
                  <a:cubicBezTo>
                    <a:pt x="670941" y="534797"/>
                    <a:pt x="572389" y="1003808"/>
                    <a:pt x="654558" y="1513967"/>
                  </a:cubicBezTo>
                  <a:cubicBezTo>
                    <a:pt x="498475" y="1483741"/>
                    <a:pt x="325882" y="1453642"/>
                    <a:pt x="156083" y="1417955"/>
                  </a:cubicBezTo>
                  <a:cubicBezTo>
                    <a:pt x="112268" y="1407033"/>
                    <a:pt x="95885" y="1360297"/>
                    <a:pt x="76708" y="1324737"/>
                  </a:cubicBezTo>
                  <a:cubicBezTo>
                    <a:pt x="21971" y="1215009"/>
                    <a:pt x="2794" y="1097026"/>
                    <a:pt x="0" y="976376"/>
                  </a:cubicBezTo>
                  <a:cubicBezTo>
                    <a:pt x="0" y="735076"/>
                    <a:pt x="41021" y="496443"/>
                    <a:pt x="125984" y="268732"/>
                  </a:cubicBezTo>
                  <a:cubicBezTo>
                    <a:pt x="147955" y="205613"/>
                    <a:pt x="178054" y="148082"/>
                    <a:pt x="219075" y="95885"/>
                  </a:cubicBezTo>
                  <a:cubicBezTo>
                    <a:pt x="271145" y="32893"/>
                    <a:pt x="331343" y="0"/>
                    <a:pt x="418973" y="13716"/>
                  </a:cubicBezTo>
                  <a:cubicBezTo>
                    <a:pt x="580644" y="41148"/>
                    <a:pt x="744855" y="54864"/>
                    <a:pt x="892810" y="7404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9316800" y="5487840"/>
            <a:ext cx="972000" cy="1139040"/>
            <a:chOff x="0" y="0"/>
            <a:chExt cx="1296000" cy="1518720"/>
          </a:xfrm>
          <a:solidFill>
            <a:schemeClr val="tx1">
              <a:lumMod val="85000"/>
            </a:schemeClr>
          </a:solidFill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96035" cy="1518793"/>
            </a:xfrm>
            <a:custGeom>
              <a:avLst/>
              <a:gdLst/>
              <a:ahLst/>
              <a:cxnLst/>
              <a:rect l="l" t="t" r="r" b="b"/>
              <a:pathLst>
                <a:path w="1296035" h="1518793">
                  <a:moveTo>
                    <a:pt x="669925" y="5461"/>
                  </a:moveTo>
                  <a:cubicBezTo>
                    <a:pt x="801751" y="0"/>
                    <a:pt x="930783" y="5461"/>
                    <a:pt x="1057148" y="35687"/>
                  </a:cubicBezTo>
                  <a:cubicBezTo>
                    <a:pt x="1123061" y="52070"/>
                    <a:pt x="1186180" y="71247"/>
                    <a:pt x="1238377" y="112395"/>
                  </a:cubicBezTo>
                  <a:cubicBezTo>
                    <a:pt x="1279525" y="142494"/>
                    <a:pt x="1296035" y="175387"/>
                    <a:pt x="1279525" y="227584"/>
                  </a:cubicBezTo>
                  <a:cubicBezTo>
                    <a:pt x="1180719" y="564769"/>
                    <a:pt x="1145032" y="907415"/>
                    <a:pt x="1142238" y="1255649"/>
                  </a:cubicBezTo>
                  <a:cubicBezTo>
                    <a:pt x="1139444" y="1365250"/>
                    <a:pt x="1084580" y="1420114"/>
                    <a:pt x="996696" y="1447546"/>
                  </a:cubicBezTo>
                  <a:cubicBezTo>
                    <a:pt x="774319" y="1516126"/>
                    <a:pt x="549148" y="1518793"/>
                    <a:pt x="321183" y="1469517"/>
                  </a:cubicBezTo>
                  <a:cubicBezTo>
                    <a:pt x="252476" y="1453007"/>
                    <a:pt x="214122" y="1414653"/>
                    <a:pt x="214122" y="1335151"/>
                  </a:cubicBezTo>
                  <a:cubicBezTo>
                    <a:pt x="214122" y="973201"/>
                    <a:pt x="120777" y="622300"/>
                    <a:pt x="30226" y="274193"/>
                  </a:cubicBezTo>
                  <a:cubicBezTo>
                    <a:pt x="0" y="164465"/>
                    <a:pt x="10922" y="134366"/>
                    <a:pt x="115316" y="84963"/>
                  </a:cubicBezTo>
                  <a:cubicBezTo>
                    <a:pt x="233426" y="30099"/>
                    <a:pt x="359664" y="13716"/>
                    <a:pt x="488696" y="5461"/>
                  </a:cubicBezTo>
                  <a:cubicBezTo>
                    <a:pt x="549148" y="0"/>
                    <a:pt x="609600" y="5461"/>
                    <a:pt x="669925" y="5461"/>
                  </a:cubicBezTo>
                  <a:close/>
                  <a:moveTo>
                    <a:pt x="878586" y="970407"/>
                  </a:moveTo>
                  <a:cubicBezTo>
                    <a:pt x="988441" y="984123"/>
                    <a:pt x="1002157" y="973201"/>
                    <a:pt x="1021334" y="866267"/>
                  </a:cubicBezTo>
                  <a:cubicBezTo>
                    <a:pt x="1054227" y="693547"/>
                    <a:pt x="1073531" y="518160"/>
                    <a:pt x="1070737" y="342646"/>
                  </a:cubicBezTo>
                  <a:cubicBezTo>
                    <a:pt x="1067943" y="227457"/>
                    <a:pt x="1045972" y="194564"/>
                    <a:pt x="930656" y="186436"/>
                  </a:cubicBezTo>
                  <a:cubicBezTo>
                    <a:pt x="787908" y="172720"/>
                    <a:pt x="645160" y="172720"/>
                    <a:pt x="499618" y="189230"/>
                  </a:cubicBezTo>
                  <a:cubicBezTo>
                    <a:pt x="441960" y="194691"/>
                    <a:pt x="387096" y="205740"/>
                    <a:pt x="332105" y="227584"/>
                  </a:cubicBezTo>
                  <a:cubicBezTo>
                    <a:pt x="304673" y="238506"/>
                    <a:pt x="288163" y="252222"/>
                    <a:pt x="290957" y="287909"/>
                  </a:cubicBezTo>
                  <a:cubicBezTo>
                    <a:pt x="310134" y="490728"/>
                    <a:pt x="315722" y="693674"/>
                    <a:pt x="351409" y="896493"/>
                  </a:cubicBezTo>
                  <a:cubicBezTo>
                    <a:pt x="354203" y="926592"/>
                    <a:pt x="362331" y="951357"/>
                    <a:pt x="398145" y="959485"/>
                  </a:cubicBezTo>
                  <a:cubicBezTo>
                    <a:pt x="477774" y="975995"/>
                    <a:pt x="444881" y="997839"/>
                    <a:pt x="403606" y="1028065"/>
                  </a:cubicBezTo>
                  <a:cubicBezTo>
                    <a:pt x="343154" y="1071880"/>
                    <a:pt x="343154" y="1113028"/>
                    <a:pt x="403606" y="1159637"/>
                  </a:cubicBezTo>
                  <a:cubicBezTo>
                    <a:pt x="442087" y="1189736"/>
                    <a:pt x="488696" y="1206246"/>
                    <a:pt x="535432" y="1211707"/>
                  </a:cubicBezTo>
                  <a:cubicBezTo>
                    <a:pt x="631571" y="1219962"/>
                    <a:pt x="727583" y="1222629"/>
                    <a:pt x="820928" y="1203452"/>
                  </a:cubicBezTo>
                  <a:cubicBezTo>
                    <a:pt x="881380" y="1192530"/>
                    <a:pt x="944499" y="1181481"/>
                    <a:pt x="963676" y="1110234"/>
                  </a:cubicBezTo>
                  <a:cubicBezTo>
                    <a:pt x="982853" y="1036193"/>
                    <a:pt x="919734" y="1017016"/>
                    <a:pt x="878586" y="984123"/>
                  </a:cubicBezTo>
                  <a:cubicBezTo>
                    <a:pt x="878586" y="984123"/>
                    <a:pt x="878586" y="978662"/>
                    <a:pt x="878586" y="97040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8989920" y="1481760"/>
            <a:ext cx="703440" cy="784080"/>
            <a:chOff x="0" y="0"/>
            <a:chExt cx="937920" cy="1045440"/>
          </a:xfrm>
          <a:solidFill>
            <a:schemeClr val="tx1">
              <a:lumMod val="85000"/>
            </a:schemeClr>
          </a:solidFill>
        </p:grpSpPr>
        <p:sp>
          <p:nvSpPr>
            <p:cNvPr id="38" name="Freeform 38"/>
            <p:cNvSpPr/>
            <p:nvPr/>
          </p:nvSpPr>
          <p:spPr>
            <a:xfrm>
              <a:off x="0" y="0"/>
              <a:ext cx="938022" cy="1045464"/>
            </a:xfrm>
            <a:custGeom>
              <a:avLst/>
              <a:gdLst/>
              <a:ahLst/>
              <a:cxnLst/>
              <a:rect l="l" t="t" r="r" b="b"/>
              <a:pathLst>
                <a:path w="938022" h="1045464">
                  <a:moveTo>
                    <a:pt x="109728" y="0"/>
                  </a:moveTo>
                  <a:cubicBezTo>
                    <a:pt x="367538" y="73914"/>
                    <a:pt x="625348" y="98552"/>
                    <a:pt x="888619" y="46482"/>
                  </a:cubicBezTo>
                  <a:cubicBezTo>
                    <a:pt x="932561" y="38227"/>
                    <a:pt x="938022" y="51943"/>
                    <a:pt x="932561" y="90297"/>
                  </a:cubicBezTo>
                  <a:cubicBezTo>
                    <a:pt x="891413" y="361188"/>
                    <a:pt x="850265" y="632206"/>
                    <a:pt x="809117" y="905891"/>
                  </a:cubicBezTo>
                  <a:cubicBezTo>
                    <a:pt x="803656" y="935990"/>
                    <a:pt x="792607" y="952373"/>
                    <a:pt x="765175" y="960628"/>
                  </a:cubicBezTo>
                  <a:cubicBezTo>
                    <a:pt x="526542" y="1040003"/>
                    <a:pt x="290703" y="1045464"/>
                    <a:pt x="60325" y="933323"/>
                  </a:cubicBezTo>
                  <a:cubicBezTo>
                    <a:pt x="30226" y="916813"/>
                    <a:pt x="0" y="905891"/>
                    <a:pt x="8255" y="856615"/>
                  </a:cubicBezTo>
                  <a:cubicBezTo>
                    <a:pt x="41148" y="582930"/>
                    <a:pt x="71247" y="306578"/>
                    <a:pt x="101473" y="30099"/>
                  </a:cubicBezTo>
                  <a:cubicBezTo>
                    <a:pt x="101473" y="19177"/>
                    <a:pt x="106934" y="10922"/>
                    <a:pt x="109728" y="0"/>
                  </a:cubicBezTo>
                  <a:close/>
                  <a:moveTo>
                    <a:pt x="186563" y="104013"/>
                  </a:moveTo>
                  <a:cubicBezTo>
                    <a:pt x="148209" y="150495"/>
                    <a:pt x="156337" y="202565"/>
                    <a:pt x="150876" y="251841"/>
                  </a:cubicBezTo>
                  <a:cubicBezTo>
                    <a:pt x="126238" y="446151"/>
                    <a:pt x="101473" y="637667"/>
                    <a:pt x="79629" y="831977"/>
                  </a:cubicBezTo>
                  <a:cubicBezTo>
                    <a:pt x="71374" y="892175"/>
                    <a:pt x="120777" y="897636"/>
                    <a:pt x="153670" y="905891"/>
                  </a:cubicBezTo>
                  <a:cubicBezTo>
                    <a:pt x="203073" y="916813"/>
                    <a:pt x="183896" y="867537"/>
                    <a:pt x="183896" y="845693"/>
                  </a:cubicBezTo>
                  <a:cubicBezTo>
                    <a:pt x="186690" y="697865"/>
                    <a:pt x="186690" y="550164"/>
                    <a:pt x="186690" y="402336"/>
                  </a:cubicBezTo>
                  <a:cubicBezTo>
                    <a:pt x="186690" y="301117"/>
                    <a:pt x="186690" y="202565"/>
                    <a:pt x="186690" y="10401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10440720" y="6184800"/>
            <a:ext cx="1302480" cy="447120"/>
            <a:chOff x="0" y="0"/>
            <a:chExt cx="1736640" cy="596160"/>
          </a:xfrm>
          <a:solidFill>
            <a:schemeClr val="tx1">
              <a:lumMod val="85000"/>
            </a:schemeClr>
          </a:solidFill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36598" cy="596138"/>
            </a:xfrm>
            <a:custGeom>
              <a:avLst/>
              <a:gdLst/>
              <a:ahLst/>
              <a:cxnLst/>
              <a:rect l="l" t="t" r="r" b="b"/>
              <a:pathLst>
                <a:path w="1736598" h="596138">
                  <a:moveTo>
                    <a:pt x="1596771" y="202311"/>
                  </a:moveTo>
                  <a:cubicBezTo>
                    <a:pt x="1544701" y="218694"/>
                    <a:pt x="1525397" y="270637"/>
                    <a:pt x="1492504" y="306197"/>
                  </a:cubicBezTo>
                  <a:cubicBezTo>
                    <a:pt x="1418463" y="391033"/>
                    <a:pt x="1363599" y="508508"/>
                    <a:pt x="1273048" y="552323"/>
                  </a:cubicBezTo>
                  <a:cubicBezTo>
                    <a:pt x="1182497" y="596138"/>
                    <a:pt x="1056259" y="566039"/>
                    <a:pt x="943864" y="568706"/>
                  </a:cubicBezTo>
                  <a:cubicBezTo>
                    <a:pt x="669544" y="568706"/>
                    <a:pt x="392430" y="565912"/>
                    <a:pt x="118110" y="568706"/>
                  </a:cubicBezTo>
                  <a:cubicBezTo>
                    <a:pt x="60452" y="568706"/>
                    <a:pt x="41275" y="549529"/>
                    <a:pt x="30353" y="494919"/>
                  </a:cubicBezTo>
                  <a:cubicBezTo>
                    <a:pt x="2794" y="350012"/>
                    <a:pt x="0" y="207899"/>
                    <a:pt x="27432" y="62865"/>
                  </a:cubicBezTo>
                  <a:cubicBezTo>
                    <a:pt x="35687" y="30099"/>
                    <a:pt x="41148" y="10922"/>
                    <a:pt x="79502" y="10922"/>
                  </a:cubicBezTo>
                  <a:cubicBezTo>
                    <a:pt x="628269" y="8255"/>
                    <a:pt x="1176909" y="2794"/>
                    <a:pt x="1725676" y="0"/>
                  </a:cubicBezTo>
                  <a:cubicBezTo>
                    <a:pt x="1728470" y="0"/>
                    <a:pt x="1731137" y="2794"/>
                    <a:pt x="1736598" y="8255"/>
                  </a:cubicBezTo>
                  <a:cubicBezTo>
                    <a:pt x="1695450" y="62992"/>
                    <a:pt x="1651508" y="117602"/>
                    <a:pt x="1610360" y="172339"/>
                  </a:cubicBezTo>
                  <a:cubicBezTo>
                    <a:pt x="1610360" y="172339"/>
                    <a:pt x="1610360" y="172339"/>
                    <a:pt x="1610360" y="172339"/>
                  </a:cubicBezTo>
                  <a:cubicBezTo>
                    <a:pt x="1596644" y="177800"/>
                    <a:pt x="1580134" y="183261"/>
                    <a:pt x="1593850" y="205105"/>
                  </a:cubicBezTo>
                  <a:lnTo>
                    <a:pt x="1596644" y="202311"/>
                  </a:lnTo>
                  <a:close/>
                  <a:moveTo>
                    <a:pt x="1558290" y="79248"/>
                  </a:moveTo>
                  <a:cubicBezTo>
                    <a:pt x="1061720" y="155829"/>
                    <a:pt x="584327" y="229743"/>
                    <a:pt x="104267" y="303530"/>
                  </a:cubicBezTo>
                  <a:cubicBezTo>
                    <a:pt x="507619" y="303530"/>
                    <a:pt x="905383" y="295275"/>
                    <a:pt x="1305941" y="287147"/>
                  </a:cubicBezTo>
                  <a:cubicBezTo>
                    <a:pt x="1325118" y="287147"/>
                    <a:pt x="1341628" y="287147"/>
                    <a:pt x="1358011" y="273431"/>
                  </a:cubicBezTo>
                  <a:cubicBezTo>
                    <a:pt x="1421130" y="213233"/>
                    <a:pt x="1484249" y="153162"/>
                    <a:pt x="1558290" y="7924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12008160" y="6496560"/>
            <a:ext cx="2771280" cy="1234080"/>
            <a:chOff x="0" y="0"/>
            <a:chExt cx="3695040" cy="1645440"/>
          </a:xfrm>
          <a:solidFill>
            <a:schemeClr val="tx1">
              <a:lumMod val="85000"/>
            </a:schemeClr>
          </a:solidFill>
        </p:grpSpPr>
        <p:sp>
          <p:nvSpPr>
            <p:cNvPr id="42" name="Freeform 42"/>
            <p:cNvSpPr/>
            <p:nvPr/>
          </p:nvSpPr>
          <p:spPr>
            <a:xfrm>
              <a:off x="0" y="0"/>
              <a:ext cx="3695065" cy="1645539"/>
            </a:xfrm>
            <a:custGeom>
              <a:avLst/>
              <a:gdLst/>
              <a:ahLst/>
              <a:cxnLst/>
              <a:rect l="l" t="t" r="r" b="b"/>
              <a:pathLst>
                <a:path w="3695065" h="1645539">
                  <a:moveTo>
                    <a:pt x="3044952" y="35687"/>
                  </a:moveTo>
                  <a:cubicBezTo>
                    <a:pt x="3088894" y="0"/>
                    <a:pt x="3135503" y="11049"/>
                    <a:pt x="3182112" y="24765"/>
                  </a:cubicBezTo>
                  <a:cubicBezTo>
                    <a:pt x="3418078" y="104267"/>
                    <a:pt x="3604514" y="263398"/>
                    <a:pt x="3645662" y="581533"/>
                  </a:cubicBezTo>
                  <a:cubicBezTo>
                    <a:pt x="3695065" y="943483"/>
                    <a:pt x="3546856" y="1212342"/>
                    <a:pt x="3198495" y="1385062"/>
                  </a:cubicBezTo>
                  <a:cubicBezTo>
                    <a:pt x="2954401" y="1505712"/>
                    <a:pt x="2693797" y="1560576"/>
                    <a:pt x="2424938" y="1585214"/>
                  </a:cubicBezTo>
                  <a:cubicBezTo>
                    <a:pt x="1972310" y="1629029"/>
                    <a:pt x="1519682" y="1645539"/>
                    <a:pt x="1067054" y="1590675"/>
                  </a:cubicBezTo>
                  <a:cubicBezTo>
                    <a:pt x="858520" y="1566037"/>
                    <a:pt x="661035" y="1516634"/>
                    <a:pt x="474472" y="1417955"/>
                  </a:cubicBezTo>
                  <a:cubicBezTo>
                    <a:pt x="175514" y="1261491"/>
                    <a:pt x="0" y="702056"/>
                    <a:pt x="403225" y="430530"/>
                  </a:cubicBezTo>
                  <a:cubicBezTo>
                    <a:pt x="452628" y="397637"/>
                    <a:pt x="499237" y="364744"/>
                    <a:pt x="548640" y="334518"/>
                  </a:cubicBezTo>
                  <a:cubicBezTo>
                    <a:pt x="683006" y="257683"/>
                    <a:pt x="828421" y="202946"/>
                    <a:pt x="976630" y="159004"/>
                  </a:cubicBezTo>
                  <a:cubicBezTo>
                    <a:pt x="990346" y="156210"/>
                    <a:pt x="1023239" y="123317"/>
                    <a:pt x="1031494" y="169926"/>
                  </a:cubicBezTo>
                  <a:cubicBezTo>
                    <a:pt x="1034288" y="197358"/>
                    <a:pt x="1050671" y="233045"/>
                    <a:pt x="1004062" y="249428"/>
                  </a:cubicBezTo>
                  <a:cubicBezTo>
                    <a:pt x="957453" y="265811"/>
                    <a:pt x="908050" y="282321"/>
                    <a:pt x="861441" y="301498"/>
                  </a:cubicBezTo>
                  <a:cubicBezTo>
                    <a:pt x="707771" y="364744"/>
                    <a:pt x="556895" y="435991"/>
                    <a:pt x="427990" y="545719"/>
                  </a:cubicBezTo>
                  <a:cubicBezTo>
                    <a:pt x="219456" y="724027"/>
                    <a:pt x="211201" y="1022858"/>
                    <a:pt x="419735" y="1203960"/>
                  </a:cubicBezTo>
                  <a:cubicBezTo>
                    <a:pt x="589788" y="1357503"/>
                    <a:pt x="795528" y="1442593"/>
                    <a:pt x="1020445" y="1475486"/>
                  </a:cubicBezTo>
                  <a:cubicBezTo>
                    <a:pt x="1643126" y="1563243"/>
                    <a:pt x="2265807" y="1541272"/>
                    <a:pt x="2877566" y="1398651"/>
                  </a:cubicBezTo>
                  <a:cubicBezTo>
                    <a:pt x="2957068" y="1379474"/>
                    <a:pt x="3036697" y="1349248"/>
                    <a:pt x="3110738" y="1313688"/>
                  </a:cubicBezTo>
                  <a:cubicBezTo>
                    <a:pt x="3437128" y="1168400"/>
                    <a:pt x="3568827" y="916051"/>
                    <a:pt x="3513963" y="562229"/>
                  </a:cubicBezTo>
                  <a:cubicBezTo>
                    <a:pt x="3475609" y="331851"/>
                    <a:pt x="3346577" y="183769"/>
                    <a:pt x="3138170" y="96012"/>
                  </a:cubicBezTo>
                  <a:cubicBezTo>
                    <a:pt x="3105277" y="79502"/>
                    <a:pt x="3066796" y="74041"/>
                    <a:pt x="3044952" y="3568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6788240" y="7477920"/>
            <a:ext cx="740880" cy="734400"/>
            <a:chOff x="0" y="0"/>
            <a:chExt cx="987840" cy="979200"/>
          </a:xfrm>
          <a:solidFill>
            <a:schemeClr val="tx1">
              <a:lumMod val="85000"/>
            </a:schemeClr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987806" cy="979170"/>
            </a:xfrm>
            <a:custGeom>
              <a:avLst/>
              <a:gdLst/>
              <a:ahLst/>
              <a:cxnLst/>
              <a:rect l="l" t="t" r="r" b="b"/>
              <a:pathLst>
                <a:path w="987806" h="979170">
                  <a:moveTo>
                    <a:pt x="300990" y="979170"/>
                  </a:moveTo>
                  <a:cubicBezTo>
                    <a:pt x="240792" y="979170"/>
                    <a:pt x="150495" y="959993"/>
                    <a:pt x="65659" y="918845"/>
                  </a:cubicBezTo>
                  <a:cubicBezTo>
                    <a:pt x="19177" y="899668"/>
                    <a:pt x="0" y="877697"/>
                    <a:pt x="24638" y="825627"/>
                  </a:cubicBezTo>
                  <a:cubicBezTo>
                    <a:pt x="60198" y="746125"/>
                    <a:pt x="87630" y="661035"/>
                    <a:pt x="117729" y="578739"/>
                  </a:cubicBezTo>
                  <a:cubicBezTo>
                    <a:pt x="139573" y="510159"/>
                    <a:pt x="156083" y="438912"/>
                    <a:pt x="249047" y="422402"/>
                  </a:cubicBezTo>
                  <a:cubicBezTo>
                    <a:pt x="295529" y="414147"/>
                    <a:pt x="320167" y="362077"/>
                    <a:pt x="339344" y="320929"/>
                  </a:cubicBezTo>
                  <a:cubicBezTo>
                    <a:pt x="380365" y="230378"/>
                    <a:pt x="421386" y="139954"/>
                    <a:pt x="456946" y="49403"/>
                  </a:cubicBezTo>
                  <a:cubicBezTo>
                    <a:pt x="470662" y="13716"/>
                    <a:pt x="489839" y="0"/>
                    <a:pt x="528066" y="10922"/>
                  </a:cubicBezTo>
                  <a:cubicBezTo>
                    <a:pt x="659511" y="54864"/>
                    <a:pt x="785368" y="106934"/>
                    <a:pt x="892048" y="194691"/>
                  </a:cubicBezTo>
                  <a:cubicBezTo>
                    <a:pt x="963168" y="252349"/>
                    <a:pt x="987806" y="318135"/>
                    <a:pt x="968629" y="411353"/>
                  </a:cubicBezTo>
                  <a:cubicBezTo>
                    <a:pt x="902970" y="735076"/>
                    <a:pt x="634873" y="979170"/>
                    <a:pt x="300990" y="97917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2137760" y="3571200"/>
            <a:ext cx="1234080" cy="635760"/>
            <a:chOff x="0" y="0"/>
            <a:chExt cx="1645440" cy="847680"/>
          </a:xfrm>
          <a:solidFill>
            <a:schemeClr val="tx1">
              <a:lumMod val="85000"/>
            </a:schemeClr>
          </a:solidFill>
        </p:grpSpPr>
        <p:sp>
          <p:nvSpPr>
            <p:cNvPr id="46" name="Freeform 46"/>
            <p:cNvSpPr/>
            <p:nvPr/>
          </p:nvSpPr>
          <p:spPr>
            <a:xfrm>
              <a:off x="0" y="0"/>
              <a:ext cx="1645539" cy="847598"/>
            </a:xfrm>
            <a:custGeom>
              <a:avLst/>
              <a:gdLst/>
              <a:ahLst/>
              <a:cxnLst/>
              <a:rect l="l" t="t" r="r" b="b"/>
              <a:pathLst>
                <a:path w="1645539" h="847598">
                  <a:moveTo>
                    <a:pt x="312166" y="5461"/>
                  </a:moveTo>
                  <a:cubicBezTo>
                    <a:pt x="679069" y="24638"/>
                    <a:pt x="1032256" y="123063"/>
                    <a:pt x="1377188" y="262509"/>
                  </a:cubicBezTo>
                  <a:cubicBezTo>
                    <a:pt x="1577086" y="341757"/>
                    <a:pt x="1623568" y="530479"/>
                    <a:pt x="1640078" y="680847"/>
                  </a:cubicBezTo>
                  <a:cubicBezTo>
                    <a:pt x="1645539" y="732790"/>
                    <a:pt x="1604518" y="751967"/>
                    <a:pt x="1568831" y="765556"/>
                  </a:cubicBezTo>
                  <a:cubicBezTo>
                    <a:pt x="1431925" y="820293"/>
                    <a:pt x="1295019" y="847598"/>
                    <a:pt x="1160907" y="760095"/>
                  </a:cubicBezTo>
                  <a:cubicBezTo>
                    <a:pt x="1155446" y="754634"/>
                    <a:pt x="1147191" y="751840"/>
                    <a:pt x="1139063" y="749173"/>
                  </a:cubicBezTo>
                  <a:cubicBezTo>
                    <a:pt x="980313" y="699897"/>
                    <a:pt x="892683" y="604266"/>
                    <a:pt x="919988" y="423799"/>
                  </a:cubicBezTo>
                  <a:cubicBezTo>
                    <a:pt x="930910" y="360934"/>
                    <a:pt x="895350" y="317119"/>
                    <a:pt x="832358" y="295275"/>
                  </a:cubicBezTo>
                  <a:cubicBezTo>
                    <a:pt x="717423" y="254254"/>
                    <a:pt x="599694" y="221488"/>
                    <a:pt x="479171" y="199517"/>
                  </a:cubicBezTo>
                  <a:cubicBezTo>
                    <a:pt x="446278" y="194056"/>
                    <a:pt x="421640" y="191262"/>
                    <a:pt x="418973" y="235077"/>
                  </a:cubicBezTo>
                  <a:cubicBezTo>
                    <a:pt x="416179" y="248793"/>
                    <a:pt x="413512" y="262382"/>
                    <a:pt x="397129" y="265176"/>
                  </a:cubicBezTo>
                  <a:cubicBezTo>
                    <a:pt x="276606" y="287020"/>
                    <a:pt x="153416" y="314452"/>
                    <a:pt x="41148" y="232410"/>
                  </a:cubicBezTo>
                  <a:cubicBezTo>
                    <a:pt x="0" y="202311"/>
                    <a:pt x="13716" y="161290"/>
                    <a:pt x="21844" y="123063"/>
                  </a:cubicBezTo>
                  <a:cubicBezTo>
                    <a:pt x="32766" y="76581"/>
                    <a:pt x="41021" y="21844"/>
                    <a:pt x="106680" y="13716"/>
                  </a:cubicBezTo>
                  <a:cubicBezTo>
                    <a:pt x="172466" y="2794"/>
                    <a:pt x="238252" y="0"/>
                    <a:pt x="312166" y="546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11227680" y="1870560"/>
            <a:ext cx="1067760" cy="1049040"/>
            <a:chOff x="0" y="0"/>
            <a:chExt cx="1423680" cy="1398720"/>
          </a:xfrm>
          <a:solidFill>
            <a:schemeClr val="tx1">
              <a:lumMod val="85000"/>
            </a:schemeClr>
          </a:solidFill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23670" cy="1398778"/>
            </a:xfrm>
            <a:custGeom>
              <a:avLst/>
              <a:gdLst/>
              <a:ahLst/>
              <a:cxnLst/>
              <a:rect l="l" t="t" r="r" b="b"/>
              <a:pathLst>
                <a:path w="1423670" h="1398778">
                  <a:moveTo>
                    <a:pt x="211201" y="46609"/>
                  </a:moveTo>
                  <a:cubicBezTo>
                    <a:pt x="323723" y="0"/>
                    <a:pt x="359410" y="112395"/>
                    <a:pt x="452628" y="153543"/>
                  </a:cubicBezTo>
                  <a:cubicBezTo>
                    <a:pt x="205740" y="161798"/>
                    <a:pt x="131699" y="205613"/>
                    <a:pt x="134366" y="318135"/>
                  </a:cubicBezTo>
                  <a:cubicBezTo>
                    <a:pt x="137160" y="422402"/>
                    <a:pt x="235839" y="507365"/>
                    <a:pt x="345567" y="501904"/>
                  </a:cubicBezTo>
                  <a:cubicBezTo>
                    <a:pt x="469011" y="493649"/>
                    <a:pt x="529336" y="408686"/>
                    <a:pt x="518414" y="230378"/>
                  </a:cubicBezTo>
                  <a:cubicBezTo>
                    <a:pt x="630936" y="331851"/>
                    <a:pt x="735076" y="427863"/>
                    <a:pt x="842137" y="523875"/>
                  </a:cubicBezTo>
                  <a:cubicBezTo>
                    <a:pt x="1023239" y="691134"/>
                    <a:pt x="1204214" y="858520"/>
                    <a:pt x="1379728" y="1034034"/>
                  </a:cubicBezTo>
                  <a:cubicBezTo>
                    <a:pt x="1423670" y="1077976"/>
                    <a:pt x="1423670" y="1110869"/>
                    <a:pt x="1390650" y="1162939"/>
                  </a:cubicBezTo>
                  <a:cubicBezTo>
                    <a:pt x="1239774" y="1393317"/>
                    <a:pt x="1206881" y="1398778"/>
                    <a:pt x="1001141" y="1228725"/>
                  </a:cubicBezTo>
                  <a:cubicBezTo>
                    <a:pt x="677545" y="957199"/>
                    <a:pt x="359410" y="680212"/>
                    <a:pt x="71374" y="370205"/>
                  </a:cubicBezTo>
                  <a:cubicBezTo>
                    <a:pt x="0" y="290703"/>
                    <a:pt x="2794" y="293497"/>
                    <a:pt x="74041" y="216662"/>
                  </a:cubicBezTo>
                  <a:cubicBezTo>
                    <a:pt x="126111" y="164592"/>
                    <a:pt x="194691" y="126111"/>
                    <a:pt x="211201" y="4660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12807360" y="6299280"/>
            <a:ext cx="1672560" cy="438480"/>
            <a:chOff x="0" y="0"/>
            <a:chExt cx="2230080" cy="584640"/>
          </a:xfrm>
          <a:solidFill>
            <a:schemeClr val="tx1">
              <a:lumMod val="85000"/>
            </a:schemeClr>
          </a:solidFill>
        </p:grpSpPr>
        <p:sp>
          <p:nvSpPr>
            <p:cNvPr id="50" name="Freeform 50"/>
            <p:cNvSpPr/>
            <p:nvPr/>
          </p:nvSpPr>
          <p:spPr>
            <a:xfrm>
              <a:off x="0" y="0"/>
              <a:ext cx="2230120" cy="584581"/>
            </a:xfrm>
            <a:custGeom>
              <a:avLst/>
              <a:gdLst/>
              <a:ahLst/>
              <a:cxnLst/>
              <a:rect l="l" t="t" r="r" b="b"/>
              <a:pathLst>
                <a:path w="2230120" h="584581">
                  <a:moveTo>
                    <a:pt x="0" y="422656"/>
                  </a:moveTo>
                  <a:cubicBezTo>
                    <a:pt x="0" y="307340"/>
                    <a:pt x="0" y="307340"/>
                    <a:pt x="112268" y="288163"/>
                  </a:cubicBezTo>
                  <a:cubicBezTo>
                    <a:pt x="517779" y="222377"/>
                    <a:pt x="923290" y="153670"/>
                    <a:pt x="1326007" y="87884"/>
                  </a:cubicBezTo>
                  <a:cubicBezTo>
                    <a:pt x="1391793" y="76962"/>
                    <a:pt x="1460246" y="63119"/>
                    <a:pt x="1512316" y="126365"/>
                  </a:cubicBezTo>
                  <a:cubicBezTo>
                    <a:pt x="1520571" y="134620"/>
                    <a:pt x="1539748" y="137287"/>
                    <a:pt x="1556131" y="137287"/>
                  </a:cubicBezTo>
                  <a:cubicBezTo>
                    <a:pt x="1690370" y="131826"/>
                    <a:pt x="1827403" y="137287"/>
                    <a:pt x="1961642" y="115316"/>
                  </a:cubicBezTo>
                  <a:cubicBezTo>
                    <a:pt x="2019173" y="107061"/>
                    <a:pt x="2071243" y="82423"/>
                    <a:pt x="2120519" y="52197"/>
                  </a:cubicBezTo>
                  <a:cubicBezTo>
                    <a:pt x="2145157" y="35687"/>
                    <a:pt x="2167128" y="0"/>
                    <a:pt x="2200021" y="52197"/>
                  </a:cubicBezTo>
                  <a:cubicBezTo>
                    <a:pt x="2230120" y="104394"/>
                    <a:pt x="2197227" y="112522"/>
                    <a:pt x="2169922" y="134493"/>
                  </a:cubicBezTo>
                  <a:cubicBezTo>
                    <a:pt x="2046605" y="230505"/>
                    <a:pt x="1901444" y="244348"/>
                    <a:pt x="1756283" y="255270"/>
                  </a:cubicBezTo>
                  <a:cubicBezTo>
                    <a:pt x="1712468" y="258064"/>
                    <a:pt x="1665859" y="260731"/>
                    <a:pt x="1622044" y="260731"/>
                  </a:cubicBezTo>
                  <a:cubicBezTo>
                    <a:pt x="1567307" y="257937"/>
                    <a:pt x="1523365" y="263525"/>
                    <a:pt x="1512443" y="332105"/>
                  </a:cubicBezTo>
                  <a:cubicBezTo>
                    <a:pt x="1504188" y="381508"/>
                    <a:pt x="1454912" y="378714"/>
                    <a:pt x="1416558" y="384302"/>
                  </a:cubicBezTo>
                  <a:cubicBezTo>
                    <a:pt x="1120648" y="422783"/>
                    <a:pt x="824738" y="458470"/>
                    <a:pt x="526161" y="499618"/>
                  </a:cubicBezTo>
                  <a:cubicBezTo>
                    <a:pt x="389128" y="516128"/>
                    <a:pt x="249428" y="524383"/>
                    <a:pt x="112522" y="562737"/>
                  </a:cubicBezTo>
                  <a:cubicBezTo>
                    <a:pt x="30099" y="584581"/>
                    <a:pt x="0" y="543433"/>
                    <a:pt x="0" y="422656"/>
                  </a:cubicBezTo>
                  <a:close/>
                  <a:moveTo>
                    <a:pt x="1062990" y="329311"/>
                  </a:moveTo>
                  <a:cubicBezTo>
                    <a:pt x="1147953" y="310134"/>
                    <a:pt x="1232789" y="293624"/>
                    <a:pt x="1317752" y="277114"/>
                  </a:cubicBezTo>
                  <a:cubicBezTo>
                    <a:pt x="1364361" y="271653"/>
                    <a:pt x="1353312" y="238633"/>
                    <a:pt x="1353312" y="211201"/>
                  </a:cubicBezTo>
                  <a:cubicBezTo>
                    <a:pt x="1353312" y="170053"/>
                    <a:pt x="1320419" y="183769"/>
                    <a:pt x="1301242" y="186436"/>
                  </a:cubicBezTo>
                  <a:cubicBezTo>
                    <a:pt x="1216279" y="191897"/>
                    <a:pt x="1131443" y="205613"/>
                    <a:pt x="1049147" y="208407"/>
                  </a:cubicBezTo>
                  <a:cubicBezTo>
                    <a:pt x="1002538" y="211201"/>
                    <a:pt x="997077" y="227584"/>
                    <a:pt x="999871" y="266065"/>
                  </a:cubicBezTo>
                  <a:cubicBezTo>
                    <a:pt x="999871" y="312674"/>
                    <a:pt x="1021842" y="326390"/>
                    <a:pt x="1062863" y="32918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9360000" y="608400"/>
            <a:ext cx="1805040" cy="1336320"/>
            <a:chOff x="0" y="0"/>
            <a:chExt cx="2406720" cy="1781760"/>
          </a:xfrm>
          <a:solidFill>
            <a:schemeClr val="tx1">
              <a:lumMod val="85000"/>
            </a:schemeClr>
          </a:solidFill>
        </p:grpSpPr>
        <p:sp>
          <p:nvSpPr>
            <p:cNvPr id="52" name="Freeform 52"/>
            <p:cNvSpPr/>
            <p:nvPr/>
          </p:nvSpPr>
          <p:spPr>
            <a:xfrm>
              <a:off x="0" y="0"/>
              <a:ext cx="2406523" cy="1781683"/>
            </a:xfrm>
            <a:custGeom>
              <a:avLst/>
              <a:gdLst/>
              <a:ahLst/>
              <a:cxnLst/>
              <a:rect l="l" t="t" r="r" b="b"/>
              <a:pathLst>
                <a:path w="2406523" h="1781683">
                  <a:moveTo>
                    <a:pt x="0" y="210693"/>
                  </a:moveTo>
                  <a:cubicBezTo>
                    <a:pt x="172466" y="38354"/>
                    <a:pt x="399796" y="0"/>
                    <a:pt x="610616" y="109474"/>
                  </a:cubicBezTo>
                  <a:cubicBezTo>
                    <a:pt x="846074" y="229870"/>
                    <a:pt x="1054100" y="388620"/>
                    <a:pt x="1253998" y="558292"/>
                  </a:cubicBezTo>
                  <a:cubicBezTo>
                    <a:pt x="1393698" y="676021"/>
                    <a:pt x="1544193" y="768985"/>
                    <a:pt x="1719453" y="818261"/>
                  </a:cubicBezTo>
                  <a:cubicBezTo>
                    <a:pt x="1889252" y="864743"/>
                    <a:pt x="2017903" y="977011"/>
                    <a:pt x="2149348" y="1081024"/>
                  </a:cubicBezTo>
                  <a:cubicBezTo>
                    <a:pt x="2163064" y="1091946"/>
                    <a:pt x="2184908" y="1100201"/>
                    <a:pt x="2165731" y="1124839"/>
                  </a:cubicBezTo>
                  <a:cubicBezTo>
                    <a:pt x="2149348" y="1144016"/>
                    <a:pt x="2132838" y="1138555"/>
                    <a:pt x="2116455" y="1124839"/>
                  </a:cubicBezTo>
                  <a:cubicBezTo>
                    <a:pt x="1916557" y="949706"/>
                    <a:pt x="1670177" y="867537"/>
                    <a:pt x="1431925" y="768985"/>
                  </a:cubicBezTo>
                  <a:cubicBezTo>
                    <a:pt x="1327912" y="722503"/>
                    <a:pt x="1240282" y="645795"/>
                    <a:pt x="1149858" y="577342"/>
                  </a:cubicBezTo>
                  <a:cubicBezTo>
                    <a:pt x="1125220" y="555498"/>
                    <a:pt x="1097788" y="528066"/>
                    <a:pt x="1051306" y="555498"/>
                  </a:cubicBezTo>
                  <a:cubicBezTo>
                    <a:pt x="1111504" y="607441"/>
                    <a:pt x="1171829" y="659511"/>
                    <a:pt x="1229233" y="708787"/>
                  </a:cubicBezTo>
                  <a:cubicBezTo>
                    <a:pt x="1598803" y="1018032"/>
                    <a:pt x="1968500" y="1327277"/>
                    <a:pt x="2338070" y="1636649"/>
                  </a:cubicBezTo>
                  <a:cubicBezTo>
                    <a:pt x="2346325" y="1644904"/>
                    <a:pt x="2351786" y="1653032"/>
                    <a:pt x="2362708" y="1658493"/>
                  </a:cubicBezTo>
                  <a:cubicBezTo>
                    <a:pt x="2406523" y="1685925"/>
                    <a:pt x="2384552" y="1718691"/>
                    <a:pt x="2365502" y="1743329"/>
                  </a:cubicBezTo>
                  <a:cubicBezTo>
                    <a:pt x="2338070" y="1781683"/>
                    <a:pt x="2318893" y="1740535"/>
                    <a:pt x="2305304" y="1726946"/>
                  </a:cubicBezTo>
                  <a:cubicBezTo>
                    <a:pt x="1875409" y="1362964"/>
                    <a:pt x="1445514" y="996188"/>
                    <a:pt x="1010158" y="640334"/>
                  </a:cubicBezTo>
                  <a:cubicBezTo>
                    <a:pt x="843280" y="506349"/>
                    <a:pt x="673608" y="372237"/>
                    <a:pt x="503809" y="243586"/>
                  </a:cubicBezTo>
                  <a:cubicBezTo>
                    <a:pt x="407924" y="172466"/>
                    <a:pt x="314833" y="169672"/>
                    <a:pt x="227330" y="235331"/>
                  </a:cubicBezTo>
                  <a:cubicBezTo>
                    <a:pt x="139827" y="300990"/>
                    <a:pt x="71247" y="290068"/>
                    <a:pt x="0" y="21069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13613040" y="5308560"/>
            <a:ext cx="1067760" cy="802080"/>
            <a:chOff x="0" y="0"/>
            <a:chExt cx="1423680" cy="1069440"/>
          </a:xfrm>
          <a:solidFill>
            <a:schemeClr val="tx1">
              <a:lumMod val="85000"/>
            </a:schemeClr>
          </a:solidFill>
        </p:grpSpPr>
        <p:sp>
          <p:nvSpPr>
            <p:cNvPr id="54" name="Freeform 54"/>
            <p:cNvSpPr/>
            <p:nvPr/>
          </p:nvSpPr>
          <p:spPr>
            <a:xfrm>
              <a:off x="0" y="0"/>
              <a:ext cx="1423670" cy="1069467"/>
            </a:xfrm>
            <a:custGeom>
              <a:avLst/>
              <a:gdLst/>
              <a:ahLst/>
              <a:cxnLst/>
              <a:rect l="l" t="t" r="r" b="b"/>
              <a:pathLst>
                <a:path w="1423670" h="1069467">
                  <a:moveTo>
                    <a:pt x="1420876" y="877951"/>
                  </a:moveTo>
                  <a:cubicBezTo>
                    <a:pt x="1423670" y="992886"/>
                    <a:pt x="1264539" y="1069467"/>
                    <a:pt x="1149350" y="1006475"/>
                  </a:cubicBezTo>
                  <a:cubicBezTo>
                    <a:pt x="1012190" y="932688"/>
                    <a:pt x="891540" y="839597"/>
                    <a:pt x="768096" y="746633"/>
                  </a:cubicBezTo>
                  <a:cubicBezTo>
                    <a:pt x="540385" y="582549"/>
                    <a:pt x="315468" y="413004"/>
                    <a:pt x="93218" y="243459"/>
                  </a:cubicBezTo>
                  <a:cubicBezTo>
                    <a:pt x="10922" y="183261"/>
                    <a:pt x="0" y="136779"/>
                    <a:pt x="41148" y="73787"/>
                  </a:cubicBezTo>
                  <a:cubicBezTo>
                    <a:pt x="82296" y="10795"/>
                    <a:pt x="145415" y="0"/>
                    <a:pt x="230378" y="51943"/>
                  </a:cubicBezTo>
                  <a:cubicBezTo>
                    <a:pt x="600710" y="279019"/>
                    <a:pt x="971042" y="511429"/>
                    <a:pt x="1341374" y="741172"/>
                  </a:cubicBezTo>
                  <a:cubicBezTo>
                    <a:pt x="1396238" y="773938"/>
                    <a:pt x="1418209" y="817753"/>
                    <a:pt x="1420876" y="87795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3014000" y="6234480"/>
            <a:ext cx="1999440" cy="1657440"/>
            <a:chOff x="0" y="0"/>
            <a:chExt cx="2665920" cy="2209920"/>
          </a:xfrm>
          <a:solidFill>
            <a:schemeClr val="tx1">
              <a:lumMod val="85000"/>
            </a:schemeClr>
          </a:solidFill>
        </p:grpSpPr>
        <p:sp>
          <p:nvSpPr>
            <p:cNvPr id="56" name="Freeform 56"/>
            <p:cNvSpPr/>
            <p:nvPr/>
          </p:nvSpPr>
          <p:spPr>
            <a:xfrm>
              <a:off x="0" y="0"/>
              <a:ext cx="2666111" cy="2209927"/>
            </a:xfrm>
            <a:custGeom>
              <a:avLst/>
              <a:gdLst/>
              <a:ahLst/>
              <a:cxnLst/>
              <a:rect l="l" t="t" r="r" b="b"/>
              <a:pathLst>
                <a:path w="2666111" h="2209927">
                  <a:moveTo>
                    <a:pt x="0" y="2094865"/>
                  </a:moveTo>
                  <a:cubicBezTo>
                    <a:pt x="93218" y="2067433"/>
                    <a:pt x="189103" y="2086610"/>
                    <a:pt x="282194" y="2089404"/>
                  </a:cubicBezTo>
                  <a:cubicBezTo>
                    <a:pt x="704088" y="2100326"/>
                    <a:pt x="1126109" y="2092198"/>
                    <a:pt x="1534287" y="1966214"/>
                  </a:cubicBezTo>
                  <a:cubicBezTo>
                    <a:pt x="1843913" y="1870329"/>
                    <a:pt x="2109724" y="1697863"/>
                    <a:pt x="2315210" y="1443228"/>
                  </a:cubicBezTo>
                  <a:cubicBezTo>
                    <a:pt x="2493264" y="1224153"/>
                    <a:pt x="2526157" y="964057"/>
                    <a:pt x="2504313" y="692912"/>
                  </a:cubicBezTo>
                  <a:cubicBezTo>
                    <a:pt x="2490597" y="531368"/>
                    <a:pt x="2457704" y="372491"/>
                    <a:pt x="2397506" y="221869"/>
                  </a:cubicBezTo>
                  <a:cubicBezTo>
                    <a:pt x="2370074" y="158877"/>
                    <a:pt x="2375535" y="112268"/>
                    <a:pt x="2424938" y="68453"/>
                  </a:cubicBezTo>
                  <a:cubicBezTo>
                    <a:pt x="2444115" y="52070"/>
                    <a:pt x="2457831" y="27432"/>
                    <a:pt x="2482469" y="0"/>
                  </a:cubicBezTo>
                  <a:cubicBezTo>
                    <a:pt x="2537206" y="115062"/>
                    <a:pt x="2567432" y="229997"/>
                    <a:pt x="2594864" y="345059"/>
                  </a:cubicBezTo>
                  <a:cubicBezTo>
                    <a:pt x="2655189" y="624332"/>
                    <a:pt x="2666111" y="903732"/>
                    <a:pt x="2581148" y="1177544"/>
                  </a:cubicBezTo>
                  <a:cubicBezTo>
                    <a:pt x="2460625" y="1577340"/>
                    <a:pt x="2167382" y="1812925"/>
                    <a:pt x="1800225" y="1971675"/>
                  </a:cubicBezTo>
                  <a:cubicBezTo>
                    <a:pt x="1304290" y="2187956"/>
                    <a:pt x="783717" y="2209927"/>
                    <a:pt x="254889" y="2138680"/>
                  </a:cubicBezTo>
                  <a:cubicBezTo>
                    <a:pt x="169926" y="2127758"/>
                    <a:pt x="84963" y="2108581"/>
                    <a:pt x="127" y="20948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16596720" y="6688080"/>
            <a:ext cx="784080" cy="777600"/>
            <a:chOff x="0" y="0"/>
            <a:chExt cx="1045440" cy="1036800"/>
          </a:xfrm>
          <a:solidFill>
            <a:schemeClr val="tx1">
              <a:lumMod val="85000"/>
            </a:schemeClr>
          </a:solidFill>
        </p:grpSpPr>
        <p:sp>
          <p:nvSpPr>
            <p:cNvPr id="58" name="Freeform 58"/>
            <p:cNvSpPr/>
            <p:nvPr/>
          </p:nvSpPr>
          <p:spPr>
            <a:xfrm>
              <a:off x="0" y="0"/>
              <a:ext cx="1045337" cy="1036828"/>
            </a:xfrm>
            <a:custGeom>
              <a:avLst/>
              <a:gdLst/>
              <a:ahLst/>
              <a:cxnLst/>
              <a:rect l="l" t="t" r="r" b="b"/>
              <a:pathLst>
                <a:path w="1045337" h="1036828">
                  <a:moveTo>
                    <a:pt x="727202" y="393319"/>
                  </a:moveTo>
                  <a:cubicBezTo>
                    <a:pt x="743712" y="409829"/>
                    <a:pt x="727202" y="418084"/>
                    <a:pt x="718947" y="423545"/>
                  </a:cubicBezTo>
                  <a:cubicBezTo>
                    <a:pt x="600964" y="522605"/>
                    <a:pt x="554355" y="651764"/>
                    <a:pt x="554355" y="803021"/>
                  </a:cubicBezTo>
                  <a:cubicBezTo>
                    <a:pt x="551561" y="979043"/>
                    <a:pt x="428117" y="1036828"/>
                    <a:pt x="279908" y="940562"/>
                  </a:cubicBezTo>
                  <a:cubicBezTo>
                    <a:pt x="183896" y="877316"/>
                    <a:pt x="104267" y="794766"/>
                    <a:pt x="32893" y="704088"/>
                  </a:cubicBezTo>
                  <a:cubicBezTo>
                    <a:pt x="2794" y="662813"/>
                    <a:pt x="0" y="624332"/>
                    <a:pt x="27432" y="580263"/>
                  </a:cubicBezTo>
                  <a:cubicBezTo>
                    <a:pt x="98806" y="462026"/>
                    <a:pt x="181102" y="352044"/>
                    <a:pt x="271653" y="247523"/>
                  </a:cubicBezTo>
                  <a:cubicBezTo>
                    <a:pt x="329311" y="181483"/>
                    <a:pt x="397891" y="134747"/>
                    <a:pt x="482981" y="112776"/>
                  </a:cubicBezTo>
                  <a:cubicBezTo>
                    <a:pt x="603758" y="79756"/>
                    <a:pt x="724408" y="46736"/>
                    <a:pt x="845185" y="16510"/>
                  </a:cubicBezTo>
                  <a:cubicBezTo>
                    <a:pt x="910971" y="0"/>
                    <a:pt x="1006983" y="52197"/>
                    <a:pt x="1034415" y="115443"/>
                  </a:cubicBezTo>
                  <a:cubicBezTo>
                    <a:pt x="1042670" y="140208"/>
                    <a:pt x="1045337" y="167640"/>
                    <a:pt x="1028954" y="184150"/>
                  </a:cubicBezTo>
                  <a:cubicBezTo>
                    <a:pt x="935736" y="266700"/>
                    <a:pt x="839597" y="343789"/>
                    <a:pt x="724408" y="395986"/>
                  </a:cubicBezTo>
                  <a:cubicBezTo>
                    <a:pt x="724408" y="357505"/>
                    <a:pt x="790321" y="346456"/>
                    <a:pt x="768350" y="313436"/>
                  </a:cubicBezTo>
                  <a:cubicBezTo>
                    <a:pt x="746379" y="283210"/>
                    <a:pt x="699770" y="302387"/>
                    <a:pt x="664083" y="299720"/>
                  </a:cubicBezTo>
                  <a:cubicBezTo>
                    <a:pt x="647573" y="299720"/>
                    <a:pt x="631190" y="299720"/>
                    <a:pt x="614680" y="302514"/>
                  </a:cubicBezTo>
                  <a:cubicBezTo>
                    <a:pt x="518668" y="316230"/>
                    <a:pt x="419862" y="319024"/>
                    <a:pt x="343027" y="395986"/>
                  </a:cubicBezTo>
                  <a:cubicBezTo>
                    <a:pt x="321056" y="420751"/>
                    <a:pt x="296418" y="448183"/>
                    <a:pt x="307340" y="478536"/>
                  </a:cubicBezTo>
                  <a:cubicBezTo>
                    <a:pt x="323850" y="517017"/>
                    <a:pt x="362204" y="503301"/>
                    <a:pt x="392430" y="500507"/>
                  </a:cubicBezTo>
                  <a:cubicBezTo>
                    <a:pt x="510413" y="486791"/>
                    <a:pt x="622935" y="450977"/>
                    <a:pt x="727202" y="39319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>
            <a:off x="9496080" y="2370960"/>
            <a:ext cx="460080" cy="1039680"/>
            <a:chOff x="0" y="0"/>
            <a:chExt cx="613440" cy="1386240"/>
          </a:xfrm>
          <a:solidFill>
            <a:schemeClr val="tx1">
              <a:lumMod val="85000"/>
            </a:schemeClr>
          </a:solidFill>
        </p:grpSpPr>
        <p:sp>
          <p:nvSpPr>
            <p:cNvPr id="60" name="Freeform 60"/>
            <p:cNvSpPr/>
            <p:nvPr/>
          </p:nvSpPr>
          <p:spPr>
            <a:xfrm>
              <a:off x="0" y="0"/>
              <a:ext cx="613410" cy="1386205"/>
            </a:xfrm>
            <a:custGeom>
              <a:avLst/>
              <a:gdLst/>
              <a:ahLst/>
              <a:cxnLst/>
              <a:rect l="l" t="t" r="r" b="b"/>
              <a:pathLst>
                <a:path w="613410" h="1386205">
                  <a:moveTo>
                    <a:pt x="294513" y="1372489"/>
                  </a:moveTo>
                  <a:cubicBezTo>
                    <a:pt x="90043" y="1386205"/>
                    <a:pt x="92710" y="1386205"/>
                    <a:pt x="171831" y="1199515"/>
                  </a:cubicBezTo>
                  <a:cubicBezTo>
                    <a:pt x="185420" y="1166622"/>
                    <a:pt x="201803" y="1133602"/>
                    <a:pt x="210058" y="1100709"/>
                  </a:cubicBezTo>
                  <a:cubicBezTo>
                    <a:pt x="242824" y="969010"/>
                    <a:pt x="215519" y="930529"/>
                    <a:pt x="81915" y="916813"/>
                  </a:cubicBezTo>
                  <a:cubicBezTo>
                    <a:pt x="65532" y="914019"/>
                    <a:pt x="49149" y="911352"/>
                    <a:pt x="32893" y="911352"/>
                  </a:cubicBezTo>
                  <a:cubicBezTo>
                    <a:pt x="10922" y="911352"/>
                    <a:pt x="0" y="903097"/>
                    <a:pt x="0" y="878459"/>
                  </a:cubicBezTo>
                  <a:cubicBezTo>
                    <a:pt x="0" y="856488"/>
                    <a:pt x="2667" y="837311"/>
                    <a:pt x="32766" y="834517"/>
                  </a:cubicBezTo>
                  <a:cubicBezTo>
                    <a:pt x="81788" y="831723"/>
                    <a:pt x="133604" y="823595"/>
                    <a:pt x="182753" y="826262"/>
                  </a:cubicBezTo>
                  <a:cubicBezTo>
                    <a:pt x="242697" y="829056"/>
                    <a:pt x="267208" y="804291"/>
                    <a:pt x="272669" y="746633"/>
                  </a:cubicBezTo>
                  <a:cubicBezTo>
                    <a:pt x="286258" y="634111"/>
                    <a:pt x="343535" y="507873"/>
                    <a:pt x="242697" y="425450"/>
                  </a:cubicBezTo>
                  <a:cubicBezTo>
                    <a:pt x="152781" y="351282"/>
                    <a:pt x="155448" y="290957"/>
                    <a:pt x="188214" y="203073"/>
                  </a:cubicBezTo>
                  <a:cubicBezTo>
                    <a:pt x="204597" y="161925"/>
                    <a:pt x="180086" y="117983"/>
                    <a:pt x="180086" y="76835"/>
                  </a:cubicBezTo>
                  <a:cubicBezTo>
                    <a:pt x="177419" y="57658"/>
                    <a:pt x="155575" y="27432"/>
                    <a:pt x="185547" y="21971"/>
                  </a:cubicBezTo>
                  <a:cubicBezTo>
                    <a:pt x="215519" y="16510"/>
                    <a:pt x="264414" y="0"/>
                    <a:pt x="278130" y="38481"/>
                  </a:cubicBezTo>
                  <a:cubicBezTo>
                    <a:pt x="305435" y="123571"/>
                    <a:pt x="378968" y="131826"/>
                    <a:pt x="447167" y="142748"/>
                  </a:cubicBezTo>
                  <a:cubicBezTo>
                    <a:pt x="490728" y="151003"/>
                    <a:pt x="518033" y="170180"/>
                    <a:pt x="523494" y="216916"/>
                  </a:cubicBezTo>
                  <a:cubicBezTo>
                    <a:pt x="528955" y="260858"/>
                    <a:pt x="509905" y="277368"/>
                    <a:pt x="471678" y="291084"/>
                  </a:cubicBezTo>
                  <a:cubicBezTo>
                    <a:pt x="425323" y="307594"/>
                    <a:pt x="444373" y="348742"/>
                    <a:pt x="452628" y="378968"/>
                  </a:cubicBezTo>
                  <a:cubicBezTo>
                    <a:pt x="490855" y="538226"/>
                    <a:pt x="531749" y="697357"/>
                    <a:pt x="569849" y="856615"/>
                  </a:cubicBezTo>
                  <a:cubicBezTo>
                    <a:pt x="599821" y="969137"/>
                    <a:pt x="613410" y="1078992"/>
                    <a:pt x="594360" y="1194308"/>
                  </a:cubicBezTo>
                  <a:cubicBezTo>
                    <a:pt x="575310" y="1312291"/>
                    <a:pt x="537083" y="1350772"/>
                    <a:pt x="422656" y="1361694"/>
                  </a:cubicBezTo>
                  <a:cubicBezTo>
                    <a:pt x="379095" y="1367155"/>
                    <a:pt x="338201" y="1369949"/>
                    <a:pt x="294513" y="1372616"/>
                  </a:cubicBezTo>
                  <a:close/>
                  <a:moveTo>
                    <a:pt x="324485" y="1276350"/>
                  </a:moveTo>
                  <a:cubicBezTo>
                    <a:pt x="381762" y="1268095"/>
                    <a:pt x="444500" y="1235202"/>
                    <a:pt x="501650" y="1183005"/>
                  </a:cubicBezTo>
                  <a:cubicBezTo>
                    <a:pt x="512572" y="1169289"/>
                    <a:pt x="518033" y="1155573"/>
                    <a:pt x="509778" y="1139063"/>
                  </a:cubicBezTo>
                  <a:cubicBezTo>
                    <a:pt x="501650" y="1125347"/>
                    <a:pt x="487934" y="1117092"/>
                    <a:pt x="477012" y="1122553"/>
                  </a:cubicBezTo>
                  <a:cubicBezTo>
                    <a:pt x="406146" y="1149985"/>
                    <a:pt x="329819" y="1166495"/>
                    <a:pt x="278003" y="1232408"/>
                  </a:cubicBezTo>
                  <a:cubicBezTo>
                    <a:pt x="258953" y="1259840"/>
                    <a:pt x="261620" y="1281811"/>
                    <a:pt x="324358" y="1276350"/>
                  </a:cubicBezTo>
                  <a:close/>
                  <a:moveTo>
                    <a:pt x="523494" y="977265"/>
                  </a:moveTo>
                  <a:cubicBezTo>
                    <a:pt x="455295" y="966343"/>
                    <a:pt x="406273" y="999236"/>
                    <a:pt x="354457" y="1021207"/>
                  </a:cubicBezTo>
                  <a:cubicBezTo>
                    <a:pt x="327152" y="1034923"/>
                    <a:pt x="316230" y="1059688"/>
                    <a:pt x="332613" y="1084326"/>
                  </a:cubicBezTo>
                  <a:cubicBezTo>
                    <a:pt x="348996" y="1111758"/>
                    <a:pt x="378968" y="1114552"/>
                    <a:pt x="400812" y="1098042"/>
                  </a:cubicBezTo>
                  <a:cubicBezTo>
                    <a:pt x="444373" y="1065149"/>
                    <a:pt x="493522" y="1037590"/>
                    <a:pt x="523494" y="977265"/>
                  </a:cubicBezTo>
                  <a:close/>
                  <a:moveTo>
                    <a:pt x="493522" y="848233"/>
                  </a:moveTo>
                  <a:cubicBezTo>
                    <a:pt x="441706" y="837311"/>
                    <a:pt x="406273" y="859155"/>
                    <a:pt x="365379" y="878459"/>
                  </a:cubicBezTo>
                  <a:cubicBezTo>
                    <a:pt x="346329" y="889381"/>
                    <a:pt x="329946" y="905891"/>
                    <a:pt x="343535" y="927862"/>
                  </a:cubicBezTo>
                  <a:cubicBezTo>
                    <a:pt x="359918" y="955294"/>
                    <a:pt x="384429" y="952627"/>
                    <a:pt x="403479" y="936117"/>
                  </a:cubicBezTo>
                  <a:cubicBezTo>
                    <a:pt x="436245" y="914146"/>
                    <a:pt x="471678" y="889508"/>
                    <a:pt x="493395" y="84823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1" name="Group 61"/>
          <p:cNvGrpSpPr>
            <a:grpSpLocks noChangeAspect="1"/>
          </p:cNvGrpSpPr>
          <p:nvPr/>
        </p:nvGrpSpPr>
        <p:grpSpPr>
          <a:xfrm>
            <a:off x="15377760" y="6240240"/>
            <a:ext cx="1082880" cy="537120"/>
            <a:chOff x="0" y="0"/>
            <a:chExt cx="1443840" cy="716160"/>
          </a:xfrm>
          <a:solidFill>
            <a:schemeClr val="tx1">
              <a:lumMod val="85000"/>
            </a:schemeClr>
          </a:solidFill>
        </p:grpSpPr>
        <p:sp>
          <p:nvSpPr>
            <p:cNvPr id="62" name="Freeform 62"/>
            <p:cNvSpPr/>
            <p:nvPr/>
          </p:nvSpPr>
          <p:spPr>
            <a:xfrm>
              <a:off x="0" y="0"/>
              <a:ext cx="1443863" cy="716153"/>
            </a:xfrm>
            <a:custGeom>
              <a:avLst/>
              <a:gdLst/>
              <a:ahLst/>
              <a:cxnLst/>
              <a:rect l="l" t="t" r="r" b="b"/>
              <a:pathLst>
                <a:path w="1443863" h="716153">
                  <a:moveTo>
                    <a:pt x="1424686" y="587248"/>
                  </a:moveTo>
                  <a:cubicBezTo>
                    <a:pt x="1419225" y="716153"/>
                    <a:pt x="1419225" y="716153"/>
                    <a:pt x="1301369" y="677799"/>
                  </a:cubicBezTo>
                  <a:cubicBezTo>
                    <a:pt x="909574" y="548767"/>
                    <a:pt x="515112" y="425323"/>
                    <a:pt x="131445" y="274447"/>
                  </a:cubicBezTo>
                  <a:cubicBezTo>
                    <a:pt x="35560" y="238760"/>
                    <a:pt x="0" y="178308"/>
                    <a:pt x="32893" y="109728"/>
                  </a:cubicBezTo>
                  <a:cubicBezTo>
                    <a:pt x="60325" y="49403"/>
                    <a:pt x="186309" y="0"/>
                    <a:pt x="246634" y="27432"/>
                  </a:cubicBezTo>
                  <a:cubicBezTo>
                    <a:pt x="621919" y="192024"/>
                    <a:pt x="997331" y="356743"/>
                    <a:pt x="1372616" y="524129"/>
                  </a:cubicBezTo>
                  <a:cubicBezTo>
                    <a:pt x="1402715" y="535051"/>
                    <a:pt x="1443863" y="540639"/>
                    <a:pt x="1424686" y="58724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16198560" y="7243200"/>
            <a:ext cx="626400" cy="542880"/>
            <a:chOff x="0" y="0"/>
            <a:chExt cx="835200" cy="723840"/>
          </a:xfrm>
          <a:solidFill>
            <a:schemeClr val="tx1">
              <a:lumMod val="85000"/>
            </a:schemeClr>
          </a:solidFill>
        </p:grpSpPr>
        <p:sp>
          <p:nvSpPr>
            <p:cNvPr id="64" name="Freeform 64"/>
            <p:cNvSpPr/>
            <p:nvPr/>
          </p:nvSpPr>
          <p:spPr>
            <a:xfrm>
              <a:off x="0" y="0"/>
              <a:ext cx="835152" cy="723773"/>
            </a:xfrm>
            <a:custGeom>
              <a:avLst/>
              <a:gdLst/>
              <a:ahLst/>
              <a:cxnLst/>
              <a:rect l="l" t="t" r="r" b="b"/>
              <a:pathLst>
                <a:path w="835152" h="723773">
                  <a:moveTo>
                    <a:pt x="112268" y="242189"/>
                  </a:moveTo>
                  <a:cubicBezTo>
                    <a:pt x="93091" y="195453"/>
                    <a:pt x="41021" y="206375"/>
                    <a:pt x="0" y="173355"/>
                  </a:cubicBezTo>
                  <a:cubicBezTo>
                    <a:pt x="109474" y="140335"/>
                    <a:pt x="219075" y="123825"/>
                    <a:pt x="314960" y="79756"/>
                  </a:cubicBezTo>
                  <a:cubicBezTo>
                    <a:pt x="476504" y="0"/>
                    <a:pt x="577850" y="71501"/>
                    <a:pt x="679069" y="184404"/>
                  </a:cubicBezTo>
                  <a:cubicBezTo>
                    <a:pt x="835152" y="355092"/>
                    <a:pt x="832485" y="429387"/>
                    <a:pt x="648970" y="577977"/>
                  </a:cubicBezTo>
                  <a:cubicBezTo>
                    <a:pt x="585978" y="630301"/>
                    <a:pt x="520319" y="665988"/>
                    <a:pt x="435356" y="677037"/>
                  </a:cubicBezTo>
                  <a:cubicBezTo>
                    <a:pt x="350520" y="685292"/>
                    <a:pt x="265557" y="707263"/>
                    <a:pt x="172466" y="723773"/>
                  </a:cubicBezTo>
                  <a:cubicBezTo>
                    <a:pt x="194310" y="663194"/>
                    <a:pt x="216281" y="608203"/>
                    <a:pt x="229997" y="553085"/>
                  </a:cubicBezTo>
                  <a:cubicBezTo>
                    <a:pt x="262890" y="412750"/>
                    <a:pt x="216281" y="288925"/>
                    <a:pt x="109474" y="242062"/>
                  </a:cubicBezTo>
                  <a:lnTo>
                    <a:pt x="112268" y="24206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12325680" y="6181920"/>
            <a:ext cx="1919520" cy="555120"/>
            <a:chOff x="0" y="0"/>
            <a:chExt cx="2559360" cy="740160"/>
          </a:xfrm>
          <a:solidFill>
            <a:schemeClr val="tx1">
              <a:lumMod val="85000"/>
            </a:schemeClr>
          </a:solidFill>
        </p:grpSpPr>
        <p:sp>
          <p:nvSpPr>
            <p:cNvPr id="66" name="Freeform 66"/>
            <p:cNvSpPr/>
            <p:nvPr/>
          </p:nvSpPr>
          <p:spPr>
            <a:xfrm>
              <a:off x="0" y="0"/>
              <a:ext cx="2559431" cy="740156"/>
            </a:xfrm>
            <a:custGeom>
              <a:avLst/>
              <a:gdLst/>
              <a:ahLst/>
              <a:cxnLst/>
              <a:rect l="l" t="t" r="r" b="b"/>
              <a:pathLst>
                <a:path w="2559431" h="740156">
                  <a:moveTo>
                    <a:pt x="2559304" y="194691"/>
                  </a:moveTo>
                  <a:cubicBezTo>
                    <a:pt x="2348357" y="263271"/>
                    <a:pt x="2164715" y="156337"/>
                    <a:pt x="1972945" y="137160"/>
                  </a:cubicBezTo>
                  <a:cubicBezTo>
                    <a:pt x="1378331" y="79629"/>
                    <a:pt x="819277" y="178308"/>
                    <a:pt x="334264" y="548386"/>
                  </a:cubicBezTo>
                  <a:cubicBezTo>
                    <a:pt x="232918" y="624967"/>
                    <a:pt x="134239" y="690753"/>
                    <a:pt x="0" y="740156"/>
                  </a:cubicBezTo>
                  <a:cubicBezTo>
                    <a:pt x="101346" y="589407"/>
                    <a:pt x="216535" y="477012"/>
                    <a:pt x="347980" y="381000"/>
                  </a:cubicBezTo>
                  <a:cubicBezTo>
                    <a:pt x="611124" y="189103"/>
                    <a:pt x="907034" y="82296"/>
                    <a:pt x="1230376" y="46609"/>
                  </a:cubicBezTo>
                  <a:cubicBezTo>
                    <a:pt x="1592072" y="5461"/>
                    <a:pt x="1953768" y="0"/>
                    <a:pt x="2312797" y="84963"/>
                  </a:cubicBezTo>
                  <a:cubicBezTo>
                    <a:pt x="2400427" y="104140"/>
                    <a:pt x="2482723" y="134366"/>
                    <a:pt x="2559431" y="19456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7" name="Group 67"/>
          <p:cNvGrpSpPr>
            <a:grpSpLocks noChangeAspect="1"/>
          </p:cNvGrpSpPr>
          <p:nvPr/>
        </p:nvGrpSpPr>
        <p:grpSpPr>
          <a:xfrm>
            <a:off x="13726800" y="4960080"/>
            <a:ext cx="1629360" cy="1345680"/>
            <a:chOff x="0" y="0"/>
            <a:chExt cx="2172480" cy="1794240"/>
          </a:xfrm>
          <a:solidFill>
            <a:schemeClr val="tx1">
              <a:lumMod val="85000"/>
            </a:schemeClr>
          </a:solidFill>
        </p:grpSpPr>
        <p:sp>
          <p:nvSpPr>
            <p:cNvPr id="68" name="Freeform 68"/>
            <p:cNvSpPr/>
            <p:nvPr/>
          </p:nvSpPr>
          <p:spPr>
            <a:xfrm>
              <a:off x="0" y="0"/>
              <a:ext cx="2172589" cy="1794256"/>
            </a:xfrm>
            <a:custGeom>
              <a:avLst/>
              <a:gdLst/>
              <a:ahLst/>
              <a:cxnLst/>
              <a:rect l="l" t="t" r="r" b="b"/>
              <a:pathLst>
                <a:path w="2172589" h="1794256">
                  <a:moveTo>
                    <a:pt x="2172462" y="1769618"/>
                  </a:moveTo>
                  <a:cubicBezTo>
                    <a:pt x="2117725" y="1794256"/>
                    <a:pt x="2082038" y="1775079"/>
                    <a:pt x="2046478" y="1761363"/>
                  </a:cubicBezTo>
                  <a:cubicBezTo>
                    <a:pt x="1753362" y="1657223"/>
                    <a:pt x="1512316" y="1471041"/>
                    <a:pt x="1304036" y="1243584"/>
                  </a:cubicBezTo>
                  <a:cubicBezTo>
                    <a:pt x="1035558" y="950468"/>
                    <a:pt x="745109" y="679323"/>
                    <a:pt x="457454" y="405384"/>
                  </a:cubicBezTo>
                  <a:cubicBezTo>
                    <a:pt x="446532" y="394462"/>
                    <a:pt x="432816" y="377952"/>
                    <a:pt x="419100" y="377952"/>
                  </a:cubicBezTo>
                  <a:cubicBezTo>
                    <a:pt x="252095" y="356108"/>
                    <a:pt x="161671" y="213614"/>
                    <a:pt x="35560" y="125984"/>
                  </a:cubicBezTo>
                  <a:cubicBezTo>
                    <a:pt x="13716" y="109601"/>
                    <a:pt x="0" y="87630"/>
                    <a:pt x="10922" y="57531"/>
                  </a:cubicBezTo>
                  <a:cubicBezTo>
                    <a:pt x="21844" y="27432"/>
                    <a:pt x="38354" y="8255"/>
                    <a:pt x="73914" y="5461"/>
                  </a:cubicBezTo>
                  <a:cubicBezTo>
                    <a:pt x="106807" y="2794"/>
                    <a:pt x="139700" y="0"/>
                    <a:pt x="172593" y="21971"/>
                  </a:cubicBezTo>
                  <a:cubicBezTo>
                    <a:pt x="279400" y="90424"/>
                    <a:pt x="391795" y="161671"/>
                    <a:pt x="468503" y="260350"/>
                  </a:cubicBezTo>
                  <a:cubicBezTo>
                    <a:pt x="662940" y="506730"/>
                    <a:pt x="895858" y="717677"/>
                    <a:pt x="1120521" y="936879"/>
                  </a:cubicBezTo>
                  <a:cubicBezTo>
                    <a:pt x="1353439" y="1167003"/>
                    <a:pt x="1602740" y="1383411"/>
                    <a:pt x="1857502" y="1588770"/>
                  </a:cubicBezTo>
                  <a:cubicBezTo>
                    <a:pt x="1950593" y="1662684"/>
                    <a:pt x="2057527" y="1709293"/>
                    <a:pt x="2172589" y="17696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9" name="Group 69"/>
          <p:cNvGrpSpPr>
            <a:grpSpLocks noChangeAspect="1"/>
          </p:cNvGrpSpPr>
          <p:nvPr/>
        </p:nvGrpSpPr>
        <p:grpSpPr>
          <a:xfrm>
            <a:off x="15991920" y="586800"/>
            <a:ext cx="894960" cy="648000"/>
            <a:chOff x="0" y="0"/>
            <a:chExt cx="1193280" cy="864000"/>
          </a:xfrm>
          <a:solidFill>
            <a:schemeClr val="tx1">
              <a:lumMod val="85000"/>
            </a:schemeClr>
          </a:solidFill>
        </p:grpSpPr>
        <p:sp>
          <p:nvSpPr>
            <p:cNvPr id="70" name="Freeform 70"/>
            <p:cNvSpPr/>
            <p:nvPr/>
          </p:nvSpPr>
          <p:spPr>
            <a:xfrm>
              <a:off x="0" y="0"/>
              <a:ext cx="1193292" cy="863981"/>
            </a:xfrm>
            <a:custGeom>
              <a:avLst/>
              <a:gdLst/>
              <a:ahLst/>
              <a:cxnLst/>
              <a:rect l="l" t="t" r="r" b="b"/>
              <a:pathLst>
                <a:path w="1193292" h="863981">
                  <a:moveTo>
                    <a:pt x="0" y="853059"/>
                  </a:moveTo>
                  <a:cubicBezTo>
                    <a:pt x="181102" y="617093"/>
                    <a:pt x="384048" y="408686"/>
                    <a:pt x="644652" y="260604"/>
                  </a:cubicBezTo>
                  <a:cubicBezTo>
                    <a:pt x="798322" y="172847"/>
                    <a:pt x="946404" y="74041"/>
                    <a:pt x="1119251" y="19177"/>
                  </a:cubicBezTo>
                  <a:cubicBezTo>
                    <a:pt x="1179576" y="0"/>
                    <a:pt x="1182370" y="13716"/>
                    <a:pt x="1187831" y="71247"/>
                  </a:cubicBezTo>
                  <a:cubicBezTo>
                    <a:pt x="1193292" y="153543"/>
                    <a:pt x="1160399" y="189230"/>
                    <a:pt x="1089025" y="222123"/>
                  </a:cubicBezTo>
                  <a:cubicBezTo>
                    <a:pt x="822960" y="345567"/>
                    <a:pt x="576072" y="499237"/>
                    <a:pt x="397764" y="740537"/>
                  </a:cubicBezTo>
                  <a:cubicBezTo>
                    <a:pt x="378587" y="765175"/>
                    <a:pt x="356616" y="770763"/>
                    <a:pt x="329184" y="776224"/>
                  </a:cubicBezTo>
                  <a:cubicBezTo>
                    <a:pt x="222250" y="798195"/>
                    <a:pt x="112522" y="820166"/>
                    <a:pt x="10922" y="863981"/>
                  </a:cubicBezTo>
                  <a:cubicBezTo>
                    <a:pt x="8128" y="861187"/>
                    <a:pt x="2667" y="855726"/>
                    <a:pt x="0" y="85305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1" name="Group 71"/>
          <p:cNvGrpSpPr>
            <a:grpSpLocks noChangeAspect="1"/>
          </p:cNvGrpSpPr>
          <p:nvPr/>
        </p:nvGrpSpPr>
        <p:grpSpPr>
          <a:xfrm>
            <a:off x="13609440" y="8197200"/>
            <a:ext cx="410400" cy="518400"/>
            <a:chOff x="0" y="0"/>
            <a:chExt cx="547200" cy="691200"/>
          </a:xfrm>
          <a:solidFill>
            <a:schemeClr val="tx1">
              <a:lumMod val="85000"/>
            </a:schemeClr>
          </a:solidFill>
        </p:grpSpPr>
        <p:sp>
          <p:nvSpPr>
            <p:cNvPr id="72" name="Freeform 72"/>
            <p:cNvSpPr/>
            <p:nvPr/>
          </p:nvSpPr>
          <p:spPr>
            <a:xfrm>
              <a:off x="0" y="0"/>
              <a:ext cx="547116" cy="691261"/>
            </a:xfrm>
            <a:custGeom>
              <a:avLst/>
              <a:gdLst/>
              <a:ahLst/>
              <a:cxnLst/>
              <a:rect l="l" t="t" r="r" b="b"/>
              <a:pathLst>
                <a:path w="547116" h="691261">
                  <a:moveTo>
                    <a:pt x="250190" y="680212"/>
                  </a:moveTo>
                  <a:cubicBezTo>
                    <a:pt x="208915" y="680212"/>
                    <a:pt x="167640" y="674751"/>
                    <a:pt x="129159" y="680212"/>
                  </a:cubicBezTo>
                  <a:cubicBezTo>
                    <a:pt x="49403" y="691261"/>
                    <a:pt x="19177" y="652653"/>
                    <a:pt x="16383" y="578358"/>
                  </a:cubicBezTo>
                  <a:cubicBezTo>
                    <a:pt x="11049" y="506730"/>
                    <a:pt x="0" y="435102"/>
                    <a:pt x="2794" y="363474"/>
                  </a:cubicBezTo>
                  <a:cubicBezTo>
                    <a:pt x="5461" y="267081"/>
                    <a:pt x="41275" y="181737"/>
                    <a:pt x="115443" y="118364"/>
                  </a:cubicBezTo>
                  <a:cubicBezTo>
                    <a:pt x="247523" y="0"/>
                    <a:pt x="429006" y="44069"/>
                    <a:pt x="494919" y="206502"/>
                  </a:cubicBezTo>
                  <a:cubicBezTo>
                    <a:pt x="547116" y="335915"/>
                    <a:pt x="538861" y="473583"/>
                    <a:pt x="525145" y="608584"/>
                  </a:cubicBezTo>
                  <a:cubicBezTo>
                    <a:pt x="519684" y="655447"/>
                    <a:pt x="489458" y="671957"/>
                    <a:pt x="448183" y="671957"/>
                  </a:cubicBezTo>
                  <a:cubicBezTo>
                    <a:pt x="382143" y="674751"/>
                    <a:pt x="316230" y="674751"/>
                    <a:pt x="250190" y="674751"/>
                  </a:cubicBezTo>
                  <a:cubicBezTo>
                    <a:pt x="250190" y="674751"/>
                    <a:pt x="250190" y="677545"/>
                    <a:pt x="250190" y="680212"/>
                  </a:cubicBezTo>
                  <a:close/>
                  <a:moveTo>
                    <a:pt x="277749" y="195580"/>
                  </a:moveTo>
                  <a:cubicBezTo>
                    <a:pt x="209042" y="195580"/>
                    <a:pt x="140208" y="261620"/>
                    <a:pt x="140208" y="322199"/>
                  </a:cubicBezTo>
                  <a:cubicBezTo>
                    <a:pt x="140208" y="396494"/>
                    <a:pt x="211709" y="468122"/>
                    <a:pt x="280416" y="465455"/>
                  </a:cubicBezTo>
                  <a:cubicBezTo>
                    <a:pt x="382143" y="459994"/>
                    <a:pt x="423418" y="391160"/>
                    <a:pt x="426212" y="324993"/>
                  </a:cubicBezTo>
                  <a:cubicBezTo>
                    <a:pt x="429006" y="245110"/>
                    <a:pt x="368427" y="195580"/>
                    <a:pt x="277749" y="19558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3" name="Group 73"/>
          <p:cNvGrpSpPr>
            <a:grpSpLocks noChangeAspect="1"/>
          </p:cNvGrpSpPr>
          <p:nvPr/>
        </p:nvGrpSpPr>
        <p:grpSpPr>
          <a:xfrm>
            <a:off x="15927120" y="7345440"/>
            <a:ext cx="410400" cy="484560"/>
            <a:chOff x="0" y="0"/>
            <a:chExt cx="547200" cy="646080"/>
          </a:xfrm>
          <a:solidFill>
            <a:schemeClr val="tx1">
              <a:lumMod val="85000"/>
            </a:schemeClr>
          </a:solidFill>
        </p:grpSpPr>
        <p:sp>
          <p:nvSpPr>
            <p:cNvPr id="74" name="Freeform 74"/>
            <p:cNvSpPr/>
            <p:nvPr/>
          </p:nvSpPr>
          <p:spPr>
            <a:xfrm>
              <a:off x="0" y="0"/>
              <a:ext cx="547116" cy="646049"/>
            </a:xfrm>
            <a:custGeom>
              <a:avLst/>
              <a:gdLst/>
              <a:ahLst/>
              <a:cxnLst/>
              <a:rect l="l" t="t" r="r" b="b"/>
              <a:pathLst>
                <a:path w="547116" h="646049">
                  <a:moveTo>
                    <a:pt x="472948" y="106807"/>
                  </a:moveTo>
                  <a:cubicBezTo>
                    <a:pt x="450977" y="120523"/>
                    <a:pt x="470154" y="134239"/>
                    <a:pt x="478409" y="142367"/>
                  </a:cubicBezTo>
                  <a:cubicBezTo>
                    <a:pt x="533400" y="205359"/>
                    <a:pt x="547116" y="279273"/>
                    <a:pt x="544449" y="358648"/>
                  </a:cubicBezTo>
                  <a:cubicBezTo>
                    <a:pt x="541655" y="531114"/>
                    <a:pt x="429006" y="646049"/>
                    <a:pt x="269494" y="640588"/>
                  </a:cubicBezTo>
                  <a:cubicBezTo>
                    <a:pt x="109982" y="635127"/>
                    <a:pt x="0" y="501015"/>
                    <a:pt x="13716" y="328549"/>
                  </a:cubicBezTo>
                  <a:cubicBezTo>
                    <a:pt x="33020" y="98552"/>
                    <a:pt x="203454" y="0"/>
                    <a:pt x="415163" y="95758"/>
                  </a:cubicBezTo>
                  <a:cubicBezTo>
                    <a:pt x="434467" y="104013"/>
                    <a:pt x="448183" y="136779"/>
                    <a:pt x="475615" y="106680"/>
                  </a:cubicBezTo>
                  <a:cubicBezTo>
                    <a:pt x="475615" y="106680"/>
                    <a:pt x="472821" y="106680"/>
                    <a:pt x="472821" y="106680"/>
                  </a:cubicBezTo>
                  <a:close/>
                  <a:moveTo>
                    <a:pt x="186944" y="358648"/>
                  </a:moveTo>
                  <a:cubicBezTo>
                    <a:pt x="186944" y="358648"/>
                    <a:pt x="186944" y="358648"/>
                    <a:pt x="186944" y="358648"/>
                  </a:cubicBezTo>
                  <a:cubicBezTo>
                    <a:pt x="186944" y="320294"/>
                    <a:pt x="186944" y="279273"/>
                    <a:pt x="186944" y="240919"/>
                  </a:cubicBezTo>
                  <a:cubicBezTo>
                    <a:pt x="186944" y="219075"/>
                    <a:pt x="181483" y="202565"/>
                    <a:pt x="159385" y="199898"/>
                  </a:cubicBezTo>
                  <a:cubicBezTo>
                    <a:pt x="137414" y="199898"/>
                    <a:pt x="131826" y="216281"/>
                    <a:pt x="129159" y="232791"/>
                  </a:cubicBezTo>
                  <a:cubicBezTo>
                    <a:pt x="129159" y="317627"/>
                    <a:pt x="129159" y="402463"/>
                    <a:pt x="129159" y="487426"/>
                  </a:cubicBezTo>
                  <a:cubicBezTo>
                    <a:pt x="129159" y="501142"/>
                    <a:pt x="137414" y="517525"/>
                    <a:pt x="159385" y="517525"/>
                  </a:cubicBezTo>
                  <a:cubicBezTo>
                    <a:pt x="184150" y="517525"/>
                    <a:pt x="186944" y="498348"/>
                    <a:pt x="186944" y="479171"/>
                  </a:cubicBezTo>
                  <a:cubicBezTo>
                    <a:pt x="186944" y="438150"/>
                    <a:pt x="186944" y="399796"/>
                    <a:pt x="186944" y="358775"/>
                  </a:cubicBezTo>
                  <a:close/>
                  <a:moveTo>
                    <a:pt x="316230" y="350393"/>
                  </a:moveTo>
                  <a:cubicBezTo>
                    <a:pt x="316230" y="350393"/>
                    <a:pt x="316230" y="350393"/>
                    <a:pt x="316230" y="350393"/>
                  </a:cubicBezTo>
                  <a:cubicBezTo>
                    <a:pt x="316230" y="391414"/>
                    <a:pt x="316230" y="429768"/>
                    <a:pt x="316230" y="470789"/>
                  </a:cubicBezTo>
                  <a:cubicBezTo>
                    <a:pt x="316230" y="492633"/>
                    <a:pt x="319024" y="517271"/>
                    <a:pt x="346456" y="517271"/>
                  </a:cubicBezTo>
                  <a:cubicBezTo>
                    <a:pt x="371221" y="514477"/>
                    <a:pt x="374015" y="492633"/>
                    <a:pt x="374015" y="473456"/>
                  </a:cubicBezTo>
                  <a:cubicBezTo>
                    <a:pt x="374015" y="394081"/>
                    <a:pt x="374015" y="314706"/>
                    <a:pt x="374015" y="235331"/>
                  </a:cubicBezTo>
                  <a:cubicBezTo>
                    <a:pt x="374015" y="216154"/>
                    <a:pt x="368554" y="196977"/>
                    <a:pt x="343789" y="196977"/>
                  </a:cubicBezTo>
                  <a:cubicBezTo>
                    <a:pt x="321818" y="199771"/>
                    <a:pt x="316230" y="218821"/>
                    <a:pt x="316230" y="240792"/>
                  </a:cubicBezTo>
                  <a:cubicBezTo>
                    <a:pt x="316230" y="276352"/>
                    <a:pt x="316230" y="314706"/>
                    <a:pt x="316230" y="350266"/>
                  </a:cubicBezTo>
                  <a:close/>
                  <a:moveTo>
                    <a:pt x="283210" y="361315"/>
                  </a:moveTo>
                  <a:cubicBezTo>
                    <a:pt x="283210" y="361315"/>
                    <a:pt x="283210" y="361315"/>
                    <a:pt x="283210" y="361315"/>
                  </a:cubicBezTo>
                  <a:cubicBezTo>
                    <a:pt x="283210" y="317500"/>
                    <a:pt x="283210" y="271018"/>
                    <a:pt x="283210" y="227203"/>
                  </a:cubicBezTo>
                  <a:cubicBezTo>
                    <a:pt x="283210" y="213487"/>
                    <a:pt x="274955" y="199771"/>
                    <a:pt x="261239" y="199771"/>
                  </a:cubicBezTo>
                  <a:cubicBezTo>
                    <a:pt x="239268" y="194310"/>
                    <a:pt x="231013" y="210693"/>
                    <a:pt x="231013" y="227203"/>
                  </a:cubicBezTo>
                  <a:cubicBezTo>
                    <a:pt x="231013" y="314833"/>
                    <a:pt x="231013" y="399669"/>
                    <a:pt x="231013" y="487299"/>
                  </a:cubicBezTo>
                  <a:cubicBezTo>
                    <a:pt x="231013" y="503682"/>
                    <a:pt x="242062" y="517398"/>
                    <a:pt x="261239" y="517398"/>
                  </a:cubicBezTo>
                  <a:cubicBezTo>
                    <a:pt x="274955" y="514604"/>
                    <a:pt x="283210" y="501015"/>
                    <a:pt x="283210" y="487299"/>
                  </a:cubicBezTo>
                  <a:cubicBezTo>
                    <a:pt x="283210" y="446278"/>
                    <a:pt x="283210" y="402463"/>
                    <a:pt x="283210" y="361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5" name="Group 75"/>
          <p:cNvGrpSpPr>
            <a:grpSpLocks noChangeAspect="1"/>
          </p:cNvGrpSpPr>
          <p:nvPr/>
        </p:nvGrpSpPr>
        <p:grpSpPr>
          <a:xfrm>
            <a:off x="16924320" y="562320"/>
            <a:ext cx="737280" cy="422640"/>
            <a:chOff x="0" y="0"/>
            <a:chExt cx="983040" cy="563520"/>
          </a:xfrm>
          <a:solidFill>
            <a:schemeClr val="tx1">
              <a:lumMod val="85000"/>
            </a:schemeClr>
          </a:solidFill>
        </p:grpSpPr>
        <p:sp>
          <p:nvSpPr>
            <p:cNvPr id="76" name="Freeform 76"/>
            <p:cNvSpPr/>
            <p:nvPr/>
          </p:nvSpPr>
          <p:spPr>
            <a:xfrm>
              <a:off x="0" y="0"/>
              <a:ext cx="983107" cy="563499"/>
            </a:xfrm>
            <a:custGeom>
              <a:avLst/>
              <a:gdLst/>
              <a:ahLst/>
              <a:cxnLst/>
              <a:rect l="l" t="t" r="r" b="b"/>
              <a:pathLst>
                <a:path w="983107" h="563499">
                  <a:moveTo>
                    <a:pt x="5461" y="0"/>
                  </a:moveTo>
                  <a:cubicBezTo>
                    <a:pt x="155702" y="207899"/>
                    <a:pt x="349504" y="281813"/>
                    <a:pt x="576199" y="276352"/>
                  </a:cubicBezTo>
                  <a:cubicBezTo>
                    <a:pt x="699135" y="273558"/>
                    <a:pt x="816483" y="292735"/>
                    <a:pt x="925703" y="352933"/>
                  </a:cubicBezTo>
                  <a:cubicBezTo>
                    <a:pt x="969391" y="374777"/>
                    <a:pt x="983107" y="402209"/>
                    <a:pt x="942086" y="440436"/>
                  </a:cubicBezTo>
                  <a:cubicBezTo>
                    <a:pt x="936625" y="443230"/>
                    <a:pt x="933831" y="448691"/>
                    <a:pt x="931164" y="451358"/>
                  </a:cubicBezTo>
                  <a:cubicBezTo>
                    <a:pt x="892937" y="525272"/>
                    <a:pt x="857377" y="563499"/>
                    <a:pt x="761873" y="506095"/>
                  </a:cubicBezTo>
                  <a:cubicBezTo>
                    <a:pt x="660781" y="445897"/>
                    <a:pt x="535178" y="473329"/>
                    <a:pt x="420497" y="459613"/>
                  </a:cubicBezTo>
                  <a:cubicBezTo>
                    <a:pt x="254000" y="440436"/>
                    <a:pt x="128397" y="369316"/>
                    <a:pt x="41021" y="224282"/>
                  </a:cubicBezTo>
                  <a:cubicBezTo>
                    <a:pt x="0" y="155956"/>
                    <a:pt x="5461" y="90297"/>
                    <a:pt x="5461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7" name="Group 77"/>
          <p:cNvGrpSpPr>
            <a:grpSpLocks noChangeAspect="1"/>
          </p:cNvGrpSpPr>
          <p:nvPr/>
        </p:nvGrpSpPr>
        <p:grpSpPr>
          <a:xfrm>
            <a:off x="16331760" y="6685200"/>
            <a:ext cx="611280" cy="589680"/>
            <a:chOff x="0" y="0"/>
            <a:chExt cx="815040" cy="786240"/>
          </a:xfrm>
          <a:solidFill>
            <a:schemeClr val="tx1">
              <a:lumMod val="85000"/>
            </a:schemeClr>
          </a:solidFill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5086" cy="786257"/>
            </a:xfrm>
            <a:custGeom>
              <a:avLst/>
              <a:gdLst/>
              <a:ahLst/>
              <a:cxnLst/>
              <a:rect l="l" t="t" r="r" b="b"/>
              <a:pathLst>
                <a:path w="815086" h="786257">
                  <a:moveTo>
                    <a:pt x="815086" y="73914"/>
                  </a:moveTo>
                  <a:cubicBezTo>
                    <a:pt x="548894" y="147955"/>
                    <a:pt x="433578" y="372618"/>
                    <a:pt x="312801" y="586232"/>
                  </a:cubicBezTo>
                  <a:cubicBezTo>
                    <a:pt x="288163" y="630047"/>
                    <a:pt x="260604" y="657479"/>
                    <a:pt x="213995" y="665734"/>
                  </a:cubicBezTo>
                  <a:cubicBezTo>
                    <a:pt x="131699" y="679450"/>
                    <a:pt x="63119" y="723265"/>
                    <a:pt x="0" y="786257"/>
                  </a:cubicBezTo>
                  <a:cubicBezTo>
                    <a:pt x="96012" y="282194"/>
                    <a:pt x="406146" y="0"/>
                    <a:pt x="815086" y="7391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9" name="Group 79"/>
          <p:cNvGrpSpPr>
            <a:grpSpLocks noChangeAspect="1"/>
          </p:cNvGrpSpPr>
          <p:nvPr/>
        </p:nvGrpSpPr>
        <p:grpSpPr>
          <a:xfrm>
            <a:off x="12551040" y="6765120"/>
            <a:ext cx="817920" cy="820800"/>
            <a:chOff x="0" y="0"/>
            <a:chExt cx="1090560" cy="1094400"/>
          </a:xfrm>
          <a:solidFill>
            <a:schemeClr val="tx1">
              <a:lumMod val="85000"/>
            </a:schemeClr>
          </a:solidFill>
        </p:grpSpPr>
        <p:sp>
          <p:nvSpPr>
            <p:cNvPr id="80" name="Freeform 80"/>
            <p:cNvSpPr/>
            <p:nvPr/>
          </p:nvSpPr>
          <p:spPr>
            <a:xfrm>
              <a:off x="0" y="0"/>
              <a:ext cx="1090676" cy="1094613"/>
            </a:xfrm>
            <a:custGeom>
              <a:avLst/>
              <a:gdLst/>
              <a:ahLst/>
              <a:cxnLst/>
              <a:rect l="l" t="t" r="r" b="b"/>
              <a:pathLst>
                <a:path w="1090676" h="1094613">
                  <a:moveTo>
                    <a:pt x="1090549" y="1094359"/>
                  </a:moveTo>
                  <a:cubicBezTo>
                    <a:pt x="747141" y="1088898"/>
                    <a:pt x="425831" y="1017524"/>
                    <a:pt x="186817" y="767969"/>
                  </a:cubicBezTo>
                  <a:cubicBezTo>
                    <a:pt x="5461" y="573278"/>
                    <a:pt x="0" y="318135"/>
                    <a:pt x="71374" y="68580"/>
                  </a:cubicBezTo>
                  <a:cubicBezTo>
                    <a:pt x="90678" y="0"/>
                    <a:pt x="164846" y="21971"/>
                    <a:pt x="225298" y="0"/>
                  </a:cubicBezTo>
                  <a:cubicBezTo>
                    <a:pt x="186817" y="150876"/>
                    <a:pt x="156591" y="290703"/>
                    <a:pt x="175895" y="438912"/>
                  </a:cubicBezTo>
                  <a:cubicBezTo>
                    <a:pt x="200660" y="608965"/>
                    <a:pt x="283083" y="735203"/>
                    <a:pt x="423164" y="828421"/>
                  </a:cubicBezTo>
                  <a:cubicBezTo>
                    <a:pt x="612648" y="954532"/>
                    <a:pt x="827024" y="1017651"/>
                    <a:pt x="1043940" y="1069848"/>
                  </a:cubicBezTo>
                  <a:cubicBezTo>
                    <a:pt x="1057656" y="1072642"/>
                    <a:pt x="1068705" y="1075309"/>
                    <a:pt x="1082421" y="1078103"/>
                  </a:cubicBezTo>
                  <a:cubicBezTo>
                    <a:pt x="1082421" y="1078103"/>
                    <a:pt x="1085215" y="1083564"/>
                    <a:pt x="1090676" y="109461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1" name="Group 81"/>
          <p:cNvGrpSpPr>
            <a:grpSpLocks noChangeAspect="1"/>
          </p:cNvGrpSpPr>
          <p:nvPr/>
        </p:nvGrpSpPr>
        <p:grpSpPr>
          <a:xfrm>
            <a:off x="9023760" y="2296800"/>
            <a:ext cx="419760" cy="376560"/>
            <a:chOff x="0" y="0"/>
            <a:chExt cx="559680" cy="502080"/>
          </a:xfrm>
          <a:solidFill>
            <a:schemeClr val="tx1">
              <a:lumMod val="85000"/>
            </a:schemeClr>
          </a:solidFill>
        </p:grpSpPr>
        <p:sp>
          <p:nvSpPr>
            <p:cNvPr id="82" name="Freeform 82"/>
            <p:cNvSpPr/>
            <p:nvPr/>
          </p:nvSpPr>
          <p:spPr>
            <a:xfrm>
              <a:off x="0" y="-127"/>
              <a:ext cx="559816" cy="502031"/>
            </a:xfrm>
            <a:custGeom>
              <a:avLst/>
              <a:gdLst/>
              <a:ahLst/>
              <a:cxnLst/>
              <a:rect l="l" t="t" r="r" b="b"/>
              <a:pathLst>
                <a:path w="559816" h="502031">
                  <a:moveTo>
                    <a:pt x="224917" y="127"/>
                  </a:moveTo>
                  <a:cubicBezTo>
                    <a:pt x="288036" y="8382"/>
                    <a:pt x="351155" y="13843"/>
                    <a:pt x="414274" y="5588"/>
                  </a:cubicBezTo>
                  <a:cubicBezTo>
                    <a:pt x="422529" y="35814"/>
                    <a:pt x="395097" y="43942"/>
                    <a:pt x="389636" y="63246"/>
                  </a:cubicBezTo>
                  <a:cubicBezTo>
                    <a:pt x="378714" y="85217"/>
                    <a:pt x="370459" y="107188"/>
                    <a:pt x="392430" y="129032"/>
                  </a:cubicBezTo>
                  <a:cubicBezTo>
                    <a:pt x="411607" y="148209"/>
                    <a:pt x="433578" y="151003"/>
                    <a:pt x="455549" y="134493"/>
                  </a:cubicBezTo>
                  <a:cubicBezTo>
                    <a:pt x="510413" y="98806"/>
                    <a:pt x="524129" y="134493"/>
                    <a:pt x="537845" y="175641"/>
                  </a:cubicBezTo>
                  <a:cubicBezTo>
                    <a:pt x="559816" y="247015"/>
                    <a:pt x="548767" y="312801"/>
                    <a:pt x="535051" y="381381"/>
                  </a:cubicBezTo>
                  <a:cubicBezTo>
                    <a:pt x="529590" y="422529"/>
                    <a:pt x="496697" y="452755"/>
                    <a:pt x="458216" y="447167"/>
                  </a:cubicBezTo>
                  <a:cubicBezTo>
                    <a:pt x="323723" y="422529"/>
                    <a:pt x="197612" y="452628"/>
                    <a:pt x="68580" y="502031"/>
                  </a:cubicBezTo>
                  <a:cubicBezTo>
                    <a:pt x="115189" y="307467"/>
                    <a:pt x="107061" y="271780"/>
                    <a:pt x="0" y="115316"/>
                  </a:cubicBezTo>
                  <a:cubicBezTo>
                    <a:pt x="41148" y="126238"/>
                    <a:pt x="79502" y="137287"/>
                    <a:pt x="117983" y="148209"/>
                  </a:cubicBezTo>
                  <a:cubicBezTo>
                    <a:pt x="161925" y="159131"/>
                    <a:pt x="200279" y="153670"/>
                    <a:pt x="230505" y="112522"/>
                  </a:cubicBezTo>
                  <a:cubicBezTo>
                    <a:pt x="263398" y="71374"/>
                    <a:pt x="238760" y="41148"/>
                    <a:pt x="216789" y="5461"/>
                  </a:cubicBezTo>
                  <a:cubicBezTo>
                    <a:pt x="219583" y="2667"/>
                    <a:pt x="222250" y="0"/>
                    <a:pt x="225044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3" name="Group 83"/>
          <p:cNvGrpSpPr>
            <a:grpSpLocks noChangeAspect="1"/>
          </p:cNvGrpSpPr>
          <p:nvPr/>
        </p:nvGrpSpPr>
        <p:grpSpPr>
          <a:xfrm>
            <a:off x="17723520" y="1710000"/>
            <a:ext cx="203760" cy="777600"/>
            <a:chOff x="0" y="0"/>
            <a:chExt cx="271680" cy="1036800"/>
          </a:xfrm>
          <a:solidFill>
            <a:schemeClr val="tx1">
              <a:lumMod val="85000"/>
            </a:schemeClr>
          </a:solidFill>
        </p:grpSpPr>
        <p:sp>
          <p:nvSpPr>
            <p:cNvPr id="84" name="Freeform 84"/>
            <p:cNvSpPr/>
            <p:nvPr/>
          </p:nvSpPr>
          <p:spPr>
            <a:xfrm>
              <a:off x="0" y="0"/>
              <a:ext cx="271653" cy="1036828"/>
            </a:xfrm>
            <a:custGeom>
              <a:avLst/>
              <a:gdLst/>
              <a:ahLst/>
              <a:cxnLst/>
              <a:rect l="l" t="t" r="r" b="b"/>
              <a:pathLst>
                <a:path w="271653" h="1036828">
                  <a:moveTo>
                    <a:pt x="260731" y="225552"/>
                  </a:moveTo>
                  <a:cubicBezTo>
                    <a:pt x="249809" y="467614"/>
                    <a:pt x="219583" y="706882"/>
                    <a:pt x="129032" y="932307"/>
                  </a:cubicBezTo>
                  <a:cubicBezTo>
                    <a:pt x="112522" y="973582"/>
                    <a:pt x="101600" y="1036828"/>
                    <a:pt x="49403" y="1025779"/>
                  </a:cubicBezTo>
                  <a:cubicBezTo>
                    <a:pt x="0" y="1017524"/>
                    <a:pt x="8255" y="957072"/>
                    <a:pt x="8255" y="918591"/>
                  </a:cubicBezTo>
                  <a:cubicBezTo>
                    <a:pt x="16510" y="643509"/>
                    <a:pt x="46609" y="371221"/>
                    <a:pt x="131699" y="109982"/>
                  </a:cubicBezTo>
                  <a:cubicBezTo>
                    <a:pt x="145415" y="66040"/>
                    <a:pt x="156464" y="0"/>
                    <a:pt x="213995" y="8255"/>
                  </a:cubicBezTo>
                  <a:cubicBezTo>
                    <a:pt x="271653" y="19304"/>
                    <a:pt x="255143" y="85217"/>
                    <a:pt x="260604" y="129286"/>
                  </a:cubicBezTo>
                  <a:cubicBezTo>
                    <a:pt x="266065" y="162306"/>
                    <a:pt x="260604" y="192532"/>
                    <a:pt x="260604" y="22555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5" name="Group 85"/>
          <p:cNvGrpSpPr>
            <a:grpSpLocks noChangeAspect="1"/>
          </p:cNvGrpSpPr>
          <p:nvPr/>
        </p:nvGrpSpPr>
        <p:grpSpPr>
          <a:xfrm>
            <a:off x="11983680" y="612000"/>
            <a:ext cx="1286640" cy="1113840"/>
            <a:chOff x="0" y="0"/>
            <a:chExt cx="1715520" cy="1485120"/>
          </a:xfrm>
          <a:solidFill>
            <a:schemeClr val="tx1">
              <a:lumMod val="85000"/>
            </a:schemeClr>
          </a:solidFill>
        </p:grpSpPr>
        <p:sp>
          <p:nvSpPr>
            <p:cNvPr id="86" name="Freeform 86"/>
            <p:cNvSpPr/>
            <p:nvPr/>
          </p:nvSpPr>
          <p:spPr>
            <a:xfrm>
              <a:off x="0" y="0"/>
              <a:ext cx="1715516" cy="1485138"/>
            </a:xfrm>
            <a:custGeom>
              <a:avLst/>
              <a:gdLst/>
              <a:ahLst/>
              <a:cxnLst/>
              <a:rect l="l" t="t" r="r" b="b"/>
              <a:pathLst>
                <a:path w="1715516" h="1485138">
                  <a:moveTo>
                    <a:pt x="1196721" y="375412"/>
                  </a:moveTo>
                  <a:cubicBezTo>
                    <a:pt x="944245" y="202819"/>
                    <a:pt x="623062" y="189103"/>
                    <a:pt x="345821" y="367157"/>
                  </a:cubicBezTo>
                  <a:cubicBezTo>
                    <a:pt x="247015" y="430149"/>
                    <a:pt x="159131" y="504190"/>
                    <a:pt x="82296" y="594614"/>
                  </a:cubicBezTo>
                  <a:cubicBezTo>
                    <a:pt x="65786" y="613791"/>
                    <a:pt x="54864" y="632968"/>
                    <a:pt x="27432" y="608330"/>
                  </a:cubicBezTo>
                  <a:cubicBezTo>
                    <a:pt x="0" y="583692"/>
                    <a:pt x="19177" y="572770"/>
                    <a:pt x="32893" y="556260"/>
                  </a:cubicBezTo>
                  <a:cubicBezTo>
                    <a:pt x="507746" y="0"/>
                    <a:pt x="1122680" y="106807"/>
                    <a:pt x="1485011" y="534289"/>
                  </a:cubicBezTo>
                  <a:cubicBezTo>
                    <a:pt x="1715516" y="808355"/>
                    <a:pt x="1668907" y="1178179"/>
                    <a:pt x="1545336" y="1443990"/>
                  </a:cubicBezTo>
                  <a:cubicBezTo>
                    <a:pt x="1537081" y="1463167"/>
                    <a:pt x="1528826" y="1485138"/>
                    <a:pt x="1501394" y="1468628"/>
                  </a:cubicBezTo>
                  <a:cubicBezTo>
                    <a:pt x="1471168" y="1452245"/>
                    <a:pt x="1482217" y="1433068"/>
                    <a:pt x="1493139" y="1408303"/>
                  </a:cubicBezTo>
                  <a:cubicBezTo>
                    <a:pt x="1556258" y="1257554"/>
                    <a:pt x="1594739" y="1104138"/>
                    <a:pt x="1581023" y="937006"/>
                  </a:cubicBezTo>
                  <a:cubicBezTo>
                    <a:pt x="1556258" y="679450"/>
                    <a:pt x="1416304" y="498602"/>
                    <a:pt x="1194054" y="372491"/>
                  </a:cubicBezTo>
                  <a:cubicBezTo>
                    <a:pt x="1194054" y="372491"/>
                    <a:pt x="1196848" y="375285"/>
                    <a:pt x="1196848" y="37528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7" name="Group 87"/>
          <p:cNvGrpSpPr>
            <a:grpSpLocks noChangeAspect="1"/>
          </p:cNvGrpSpPr>
          <p:nvPr/>
        </p:nvGrpSpPr>
        <p:grpSpPr>
          <a:xfrm>
            <a:off x="17377920" y="886320"/>
            <a:ext cx="401040" cy="515520"/>
            <a:chOff x="0" y="0"/>
            <a:chExt cx="534720" cy="687360"/>
          </a:xfrm>
          <a:solidFill>
            <a:schemeClr val="tx1">
              <a:lumMod val="85000"/>
            </a:schemeClr>
          </a:solidFill>
        </p:grpSpPr>
        <p:sp>
          <p:nvSpPr>
            <p:cNvPr id="88" name="Freeform 88"/>
            <p:cNvSpPr/>
            <p:nvPr/>
          </p:nvSpPr>
          <p:spPr>
            <a:xfrm>
              <a:off x="0" y="0"/>
              <a:ext cx="534670" cy="687451"/>
            </a:xfrm>
            <a:custGeom>
              <a:avLst/>
              <a:gdLst/>
              <a:ahLst/>
              <a:cxnLst/>
              <a:rect l="l" t="t" r="r" b="b"/>
              <a:pathLst>
                <a:path w="534670" h="687451">
                  <a:moveTo>
                    <a:pt x="433197" y="0"/>
                  </a:moveTo>
                  <a:cubicBezTo>
                    <a:pt x="424942" y="139700"/>
                    <a:pt x="435991" y="262890"/>
                    <a:pt x="518160" y="372491"/>
                  </a:cubicBezTo>
                  <a:cubicBezTo>
                    <a:pt x="534670" y="394462"/>
                    <a:pt x="526415" y="408051"/>
                    <a:pt x="507238" y="421767"/>
                  </a:cubicBezTo>
                  <a:cubicBezTo>
                    <a:pt x="416687" y="498475"/>
                    <a:pt x="320802" y="572389"/>
                    <a:pt x="243967" y="662813"/>
                  </a:cubicBezTo>
                  <a:cubicBezTo>
                    <a:pt x="219329" y="687451"/>
                    <a:pt x="194564" y="679196"/>
                    <a:pt x="169926" y="673735"/>
                  </a:cubicBezTo>
                  <a:cubicBezTo>
                    <a:pt x="19177" y="627126"/>
                    <a:pt x="0" y="569595"/>
                    <a:pt x="82296" y="438150"/>
                  </a:cubicBezTo>
                  <a:cubicBezTo>
                    <a:pt x="153543" y="320421"/>
                    <a:pt x="244094" y="216281"/>
                    <a:pt x="331851" y="112268"/>
                  </a:cubicBezTo>
                  <a:cubicBezTo>
                    <a:pt x="364744" y="73914"/>
                    <a:pt x="400431" y="38354"/>
                    <a:pt x="433324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9" name="Group 89"/>
          <p:cNvGrpSpPr>
            <a:grpSpLocks noChangeAspect="1"/>
          </p:cNvGrpSpPr>
          <p:nvPr/>
        </p:nvGrpSpPr>
        <p:grpSpPr>
          <a:xfrm>
            <a:off x="15621840" y="6141600"/>
            <a:ext cx="907200" cy="570960"/>
            <a:chOff x="0" y="0"/>
            <a:chExt cx="1209600" cy="761280"/>
          </a:xfrm>
          <a:solidFill>
            <a:schemeClr val="tx1">
              <a:lumMod val="85000"/>
            </a:schemeClr>
          </a:solidFill>
        </p:grpSpPr>
        <p:sp>
          <p:nvSpPr>
            <p:cNvPr id="90" name="Freeform 90"/>
            <p:cNvSpPr/>
            <p:nvPr/>
          </p:nvSpPr>
          <p:spPr>
            <a:xfrm>
              <a:off x="0" y="0"/>
              <a:ext cx="1209548" cy="761238"/>
            </a:xfrm>
            <a:custGeom>
              <a:avLst/>
              <a:gdLst/>
              <a:ahLst/>
              <a:cxnLst/>
              <a:rect l="l" t="t" r="r" b="b"/>
              <a:pathLst>
                <a:path w="1209548" h="761238">
                  <a:moveTo>
                    <a:pt x="1130300" y="761238"/>
                  </a:moveTo>
                  <a:cubicBezTo>
                    <a:pt x="1168654" y="645795"/>
                    <a:pt x="1089279" y="623824"/>
                    <a:pt x="1015365" y="588137"/>
                  </a:cubicBezTo>
                  <a:cubicBezTo>
                    <a:pt x="705993" y="447929"/>
                    <a:pt x="399542" y="305054"/>
                    <a:pt x="93091" y="162179"/>
                  </a:cubicBezTo>
                  <a:cubicBezTo>
                    <a:pt x="54737" y="145669"/>
                    <a:pt x="0" y="137414"/>
                    <a:pt x="35560" y="71501"/>
                  </a:cubicBezTo>
                  <a:cubicBezTo>
                    <a:pt x="62992" y="19177"/>
                    <a:pt x="125857" y="0"/>
                    <a:pt x="175133" y="27432"/>
                  </a:cubicBezTo>
                  <a:cubicBezTo>
                    <a:pt x="363982" y="129159"/>
                    <a:pt x="550037" y="233553"/>
                    <a:pt x="736092" y="337947"/>
                  </a:cubicBezTo>
                  <a:cubicBezTo>
                    <a:pt x="875665" y="414909"/>
                    <a:pt x="1015238" y="491871"/>
                    <a:pt x="1152017" y="571500"/>
                  </a:cubicBezTo>
                  <a:cubicBezTo>
                    <a:pt x="1209548" y="601853"/>
                    <a:pt x="1201420" y="720090"/>
                    <a:pt x="1130300" y="76123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1" name="Group 91"/>
          <p:cNvGrpSpPr>
            <a:grpSpLocks noChangeAspect="1"/>
          </p:cNvGrpSpPr>
          <p:nvPr/>
        </p:nvGrpSpPr>
        <p:grpSpPr>
          <a:xfrm>
            <a:off x="16689600" y="2290320"/>
            <a:ext cx="493920" cy="240480"/>
            <a:chOff x="0" y="0"/>
            <a:chExt cx="658560" cy="320640"/>
          </a:xfrm>
          <a:solidFill>
            <a:schemeClr val="tx1">
              <a:lumMod val="85000"/>
            </a:schemeClr>
          </a:solidFill>
        </p:grpSpPr>
        <p:sp>
          <p:nvSpPr>
            <p:cNvPr id="92" name="Freeform 92"/>
            <p:cNvSpPr/>
            <p:nvPr/>
          </p:nvSpPr>
          <p:spPr>
            <a:xfrm>
              <a:off x="0" y="0"/>
              <a:ext cx="658495" cy="320675"/>
            </a:xfrm>
            <a:custGeom>
              <a:avLst/>
              <a:gdLst/>
              <a:ahLst/>
              <a:cxnLst/>
              <a:rect l="l" t="t" r="r" b="b"/>
              <a:pathLst>
                <a:path w="658495" h="320675">
                  <a:moveTo>
                    <a:pt x="316992" y="317881"/>
                  </a:moveTo>
                  <a:cubicBezTo>
                    <a:pt x="235077" y="317881"/>
                    <a:pt x="155829" y="312420"/>
                    <a:pt x="79248" y="277114"/>
                  </a:cubicBezTo>
                  <a:cubicBezTo>
                    <a:pt x="38227" y="255397"/>
                    <a:pt x="8255" y="225552"/>
                    <a:pt x="5461" y="182118"/>
                  </a:cubicBezTo>
                  <a:cubicBezTo>
                    <a:pt x="0" y="135890"/>
                    <a:pt x="35560" y="111379"/>
                    <a:pt x="70993" y="92329"/>
                  </a:cubicBezTo>
                  <a:cubicBezTo>
                    <a:pt x="240411" y="0"/>
                    <a:pt x="409829" y="5461"/>
                    <a:pt x="576580" y="89662"/>
                  </a:cubicBezTo>
                  <a:cubicBezTo>
                    <a:pt x="658495" y="130429"/>
                    <a:pt x="655828" y="209169"/>
                    <a:pt x="576580" y="260858"/>
                  </a:cubicBezTo>
                  <a:cubicBezTo>
                    <a:pt x="497332" y="315214"/>
                    <a:pt x="407162" y="320675"/>
                    <a:pt x="316992" y="31788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3" name="Group 93"/>
          <p:cNvGrpSpPr>
            <a:grpSpLocks noChangeAspect="1"/>
          </p:cNvGrpSpPr>
          <p:nvPr/>
        </p:nvGrpSpPr>
        <p:grpSpPr>
          <a:xfrm>
            <a:off x="10986480" y="6049440"/>
            <a:ext cx="1046160" cy="1231200"/>
            <a:chOff x="0" y="0"/>
            <a:chExt cx="1394880" cy="1641600"/>
          </a:xfrm>
          <a:solidFill>
            <a:schemeClr val="tx1">
              <a:lumMod val="85000"/>
            </a:schemeClr>
          </a:solidFill>
        </p:grpSpPr>
        <p:sp>
          <p:nvSpPr>
            <p:cNvPr id="94" name="Freeform 94"/>
            <p:cNvSpPr/>
            <p:nvPr/>
          </p:nvSpPr>
          <p:spPr>
            <a:xfrm>
              <a:off x="127" y="0"/>
              <a:ext cx="1394714" cy="1641602"/>
            </a:xfrm>
            <a:custGeom>
              <a:avLst/>
              <a:gdLst/>
              <a:ahLst/>
              <a:cxnLst/>
              <a:rect l="l" t="t" r="r" b="b"/>
              <a:pathLst>
                <a:path w="1394714" h="1641602">
                  <a:moveTo>
                    <a:pt x="882269" y="579247"/>
                  </a:moveTo>
                  <a:cubicBezTo>
                    <a:pt x="1027557" y="414528"/>
                    <a:pt x="1161796" y="241554"/>
                    <a:pt x="1296035" y="68580"/>
                  </a:cubicBezTo>
                  <a:cubicBezTo>
                    <a:pt x="1320673" y="35687"/>
                    <a:pt x="1345311" y="5461"/>
                    <a:pt x="1394714" y="0"/>
                  </a:cubicBezTo>
                  <a:cubicBezTo>
                    <a:pt x="1326261" y="87884"/>
                    <a:pt x="1257681" y="175641"/>
                    <a:pt x="1189228" y="263525"/>
                  </a:cubicBezTo>
                  <a:cubicBezTo>
                    <a:pt x="868553" y="664337"/>
                    <a:pt x="548005" y="1067816"/>
                    <a:pt x="230124" y="1471422"/>
                  </a:cubicBezTo>
                  <a:cubicBezTo>
                    <a:pt x="208153" y="1496187"/>
                    <a:pt x="208153" y="1496187"/>
                    <a:pt x="158877" y="1490599"/>
                  </a:cubicBezTo>
                  <a:cubicBezTo>
                    <a:pt x="150622" y="1490599"/>
                    <a:pt x="136906" y="1504315"/>
                    <a:pt x="128778" y="1512570"/>
                  </a:cubicBezTo>
                  <a:cubicBezTo>
                    <a:pt x="101346" y="1548257"/>
                    <a:pt x="73914" y="1583944"/>
                    <a:pt x="43815" y="1619631"/>
                  </a:cubicBezTo>
                  <a:cubicBezTo>
                    <a:pt x="35560" y="1627886"/>
                    <a:pt x="27432" y="1641602"/>
                    <a:pt x="13716" y="1630553"/>
                  </a:cubicBezTo>
                  <a:cubicBezTo>
                    <a:pt x="0" y="1619504"/>
                    <a:pt x="2794" y="1605788"/>
                    <a:pt x="10922" y="1594866"/>
                  </a:cubicBezTo>
                  <a:cubicBezTo>
                    <a:pt x="27305" y="1572895"/>
                    <a:pt x="43815" y="1553718"/>
                    <a:pt x="60198" y="1531747"/>
                  </a:cubicBezTo>
                  <a:cubicBezTo>
                    <a:pt x="424688" y="1070610"/>
                    <a:pt x="789178" y="609473"/>
                    <a:pt x="1156335" y="148209"/>
                  </a:cubicBezTo>
                  <a:cubicBezTo>
                    <a:pt x="1170051" y="129032"/>
                    <a:pt x="1186434" y="115316"/>
                    <a:pt x="1202944" y="96012"/>
                  </a:cubicBezTo>
                  <a:cubicBezTo>
                    <a:pt x="1208405" y="101473"/>
                    <a:pt x="1213866" y="106934"/>
                    <a:pt x="1222121" y="112522"/>
                  </a:cubicBezTo>
                  <a:cubicBezTo>
                    <a:pt x="1104265" y="263525"/>
                    <a:pt x="989203" y="417195"/>
                    <a:pt x="874141" y="568198"/>
                  </a:cubicBezTo>
                  <a:cubicBezTo>
                    <a:pt x="857758" y="576453"/>
                    <a:pt x="846709" y="587375"/>
                    <a:pt x="846709" y="606679"/>
                  </a:cubicBezTo>
                  <a:cubicBezTo>
                    <a:pt x="816610" y="625856"/>
                    <a:pt x="797433" y="656082"/>
                    <a:pt x="783717" y="686308"/>
                  </a:cubicBezTo>
                  <a:cubicBezTo>
                    <a:pt x="734441" y="735711"/>
                    <a:pt x="690499" y="787908"/>
                    <a:pt x="657606" y="848233"/>
                  </a:cubicBezTo>
                  <a:cubicBezTo>
                    <a:pt x="630174" y="859155"/>
                    <a:pt x="619252" y="883920"/>
                    <a:pt x="613791" y="908685"/>
                  </a:cubicBezTo>
                  <a:cubicBezTo>
                    <a:pt x="632968" y="892175"/>
                    <a:pt x="665861" y="883920"/>
                    <a:pt x="654939" y="848233"/>
                  </a:cubicBezTo>
                  <a:cubicBezTo>
                    <a:pt x="723392" y="815340"/>
                    <a:pt x="745363" y="746633"/>
                    <a:pt x="791972" y="697230"/>
                  </a:cubicBezTo>
                  <a:cubicBezTo>
                    <a:pt x="813943" y="672465"/>
                    <a:pt x="835787" y="645033"/>
                    <a:pt x="857758" y="617601"/>
                  </a:cubicBezTo>
                  <a:cubicBezTo>
                    <a:pt x="866013" y="603885"/>
                    <a:pt x="874141" y="592836"/>
                    <a:pt x="882396" y="579120"/>
                  </a:cubicBezTo>
                  <a:close/>
                  <a:moveTo>
                    <a:pt x="306832" y="1295654"/>
                  </a:moveTo>
                  <a:cubicBezTo>
                    <a:pt x="301371" y="1301115"/>
                    <a:pt x="293116" y="1306576"/>
                    <a:pt x="284861" y="1314831"/>
                  </a:cubicBezTo>
                  <a:cubicBezTo>
                    <a:pt x="287655" y="1314831"/>
                    <a:pt x="290322" y="1317625"/>
                    <a:pt x="293116" y="1320292"/>
                  </a:cubicBezTo>
                  <a:cubicBezTo>
                    <a:pt x="295910" y="1312037"/>
                    <a:pt x="301371" y="1303782"/>
                    <a:pt x="306832" y="1295527"/>
                  </a:cubicBezTo>
                  <a:cubicBezTo>
                    <a:pt x="320548" y="1287272"/>
                    <a:pt x="331470" y="1279017"/>
                    <a:pt x="345186" y="1270762"/>
                  </a:cubicBezTo>
                  <a:cubicBezTo>
                    <a:pt x="353441" y="1251585"/>
                    <a:pt x="361569" y="1232281"/>
                    <a:pt x="369824" y="1213104"/>
                  </a:cubicBezTo>
                  <a:cubicBezTo>
                    <a:pt x="402717" y="1199388"/>
                    <a:pt x="416433" y="1169162"/>
                    <a:pt x="430149" y="1138936"/>
                  </a:cubicBezTo>
                  <a:cubicBezTo>
                    <a:pt x="408178" y="1163701"/>
                    <a:pt x="378079" y="1180084"/>
                    <a:pt x="372618" y="1215771"/>
                  </a:cubicBezTo>
                  <a:cubicBezTo>
                    <a:pt x="345186" y="1226693"/>
                    <a:pt x="334264" y="1243203"/>
                    <a:pt x="345186" y="1270635"/>
                  </a:cubicBezTo>
                  <a:cubicBezTo>
                    <a:pt x="317754" y="1256919"/>
                    <a:pt x="312293" y="1276096"/>
                    <a:pt x="306832" y="1295400"/>
                  </a:cubicBezTo>
                  <a:close/>
                  <a:moveTo>
                    <a:pt x="216408" y="1430147"/>
                  </a:moveTo>
                  <a:cubicBezTo>
                    <a:pt x="216408" y="1405382"/>
                    <a:pt x="249301" y="1397254"/>
                    <a:pt x="241046" y="1372489"/>
                  </a:cubicBezTo>
                  <a:cubicBezTo>
                    <a:pt x="257429" y="1375283"/>
                    <a:pt x="257429" y="1355979"/>
                    <a:pt x="268478" y="1353312"/>
                  </a:cubicBezTo>
                  <a:cubicBezTo>
                    <a:pt x="268478" y="1350518"/>
                    <a:pt x="265684" y="1350518"/>
                    <a:pt x="265684" y="1347851"/>
                  </a:cubicBezTo>
                  <a:cubicBezTo>
                    <a:pt x="257429" y="1356106"/>
                    <a:pt x="249301" y="1367028"/>
                    <a:pt x="243713" y="1375283"/>
                  </a:cubicBezTo>
                  <a:cubicBezTo>
                    <a:pt x="221742" y="1388999"/>
                    <a:pt x="210820" y="1405509"/>
                    <a:pt x="219075" y="1430147"/>
                  </a:cubicBezTo>
                  <a:cubicBezTo>
                    <a:pt x="213614" y="1432941"/>
                    <a:pt x="205359" y="1413637"/>
                    <a:pt x="202692" y="1430147"/>
                  </a:cubicBezTo>
                  <a:cubicBezTo>
                    <a:pt x="208153" y="1430147"/>
                    <a:pt x="213614" y="1430147"/>
                    <a:pt x="216408" y="143014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5" name="Group 95"/>
          <p:cNvGrpSpPr>
            <a:grpSpLocks noChangeAspect="1"/>
          </p:cNvGrpSpPr>
          <p:nvPr/>
        </p:nvGrpSpPr>
        <p:grpSpPr>
          <a:xfrm>
            <a:off x="14785200" y="1139040"/>
            <a:ext cx="583200" cy="413280"/>
            <a:chOff x="0" y="0"/>
            <a:chExt cx="777600" cy="551040"/>
          </a:xfrm>
          <a:solidFill>
            <a:schemeClr val="tx1">
              <a:lumMod val="85000"/>
            </a:schemeClr>
          </a:solidFill>
        </p:grpSpPr>
        <p:sp>
          <p:nvSpPr>
            <p:cNvPr id="96" name="Freeform 96"/>
            <p:cNvSpPr/>
            <p:nvPr/>
          </p:nvSpPr>
          <p:spPr>
            <a:xfrm>
              <a:off x="0" y="0"/>
              <a:ext cx="777621" cy="551053"/>
            </a:xfrm>
            <a:custGeom>
              <a:avLst/>
              <a:gdLst/>
              <a:ahLst/>
              <a:cxnLst/>
              <a:rect l="l" t="t" r="r" b="b"/>
              <a:pathLst>
                <a:path w="777621" h="551053">
                  <a:moveTo>
                    <a:pt x="774827" y="264541"/>
                  </a:moveTo>
                  <a:cubicBezTo>
                    <a:pt x="774827" y="336169"/>
                    <a:pt x="731012" y="396748"/>
                    <a:pt x="654304" y="435356"/>
                  </a:cubicBezTo>
                  <a:cubicBezTo>
                    <a:pt x="558419" y="487680"/>
                    <a:pt x="451739" y="495935"/>
                    <a:pt x="347599" y="512445"/>
                  </a:cubicBezTo>
                  <a:cubicBezTo>
                    <a:pt x="246253" y="526161"/>
                    <a:pt x="147701" y="531749"/>
                    <a:pt x="46355" y="545465"/>
                  </a:cubicBezTo>
                  <a:cubicBezTo>
                    <a:pt x="5461" y="551053"/>
                    <a:pt x="0" y="540004"/>
                    <a:pt x="5461" y="498729"/>
                  </a:cubicBezTo>
                  <a:cubicBezTo>
                    <a:pt x="19177" y="385826"/>
                    <a:pt x="16383" y="385826"/>
                    <a:pt x="128651" y="380238"/>
                  </a:cubicBezTo>
                  <a:cubicBezTo>
                    <a:pt x="257302" y="374777"/>
                    <a:pt x="388747" y="374777"/>
                    <a:pt x="514731" y="341630"/>
                  </a:cubicBezTo>
                  <a:cubicBezTo>
                    <a:pt x="569468" y="327914"/>
                    <a:pt x="640715" y="322326"/>
                    <a:pt x="651637" y="261747"/>
                  </a:cubicBezTo>
                  <a:cubicBezTo>
                    <a:pt x="662559" y="195580"/>
                    <a:pt x="629793" y="129540"/>
                    <a:pt x="577723" y="77089"/>
                  </a:cubicBezTo>
                  <a:cubicBezTo>
                    <a:pt x="564007" y="63373"/>
                    <a:pt x="525653" y="60579"/>
                    <a:pt x="550291" y="27432"/>
                  </a:cubicBezTo>
                  <a:cubicBezTo>
                    <a:pt x="566801" y="2794"/>
                    <a:pt x="594106" y="0"/>
                    <a:pt x="621538" y="11049"/>
                  </a:cubicBezTo>
                  <a:cubicBezTo>
                    <a:pt x="703707" y="41402"/>
                    <a:pt x="777621" y="154305"/>
                    <a:pt x="774827" y="26454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7" name="Group 97"/>
          <p:cNvGrpSpPr>
            <a:grpSpLocks noChangeAspect="1"/>
          </p:cNvGrpSpPr>
          <p:nvPr/>
        </p:nvGrpSpPr>
        <p:grpSpPr>
          <a:xfrm>
            <a:off x="14798160" y="8354160"/>
            <a:ext cx="370080" cy="333360"/>
            <a:chOff x="0" y="0"/>
            <a:chExt cx="493440" cy="444480"/>
          </a:xfrm>
          <a:solidFill>
            <a:schemeClr val="tx1">
              <a:lumMod val="85000"/>
            </a:schemeClr>
          </a:solidFill>
        </p:grpSpPr>
        <p:sp>
          <p:nvSpPr>
            <p:cNvPr id="98" name="Freeform 98"/>
            <p:cNvSpPr/>
            <p:nvPr/>
          </p:nvSpPr>
          <p:spPr>
            <a:xfrm>
              <a:off x="0" y="0"/>
              <a:ext cx="493395" cy="444500"/>
            </a:xfrm>
            <a:custGeom>
              <a:avLst/>
              <a:gdLst/>
              <a:ahLst/>
              <a:cxnLst/>
              <a:rect l="l" t="t" r="r" b="b"/>
              <a:pathLst>
                <a:path w="493395" h="444500">
                  <a:moveTo>
                    <a:pt x="246761" y="444500"/>
                  </a:moveTo>
                  <a:cubicBezTo>
                    <a:pt x="90424" y="444500"/>
                    <a:pt x="0" y="373126"/>
                    <a:pt x="0" y="246888"/>
                  </a:cubicBezTo>
                  <a:cubicBezTo>
                    <a:pt x="2794" y="112522"/>
                    <a:pt x="109601" y="2794"/>
                    <a:pt x="241300" y="2794"/>
                  </a:cubicBezTo>
                  <a:cubicBezTo>
                    <a:pt x="383794" y="0"/>
                    <a:pt x="493395" y="112522"/>
                    <a:pt x="490728" y="255143"/>
                  </a:cubicBezTo>
                  <a:cubicBezTo>
                    <a:pt x="490728" y="373126"/>
                    <a:pt x="394716" y="444500"/>
                    <a:pt x="246761" y="444500"/>
                  </a:cubicBezTo>
                  <a:close/>
                  <a:moveTo>
                    <a:pt x="430403" y="337439"/>
                  </a:moveTo>
                  <a:cubicBezTo>
                    <a:pt x="430403" y="331978"/>
                    <a:pt x="430403" y="326517"/>
                    <a:pt x="430403" y="323723"/>
                  </a:cubicBezTo>
                  <a:cubicBezTo>
                    <a:pt x="312547" y="323723"/>
                    <a:pt x="194691" y="323723"/>
                    <a:pt x="74041" y="323723"/>
                  </a:cubicBezTo>
                  <a:cubicBezTo>
                    <a:pt x="74041" y="326517"/>
                    <a:pt x="74041" y="331978"/>
                    <a:pt x="76835" y="337439"/>
                  </a:cubicBezTo>
                  <a:cubicBezTo>
                    <a:pt x="194691" y="337439"/>
                    <a:pt x="312547" y="337439"/>
                    <a:pt x="430530" y="337439"/>
                  </a:cubicBezTo>
                  <a:close/>
                  <a:moveTo>
                    <a:pt x="134366" y="145415"/>
                  </a:moveTo>
                  <a:cubicBezTo>
                    <a:pt x="134366" y="153670"/>
                    <a:pt x="134366" y="159131"/>
                    <a:pt x="134366" y="167386"/>
                  </a:cubicBezTo>
                  <a:cubicBezTo>
                    <a:pt x="216662" y="167386"/>
                    <a:pt x="298831" y="167386"/>
                    <a:pt x="381127" y="167386"/>
                  </a:cubicBezTo>
                  <a:cubicBezTo>
                    <a:pt x="381127" y="159131"/>
                    <a:pt x="381127" y="153670"/>
                    <a:pt x="381127" y="145415"/>
                  </a:cubicBezTo>
                  <a:cubicBezTo>
                    <a:pt x="298831" y="139954"/>
                    <a:pt x="216662" y="137160"/>
                    <a:pt x="134366" y="145415"/>
                  </a:cubicBezTo>
                  <a:close/>
                  <a:moveTo>
                    <a:pt x="101473" y="230505"/>
                  </a:moveTo>
                  <a:cubicBezTo>
                    <a:pt x="101473" y="235966"/>
                    <a:pt x="101473" y="241427"/>
                    <a:pt x="101473" y="247015"/>
                  </a:cubicBezTo>
                  <a:cubicBezTo>
                    <a:pt x="208407" y="247015"/>
                    <a:pt x="312547" y="247015"/>
                    <a:pt x="419481" y="247015"/>
                  </a:cubicBezTo>
                  <a:cubicBezTo>
                    <a:pt x="419481" y="241554"/>
                    <a:pt x="419481" y="236093"/>
                    <a:pt x="419481" y="230505"/>
                  </a:cubicBezTo>
                  <a:cubicBezTo>
                    <a:pt x="312547" y="230505"/>
                    <a:pt x="208407" y="230505"/>
                    <a:pt x="101473" y="230505"/>
                  </a:cubicBezTo>
                  <a:close/>
                  <a:moveTo>
                    <a:pt x="326263" y="93345"/>
                  </a:moveTo>
                  <a:cubicBezTo>
                    <a:pt x="279654" y="76835"/>
                    <a:pt x="233045" y="71374"/>
                    <a:pt x="189230" y="93345"/>
                  </a:cubicBezTo>
                  <a:cubicBezTo>
                    <a:pt x="235839" y="93345"/>
                    <a:pt x="279654" y="93345"/>
                    <a:pt x="326263" y="9334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9" name="Group 99"/>
          <p:cNvGrpSpPr>
            <a:grpSpLocks noChangeAspect="1"/>
          </p:cNvGrpSpPr>
          <p:nvPr/>
        </p:nvGrpSpPr>
        <p:grpSpPr>
          <a:xfrm>
            <a:off x="14983200" y="5678640"/>
            <a:ext cx="719280" cy="487440"/>
            <a:chOff x="0" y="0"/>
            <a:chExt cx="959040" cy="649920"/>
          </a:xfrm>
          <a:solidFill>
            <a:schemeClr val="tx1">
              <a:lumMod val="85000"/>
            </a:schemeClr>
          </a:solidFill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959104" cy="649986"/>
            </a:xfrm>
            <a:custGeom>
              <a:avLst/>
              <a:gdLst/>
              <a:ahLst/>
              <a:cxnLst/>
              <a:rect l="l" t="t" r="r" b="b"/>
              <a:pathLst>
                <a:path w="959104" h="649986">
                  <a:moveTo>
                    <a:pt x="599059" y="649859"/>
                  </a:moveTo>
                  <a:cubicBezTo>
                    <a:pt x="489077" y="641604"/>
                    <a:pt x="395732" y="592328"/>
                    <a:pt x="307721" y="534670"/>
                  </a:cubicBezTo>
                  <a:cubicBezTo>
                    <a:pt x="203327" y="466090"/>
                    <a:pt x="120904" y="375666"/>
                    <a:pt x="68707" y="263144"/>
                  </a:cubicBezTo>
                  <a:cubicBezTo>
                    <a:pt x="0" y="117856"/>
                    <a:pt x="74168" y="2794"/>
                    <a:pt x="236347" y="0"/>
                  </a:cubicBezTo>
                  <a:cubicBezTo>
                    <a:pt x="299593" y="0"/>
                    <a:pt x="362712" y="10922"/>
                    <a:pt x="420497" y="35687"/>
                  </a:cubicBezTo>
                  <a:cubicBezTo>
                    <a:pt x="623824" y="120650"/>
                    <a:pt x="777621" y="263271"/>
                    <a:pt x="912368" y="430530"/>
                  </a:cubicBezTo>
                  <a:cubicBezTo>
                    <a:pt x="928878" y="449707"/>
                    <a:pt x="937133" y="477139"/>
                    <a:pt x="945388" y="501777"/>
                  </a:cubicBezTo>
                  <a:cubicBezTo>
                    <a:pt x="956437" y="537464"/>
                    <a:pt x="959104" y="589534"/>
                    <a:pt x="926211" y="603250"/>
                  </a:cubicBezTo>
                  <a:cubicBezTo>
                    <a:pt x="884936" y="619760"/>
                    <a:pt x="887730" y="562102"/>
                    <a:pt x="876808" y="537464"/>
                  </a:cubicBezTo>
                  <a:cubicBezTo>
                    <a:pt x="758444" y="304419"/>
                    <a:pt x="563372" y="161798"/>
                    <a:pt x="327025" y="68580"/>
                  </a:cubicBezTo>
                  <a:cubicBezTo>
                    <a:pt x="269367" y="46609"/>
                    <a:pt x="206121" y="49403"/>
                    <a:pt x="159385" y="101473"/>
                  </a:cubicBezTo>
                  <a:cubicBezTo>
                    <a:pt x="109982" y="159004"/>
                    <a:pt x="123698" y="219329"/>
                    <a:pt x="151130" y="279781"/>
                  </a:cubicBezTo>
                  <a:cubicBezTo>
                    <a:pt x="181356" y="345567"/>
                    <a:pt x="233553" y="392176"/>
                    <a:pt x="288544" y="430657"/>
                  </a:cubicBezTo>
                  <a:cubicBezTo>
                    <a:pt x="392938" y="504698"/>
                    <a:pt x="497332" y="575945"/>
                    <a:pt x="599059" y="64998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1" name="Group 101"/>
          <p:cNvGrpSpPr>
            <a:grpSpLocks noChangeAspect="1"/>
          </p:cNvGrpSpPr>
          <p:nvPr/>
        </p:nvGrpSpPr>
        <p:grpSpPr>
          <a:xfrm>
            <a:off x="15930720" y="1204560"/>
            <a:ext cx="493920" cy="268560"/>
            <a:chOff x="0" y="0"/>
            <a:chExt cx="658560" cy="358080"/>
          </a:xfrm>
          <a:solidFill>
            <a:schemeClr val="tx1">
              <a:lumMod val="85000"/>
            </a:schemeClr>
          </a:solidFill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658622" cy="358140"/>
            </a:xfrm>
            <a:custGeom>
              <a:avLst/>
              <a:gdLst/>
              <a:ahLst/>
              <a:cxnLst/>
              <a:rect l="l" t="t" r="r" b="b"/>
              <a:pathLst>
                <a:path w="658622" h="358140">
                  <a:moveTo>
                    <a:pt x="658622" y="151511"/>
                  </a:moveTo>
                  <a:cubicBezTo>
                    <a:pt x="603758" y="176276"/>
                    <a:pt x="548894" y="184531"/>
                    <a:pt x="494030" y="190119"/>
                  </a:cubicBezTo>
                  <a:cubicBezTo>
                    <a:pt x="403479" y="201168"/>
                    <a:pt x="326644" y="231394"/>
                    <a:pt x="274447" y="314071"/>
                  </a:cubicBezTo>
                  <a:cubicBezTo>
                    <a:pt x="249809" y="352679"/>
                    <a:pt x="216789" y="358140"/>
                    <a:pt x="181102" y="330581"/>
                  </a:cubicBezTo>
                  <a:cubicBezTo>
                    <a:pt x="139954" y="303022"/>
                    <a:pt x="101473" y="270002"/>
                    <a:pt x="60325" y="242443"/>
                  </a:cubicBezTo>
                  <a:cubicBezTo>
                    <a:pt x="0" y="203835"/>
                    <a:pt x="0" y="170815"/>
                    <a:pt x="54864" y="129413"/>
                  </a:cubicBezTo>
                  <a:cubicBezTo>
                    <a:pt x="159131" y="55118"/>
                    <a:pt x="274447" y="8255"/>
                    <a:pt x="400685" y="2794"/>
                  </a:cubicBezTo>
                  <a:cubicBezTo>
                    <a:pt x="513080" y="0"/>
                    <a:pt x="600964" y="49530"/>
                    <a:pt x="658622" y="1515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3" name="Group 103"/>
          <p:cNvGrpSpPr>
            <a:grpSpLocks noChangeAspect="1"/>
          </p:cNvGrpSpPr>
          <p:nvPr/>
        </p:nvGrpSpPr>
        <p:grpSpPr>
          <a:xfrm>
            <a:off x="17128080" y="3117600"/>
            <a:ext cx="166320" cy="601920"/>
            <a:chOff x="0" y="0"/>
            <a:chExt cx="221760" cy="802560"/>
          </a:xfrm>
          <a:solidFill>
            <a:schemeClr val="tx1">
              <a:lumMod val="85000"/>
            </a:schemeClr>
          </a:solidFill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221742" cy="802513"/>
            </a:xfrm>
            <a:custGeom>
              <a:avLst/>
              <a:gdLst/>
              <a:ahLst/>
              <a:cxnLst/>
              <a:rect l="l" t="t" r="r" b="b"/>
              <a:pathLst>
                <a:path w="221742" h="802513">
                  <a:moveTo>
                    <a:pt x="213487" y="668782"/>
                  </a:moveTo>
                  <a:cubicBezTo>
                    <a:pt x="213487" y="671449"/>
                    <a:pt x="213487" y="674243"/>
                    <a:pt x="213487" y="676910"/>
                  </a:cubicBezTo>
                  <a:cubicBezTo>
                    <a:pt x="221742" y="802513"/>
                    <a:pt x="221742" y="799719"/>
                    <a:pt x="94234" y="783336"/>
                  </a:cubicBezTo>
                  <a:cubicBezTo>
                    <a:pt x="47117" y="777875"/>
                    <a:pt x="47117" y="753364"/>
                    <a:pt x="47117" y="720598"/>
                  </a:cubicBezTo>
                  <a:cubicBezTo>
                    <a:pt x="38862" y="510413"/>
                    <a:pt x="27686" y="300228"/>
                    <a:pt x="22225" y="87249"/>
                  </a:cubicBezTo>
                  <a:cubicBezTo>
                    <a:pt x="19431" y="65532"/>
                    <a:pt x="0" y="19050"/>
                    <a:pt x="52705" y="29972"/>
                  </a:cubicBezTo>
                  <a:cubicBezTo>
                    <a:pt x="94234" y="38100"/>
                    <a:pt x="160782" y="0"/>
                    <a:pt x="169164" y="84582"/>
                  </a:cubicBezTo>
                  <a:cubicBezTo>
                    <a:pt x="183007" y="281178"/>
                    <a:pt x="199644" y="474980"/>
                    <a:pt x="213487" y="668782"/>
                  </a:cubicBezTo>
                  <a:cubicBezTo>
                    <a:pt x="213487" y="668782"/>
                    <a:pt x="213487" y="668782"/>
                    <a:pt x="213487" y="66878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5" name="Group 105"/>
          <p:cNvGrpSpPr>
            <a:grpSpLocks noChangeAspect="1"/>
          </p:cNvGrpSpPr>
          <p:nvPr/>
        </p:nvGrpSpPr>
        <p:grpSpPr>
          <a:xfrm>
            <a:off x="15933600" y="1769040"/>
            <a:ext cx="182160" cy="660240"/>
            <a:chOff x="0" y="0"/>
            <a:chExt cx="242880" cy="880320"/>
          </a:xfrm>
          <a:solidFill>
            <a:schemeClr val="tx1">
              <a:lumMod val="85000"/>
            </a:schemeClr>
          </a:solidFill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242824" cy="880237"/>
            </a:xfrm>
            <a:custGeom>
              <a:avLst/>
              <a:gdLst/>
              <a:ahLst/>
              <a:cxnLst/>
              <a:rect l="l" t="t" r="r" b="b"/>
              <a:pathLst>
                <a:path w="242824" h="880237">
                  <a:moveTo>
                    <a:pt x="226695" y="724027"/>
                  </a:moveTo>
                  <a:cubicBezTo>
                    <a:pt x="218567" y="778891"/>
                    <a:pt x="242824" y="861187"/>
                    <a:pt x="188976" y="869315"/>
                  </a:cubicBezTo>
                  <a:cubicBezTo>
                    <a:pt x="135001" y="880237"/>
                    <a:pt x="121539" y="798068"/>
                    <a:pt x="105283" y="751332"/>
                  </a:cubicBezTo>
                  <a:cubicBezTo>
                    <a:pt x="37719" y="532003"/>
                    <a:pt x="0" y="309880"/>
                    <a:pt x="16129" y="79502"/>
                  </a:cubicBezTo>
                  <a:cubicBezTo>
                    <a:pt x="16129" y="52070"/>
                    <a:pt x="10795" y="10922"/>
                    <a:pt x="48514" y="5461"/>
                  </a:cubicBezTo>
                  <a:cubicBezTo>
                    <a:pt x="89027" y="0"/>
                    <a:pt x="99822" y="38354"/>
                    <a:pt x="110617" y="65786"/>
                  </a:cubicBezTo>
                  <a:cubicBezTo>
                    <a:pt x="172720" y="213868"/>
                    <a:pt x="186182" y="372999"/>
                    <a:pt x="207772" y="532003"/>
                  </a:cubicBezTo>
                  <a:cubicBezTo>
                    <a:pt x="215900" y="597789"/>
                    <a:pt x="221234" y="663702"/>
                    <a:pt x="226695" y="7240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7" name="Group 107"/>
          <p:cNvGrpSpPr>
            <a:grpSpLocks noChangeAspect="1"/>
          </p:cNvGrpSpPr>
          <p:nvPr/>
        </p:nvGrpSpPr>
        <p:grpSpPr>
          <a:xfrm>
            <a:off x="16544880" y="3105360"/>
            <a:ext cx="185040" cy="623520"/>
            <a:chOff x="0" y="0"/>
            <a:chExt cx="246720" cy="831360"/>
          </a:xfrm>
          <a:solidFill>
            <a:schemeClr val="tx1">
              <a:lumMod val="85000"/>
            </a:schemeClr>
          </a:solidFill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246761" cy="831342"/>
            </a:xfrm>
            <a:custGeom>
              <a:avLst/>
              <a:gdLst/>
              <a:ahLst/>
              <a:cxnLst/>
              <a:rect l="l" t="t" r="r" b="b"/>
              <a:pathLst>
                <a:path w="246761" h="831342">
                  <a:moveTo>
                    <a:pt x="202819" y="399288"/>
                  </a:moveTo>
                  <a:cubicBezTo>
                    <a:pt x="202819" y="508635"/>
                    <a:pt x="202819" y="615315"/>
                    <a:pt x="202819" y="724662"/>
                  </a:cubicBezTo>
                  <a:cubicBezTo>
                    <a:pt x="202819" y="831342"/>
                    <a:pt x="115062" y="782066"/>
                    <a:pt x="65786" y="790321"/>
                  </a:cubicBezTo>
                  <a:cubicBezTo>
                    <a:pt x="0" y="804037"/>
                    <a:pt x="32893" y="743839"/>
                    <a:pt x="32893" y="719201"/>
                  </a:cubicBezTo>
                  <a:cubicBezTo>
                    <a:pt x="46609" y="508635"/>
                    <a:pt x="65786" y="298069"/>
                    <a:pt x="79502" y="87503"/>
                  </a:cubicBezTo>
                  <a:cubicBezTo>
                    <a:pt x="84963" y="0"/>
                    <a:pt x="153543" y="38227"/>
                    <a:pt x="191897" y="30099"/>
                  </a:cubicBezTo>
                  <a:cubicBezTo>
                    <a:pt x="246761" y="21844"/>
                    <a:pt x="224790" y="68326"/>
                    <a:pt x="224790" y="90297"/>
                  </a:cubicBezTo>
                  <a:cubicBezTo>
                    <a:pt x="227584" y="194183"/>
                    <a:pt x="224790" y="295402"/>
                    <a:pt x="224790" y="399288"/>
                  </a:cubicBezTo>
                  <a:cubicBezTo>
                    <a:pt x="216535" y="399288"/>
                    <a:pt x="211074" y="399288"/>
                    <a:pt x="202819" y="39928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9" name="Group 109"/>
          <p:cNvGrpSpPr>
            <a:grpSpLocks noChangeAspect="1"/>
          </p:cNvGrpSpPr>
          <p:nvPr/>
        </p:nvGrpSpPr>
        <p:grpSpPr>
          <a:xfrm>
            <a:off x="11264400" y="6342480"/>
            <a:ext cx="972000" cy="1141920"/>
            <a:chOff x="0" y="0"/>
            <a:chExt cx="1296000" cy="1522560"/>
          </a:xfrm>
          <a:solidFill>
            <a:schemeClr val="tx1">
              <a:lumMod val="85000"/>
            </a:schemeClr>
          </a:solidFill>
        </p:grpSpPr>
        <p:sp>
          <p:nvSpPr>
            <p:cNvPr id="110" name="Freeform 110"/>
            <p:cNvSpPr/>
            <p:nvPr/>
          </p:nvSpPr>
          <p:spPr>
            <a:xfrm>
              <a:off x="-127" y="0"/>
              <a:ext cx="1296162" cy="1522603"/>
            </a:xfrm>
            <a:custGeom>
              <a:avLst/>
              <a:gdLst/>
              <a:ahLst/>
              <a:cxnLst/>
              <a:rect l="l" t="t" r="r" b="b"/>
              <a:pathLst>
                <a:path w="1296162" h="1522603">
                  <a:moveTo>
                    <a:pt x="1211199" y="57658"/>
                  </a:moveTo>
                  <a:cubicBezTo>
                    <a:pt x="1235837" y="54864"/>
                    <a:pt x="1238631" y="0"/>
                    <a:pt x="1268730" y="24638"/>
                  </a:cubicBezTo>
                  <a:cubicBezTo>
                    <a:pt x="1287907" y="41148"/>
                    <a:pt x="1296162" y="76835"/>
                    <a:pt x="1282446" y="107061"/>
                  </a:cubicBezTo>
                  <a:cubicBezTo>
                    <a:pt x="1255014" y="170307"/>
                    <a:pt x="1205738" y="219710"/>
                    <a:pt x="1167384" y="277495"/>
                  </a:cubicBezTo>
                  <a:cubicBezTo>
                    <a:pt x="1123569" y="340741"/>
                    <a:pt x="1063244" y="351663"/>
                    <a:pt x="994791" y="346202"/>
                  </a:cubicBezTo>
                  <a:cubicBezTo>
                    <a:pt x="953643" y="340741"/>
                    <a:pt x="945515" y="370967"/>
                    <a:pt x="929005" y="392938"/>
                  </a:cubicBezTo>
                  <a:cubicBezTo>
                    <a:pt x="644017" y="747522"/>
                    <a:pt x="361823" y="1102106"/>
                    <a:pt x="82296" y="1459357"/>
                  </a:cubicBezTo>
                  <a:cubicBezTo>
                    <a:pt x="74041" y="1467612"/>
                    <a:pt x="68580" y="1475867"/>
                    <a:pt x="60325" y="1484122"/>
                  </a:cubicBezTo>
                  <a:cubicBezTo>
                    <a:pt x="49403" y="1495171"/>
                    <a:pt x="43942" y="1522603"/>
                    <a:pt x="19177" y="1503299"/>
                  </a:cubicBezTo>
                  <a:cubicBezTo>
                    <a:pt x="0" y="1486789"/>
                    <a:pt x="19177" y="1473073"/>
                    <a:pt x="30099" y="1456563"/>
                  </a:cubicBezTo>
                  <a:cubicBezTo>
                    <a:pt x="104140" y="1363091"/>
                    <a:pt x="178054" y="1269619"/>
                    <a:pt x="252095" y="1176274"/>
                  </a:cubicBezTo>
                  <a:cubicBezTo>
                    <a:pt x="553593" y="799719"/>
                    <a:pt x="854964" y="423291"/>
                    <a:pt x="1159129" y="46736"/>
                  </a:cubicBezTo>
                  <a:cubicBezTo>
                    <a:pt x="1170051" y="33020"/>
                    <a:pt x="1183767" y="21971"/>
                    <a:pt x="1194689" y="8255"/>
                  </a:cubicBezTo>
                  <a:cubicBezTo>
                    <a:pt x="1230249" y="19304"/>
                    <a:pt x="1186434" y="49530"/>
                    <a:pt x="1211072" y="60452"/>
                  </a:cubicBezTo>
                  <a:cubicBezTo>
                    <a:pt x="1197356" y="43942"/>
                    <a:pt x="1194689" y="57658"/>
                    <a:pt x="1191895" y="68707"/>
                  </a:cubicBezTo>
                  <a:cubicBezTo>
                    <a:pt x="1186434" y="74168"/>
                    <a:pt x="1180973" y="79756"/>
                    <a:pt x="1178179" y="87884"/>
                  </a:cubicBezTo>
                  <a:cubicBezTo>
                    <a:pt x="1167257" y="87884"/>
                    <a:pt x="1161796" y="96139"/>
                    <a:pt x="1161796" y="104394"/>
                  </a:cubicBezTo>
                  <a:cubicBezTo>
                    <a:pt x="1148080" y="112649"/>
                    <a:pt x="1131697" y="120904"/>
                    <a:pt x="1150874" y="140081"/>
                  </a:cubicBezTo>
                  <a:cubicBezTo>
                    <a:pt x="1131697" y="120904"/>
                    <a:pt x="1126236" y="142875"/>
                    <a:pt x="1117981" y="153797"/>
                  </a:cubicBezTo>
                  <a:cubicBezTo>
                    <a:pt x="1117981" y="153797"/>
                    <a:pt x="1120775" y="159258"/>
                    <a:pt x="1123442" y="164846"/>
                  </a:cubicBezTo>
                  <a:cubicBezTo>
                    <a:pt x="1131697" y="153797"/>
                    <a:pt x="1139825" y="145669"/>
                    <a:pt x="1148080" y="137414"/>
                  </a:cubicBezTo>
                  <a:cubicBezTo>
                    <a:pt x="1153541" y="129159"/>
                    <a:pt x="1161796" y="120904"/>
                    <a:pt x="1167257" y="112649"/>
                  </a:cubicBezTo>
                  <a:cubicBezTo>
                    <a:pt x="1172718" y="107188"/>
                    <a:pt x="1178179" y="101600"/>
                    <a:pt x="1183640" y="93472"/>
                  </a:cubicBezTo>
                  <a:cubicBezTo>
                    <a:pt x="1189101" y="88011"/>
                    <a:pt x="1191895" y="82423"/>
                    <a:pt x="1197356" y="74295"/>
                  </a:cubicBezTo>
                  <a:cubicBezTo>
                    <a:pt x="1208278" y="74295"/>
                    <a:pt x="1211072" y="68834"/>
                    <a:pt x="1211072" y="5778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1" name="Group 111"/>
          <p:cNvGrpSpPr>
            <a:grpSpLocks noChangeAspect="1"/>
          </p:cNvGrpSpPr>
          <p:nvPr/>
        </p:nvGrpSpPr>
        <p:grpSpPr>
          <a:xfrm>
            <a:off x="13239360" y="7993440"/>
            <a:ext cx="407520" cy="360720"/>
            <a:chOff x="0" y="0"/>
            <a:chExt cx="543360" cy="480960"/>
          </a:xfrm>
          <a:solidFill>
            <a:schemeClr val="tx1">
              <a:lumMod val="85000"/>
            </a:schemeClr>
          </a:solidFill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543306" cy="480822"/>
            </a:xfrm>
            <a:custGeom>
              <a:avLst/>
              <a:gdLst/>
              <a:ahLst/>
              <a:cxnLst/>
              <a:rect l="l" t="t" r="r" b="b"/>
              <a:pathLst>
                <a:path w="543306" h="480822">
                  <a:moveTo>
                    <a:pt x="288163" y="125730"/>
                  </a:moveTo>
                  <a:cubicBezTo>
                    <a:pt x="315595" y="131191"/>
                    <a:pt x="337566" y="90170"/>
                    <a:pt x="362204" y="117475"/>
                  </a:cubicBezTo>
                  <a:cubicBezTo>
                    <a:pt x="389636" y="150241"/>
                    <a:pt x="329311" y="161163"/>
                    <a:pt x="337566" y="191262"/>
                  </a:cubicBezTo>
                  <a:cubicBezTo>
                    <a:pt x="364998" y="213106"/>
                    <a:pt x="395224" y="161163"/>
                    <a:pt x="419862" y="191262"/>
                  </a:cubicBezTo>
                  <a:cubicBezTo>
                    <a:pt x="439039" y="215900"/>
                    <a:pt x="392430" y="226822"/>
                    <a:pt x="397891" y="254127"/>
                  </a:cubicBezTo>
                  <a:cubicBezTo>
                    <a:pt x="419862" y="273304"/>
                    <a:pt x="433578" y="240411"/>
                    <a:pt x="455549" y="245872"/>
                  </a:cubicBezTo>
                  <a:cubicBezTo>
                    <a:pt x="482981" y="267716"/>
                    <a:pt x="430911" y="281432"/>
                    <a:pt x="450088" y="308737"/>
                  </a:cubicBezTo>
                  <a:cubicBezTo>
                    <a:pt x="482981" y="297815"/>
                    <a:pt x="502285" y="289560"/>
                    <a:pt x="510413" y="346964"/>
                  </a:cubicBezTo>
                  <a:cubicBezTo>
                    <a:pt x="518668" y="396113"/>
                    <a:pt x="543306" y="393446"/>
                    <a:pt x="499491" y="442595"/>
                  </a:cubicBezTo>
                  <a:cubicBezTo>
                    <a:pt x="463804" y="478155"/>
                    <a:pt x="463804" y="480822"/>
                    <a:pt x="436372" y="434340"/>
                  </a:cubicBezTo>
                  <a:cubicBezTo>
                    <a:pt x="428117" y="423418"/>
                    <a:pt x="422656" y="420624"/>
                    <a:pt x="411734" y="428879"/>
                  </a:cubicBezTo>
                  <a:cubicBezTo>
                    <a:pt x="337693" y="475361"/>
                    <a:pt x="378841" y="398780"/>
                    <a:pt x="359537" y="379730"/>
                  </a:cubicBezTo>
                  <a:cubicBezTo>
                    <a:pt x="293624" y="437134"/>
                    <a:pt x="290957" y="387985"/>
                    <a:pt x="296418" y="330581"/>
                  </a:cubicBezTo>
                  <a:cubicBezTo>
                    <a:pt x="211328" y="377063"/>
                    <a:pt x="208661" y="377063"/>
                    <a:pt x="208661" y="289560"/>
                  </a:cubicBezTo>
                  <a:cubicBezTo>
                    <a:pt x="178435" y="289560"/>
                    <a:pt x="159258" y="336042"/>
                    <a:pt x="123571" y="308737"/>
                  </a:cubicBezTo>
                  <a:cubicBezTo>
                    <a:pt x="96139" y="289560"/>
                    <a:pt x="126365" y="270510"/>
                    <a:pt x="118110" y="245872"/>
                  </a:cubicBezTo>
                  <a:cubicBezTo>
                    <a:pt x="79629" y="259588"/>
                    <a:pt x="35687" y="284226"/>
                    <a:pt x="0" y="229489"/>
                  </a:cubicBezTo>
                  <a:cubicBezTo>
                    <a:pt x="85090" y="153035"/>
                    <a:pt x="170180" y="76454"/>
                    <a:pt x="257937" y="0"/>
                  </a:cubicBezTo>
                  <a:cubicBezTo>
                    <a:pt x="307340" y="32766"/>
                    <a:pt x="323850" y="68326"/>
                    <a:pt x="277114" y="112014"/>
                  </a:cubicBezTo>
                  <a:cubicBezTo>
                    <a:pt x="274320" y="117475"/>
                    <a:pt x="274320" y="122936"/>
                    <a:pt x="274320" y="131191"/>
                  </a:cubicBezTo>
                  <a:cubicBezTo>
                    <a:pt x="279781" y="128397"/>
                    <a:pt x="285242" y="125730"/>
                    <a:pt x="288036" y="12573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3" name="Group 113"/>
          <p:cNvGrpSpPr>
            <a:grpSpLocks noChangeAspect="1"/>
          </p:cNvGrpSpPr>
          <p:nvPr/>
        </p:nvGrpSpPr>
        <p:grpSpPr>
          <a:xfrm>
            <a:off x="13955040" y="8051760"/>
            <a:ext cx="410400" cy="305280"/>
            <a:chOff x="0" y="0"/>
            <a:chExt cx="547200" cy="407040"/>
          </a:xfrm>
          <a:solidFill>
            <a:schemeClr val="tx1">
              <a:lumMod val="85000"/>
            </a:schemeClr>
          </a:solidFill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547116" cy="407162"/>
            </a:xfrm>
            <a:custGeom>
              <a:avLst/>
              <a:gdLst/>
              <a:ahLst/>
              <a:cxnLst/>
              <a:rect l="l" t="t" r="r" b="b"/>
              <a:pathLst>
                <a:path w="547116" h="407162">
                  <a:moveTo>
                    <a:pt x="151257" y="176022"/>
                  </a:moveTo>
                  <a:cubicBezTo>
                    <a:pt x="145796" y="164973"/>
                    <a:pt x="140208" y="145796"/>
                    <a:pt x="156718" y="143002"/>
                  </a:cubicBezTo>
                  <a:cubicBezTo>
                    <a:pt x="181483" y="140208"/>
                    <a:pt x="217170" y="156718"/>
                    <a:pt x="211709" y="104521"/>
                  </a:cubicBezTo>
                  <a:cubicBezTo>
                    <a:pt x="211709" y="93472"/>
                    <a:pt x="231013" y="99060"/>
                    <a:pt x="244729" y="107315"/>
                  </a:cubicBezTo>
                  <a:cubicBezTo>
                    <a:pt x="252984" y="112776"/>
                    <a:pt x="269494" y="129286"/>
                    <a:pt x="266700" y="101854"/>
                  </a:cubicBezTo>
                  <a:cubicBezTo>
                    <a:pt x="255651" y="2794"/>
                    <a:pt x="307975" y="90805"/>
                    <a:pt x="324485" y="82550"/>
                  </a:cubicBezTo>
                  <a:cubicBezTo>
                    <a:pt x="343789" y="60579"/>
                    <a:pt x="294259" y="30353"/>
                    <a:pt x="335534" y="13843"/>
                  </a:cubicBezTo>
                  <a:cubicBezTo>
                    <a:pt x="374015" y="0"/>
                    <a:pt x="379476" y="35814"/>
                    <a:pt x="393192" y="54991"/>
                  </a:cubicBezTo>
                  <a:cubicBezTo>
                    <a:pt x="445389" y="121031"/>
                    <a:pt x="497713" y="189738"/>
                    <a:pt x="547116" y="255778"/>
                  </a:cubicBezTo>
                  <a:cubicBezTo>
                    <a:pt x="505841" y="286004"/>
                    <a:pt x="478409" y="269494"/>
                    <a:pt x="450850" y="225552"/>
                  </a:cubicBezTo>
                  <a:cubicBezTo>
                    <a:pt x="437134" y="269494"/>
                    <a:pt x="445389" y="338328"/>
                    <a:pt x="379349" y="275082"/>
                  </a:cubicBezTo>
                  <a:cubicBezTo>
                    <a:pt x="357378" y="255778"/>
                    <a:pt x="354584" y="269621"/>
                    <a:pt x="357378" y="291592"/>
                  </a:cubicBezTo>
                  <a:cubicBezTo>
                    <a:pt x="357378" y="299847"/>
                    <a:pt x="354584" y="313563"/>
                    <a:pt x="346329" y="319151"/>
                  </a:cubicBezTo>
                  <a:cubicBezTo>
                    <a:pt x="313309" y="349377"/>
                    <a:pt x="296799" y="310896"/>
                    <a:pt x="274828" y="299847"/>
                  </a:cubicBezTo>
                  <a:cubicBezTo>
                    <a:pt x="263779" y="321818"/>
                    <a:pt x="274828" y="363093"/>
                    <a:pt x="228092" y="354838"/>
                  </a:cubicBezTo>
                  <a:cubicBezTo>
                    <a:pt x="112649" y="390652"/>
                    <a:pt x="112649" y="390652"/>
                    <a:pt x="112649" y="390652"/>
                  </a:cubicBezTo>
                  <a:cubicBezTo>
                    <a:pt x="107188" y="393446"/>
                    <a:pt x="98933" y="401701"/>
                    <a:pt x="93345" y="401701"/>
                  </a:cubicBezTo>
                  <a:cubicBezTo>
                    <a:pt x="71374" y="407162"/>
                    <a:pt x="65786" y="390652"/>
                    <a:pt x="60325" y="376936"/>
                  </a:cubicBezTo>
                  <a:cubicBezTo>
                    <a:pt x="41275" y="335534"/>
                    <a:pt x="0" y="299720"/>
                    <a:pt x="8255" y="250317"/>
                  </a:cubicBezTo>
                  <a:cubicBezTo>
                    <a:pt x="11049" y="236601"/>
                    <a:pt x="33020" y="209042"/>
                    <a:pt x="63246" y="233807"/>
                  </a:cubicBezTo>
                  <a:cubicBezTo>
                    <a:pt x="88011" y="250317"/>
                    <a:pt x="82550" y="231013"/>
                    <a:pt x="82550" y="214503"/>
                  </a:cubicBezTo>
                  <a:cubicBezTo>
                    <a:pt x="82550" y="173228"/>
                    <a:pt x="104521" y="170561"/>
                    <a:pt x="132080" y="192532"/>
                  </a:cubicBezTo>
                  <a:cubicBezTo>
                    <a:pt x="140335" y="195326"/>
                    <a:pt x="145796" y="195326"/>
                    <a:pt x="151384" y="197993"/>
                  </a:cubicBezTo>
                  <a:cubicBezTo>
                    <a:pt x="151384" y="192532"/>
                    <a:pt x="151384" y="184277"/>
                    <a:pt x="151384" y="1760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5" name="Group 115"/>
          <p:cNvGrpSpPr>
            <a:grpSpLocks noChangeAspect="1"/>
          </p:cNvGrpSpPr>
          <p:nvPr/>
        </p:nvGrpSpPr>
        <p:grpSpPr>
          <a:xfrm>
            <a:off x="9033120" y="799920"/>
            <a:ext cx="376560" cy="342720"/>
            <a:chOff x="0" y="0"/>
            <a:chExt cx="502080" cy="456960"/>
          </a:xfrm>
          <a:solidFill>
            <a:schemeClr val="tx1">
              <a:lumMod val="85000"/>
            </a:schemeClr>
          </a:solidFill>
        </p:grpSpPr>
        <p:sp>
          <p:nvSpPr>
            <p:cNvPr id="116" name="Freeform 116"/>
            <p:cNvSpPr/>
            <p:nvPr/>
          </p:nvSpPr>
          <p:spPr>
            <a:xfrm>
              <a:off x="-127" y="0"/>
              <a:ext cx="502158" cy="456946"/>
            </a:xfrm>
            <a:custGeom>
              <a:avLst/>
              <a:gdLst/>
              <a:ahLst/>
              <a:cxnLst/>
              <a:rect l="l" t="t" r="r" b="b"/>
              <a:pathLst>
                <a:path w="502158" h="456946">
                  <a:moveTo>
                    <a:pt x="115316" y="456946"/>
                  </a:moveTo>
                  <a:cubicBezTo>
                    <a:pt x="65913" y="454152"/>
                    <a:pt x="52197" y="415925"/>
                    <a:pt x="30226" y="388493"/>
                  </a:cubicBezTo>
                  <a:cubicBezTo>
                    <a:pt x="0" y="358394"/>
                    <a:pt x="21971" y="325501"/>
                    <a:pt x="41148" y="303657"/>
                  </a:cubicBezTo>
                  <a:cubicBezTo>
                    <a:pt x="76835" y="259842"/>
                    <a:pt x="117983" y="224282"/>
                    <a:pt x="159131" y="186055"/>
                  </a:cubicBezTo>
                  <a:cubicBezTo>
                    <a:pt x="208534" y="142240"/>
                    <a:pt x="260604" y="101219"/>
                    <a:pt x="304546" y="51943"/>
                  </a:cubicBezTo>
                  <a:cubicBezTo>
                    <a:pt x="351155" y="5461"/>
                    <a:pt x="381381" y="0"/>
                    <a:pt x="430784" y="51943"/>
                  </a:cubicBezTo>
                  <a:cubicBezTo>
                    <a:pt x="499364" y="125857"/>
                    <a:pt x="502158" y="123063"/>
                    <a:pt x="425323" y="196977"/>
                  </a:cubicBezTo>
                  <a:cubicBezTo>
                    <a:pt x="345821" y="270891"/>
                    <a:pt x="266192" y="342011"/>
                    <a:pt x="186690" y="415925"/>
                  </a:cubicBezTo>
                  <a:cubicBezTo>
                    <a:pt x="164719" y="435102"/>
                    <a:pt x="137287" y="446024"/>
                    <a:pt x="115316" y="45694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7" name="Group 117"/>
          <p:cNvGrpSpPr>
            <a:grpSpLocks noChangeAspect="1"/>
          </p:cNvGrpSpPr>
          <p:nvPr/>
        </p:nvGrpSpPr>
        <p:grpSpPr>
          <a:xfrm>
            <a:off x="9002160" y="3222720"/>
            <a:ext cx="762480" cy="357840"/>
            <a:chOff x="0" y="0"/>
            <a:chExt cx="1016640" cy="477120"/>
          </a:xfrm>
          <a:solidFill>
            <a:schemeClr val="tx1">
              <a:lumMod val="85000"/>
            </a:schemeClr>
          </a:solidFill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1016762" cy="477266"/>
            </a:xfrm>
            <a:custGeom>
              <a:avLst/>
              <a:gdLst/>
              <a:ahLst/>
              <a:cxnLst/>
              <a:rect l="l" t="t" r="r" b="b"/>
              <a:pathLst>
                <a:path w="1016762" h="477266">
                  <a:moveTo>
                    <a:pt x="623697" y="477139"/>
                  </a:moveTo>
                  <a:cubicBezTo>
                    <a:pt x="447802" y="455168"/>
                    <a:pt x="285750" y="400304"/>
                    <a:pt x="219837" y="200152"/>
                  </a:cubicBezTo>
                  <a:cubicBezTo>
                    <a:pt x="192278" y="117856"/>
                    <a:pt x="126365" y="90551"/>
                    <a:pt x="49403" y="74041"/>
                  </a:cubicBezTo>
                  <a:cubicBezTo>
                    <a:pt x="33020" y="68580"/>
                    <a:pt x="0" y="71247"/>
                    <a:pt x="5461" y="41148"/>
                  </a:cubicBezTo>
                  <a:cubicBezTo>
                    <a:pt x="8255" y="19177"/>
                    <a:pt x="35687" y="16510"/>
                    <a:pt x="57658" y="13716"/>
                  </a:cubicBezTo>
                  <a:cubicBezTo>
                    <a:pt x="151130" y="0"/>
                    <a:pt x="250063" y="57531"/>
                    <a:pt x="291211" y="170053"/>
                  </a:cubicBezTo>
                  <a:cubicBezTo>
                    <a:pt x="348869" y="323596"/>
                    <a:pt x="458851" y="383921"/>
                    <a:pt x="609981" y="405892"/>
                  </a:cubicBezTo>
                  <a:cubicBezTo>
                    <a:pt x="686943" y="416814"/>
                    <a:pt x="752856" y="403098"/>
                    <a:pt x="816102" y="362077"/>
                  </a:cubicBezTo>
                  <a:cubicBezTo>
                    <a:pt x="854583" y="334645"/>
                    <a:pt x="890270" y="304546"/>
                    <a:pt x="928751" y="274320"/>
                  </a:cubicBezTo>
                  <a:cubicBezTo>
                    <a:pt x="950722" y="255143"/>
                    <a:pt x="980948" y="241427"/>
                    <a:pt x="1000252" y="263398"/>
                  </a:cubicBezTo>
                  <a:cubicBezTo>
                    <a:pt x="1016762" y="282575"/>
                    <a:pt x="989203" y="307213"/>
                    <a:pt x="972820" y="320929"/>
                  </a:cubicBezTo>
                  <a:cubicBezTo>
                    <a:pt x="879348" y="411480"/>
                    <a:pt x="769493" y="474472"/>
                    <a:pt x="623824" y="47726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9" name="Group 119"/>
          <p:cNvGrpSpPr>
            <a:grpSpLocks noChangeAspect="1"/>
          </p:cNvGrpSpPr>
          <p:nvPr/>
        </p:nvGrpSpPr>
        <p:grpSpPr>
          <a:xfrm>
            <a:off x="9097920" y="1368000"/>
            <a:ext cx="576720" cy="117360"/>
            <a:chOff x="0" y="0"/>
            <a:chExt cx="768960" cy="156480"/>
          </a:xfrm>
          <a:solidFill>
            <a:schemeClr val="tx1">
              <a:lumMod val="85000"/>
            </a:schemeClr>
          </a:solidFill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768858" cy="156591"/>
            </a:xfrm>
            <a:custGeom>
              <a:avLst/>
              <a:gdLst/>
              <a:ahLst/>
              <a:cxnLst/>
              <a:rect l="l" t="t" r="r" b="b"/>
              <a:pathLst>
                <a:path w="768858" h="156591">
                  <a:moveTo>
                    <a:pt x="462534" y="156464"/>
                  </a:moveTo>
                  <a:cubicBezTo>
                    <a:pt x="317500" y="151003"/>
                    <a:pt x="186182" y="145542"/>
                    <a:pt x="60325" y="109855"/>
                  </a:cubicBezTo>
                  <a:cubicBezTo>
                    <a:pt x="38354" y="101600"/>
                    <a:pt x="0" y="98806"/>
                    <a:pt x="2794" y="65913"/>
                  </a:cubicBezTo>
                  <a:cubicBezTo>
                    <a:pt x="2794" y="35687"/>
                    <a:pt x="38354" y="33020"/>
                    <a:pt x="62992" y="30226"/>
                  </a:cubicBezTo>
                  <a:cubicBezTo>
                    <a:pt x="281813" y="0"/>
                    <a:pt x="500761" y="5461"/>
                    <a:pt x="716915" y="60452"/>
                  </a:cubicBezTo>
                  <a:cubicBezTo>
                    <a:pt x="736092" y="65913"/>
                    <a:pt x="768858" y="71374"/>
                    <a:pt x="768858" y="98933"/>
                  </a:cubicBezTo>
                  <a:cubicBezTo>
                    <a:pt x="766064" y="129159"/>
                    <a:pt x="735965" y="129159"/>
                    <a:pt x="714121" y="134620"/>
                  </a:cubicBezTo>
                  <a:cubicBezTo>
                    <a:pt x="626491" y="156591"/>
                    <a:pt x="536194" y="151130"/>
                    <a:pt x="462407" y="15659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1" name="Group 121"/>
          <p:cNvGrpSpPr>
            <a:grpSpLocks noChangeAspect="1"/>
          </p:cNvGrpSpPr>
          <p:nvPr/>
        </p:nvGrpSpPr>
        <p:grpSpPr>
          <a:xfrm>
            <a:off x="9388080" y="2370960"/>
            <a:ext cx="194400" cy="592560"/>
            <a:chOff x="0" y="0"/>
            <a:chExt cx="259200" cy="790080"/>
          </a:xfrm>
          <a:solidFill>
            <a:schemeClr val="tx1">
              <a:lumMod val="85000"/>
            </a:schemeClr>
          </a:solidFill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259334" cy="790067"/>
            </a:xfrm>
            <a:custGeom>
              <a:avLst/>
              <a:gdLst/>
              <a:ahLst/>
              <a:cxnLst/>
              <a:rect l="l" t="t" r="r" b="b"/>
              <a:pathLst>
                <a:path w="259334" h="790067">
                  <a:moveTo>
                    <a:pt x="0" y="746125"/>
                  </a:moveTo>
                  <a:cubicBezTo>
                    <a:pt x="77216" y="658368"/>
                    <a:pt x="77216" y="559562"/>
                    <a:pt x="38608" y="458089"/>
                  </a:cubicBezTo>
                  <a:cubicBezTo>
                    <a:pt x="22098" y="419735"/>
                    <a:pt x="11049" y="386715"/>
                    <a:pt x="71755" y="386715"/>
                  </a:cubicBezTo>
                  <a:cubicBezTo>
                    <a:pt x="115824" y="386715"/>
                    <a:pt x="121412" y="353822"/>
                    <a:pt x="129667" y="323596"/>
                  </a:cubicBezTo>
                  <a:cubicBezTo>
                    <a:pt x="148971" y="241300"/>
                    <a:pt x="148971" y="156210"/>
                    <a:pt x="135128" y="71247"/>
                  </a:cubicBezTo>
                  <a:cubicBezTo>
                    <a:pt x="129540" y="46609"/>
                    <a:pt x="104775" y="8255"/>
                    <a:pt x="165481" y="2794"/>
                  </a:cubicBezTo>
                  <a:cubicBezTo>
                    <a:pt x="212344" y="0"/>
                    <a:pt x="237236" y="8255"/>
                    <a:pt x="245491" y="60452"/>
                  </a:cubicBezTo>
                  <a:cubicBezTo>
                    <a:pt x="259334" y="159258"/>
                    <a:pt x="248285" y="252476"/>
                    <a:pt x="217932" y="343027"/>
                  </a:cubicBezTo>
                  <a:cubicBezTo>
                    <a:pt x="193167" y="419862"/>
                    <a:pt x="176530" y="493903"/>
                    <a:pt x="171069" y="573405"/>
                  </a:cubicBezTo>
                  <a:cubicBezTo>
                    <a:pt x="168275" y="609092"/>
                    <a:pt x="157226" y="644779"/>
                    <a:pt x="148971" y="680339"/>
                  </a:cubicBezTo>
                  <a:cubicBezTo>
                    <a:pt x="121285" y="776351"/>
                    <a:pt x="91059" y="790067"/>
                    <a:pt x="0" y="74612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3" name="Group 123"/>
          <p:cNvGrpSpPr>
            <a:grpSpLocks noChangeAspect="1"/>
          </p:cNvGrpSpPr>
          <p:nvPr/>
        </p:nvGrpSpPr>
        <p:grpSpPr>
          <a:xfrm>
            <a:off x="11147040" y="6061680"/>
            <a:ext cx="947520" cy="1163520"/>
            <a:chOff x="0" y="0"/>
            <a:chExt cx="1263360" cy="1551360"/>
          </a:xfrm>
          <a:solidFill>
            <a:schemeClr val="tx1">
              <a:lumMod val="85000"/>
            </a:schemeClr>
          </a:solidFill>
        </p:grpSpPr>
        <p:sp>
          <p:nvSpPr>
            <p:cNvPr id="124" name="Freeform 124"/>
            <p:cNvSpPr/>
            <p:nvPr/>
          </p:nvSpPr>
          <p:spPr>
            <a:xfrm>
              <a:off x="-127" y="0"/>
              <a:ext cx="1263523" cy="1551305"/>
            </a:xfrm>
            <a:custGeom>
              <a:avLst/>
              <a:gdLst/>
              <a:ahLst/>
              <a:cxnLst/>
              <a:rect l="l" t="t" r="r" b="b"/>
              <a:pathLst>
                <a:path w="1263523" h="1551305">
                  <a:moveTo>
                    <a:pt x="1263523" y="5461"/>
                  </a:moveTo>
                  <a:cubicBezTo>
                    <a:pt x="1194943" y="95885"/>
                    <a:pt x="1123696" y="186436"/>
                    <a:pt x="1052449" y="276860"/>
                  </a:cubicBezTo>
                  <a:cubicBezTo>
                    <a:pt x="729107" y="682498"/>
                    <a:pt x="405765" y="1088136"/>
                    <a:pt x="82296" y="1493774"/>
                  </a:cubicBezTo>
                  <a:cubicBezTo>
                    <a:pt x="79502" y="1499235"/>
                    <a:pt x="74041" y="1507490"/>
                    <a:pt x="68580" y="1512951"/>
                  </a:cubicBezTo>
                  <a:cubicBezTo>
                    <a:pt x="54864" y="1521206"/>
                    <a:pt x="52197" y="1551305"/>
                    <a:pt x="27432" y="1537589"/>
                  </a:cubicBezTo>
                  <a:cubicBezTo>
                    <a:pt x="0" y="1521206"/>
                    <a:pt x="21971" y="1501902"/>
                    <a:pt x="32893" y="1485519"/>
                  </a:cubicBezTo>
                  <a:cubicBezTo>
                    <a:pt x="101346" y="1400556"/>
                    <a:pt x="167132" y="1315593"/>
                    <a:pt x="235712" y="1230630"/>
                  </a:cubicBezTo>
                  <a:cubicBezTo>
                    <a:pt x="553720" y="838708"/>
                    <a:pt x="868807" y="443992"/>
                    <a:pt x="1186815" y="49276"/>
                  </a:cubicBezTo>
                  <a:cubicBezTo>
                    <a:pt x="1205992" y="27432"/>
                    <a:pt x="1219581" y="0"/>
                    <a:pt x="1263523" y="546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5" name="Group 125"/>
          <p:cNvGrpSpPr>
            <a:grpSpLocks noChangeAspect="1"/>
          </p:cNvGrpSpPr>
          <p:nvPr/>
        </p:nvGrpSpPr>
        <p:grpSpPr>
          <a:xfrm>
            <a:off x="11202480" y="6283440"/>
            <a:ext cx="947520" cy="1172880"/>
            <a:chOff x="0" y="0"/>
            <a:chExt cx="1263360" cy="1563840"/>
          </a:xfrm>
          <a:solidFill>
            <a:schemeClr val="tx1">
              <a:lumMod val="85000"/>
            </a:schemeClr>
          </a:solidFill>
        </p:grpSpPr>
        <p:sp>
          <p:nvSpPr>
            <p:cNvPr id="126" name="Freeform 126"/>
            <p:cNvSpPr/>
            <p:nvPr/>
          </p:nvSpPr>
          <p:spPr>
            <a:xfrm>
              <a:off x="127" y="0"/>
              <a:ext cx="1263269" cy="1563751"/>
            </a:xfrm>
            <a:custGeom>
              <a:avLst/>
              <a:gdLst/>
              <a:ahLst/>
              <a:cxnLst/>
              <a:rect l="l" t="t" r="r" b="b"/>
              <a:pathLst>
                <a:path w="1263269" h="1563751">
                  <a:moveTo>
                    <a:pt x="1263269" y="0"/>
                  </a:moveTo>
                  <a:cubicBezTo>
                    <a:pt x="1233043" y="79502"/>
                    <a:pt x="1175512" y="131699"/>
                    <a:pt x="1128903" y="189357"/>
                  </a:cubicBezTo>
                  <a:cubicBezTo>
                    <a:pt x="783590" y="625475"/>
                    <a:pt x="438404" y="1059053"/>
                    <a:pt x="93091" y="1489710"/>
                  </a:cubicBezTo>
                  <a:cubicBezTo>
                    <a:pt x="76708" y="1508887"/>
                    <a:pt x="68453" y="1563751"/>
                    <a:pt x="30099" y="1536319"/>
                  </a:cubicBezTo>
                  <a:cubicBezTo>
                    <a:pt x="0" y="1511681"/>
                    <a:pt x="46482" y="1486916"/>
                    <a:pt x="60198" y="1467739"/>
                  </a:cubicBezTo>
                  <a:cubicBezTo>
                    <a:pt x="421894" y="1015111"/>
                    <a:pt x="783590" y="565150"/>
                    <a:pt x="1145413" y="115189"/>
                  </a:cubicBezTo>
                  <a:cubicBezTo>
                    <a:pt x="1180973" y="74041"/>
                    <a:pt x="1189228" y="10922"/>
                    <a:pt x="1263269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7" name="Group 127"/>
          <p:cNvGrpSpPr>
            <a:grpSpLocks noChangeAspect="1"/>
          </p:cNvGrpSpPr>
          <p:nvPr/>
        </p:nvGrpSpPr>
        <p:grpSpPr>
          <a:xfrm>
            <a:off x="11190240" y="6104880"/>
            <a:ext cx="941040" cy="1157040"/>
            <a:chOff x="0" y="0"/>
            <a:chExt cx="1254720" cy="1542720"/>
          </a:xfrm>
          <a:solidFill>
            <a:schemeClr val="tx1">
              <a:lumMod val="85000"/>
            </a:schemeClr>
          </a:solidFill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1254760" cy="1542669"/>
            </a:xfrm>
            <a:custGeom>
              <a:avLst/>
              <a:gdLst/>
              <a:ahLst/>
              <a:cxnLst/>
              <a:rect l="l" t="t" r="r" b="b"/>
              <a:pathLst>
                <a:path w="1254760" h="1542669">
                  <a:moveTo>
                    <a:pt x="1254760" y="8255"/>
                  </a:moveTo>
                  <a:cubicBezTo>
                    <a:pt x="1186180" y="96139"/>
                    <a:pt x="1120521" y="183896"/>
                    <a:pt x="1051941" y="268986"/>
                  </a:cubicBezTo>
                  <a:cubicBezTo>
                    <a:pt x="728726" y="675259"/>
                    <a:pt x="405511" y="1081532"/>
                    <a:pt x="82169" y="1487805"/>
                  </a:cubicBezTo>
                  <a:cubicBezTo>
                    <a:pt x="68453" y="1504315"/>
                    <a:pt x="57531" y="1542669"/>
                    <a:pt x="32893" y="1526286"/>
                  </a:cubicBezTo>
                  <a:cubicBezTo>
                    <a:pt x="0" y="1501521"/>
                    <a:pt x="35687" y="1479677"/>
                    <a:pt x="49276" y="1460373"/>
                  </a:cubicBezTo>
                  <a:cubicBezTo>
                    <a:pt x="430149" y="985520"/>
                    <a:pt x="813689" y="510540"/>
                    <a:pt x="1194435" y="35687"/>
                  </a:cubicBezTo>
                  <a:cubicBezTo>
                    <a:pt x="1208151" y="19177"/>
                    <a:pt x="1219073" y="0"/>
                    <a:pt x="1254760" y="825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9" name="Group 129"/>
          <p:cNvGrpSpPr>
            <a:grpSpLocks noChangeAspect="1"/>
          </p:cNvGrpSpPr>
          <p:nvPr/>
        </p:nvGrpSpPr>
        <p:grpSpPr>
          <a:xfrm>
            <a:off x="11141280" y="6280560"/>
            <a:ext cx="923040" cy="1147680"/>
            <a:chOff x="0" y="0"/>
            <a:chExt cx="1230720" cy="1530240"/>
          </a:xfrm>
          <a:solidFill>
            <a:schemeClr val="tx1">
              <a:lumMod val="85000"/>
            </a:schemeClr>
          </a:solidFill>
        </p:grpSpPr>
        <p:sp>
          <p:nvSpPr>
            <p:cNvPr id="130" name="Freeform 130"/>
            <p:cNvSpPr/>
            <p:nvPr/>
          </p:nvSpPr>
          <p:spPr>
            <a:xfrm>
              <a:off x="127" y="0"/>
              <a:ext cx="1230630" cy="1530223"/>
            </a:xfrm>
            <a:custGeom>
              <a:avLst/>
              <a:gdLst/>
              <a:ahLst/>
              <a:cxnLst/>
              <a:rect l="l" t="t" r="r" b="b"/>
              <a:pathLst>
                <a:path w="1230630" h="1530223">
                  <a:moveTo>
                    <a:pt x="1230630" y="0"/>
                  </a:moveTo>
                  <a:cubicBezTo>
                    <a:pt x="1230630" y="32893"/>
                    <a:pt x="1208786" y="52070"/>
                    <a:pt x="1195070" y="71247"/>
                  </a:cubicBezTo>
                  <a:cubicBezTo>
                    <a:pt x="823087" y="540258"/>
                    <a:pt x="451104" y="1006475"/>
                    <a:pt x="79248" y="1475359"/>
                  </a:cubicBezTo>
                  <a:cubicBezTo>
                    <a:pt x="65532" y="1491869"/>
                    <a:pt x="54610" y="1530223"/>
                    <a:pt x="27305" y="1511046"/>
                  </a:cubicBezTo>
                  <a:cubicBezTo>
                    <a:pt x="0" y="1489075"/>
                    <a:pt x="32766" y="1467231"/>
                    <a:pt x="43688" y="1450721"/>
                  </a:cubicBezTo>
                  <a:cubicBezTo>
                    <a:pt x="426466" y="976249"/>
                    <a:pt x="806704" y="501904"/>
                    <a:pt x="1186815" y="27432"/>
                  </a:cubicBezTo>
                  <a:cubicBezTo>
                    <a:pt x="1197737" y="13716"/>
                    <a:pt x="1205992" y="0"/>
                    <a:pt x="123063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1" name="Group 131"/>
          <p:cNvGrpSpPr>
            <a:grpSpLocks noChangeAspect="1"/>
          </p:cNvGrpSpPr>
          <p:nvPr/>
        </p:nvGrpSpPr>
        <p:grpSpPr>
          <a:xfrm>
            <a:off x="10915920" y="6274800"/>
            <a:ext cx="796320" cy="990720"/>
            <a:chOff x="0" y="0"/>
            <a:chExt cx="1061760" cy="1320960"/>
          </a:xfrm>
          <a:solidFill>
            <a:schemeClr val="tx1">
              <a:lumMod val="85000"/>
            </a:schemeClr>
          </a:solidFill>
        </p:grpSpPr>
        <p:sp>
          <p:nvSpPr>
            <p:cNvPr id="132" name="Freeform 132"/>
            <p:cNvSpPr/>
            <p:nvPr/>
          </p:nvSpPr>
          <p:spPr>
            <a:xfrm>
              <a:off x="-127" y="0"/>
              <a:ext cx="1061847" cy="1320927"/>
            </a:xfrm>
            <a:custGeom>
              <a:avLst/>
              <a:gdLst/>
              <a:ahLst/>
              <a:cxnLst/>
              <a:rect l="l" t="t" r="r" b="b"/>
              <a:pathLst>
                <a:path w="1061847" h="1320927">
                  <a:moveTo>
                    <a:pt x="1061847" y="24765"/>
                  </a:moveTo>
                  <a:cubicBezTo>
                    <a:pt x="886333" y="247142"/>
                    <a:pt x="713486" y="472313"/>
                    <a:pt x="537845" y="694817"/>
                  </a:cubicBezTo>
                  <a:cubicBezTo>
                    <a:pt x="384175" y="884301"/>
                    <a:pt x="233299" y="1076579"/>
                    <a:pt x="79629" y="1266063"/>
                  </a:cubicBezTo>
                  <a:cubicBezTo>
                    <a:pt x="68707" y="1282573"/>
                    <a:pt x="54991" y="1320927"/>
                    <a:pt x="30226" y="1307211"/>
                  </a:cubicBezTo>
                  <a:cubicBezTo>
                    <a:pt x="0" y="1285240"/>
                    <a:pt x="33020" y="1260475"/>
                    <a:pt x="49403" y="1241298"/>
                  </a:cubicBezTo>
                  <a:cubicBezTo>
                    <a:pt x="274447" y="958469"/>
                    <a:pt x="499491" y="678307"/>
                    <a:pt x="724408" y="395478"/>
                  </a:cubicBezTo>
                  <a:cubicBezTo>
                    <a:pt x="803910" y="293878"/>
                    <a:pt x="900049" y="200533"/>
                    <a:pt x="963041" y="82423"/>
                  </a:cubicBezTo>
                  <a:cubicBezTo>
                    <a:pt x="963041" y="82423"/>
                    <a:pt x="960247" y="85217"/>
                    <a:pt x="960247" y="85217"/>
                  </a:cubicBezTo>
                  <a:cubicBezTo>
                    <a:pt x="982218" y="82423"/>
                    <a:pt x="995934" y="74295"/>
                    <a:pt x="976757" y="52324"/>
                  </a:cubicBezTo>
                  <a:cubicBezTo>
                    <a:pt x="976757" y="52324"/>
                    <a:pt x="976757" y="52324"/>
                    <a:pt x="976757" y="52324"/>
                  </a:cubicBezTo>
                  <a:cubicBezTo>
                    <a:pt x="1020699" y="65913"/>
                    <a:pt x="1018032" y="10922"/>
                    <a:pt x="1048131" y="0"/>
                  </a:cubicBezTo>
                  <a:cubicBezTo>
                    <a:pt x="1053592" y="8255"/>
                    <a:pt x="1056386" y="16510"/>
                    <a:pt x="1061847" y="24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3" name="Group 133"/>
          <p:cNvGrpSpPr>
            <a:grpSpLocks noChangeAspect="1"/>
          </p:cNvGrpSpPr>
          <p:nvPr/>
        </p:nvGrpSpPr>
        <p:grpSpPr>
          <a:xfrm>
            <a:off x="10474560" y="4126320"/>
            <a:ext cx="191520" cy="268560"/>
            <a:chOff x="0" y="0"/>
            <a:chExt cx="255360" cy="358080"/>
          </a:xfrm>
          <a:solidFill>
            <a:schemeClr val="tx1">
              <a:lumMod val="85000"/>
            </a:schemeClr>
          </a:solidFill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255397" cy="358140"/>
            </a:xfrm>
            <a:custGeom>
              <a:avLst/>
              <a:gdLst/>
              <a:ahLst/>
              <a:cxnLst/>
              <a:rect l="l" t="t" r="r" b="b"/>
              <a:pathLst>
                <a:path w="255397" h="358140">
                  <a:moveTo>
                    <a:pt x="0" y="57404"/>
                  </a:moveTo>
                  <a:cubicBezTo>
                    <a:pt x="8382" y="41021"/>
                    <a:pt x="16637" y="24638"/>
                    <a:pt x="25019" y="8255"/>
                  </a:cubicBezTo>
                  <a:cubicBezTo>
                    <a:pt x="52705" y="5461"/>
                    <a:pt x="77724" y="0"/>
                    <a:pt x="105537" y="2794"/>
                  </a:cubicBezTo>
                  <a:cubicBezTo>
                    <a:pt x="202692" y="5588"/>
                    <a:pt x="222123" y="27432"/>
                    <a:pt x="230378" y="123063"/>
                  </a:cubicBezTo>
                  <a:cubicBezTo>
                    <a:pt x="238760" y="199644"/>
                    <a:pt x="247015" y="278892"/>
                    <a:pt x="255397" y="358140"/>
                  </a:cubicBezTo>
                  <a:cubicBezTo>
                    <a:pt x="86106" y="303403"/>
                    <a:pt x="0" y="199517"/>
                    <a:pt x="0" y="5740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5" name="Group 135"/>
          <p:cNvGrpSpPr>
            <a:grpSpLocks noChangeAspect="1"/>
          </p:cNvGrpSpPr>
          <p:nvPr/>
        </p:nvGrpSpPr>
        <p:grpSpPr>
          <a:xfrm>
            <a:off x="17729280" y="8681760"/>
            <a:ext cx="299520" cy="475200"/>
            <a:chOff x="0" y="0"/>
            <a:chExt cx="399360" cy="633600"/>
          </a:xfrm>
          <a:solidFill>
            <a:schemeClr val="tx1">
              <a:lumMod val="85000"/>
            </a:schemeClr>
          </a:solidFill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399542" cy="633603"/>
            </a:xfrm>
            <a:custGeom>
              <a:avLst/>
              <a:gdLst/>
              <a:ahLst/>
              <a:cxnLst/>
              <a:rect l="l" t="t" r="r" b="b"/>
              <a:pathLst>
                <a:path w="399542" h="633603">
                  <a:moveTo>
                    <a:pt x="0" y="202946"/>
                  </a:moveTo>
                  <a:cubicBezTo>
                    <a:pt x="30099" y="150876"/>
                    <a:pt x="103886" y="202946"/>
                    <a:pt x="117602" y="139827"/>
                  </a:cubicBezTo>
                  <a:cubicBezTo>
                    <a:pt x="125857" y="96012"/>
                    <a:pt x="125857" y="52070"/>
                    <a:pt x="131318" y="0"/>
                  </a:cubicBezTo>
                  <a:cubicBezTo>
                    <a:pt x="169672" y="32893"/>
                    <a:pt x="153162" y="65786"/>
                    <a:pt x="155956" y="93218"/>
                  </a:cubicBezTo>
                  <a:cubicBezTo>
                    <a:pt x="161417" y="128905"/>
                    <a:pt x="142240" y="172720"/>
                    <a:pt x="194310" y="194691"/>
                  </a:cubicBezTo>
                  <a:cubicBezTo>
                    <a:pt x="218948" y="202946"/>
                    <a:pt x="210693" y="241300"/>
                    <a:pt x="191516" y="257810"/>
                  </a:cubicBezTo>
                  <a:cubicBezTo>
                    <a:pt x="164211" y="279781"/>
                    <a:pt x="158750" y="309880"/>
                    <a:pt x="158750" y="340106"/>
                  </a:cubicBezTo>
                  <a:cubicBezTo>
                    <a:pt x="147828" y="526669"/>
                    <a:pt x="158750" y="521081"/>
                    <a:pt x="300990" y="529336"/>
                  </a:cubicBezTo>
                  <a:cubicBezTo>
                    <a:pt x="311912" y="529336"/>
                    <a:pt x="325628" y="534797"/>
                    <a:pt x="339344" y="537591"/>
                  </a:cubicBezTo>
                  <a:cubicBezTo>
                    <a:pt x="366649" y="545846"/>
                    <a:pt x="399542" y="556768"/>
                    <a:pt x="394081" y="592455"/>
                  </a:cubicBezTo>
                  <a:cubicBezTo>
                    <a:pt x="388620" y="633603"/>
                    <a:pt x="350266" y="630809"/>
                    <a:pt x="317500" y="628142"/>
                  </a:cubicBezTo>
                  <a:cubicBezTo>
                    <a:pt x="142240" y="608965"/>
                    <a:pt x="109474" y="575945"/>
                    <a:pt x="106680" y="397764"/>
                  </a:cubicBezTo>
                  <a:cubicBezTo>
                    <a:pt x="106680" y="394970"/>
                    <a:pt x="106680" y="392303"/>
                    <a:pt x="106680" y="389509"/>
                  </a:cubicBezTo>
                  <a:cubicBezTo>
                    <a:pt x="103886" y="307213"/>
                    <a:pt x="133985" y="211201"/>
                    <a:pt x="0" y="20294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7" name="Group 137"/>
          <p:cNvGrpSpPr>
            <a:grpSpLocks noChangeAspect="1"/>
          </p:cNvGrpSpPr>
          <p:nvPr/>
        </p:nvGrpSpPr>
        <p:grpSpPr>
          <a:xfrm>
            <a:off x="11128320" y="1358640"/>
            <a:ext cx="256320" cy="259200"/>
            <a:chOff x="0" y="0"/>
            <a:chExt cx="341760" cy="345600"/>
          </a:xfrm>
          <a:solidFill>
            <a:schemeClr val="tx1">
              <a:lumMod val="85000"/>
            </a:schemeClr>
          </a:solidFill>
        </p:grpSpPr>
        <p:sp>
          <p:nvSpPr>
            <p:cNvPr id="138" name="Freeform 138"/>
            <p:cNvSpPr/>
            <p:nvPr/>
          </p:nvSpPr>
          <p:spPr>
            <a:xfrm>
              <a:off x="0" y="0"/>
              <a:ext cx="341757" cy="345567"/>
            </a:xfrm>
            <a:custGeom>
              <a:avLst/>
              <a:gdLst/>
              <a:ahLst/>
              <a:cxnLst/>
              <a:rect l="l" t="t" r="r" b="b"/>
              <a:pathLst>
                <a:path w="341757" h="345567">
                  <a:moveTo>
                    <a:pt x="191389" y="345567"/>
                  </a:moveTo>
                  <a:cubicBezTo>
                    <a:pt x="164084" y="238633"/>
                    <a:pt x="92964" y="186563"/>
                    <a:pt x="0" y="156337"/>
                  </a:cubicBezTo>
                  <a:cubicBezTo>
                    <a:pt x="98425" y="13716"/>
                    <a:pt x="194183" y="0"/>
                    <a:pt x="251587" y="52070"/>
                  </a:cubicBezTo>
                  <a:cubicBezTo>
                    <a:pt x="341757" y="128905"/>
                    <a:pt x="328168" y="202946"/>
                    <a:pt x="191389" y="34556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9" name="Group 139"/>
          <p:cNvGrpSpPr>
            <a:grpSpLocks noChangeAspect="1"/>
          </p:cNvGrpSpPr>
          <p:nvPr/>
        </p:nvGrpSpPr>
        <p:grpSpPr>
          <a:xfrm>
            <a:off x="11486880" y="1725840"/>
            <a:ext cx="262080" cy="262080"/>
            <a:chOff x="0" y="0"/>
            <a:chExt cx="349440" cy="349440"/>
          </a:xfrm>
          <a:solidFill>
            <a:schemeClr val="tx1">
              <a:lumMod val="85000"/>
            </a:schemeClr>
          </a:solidFill>
        </p:grpSpPr>
        <p:sp>
          <p:nvSpPr>
            <p:cNvPr id="140" name="Freeform 140"/>
            <p:cNvSpPr/>
            <p:nvPr/>
          </p:nvSpPr>
          <p:spPr>
            <a:xfrm>
              <a:off x="0" y="0"/>
              <a:ext cx="349504" cy="349504"/>
            </a:xfrm>
            <a:custGeom>
              <a:avLst/>
              <a:gdLst/>
              <a:ahLst/>
              <a:cxnLst/>
              <a:rect l="l" t="t" r="r" b="b"/>
              <a:pathLst>
                <a:path w="349504" h="349504">
                  <a:moveTo>
                    <a:pt x="189865" y="349377"/>
                  </a:moveTo>
                  <a:cubicBezTo>
                    <a:pt x="156845" y="253111"/>
                    <a:pt x="99060" y="192659"/>
                    <a:pt x="0" y="173355"/>
                  </a:cubicBezTo>
                  <a:cubicBezTo>
                    <a:pt x="90805" y="33020"/>
                    <a:pt x="173355" y="0"/>
                    <a:pt x="266954" y="66040"/>
                  </a:cubicBezTo>
                  <a:cubicBezTo>
                    <a:pt x="349504" y="129286"/>
                    <a:pt x="332994" y="192659"/>
                    <a:pt x="189865" y="34950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1" name="Group 141"/>
          <p:cNvGrpSpPr>
            <a:grpSpLocks noChangeAspect="1"/>
          </p:cNvGrpSpPr>
          <p:nvPr/>
        </p:nvGrpSpPr>
        <p:grpSpPr>
          <a:xfrm>
            <a:off x="13680720" y="9505440"/>
            <a:ext cx="222480" cy="218880"/>
            <a:chOff x="0" y="0"/>
            <a:chExt cx="296640" cy="291840"/>
          </a:xfrm>
          <a:solidFill>
            <a:schemeClr val="tx1">
              <a:lumMod val="85000"/>
            </a:schemeClr>
          </a:solidFill>
        </p:grpSpPr>
        <p:sp>
          <p:nvSpPr>
            <p:cNvPr id="142" name="Freeform 142"/>
            <p:cNvSpPr/>
            <p:nvPr/>
          </p:nvSpPr>
          <p:spPr>
            <a:xfrm>
              <a:off x="0" y="0"/>
              <a:ext cx="296672" cy="291846"/>
            </a:xfrm>
            <a:custGeom>
              <a:avLst/>
              <a:gdLst/>
              <a:ahLst/>
              <a:cxnLst/>
              <a:rect l="l" t="t" r="r" b="b"/>
              <a:pathLst>
                <a:path w="296672" h="291846">
                  <a:moveTo>
                    <a:pt x="5461" y="136398"/>
                  </a:moveTo>
                  <a:cubicBezTo>
                    <a:pt x="11049" y="57277"/>
                    <a:pt x="76962" y="0"/>
                    <a:pt x="156591" y="2667"/>
                  </a:cubicBezTo>
                  <a:cubicBezTo>
                    <a:pt x="239014" y="8128"/>
                    <a:pt x="296672" y="73660"/>
                    <a:pt x="288417" y="158242"/>
                  </a:cubicBezTo>
                  <a:cubicBezTo>
                    <a:pt x="282956" y="234569"/>
                    <a:pt x="217043" y="291846"/>
                    <a:pt x="137287" y="286385"/>
                  </a:cubicBezTo>
                  <a:cubicBezTo>
                    <a:pt x="60452" y="280924"/>
                    <a:pt x="0" y="212725"/>
                    <a:pt x="5461" y="136398"/>
                  </a:cubicBezTo>
                  <a:close/>
                  <a:moveTo>
                    <a:pt x="151130" y="218186"/>
                  </a:moveTo>
                  <a:cubicBezTo>
                    <a:pt x="192278" y="207264"/>
                    <a:pt x="228092" y="188214"/>
                    <a:pt x="222504" y="139065"/>
                  </a:cubicBezTo>
                  <a:cubicBezTo>
                    <a:pt x="217043" y="95377"/>
                    <a:pt x="189484" y="73660"/>
                    <a:pt x="145542" y="76327"/>
                  </a:cubicBezTo>
                  <a:cubicBezTo>
                    <a:pt x="98806" y="76327"/>
                    <a:pt x="71374" y="106299"/>
                    <a:pt x="74168" y="152654"/>
                  </a:cubicBezTo>
                  <a:cubicBezTo>
                    <a:pt x="76962" y="196342"/>
                    <a:pt x="112649" y="209931"/>
                    <a:pt x="151130" y="21805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3" name="Group 143"/>
          <p:cNvGrpSpPr>
            <a:grpSpLocks noChangeAspect="1"/>
          </p:cNvGrpSpPr>
          <p:nvPr/>
        </p:nvGrpSpPr>
        <p:grpSpPr>
          <a:xfrm>
            <a:off x="8876160" y="2404800"/>
            <a:ext cx="151200" cy="280800"/>
            <a:chOff x="0" y="0"/>
            <a:chExt cx="201600" cy="374400"/>
          </a:xfrm>
          <a:solidFill>
            <a:schemeClr val="tx1">
              <a:lumMod val="85000"/>
            </a:schemeClr>
          </a:solidFill>
        </p:grpSpPr>
        <p:sp>
          <p:nvSpPr>
            <p:cNvPr id="144" name="Freeform 144"/>
            <p:cNvSpPr/>
            <p:nvPr/>
          </p:nvSpPr>
          <p:spPr>
            <a:xfrm>
              <a:off x="0" y="0"/>
              <a:ext cx="201549" cy="374396"/>
            </a:xfrm>
            <a:custGeom>
              <a:avLst/>
              <a:gdLst/>
              <a:ahLst/>
              <a:cxnLst/>
              <a:rect l="l" t="t" r="r" b="b"/>
              <a:pathLst>
                <a:path w="201549" h="374396">
                  <a:moveTo>
                    <a:pt x="0" y="188595"/>
                  </a:moveTo>
                  <a:cubicBezTo>
                    <a:pt x="0" y="79248"/>
                    <a:pt x="35433" y="10922"/>
                    <a:pt x="87122" y="5461"/>
                  </a:cubicBezTo>
                  <a:cubicBezTo>
                    <a:pt x="141605" y="0"/>
                    <a:pt x="185166" y="65532"/>
                    <a:pt x="196088" y="163957"/>
                  </a:cubicBezTo>
                  <a:cubicBezTo>
                    <a:pt x="201549" y="207645"/>
                    <a:pt x="198755" y="248666"/>
                    <a:pt x="187960" y="289687"/>
                  </a:cubicBezTo>
                  <a:cubicBezTo>
                    <a:pt x="177165" y="330708"/>
                    <a:pt x="160655" y="374396"/>
                    <a:pt x="108966" y="374396"/>
                  </a:cubicBezTo>
                  <a:cubicBezTo>
                    <a:pt x="62611" y="374396"/>
                    <a:pt x="40894" y="338836"/>
                    <a:pt x="24511" y="300609"/>
                  </a:cubicBezTo>
                  <a:cubicBezTo>
                    <a:pt x="8128" y="262382"/>
                    <a:pt x="0" y="221361"/>
                    <a:pt x="0" y="188595"/>
                  </a:cubicBezTo>
                  <a:close/>
                  <a:moveTo>
                    <a:pt x="130810" y="199517"/>
                  </a:moveTo>
                  <a:cubicBezTo>
                    <a:pt x="128143" y="161290"/>
                    <a:pt x="133477" y="112014"/>
                    <a:pt x="87249" y="109347"/>
                  </a:cubicBezTo>
                  <a:cubicBezTo>
                    <a:pt x="51816" y="106553"/>
                    <a:pt x="49149" y="150368"/>
                    <a:pt x="49149" y="183134"/>
                  </a:cubicBezTo>
                  <a:cubicBezTo>
                    <a:pt x="49149" y="218694"/>
                    <a:pt x="54610" y="265176"/>
                    <a:pt x="98171" y="265176"/>
                  </a:cubicBezTo>
                  <a:cubicBezTo>
                    <a:pt x="136271" y="267970"/>
                    <a:pt x="128143" y="224155"/>
                    <a:pt x="130810" y="19964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5" name="Group 145"/>
          <p:cNvGrpSpPr>
            <a:grpSpLocks noChangeAspect="1"/>
          </p:cNvGrpSpPr>
          <p:nvPr/>
        </p:nvGrpSpPr>
        <p:grpSpPr>
          <a:xfrm>
            <a:off x="15109200" y="5765040"/>
            <a:ext cx="432000" cy="259200"/>
            <a:chOff x="0" y="0"/>
            <a:chExt cx="576000" cy="345600"/>
          </a:xfrm>
          <a:solidFill>
            <a:schemeClr val="tx1">
              <a:lumMod val="85000"/>
            </a:schemeClr>
          </a:solidFill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575945" cy="345567"/>
            </a:xfrm>
            <a:custGeom>
              <a:avLst/>
              <a:gdLst/>
              <a:ahLst/>
              <a:cxnLst/>
              <a:rect l="l" t="t" r="r" b="b"/>
              <a:pathLst>
                <a:path w="575945" h="345567">
                  <a:moveTo>
                    <a:pt x="0" y="54483"/>
                  </a:moveTo>
                  <a:cubicBezTo>
                    <a:pt x="30226" y="16383"/>
                    <a:pt x="57658" y="0"/>
                    <a:pt x="93218" y="5461"/>
                  </a:cubicBezTo>
                  <a:cubicBezTo>
                    <a:pt x="315468" y="32639"/>
                    <a:pt x="460756" y="165989"/>
                    <a:pt x="575945" y="345567"/>
                  </a:cubicBezTo>
                  <a:cubicBezTo>
                    <a:pt x="400431" y="223139"/>
                    <a:pt x="252349" y="49022"/>
                    <a:pt x="0" y="544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7" name="Group 147"/>
          <p:cNvGrpSpPr>
            <a:grpSpLocks noChangeAspect="1"/>
          </p:cNvGrpSpPr>
          <p:nvPr/>
        </p:nvGrpSpPr>
        <p:grpSpPr>
          <a:xfrm>
            <a:off x="11020320" y="1524960"/>
            <a:ext cx="206640" cy="203760"/>
            <a:chOff x="0" y="0"/>
            <a:chExt cx="275520" cy="271680"/>
          </a:xfrm>
          <a:solidFill>
            <a:schemeClr val="tx1">
              <a:lumMod val="85000"/>
            </a:schemeClr>
          </a:solidFill>
        </p:grpSpPr>
        <p:sp>
          <p:nvSpPr>
            <p:cNvPr id="148" name="Freeform 148"/>
            <p:cNvSpPr/>
            <p:nvPr/>
          </p:nvSpPr>
          <p:spPr>
            <a:xfrm>
              <a:off x="0" y="0"/>
              <a:ext cx="275463" cy="271653"/>
            </a:xfrm>
            <a:custGeom>
              <a:avLst/>
              <a:gdLst/>
              <a:ahLst/>
              <a:cxnLst/>
              <a:rect l="l" t="t" r="r" b="b"/>
              <a:pathLst>
                <a:path w="275463" h="271653">
                  <a:moveTo>
                    <a:pt x="171831" y="2794"/>
                  </a:moveTo>
                  <a:cubicBezTo>
                    <a:pt x="207264" y="11049"/>
                    <a:pt x="234569" y="30226"/>
                    <a:pt x="256413" y="65913"/>
                  </a:cubicBezTo>
                  <a:cubicBezTo>
                    <a:pt x="275463" y="101600"/>
                    <a:pt x="250952" y="120777"/>
                    <a:pt x="229108" y="139954"/>
                  </a:cubicBezTo>
                  <a:cubicBezTo>
                    <a:pt x="201803" y="167386"/>
                    <a:pt x="171831" y="194818"/>
                    <a:pt x="147320" y="225044"/>
                  </a:cubicBezTo>
                  <a:cubicBezTo>
                    <a:pt x="114554" y="271653"/>
                    <a:pt x="79121" y="257937"/>
                    <a:pt x="49149" y="227838"/>
                  </a:cubicBezTo>
                  <a:cubicBezTo>
                    <a:pt x="19177" y="200406"/>
                    <a:pt x="0" y="167513"/>
                    <a:pt x="41021" y="126238"/>
                  </a:cubicBezTo>
                  <a:cubicBezTo>
                    <a:pt x="73660" y="96012"/>
                    <a:pt x="100965" y="60325"/>
                    <a:pt x="130937" y="27432"/>
                  </a:cubicBezTo>
                  <a:cubicBezTo>
                    <a:pt x="141859" y="16510"/>
                    <a:pt x="149987" y="0"/>
                    <a:pt x="171831" y="279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9" name="Group 149"/>
          <p:cNvGrpSpPr>
            <a:grpSpLocks noChangeAspect="1"/>
          </p:cNvGrpSpPr>
          <p:nvPr/>
        </p:nvGrpSpPr>
        <p:grpSpPr>
          <a:xfrm>
            <a:off x="12260880" y="2734560"/>
            <a:ext cx="187920" cy="172800"/>
            <a:chOff x="0" y="0"/>
            <a:chExt cx="250560" cy="230400"/>
          </a:xfrm>
          <a:solidFill>
            <a:schemeClr val="tx1">
              <a:lumMod val="85000"/>
            </a:schemeClr>
          </a:solidFill>
        </p:grpSpPr>
        <p:sp>
          <p:nvSpPr>
            <p:cNvPr id="150" name="Freeform 150"/>
            <p:cNvSpPr/>
            <p:nvPr/>
          </p:nvSpPr>
          <p:spPr>
            <a:xfrm>
              <a:off x="0" y="0"/>
              <a:ext cx="250571" cy="230378"/>
            </a:xfrm>
            <a:custGeom>
              <a:avLst/>
              <a:gdLst/>
              <a:ahLst/>
              <a:cxnLst/>
              <a:rect l="l" t="t" r="r" b="b"/>
              <a:pathLst>
                <a:path w="250571" h="230378">
                  <a:moveTo>
                    <a:pt x="247777" y="109728"/>
                  </a:moveTo>
                  <a:cubicBezTo>
                    <a:pt x="245110" y="145415"/>
                    <a:pt x="166116" y="230378"/>
                    <a:pt x="130683" y="230378"/>
                  </a:cubicBezTo>
                  <a:cubicBezTo>
                    <a:pt x="95250" y="230378"/>
                    <a:pt x="0" y="117983"/>
                    <a:pt x="16383" y="85090"/>
                  </a:cubicBezTo>
                  <a:cubicBezTo>
                    <a:pt x="35433" y="52070"/>
                    <a:pt x="54483" y="0"/>
                    <a:pt x="103505" y="2794"/>
                  </a:cubicBezTo>
                  <a:cubicBezTo>
                    <a:pt x="174371" y="2794"/>
                    <a:pt x="250571" y="63119"/>
                    <a:pt x="247904" y="10972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1" name="Group 151"/>
          <p:cNvGrpSpPr>
            <a:grpSpLocks noChangeAspect="1"/>
          </p:cNvGrpSpPr>
          <p:nvPr/>
        </p:nvGrpSpPr>
        <p:grpSpPr>
          <a:xfrm>
            <a:off x="15785280" y="3024720"/>
            <a:ext cx="157680" cy="169920"/>
            <a:chOff x="0" y="0"/>
            <a:chExt cx="210240" cy="226560"/>
          </a:xfrm>
          <a:solidFill>
            <a:schemeClr val="tx1">
              <a:lumMod val="85000"/>
            </a:schemeClr>
          </a:solidFill>
        </p:grpSpPr>
        <p:sp>
          <p:nvSpPr>
            <p:cNvPr id="152" name="Freeform 152"/>
            <p:cNvSpPr/>
            <p:nvPr/>
          </p:nvSpPr>
          <p:spPr>
            <a:xfrm>
              <a:off x="0" y="0"/>
              <a:ext cx="210185" cy="226568"/>
            </a:xfrm>
            <a:custGeom>
              <a:avLst/>
              <a:gdLst/>
              <a:ahLst/>
              <a:cxnLst/>
              <a:rect l="l" t="t" r="r" b="b"/>
              <a:pathLst>
                <a:path w="210185" h="226568">
                  <a:moveTo>
                    <a:pt x="19050" y="122809"/>
                  </a:moveTo>
                  <a:cubicBezTo>
                    <a:pt x="40894" y="84582"/>
                    <a:pt x="0" y="10922"/>
                    <a:pt x="73660" y="5461"/>
                  </a:cubicBezTo>
                  <a:cubicBezTo>
                    <a:pt x="158369" y="0"/>
                    <a:pt x="210185" y="51816"/>
                    <a:pt x="207518" y="122809"/>
                  </a:cubicBezTo>
                  <a:cubicBezTo>
                    <a:pt x="204851" y="196469"/>
                    <a:pt x="166624" y="226568"/>
                    <a:pt x="79248" y="223774"/>
                  </a:cubicBezTo>
                  <a:cubicBezTo>
                    <a:pt x="13716" y="223774"/>
                    <a:pt x="27432" y="166497"/>
                    <a:pt x="19177" y="12280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3" name="Group 153"/>
          <p:cNvGrpSpPr>
            <a:grpSpLocks noChangeAspect="1"/>
          </p:cNvGrpSpPr>
          <p:nvPr/>
        </p:nvGrpSpPr>
        <p:grpSpPr>
          <a:xfrm>
            <a:off x="14464800" y="6184800"/>
            <a:ext cx="237600" cy="175680"/>
            <a:chOff x="0" y="0"/>
            <a:chExt cx="316800" cy="234240"/>
          </a:xfrm>
          <a:solidFill>
            <a:schemeClr val="tx1">
              <a:lumMod val="85000"/>
            </a:schemeClr>
          </a:solidFill>
        </p:grpSpPr>
        <p:sp>
          <p:nvSpPr>
            <p:cNvPr id="154" name="Freeform 154"/>
            <p:cNvSpPr/>
            <p:nvPr/>
          </p:nvSpPr>
          <p:spPr>
            <a:xfrm>
              <a:off x="0" y="127"/>
              <a:ext cx="316865" cy="234061"/>
            </a:xfrm>
            <a:custGeom>
              <a:avLst/>
              <a:gdLst/>
              <a:ahLst/>
              <a:cxnLst/>
              <a:rect l="l" t="t" r="r" b="b"/>
              <a:pathLst>
                <a:path w="316865" h="234061">
                  <a:moveTo>
                    <a:pt x="316738" y="54991"/>
                  </a:moveTo>
                  <a:cubicBezTo>
                    <a:pt x="316738" y="60452"/>
                    <a:pt x="316738" y="63246"/>
                    <a:pt x="316738" y="66040"/>
                  </a:cubicBezTo>
                  <a:cubicBezTo>
                    <a:pt x="308610" y="101854"/>
                    <a:pt x="92837" y="234061"/>
                    <a:pt x="57404" y="223139"/>
                  </a:cubicBezTo>
                  <a:cubicBezTo>
                    <a:pt x="27305" y="214884"/>
                    <a:pt x="21844" y="187325"/>
                    <a:pt x="10922" y="162560"/>
                  </a:cubicBezTo>
                  <a:cubicBezTo>
                    <a:pt x="0" y="140462"/>
                    <a:pt x="16383" y="129540"/>
                    <a:pt x="32766" y="121285"/>
                  </a:cubicBezTo>
                  <a:cubicBezTo>
                    <a:pt x="95631" y="85471"/>
                    <a:pt x="155702" y="52451"/>
                    <a:pt x="221234" y="19304"/>
                  </a:cubicBezTo>
                  <a:cubicBezTo>
                    <a:pt x="262255" y="0"/>
                    <a:pt x="297688" y="13843"/>
                    <a:pt x="316865" y="551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5" name="Group 155"/>
          <p:cNvGrpSpPr>
            <a:grpSpLocks noChangeAspect="1"/>
          </p:cNvGrpSpPr>
          <p:nvPr/>
        </p:nvGrpSpPr>
        <p:grpSpPr>
          <a:xfrm>
            <a:off x="11144160" y="1685520"/>
            <a:ext cx="244080" cy="246960"/>
            <a:chOff x="0" y="0"/>
            <a:chExt cx="325440" cy="329280"/>
          </a:xfrm>
          <a:solidFill>
            <a:schemeClr val="tx1">
              <a:lumMod val="85000"/>
            </a:schemeClr>
          </a:solidFill>
        </p:grpSpPr>
        <p:sp>
          <p:nvSpPr>
            <p:cNvPr id="156" name="Freeform 156"/>
            <p:cNvSpPr/>
            <p:nvPr/>
          </p:nvSpPr>
          <p:spPr>
            <a:xfrm>
              <a:off x="0" y="0"/>
              <a:ext cx="325501" cy="329184"/>
            </a:xfrm>
            <a:custGeom>
              <a:avLst/>
              <a:gdLst/>
              <a:ahLst/>
              <a:cxnLst/>
              <a:rect l="l" t="t" r="r" b="b"/>
              <a:pathLst>
                <a:path w="325501" h="329184">
                  <a:moveTo>
                    <a:pt x="325501" y="296037"/>
                  </a:moveTo>
                  <a:cubicBezTo>
                    <a:pt x="273050" y="329184"/>
                    <a:pt x="234442" y="315468"/>
                    <a:pt x="193167" y="268351"/>
                  </a:cubicBezTo>
                  <a:cubicBezTo>
                    <a:pt x="146304" y="215773"/>
                    <a:pt x="91059" y="168783"/>
                    <a:pt x="33147" y="124460"/>
                  </a:cubicBezTo>
                  <a:cubicBezTo>
                    <a:pt x="0" y="94107"/>
                    <a:pt x="0" y="74676"/>
                    <a:pt x="27559" y="41529"/>
                  </a:cubicBezTo>
                  <a:cubicBezTo>
                    <a:pt x="60706" y="0"/>
                    <a:pt x="74422" y="35941"/>
                    <a:pt x="93726" y="52578"/>
                  </a:cubicBezTo>
                  <a:cubicBezTo>
                    <a:pt x="157099" y="110744"/>
                    <a:pt x="217805" y="171577"/>
                    <a:pt x="278511" y="229616"/>
                  </a:cubicBezTo>
                  <a:cubicBezTo>
                    <a:pt x="300609" y="249047"/>
                    <a:pt x="317119" y="268351"/>
                    <a:pt x="325374" y="296037"/>
                  </a:cubicBezTo>
                  <a:cubicBezTo>
                    <a:pt x="325374" y="296037"/>
                    <a:pt x="325374" y="296037"/>
                    <a:pt x="325374" y="29603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7" name="Group 157"/>
          <p:cNvGrpSpPr>
            <a:grpSpLocks noChangeAspect="1"/>
          </p:cNvGrpSpPr>
          <p:nvPr/>
        </p:nvGrpSpPr>
        <p:grpSpPr>
          <a:xfrm>
            <a:off x="12150000" y="2882880"/>
            <a:ext cx="172800" cy="179280"/>
            <a:chOff x="0" y="0"/>
            <a:chExt cx="230400" cy="239040"/>
          </a:xfrm>
          <a:solidFill>
            <a:schemeClr val="tx1">
              <a:lumMod val="85000"/>
            </a:schemeClr>
          </a:solidFill>
        </p:grpSpPr>
        <p:sp>
          <p:nvSpPr>
            <p:cNvPr id="158" name="Freeform 158"/>
            <p:cNvSpPr/>
            <p:nvPr/>
          </p:nvSpPr>
          <p:spPr>
            <a:xfrm>
              <a:off x="0" y="0"/>
              <a:ext cx="230378" cy="239141"/>
            </a:xfrm>
            <a:custGeom>
              <a:avLst/>
              <a:gdLst/>
              <a:ahLst/>
              <a:cxnLst/>
              <a:rect l="l" t="t" r="r" b="b"/>
              <a:pathLst>
                <a:path w="230378" h="239141">
                  <a:moveTo>
                    <a:pt x="21717" y="88900"/>
                  </a:moveTo>
                  <a:cubicBezTo>
                    <a:pt x="0" y="30607"/>
                    <a:pt x="51562" y="19431"/>
                    <a:pt x="97536" y="8382"/>
                  </a:cubicBezTo>
                  <a:cubicBezTo>
                    <a:pt x="132842" y="0"/>
                    <a:pt x="230378" y="111125"/>
                    <a:pt x="222250" y="152908"/>
                  </a:cubicBezTo>
                  <a:cubicBezTo>
                    <a:pt x="203327" y="219583"/>
                    <a:pt x="121920" y="230759"/>
                    <a:pt x="81280" y="233553"/>
                  </a:cubicBezTo>
                  <a:cubicBezTo>
                    <a:pt x="29718" y="239141"/>
                    <a:pt x="21590" y="158496"/>
                    <a:pt x="21590" y="890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9" name="Group 159"/>
          <p:cNvGrpSpPr>
            <a:grpSpLocks noChangeAspect="1"/>
          </p:cNvGrpSpPr>
          <p:nvPr/>
        </p:nvGrpSpPr>
        <p:grpSpPr>
          <a:xfrm>
            <a:off x="14016960" y="7943760"/>
            <a:ext cx="175680" cy="154080"/>
            <a:chOff x="0" y="0"/>
            <a:chExt cx="234240" cy="205440"/>
          </a:xfrm>
          <a:solidFill>
            <a:schemeClr val="tx1">
              <a:lumMod val="85000"/>
            </a:schemeClr>
          </a:solidFill>
        </p:grpSpPr>
        <p:sp>
          <p:nvSpPr>
            <p:cNvPr id="160" name="Freeform 160"/>
            <p:cNvSpPr/>
            <p:nvPr/>
          </p:nvSpPr>
          <p:spPr>
            <a:xfrm>
              <a:off x="0" y="0"/>
              <a:ext cx="234188" cy="205486"/>
            </a:xfrm>
            <a:custGeom>
              <a:avLst/>
              <a:gdLst/>
              <a:ahLst/>
              <a:cxnLst/>
              <a:rect l="l" t="t" r="r" b="b"/>
              <a:pathLst>
                <a:path w="234188" h="205486">
                  <a:moveTo>
                    <a:pt x="73533" y="205486"/>
                  </a:moveTo>
                  <a:cubicBezTo>
                    <a:pt x="46355" y="205486"/>
                    <a:pt x="21844" y="194564"/>
                    <a:pt x="10922" y="167132"/>
                  </a:cubicBezTo>
                  <a:cubicBezTo>
                    <a:pt x="2667" y="139700"/>
                    <a:pt x="0" y="112268"/>
                    <a:pt x="24511" y="93091"/>
                  </a:cubicBezTo>
                  <a:cubicBezTo>
                    <a:pt x="59944" y="65659"/>
                    <a:pt x="100838" y="41021"/>
                    <a:pt x="141605" y="16383"/>
                  </a:cubicBezTo>
                  <a:cubicBezTo>
                    <a:pt x="168783" y="0"/>
                    <a:pt x="193294" y="16383"/>
                    <a:pt x="209677" y="35560"/>
                  </a:cubicBezTo>
                  <a:cubicBezTo>
                    <a:pt x="228727" y="51943"/>
                    <a:pt x="234188" y="76708"/>
                    <a:pt x="223266" y="101346"/>
                  </a:cubicBezTo>
                  <a:cubicBezTo>
                    <a:pt x="212344" y="128778"/>
                    <a:pt x="106172" y="205486"/>
                    <a:pt x="73406" y="20548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1" name="Group 161"/>
          <p:cNvGrpSpPr>
            <a:grpSpLocks noChangeAspect="1"/>
          </p:cNvGrpSpPr>
          <p:nvPr/>
        </p:nvGrpSpPr>
        <p:grpSpPr>
          <a:xfrm>
            <a:off x="13474080" y="7913520"/>
            <a:ext cx="160560" cy="160560"/>
            <a:chOff x="0" y="0"/>
            <a:chExt cx="214080" cy="214080"/>
          </a:xfrm>
          <a:solidFill>
            <a:schemeClr val="tx1">
              <a:lumMod val="85000"/>
            </a:schemeClr>
          </a:solidFill>
        </p:grpSpPr>
        <p:sp>
          <p:nvSpPr>
            <p:cNvPr id="162" name="Freeform 162"/>
            <p:cNvSpPr/>
            <p:nvPr/>
          </p:nvSpPr>
          <p:spPr>
            <a:xfrm>
              <a:off x="0" y="0"/>
              <a:ext cx="214122" cy="214122"/>
            </a:xfrm>
            <a:custGeom>
              <a:avLst/>
              <a:gdLst/>
              <a:ahLst/>
              <a:cxnLst/>
              <a:rect l="l" t="t" r="r" b="b"/>
              <a:pathLst>
                <a:path w="214122" h="214122">
                  <a:moveTo>
                    <a:pt x="71374" y="0"/>
                  </a:moveTo>
                  <a:cubicBezTo>
                    <a:pt x="117983" y="0"/>
                    <a:pt x="214122" y="108458"/>
                    <a:pt x="208534" y="155702"/>
                  </a:cubicBezTo>
                  <a:cubicBezTo>
                    <a:pt x="205740" y="194564"/>
                    <a:pt x="181102" y="214122"/>
                    <a:pt x="139954" y="214122"/>
                  </a:cubicBezTo>
                  <a:cubicBezTo>
                    <a:pt x="96012" y="211328"/>
                    <a:pt x="0" y="105664"/>
                    <a:pt x="2794" y="64008"/>
                  </a:cubicBezTo>
                  <a:cubicBezTo>
                    <a:pt x="8255" y="25019"/>
                    <a:pt x="27432" y="0"/>
                    <a:pt x="71374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3" name="Group 163"/>
          <p:cNvGrpSpPr>
            <a:grpSpLocks noChangeAspect="1"/>
          </p:cNvGrpSpPr>
          <p:nvPr/>
        </p:nvGrpSpPr>
        <p:grpSpPr>
          <a:xfrm>
            <a:off x="14612400" y="6018480"/>
            <a:ext cx="200880" cy="163440"/>
            <a:chOff x="0" y="0"/>
            <a:chExt cx="267840" cy="217920"/>
          </a:xfrm>
          <a:solidFill>
            <a:schemeClr val="tx1">
              <a:lumMod val="85000"/>
            </a:schemeClr>
          </a:solidFill>
        </p:grpSpPr>
        <p:sp>
          <p:nvSpPr>
            <p:cNvPr id="164" name="Freeform 164"/>
            <p:cNvSpPr/>
            <p:nvPr/>
          </p:nvSpPr>
          <p:spPr>
            <a:xfrm>
              <a:off x="0" y="0"/>
              <a:ext cx="267843" cy="217932"/>
            </a:xfrm>
            <a:custGeom>
              <a:avLst/>
              <a:gdLst/>
              <a:ahLst/>
              <a:cxnLst/>
              <a:rect l="l" t="t" r="r" b="b"/>
              <a:pathLst>
                <a:path w="267843" h="217932">
                  <a:moveTo>
                    <a:pt x="267843" y="165481"/>
                  </a:moveTo>
                  <a:cubicBezTo>
                    <a:pt x="226441" y="173736"/>
                    <a:pt x="187706" y="173736"/>
                    <a:pt x="154686" y="187579"/>
                  </a:cubicBezTo>
                  <a:cubicBezTo>
                    <a:pt x="82804" y="217932"/>
                    <a:pt x="46990" y="162687"/>
                    <a:pt x="24892" y="121412"/>
                  </a:cubicBezTo>
                  <a:cubicBezTo>
                    <a:pt x="0" y="74422"/>
                    <a:pt x="66294" y="60706"/>
                    <a:pt x="88392" y="27559"/>
                  </a:cubicBezTo>
                  <a:cubicBezTo>
                    <a:pt x="104902" y="5461"/>
                    <a:pt x="124206" y="0"/>
                    <a:pt x="146304" y="27559"/>
                  </a:cubicBezTo>
                  <a:cubicBezTo>
                    <a:pt x="184912" y="74422"/>
                    <a:pt x="226441" y="118618"/>
                    <a:pt x="267843" y="16548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5" name="Group 165"/>
          <p:cNvGrpSpPr>
            <a:grpSpLocks noChangeAspect="1"/>
          </p:cNvGrpSpPr>
          <p:nvPr/>
        </p:nvGrpSpPr>
        <p:grpSpPr>
          <a:xfrm>
            <a:off x="14933520" y="5833440"/>
            <a:ext cx="293040" cy="324000"/>
            <a:chOff x="0" y="0"/>
            <a:chExt cx="390720" cy="432000"/>
          </a:xfrm>
          <a:solidFill>
            <a:schemeClr val="tx1">
              <a:lumMod val="85000"/>
            </a:schemeClr>
          </a:solidFill>
        </p:grpSpPr>
        <p:sp>
          <p:nvSpPr>
            <p:cNvPr id="166" name="Freeform 166"/>
            <p:cNvSpPr/>
            <p:nvPr/>
          </p:nvSpPr>
          <p:spPr>
            <a:xfrm>
              <a:off x="0" y="0"/>
              <a:ext cx="390779" cy="432054"/>
            </a:xfrm>
            <a:custGeom>
              <a:avLst/>
              <a:gdLst/>
              <a:ahLst/>
              <a:cxnLst/>
              <a:rect l="l" t="t" r="r" b="b"/>
              <a:pathLst>
                <a:path w="390779" h="432054">
                  <a:moveTo>
                    <a:pt x="390779" y="432054"/>
                  </a:moveTo>
                  <a:cubicBezTo>
                    <a:pt x="217424" y="371856"/>
                    <a:pt x="93599" y="259715"/>
                    <a:pt x="19304" y="95758"/>
                  </a:cubicBezTo>
                  <a:cubicBezTo>
                    <a:pt x="0" y="54737"/>
                    <a:pt x="27559" y="21844"/>
                    <a:pt x="60579" y="0"/>
                  </a:cubicBezTo>
                  <a:cubicBezTo>
                    <a:pt x="74295" y="218694"/>
                    <a:pt x="239395" y="319913"/>
                    <a:pt x="390779" y="432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7" name="Group 167"/>
          <p:cNvGrpSpPr>
            <a:grpSpLocks noChangeAspect="1"/>
          </p:cNvGrpSpPr>
          <p:nvPr/>
        </p:nvGrpSpPr>
        <p:grpSpPr>
          <a:xfrm>
            <a:off x="15174000" y="8357760"/>
            <a:ext cx="262080" cy="376560"/>
            <a:chOff x="0" y="0"/>
            <a:chExt cx="349440" cy="502080"/>
          </a:xfrm>
          <a:solidFill>
            <a:schemeClr val="tx1">
              <a:lumMod val="85000"/>
            </a:schemeClr>
          </a:solidFill>
        </p:grpSpPr>
        <p:sp>
          <p:nvSpPr>
            <p:cNvPr id="168" name="Freeform 168"/>
            <p:cNvSpPr/>
            <p:nvPr/>
          </p:nvSpPr>
          <p:spPr>
            <a:xfrm>
              <a:off x="0" y="0"/>
              <a:ext cx="349504" cy="502031"/>
            </a:xfrm>
            <a:custGeom>
              <a:avLst/>
              <a:gdLst/>
              <a:ahLst/>
              <a:cxnLst/>
              <a:rect l="l" t="t" r="r" b="b"/>
              <a:pathLst>
                <a:path w="349504" h="502031">
                  <a:moveTo>
                    <a:pt x="0" y="502031"/>
                  </a:moveTo>
                  <a:cubicBezTo>
                    <a:pt x="107315" y="466598"/>
                    <a:pt x="132080" y="382016"/>
                    <a:pt x="143129" y="286512"/>
                  </a:cubicBezTo>
                  <a:cubicBezTo>
                    <a:pt x="148590" y="226441"/>
                    <a:pt x="181610" y="177419"/>
                    <a:pt x="159639" y="109093"/>
                  </a:cubicBezTo>
                  <a:cubicBezTo>
                    <a:pt x="137668" y="40767"/>
                    <a:pt x="187071" y="0"/>
                    <a:pt x="258699" y="2667"/>
                  </a:cubicBezTo>
                  <a:cubicBezTo>
                    <a:pt x="316484" y="2667"/>
                    <a:pt x="349504" y="24511"/>
                    <a:pt x="321945" y="109093"/>
                  </a:cubicBezTo>
                  <a:cubicBezTo>
                    <a:pt x="313690" y="40894"/>
                    <a:pt x="277876" y="29972"/>
                    <a:pt x="231140" y="38100"/>
                  </a:cubicBezTo>
                  <a:cubicBezTo>
                    <a:pt x="176149" y="46228"/>
                    <a:pt x="187071" y="89916"/>
                    <a:pt x="184404" y="122682"/>
                  </a:cubicBezTo>
                  <a:cubicBezTo>
                    <a:pt x="173355" y="207264"/>
                    <a:pt x="167894" y="294640"/>
                    <a:pt x="154178" y="379222"/>
                  </a:cubicBezTo>
                  <a:cubicBezTo>
                    <a:pt x="140335" y="458470"/>
                    <a:pt x="82550" y="496570"/>
                    <a:pt x="0" y="50203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9" name="Group 169"/>
          <p:cNvGrpSpPr>
            <a:grpSpLocks noChangeAspect="1"/>
          </p:cNvGrpSpPr>
          <p:nvPr/>
        </p:nvGrpSpPr>
        <p:grpSpPr>
          <a:xfrm>
            <a:off x="12242880" y="3040560"/>
            <a:ext cx="148320" cy="218880"/>
            <a:chOff x="0" y="0"/>
            <a:chExt cx="197760" cy="291840"/>
          </a:xfrm>
          <a:solidFill>
            <a:schemeClr val="tx1">
              <a:lumMod val="85000"/>
            </a:schemeClr>
          </a:solidFill>
        </p:grpSpPr>
        <p:sp>
          <p:nvSpPr>
            <p:cNvPr id="170" name="Freeform 170"/>
            <p:cNvSpPr/>
            <p:nvPr/>
          </p:nvSpPr>
          <p:spPr>
            <a:xfrm>
              <a:off x="0" y="0"/>
              <a:ext cx="197739" cy="291846"/>
            </a:xfrm>
            <a:custGeom>
              <a:avLst/>
              <a:gdLst/>
              <a:ahLst/>
              <a:cxnLst/>
              <a:rect l="l" t="t" r="r" b="b"/>
              <a:pathLst>
                <a:path w="197739" h="291846">
                  <a:moveTo>
                    <a:pt x="192278" y="240030"/>
                  </a:moveTo>
                  <a:cubicBezTo>
                    <a:pt x="197739" y="267335"/>
                    <a:pt x="175768" y="270002"/>
                    <a:pt x="162052" y="280924"/>
                  </a:cubicBezTo>
                  <a:cubicBezTo>
                    <a:pt x="142875" y="291846"/>
                    <a:pt x="129032" y="291846"/>
                    <a:pt x="118110" y="270002"/>
                  </a:cubicBezTo>
                  <a:cubicBezTo>
                    <a:pt x="82423" y="201803"/>
                    <a:pt x="49403" y="133604"/>
                    <a:pt x="13716" y="68199"/>
                  </a:cubicBezTo>
                  <a:cubicBezTo>
                    <a:pt x="0" y="40894"/>
                    <a:pt x="21971" y="35433"/>
                    <a:pt x="38481" y="27305"/>
                  </a:cubicBezTo>
                  <a:cubicBezTo>
                    <a:pt x="52197" y="21844"/>
                    <a:pt x="74168" y="0"/>
                    <a:pt x="85090" y="24511"/>
                  </a:cubicBezTo>
                  <a:cubicBezTo>
                    <a:pt x="123571" y="95377"/>
                    <a:pt x="156464" y="169037"/>
                    <a:pt x="192151" y="24003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1" name="Group 171"/>
          <p:cNvGrpSpPr>
            <a:grpSpLocks noChangeAspect="1"/>
          </p:cNvGrpSpPr>
          <p:nvPr/>
        </p:nvGrpSpPr>
        <p:grpSpPr>
          <a:xfrm>
            <a:off x="12415680" y="2870640"/>
            <a:ext cx="175680" cy="169920"/>
            <a:chOff x="0" y="0"/>
            <a:chExt cx="234240" cy="226560"/>
          </a:xfrm>
          <a:solidFill>
            <a:schemeClr val="tx1">
              <a:lumMod val="85000"/>
            </a:schemeClr>
          </a:solidFill>
        </p:grpSpPr>
        <p:sp>
          <p:nvSpPr>
            <p:cNvPr id="172" name="Freeform 172"/>
            <p:cNvSpPr/>
            <p:nvPr/>
          </p:nvSpPr>
          <p:spPr>
            <a:xfrm>
              <a:off x="127" y="0"/>
              <a:ext cx="234188" cy="226568"/>
            </a:xfrm>
            <a:custGeom>
              <a:avLst/>
              <a:gdLst/>
              <a:ahLst/>
              <a:cxnLst/>
              <a:rect l="l" t="t" r="r" b="b"/>
              <a:pathLst>
                <a:path w="234188" h="226568">
                  <a:moveTo>
                    <a:pt x="231394" y="158369"/>
                  </a:moveTo>
                  <a:cubicBezTo>
                    <a:pt x="220472" y="171958"/>
                    <a:pt x="212344" y="196596"/>
                    <a:pt x="193294" y="210185"/>
                  </a:cubicBezTo>
                  <a:cubicBezTo>
                    <a:pt x="174244" y="226568"/>
                    <a:pt x="163322" y="199263"/>
                    <a:pt x="149733" y="188341"/>
                  </a:cubicBezTo>
                  <a:cubicBezTo>
                    <a:pt x="111633" y="155575"/>
                    <a:pt x="76200" y="122809"/>
                    <a:pt x="38100" y="90043"/>
                  </a:cubicBezTo>
                  <a:cubicBezTo>
                    <a:pt x="16256" y="70993"/>
                    <a:pt x="0" y="57277"/>
                    <a:pt x="27178" y="27305"/>
                  </a:cubicBezTo>
                  <a:cubicBezTo>
                    <a:pt x="48895" y="0"/>
                    <a:pt x="65278" y="0"/>
                    <a:pt x="89789" y="21844"/>
                  </a:cubicBezTo>
                  <a:cubicBezTo>
                    <a:pt x="130683" y="57277"/>
                    <a:pt x="171450" y="87376"/>
                    <a:pt x="212344" y="122809"/>
                  </a:cubicBezTo>
                  <a:cubicBezTo>
                    <a:pt x="220472" y="128270"/>
                    <a:pt x="234188" y="136398"/>
                    <a:pt x="231394" y="15824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3" name="Group 173"/>
          <p:cNvGrpSpPr>
            <a:grpSpLocks noChangeAspect="1"/>
          </p:cNvGrpSpPr>
          <p:nvPr/>
        </p:nvGrpSpPr>
        <p:grpSpPr>
          <a:xfrm>
            <a:off x="10962000" y="1450800"/>
            <a:ext cx="138960" cy="129600"/>
            <a:chOff x="0" y="0"/>
            <a:chExt cx="185280" cy="172800"/>
          </a:xfrm>
          <a:solidFill>
            <a:schemeClr val="tx1">
              <a:lumMod val="85000"/>
            </a:schemeClr>
          </a:solidFill>
        </p:grpSpPr>
        <p:sp>
          <p:nvSpPr>
            <p:cNvPr id="174" name="Freeform 174"/>
            <p:cNvSpPr/>
            <p:nvPr/>
          </p:nvSpPr>
          <p:spPr>
            <a:xfrm>
              <a:off x="0" y="0"/>
              <a:ext cx="185293" cy="172847"/>
            </a:xfrm>
            <a:custGeom>
              <a:avLst/>
              <a:gdLst/>
              <a:ahLst/>
              <a:cxnLst/>
              <a:rect l="l" t="t" r="r" b="b"/>
              <a:pathLst>
                <a:path w="185293" h="172847">
                  <a:moveTo>
                    <a:pt x="82931" y="172847"/>
                  </a:moveTo>
                  <a:cubicBezTo>
                    <a:pt x="49784" y="148082"/>
                    <a:pt x="0" y="126111"/>
                    <a:pt x="13843" y="93218"/>
                  </a:cubicBezTo>
                  <a:cubicBezTo>
                    <a:pt x="30480" y="52070"/>
                    <a:pt x="60833" y="0"/>
                    <a:pt x="110617" y="0"/>
                  </a:cubicBezTo>
                  <a:cubicBezTo>
                    <a:pt x="135509" y="0"/>
                    <a:pt x="185293" y="41148"/>
                    <a:pt x="174244" y="71374"/>
                  </a:cubicBezTo>
                  <a:cubicBezTo>
                    <a:pt x="160401" y="112522"/>
                    <a:pt x="127254" y="150876"/>
                    <a:pt x="82931" y="17284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5" name="Group 175"/>
          <p:cNvGrpSpPr>
            <a:grpSpLocks noChangeAspect="1"/>
          </p:cNvGrpSpPr>
          <p:nvPr/>
        </p:nvGrpSpPr>
        <p:grpSpPr>
          <a:xfrm>
            <a:off x="14933520" y="9508320"/>
            <a:ext cx="136080" cy="216000"/>
            <a:chOff x="0" y="0"/>
            <a:chExt cx="181440" cy="288000"/>
          </a:xfrm>
          <a:solidFill>
            <a:schemeClr val="tx1">
              <a:lumMod val="85000"/>
            </a:schemeClr>
          </a:solidFill>
        </p:grpSpPr>
        <p:sp>
          <p:nvSpPr>
            <p:cNvPr id="176" name="Freeform 176"/>
            <p:cNvSpPr/>
            <p:nvPr/>
          </p:nvSpPr>
          <p:spPr>
            <a:xfrm>
              <a:off x="-127" y="0"/>
              <a:ext cx="181483" cy="287909"/>
            </a:xfrm>
            <a:custGeom>
              <a:avLst/>
              <a:gdLst/>
              <a:ahLst/>
              <a:cxnLst/>
              <a:rect l="l" t="t" r="r" b="b"/>
              <a:pathLst>
                <a:path w="181483" h="287909">
                  <a:moveTo>
                    <a:pt x="127" y="271526"/>
                  </a:moveTo>
                  <a:cubicBezTo>
                    <a:pt x="146304" y="213995"/>
                    <a:pt x="48895" y="87757"/>
                    <a:pt x="102997" y="0"/>
                  </a:cubicBezTo>
                  <a:cubicBezTo>
                    <a:pt x="162560" y="82296"/>
                    <a:pt x="67818" y="205740"/>
                    <a:pt x="181483" y="263271"/>
                  </a:cubicBezTo>
                  <a:cubicBezTo>
                    <a:pt x="121920" y="285242"/>
                    <a:pt x="100203" y="287909"/>
                    <a:pt x="0" y="27152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7" name="Group 177"/>
          <p:cNvGrpSpPr>
            <a:grpSpLocks noChangeAspect="1"/>
          </p:cNvGrpSpPr>
          <p:nvPr/>
        </p:nvGrpSpPr>
        <p:grpSpPr>
          <a:xfrm>
            <a:off x="11440080" y="2037600"/>
            <a:ext cx="108000" cy="110880"/>
            <a:chOff x="0" y="0"/>
            <a:chExt cx="144000" cy="147840"/>
          </a:xfrm>
          <a:solidFill>
            <a:schemeClr val="tx1">
              <a:lumMod val="85000"/>
            </a:schemeClr>
          </a:solidFill>
        </p:grpSpPr>
        <p:sp>
          <p:nvSpPr>
            <p:cNvPr id="178" name="Freeform 178"/>
            <p:cNvSpPr/>
            <p:nvPr/>
          </p:nvSpPr>
          <p:spPr>
            <a:xfrm>
              <a:off x="0" y="0"/>
              <a:ext cx="144018" cy="147828"/>
            </a:xfrm>
            <a:custGeom>
              <a:avLst/>
              <a:gdLst/>
              <a:ahLst/>
              <a:cxnLst/>
              <a:rect l="l" t="t" r="r" b="b"/>
              <a:pathLst>
                <a:path w="144018" h="147828">
                  <a:moveTo>
                    <a:pt x="69215" y="147828"/>
                  </a:moveTo>
                  <a:cubicBezTo>
                    <a:pt x="30480" y="145034"/>
                    <a:pt x="5588" y="122682"/>
                    <a:pt x="2794" y="75311"/>
                  </a:cubicBezTo>
                  <a:cubicBezTo>
                    <a:pt x="0" y="30734"/>
                    <a:pt x="22098" y="5588"/>
                    <a:pt x="60960" y="2794"/>
                  </a:cubicBezTo>
                  <a:cubicBezTo>
                    <a:pt x="110744" y="0"/>
                    <a:pt x="141224" y="30734"/>
                    <a:pt x="144018" y="80899"/>
                  </a:cubicBezTo>
                  <a:cubicBezTo>
                    <a:pt x="144018" y="122682"/>
                    <a:pt x="121920" y="147828"/>
                    <a:pt x="69215" y="14782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9" name="Group 179"/>
          <p:cNvGrpSpPr>
            <a:grpSpLocks noChangeAspect="1"/>
          </p:cNvGrpSpPr>
          <p:nvPr/>
        </p:nvGrpSpPr>
        <p:grpSpPr>
          <a:xfrm>
            <a:off x="15276240" y="8499600"/>
            <a:ext cx="179280" cy="305280"/>
            <a:chOff x="0" y="0"/>
            <a:chExt cx="239040" cy="407040"/>
          </a:xfrm>
          <a:solidFill>
            <a:schemeClr val="tx1">
              <a:lumMod val="85000"/>
            </a:schemeClr>
          </a:solidFill>
        </p:grpSpPr>
        <p:sp>
          <p:nvSpPr>
            <p:cNvPr id="180" name="Freeform 180"/>
            <p:cNvSpPr/>
            <p:nvPr/>
          </p:nvSpPr>
          <p:spPr>
            <a:xfrm>
              <a:off x="0" y="0"/>
              <a:ext cx="239014" cy="407035"/>
            </a:xfrm>
            <a:custGeom>
              <a:avLst/>
              <a:gdLst/>
              <a:ahLst/>
              <a:cxnLst/>
              <a:rect l="l" t="t" r="r" b="b"/>
              <a:pathLst>
                <a:path w="239014" h="407035">
                  <a:moveTo>
                    <a:pt x="189611" y="0"/>
                  </a:moveTo>
                  <a:cubicBezTo>
                    <a:pt x="239014" y="189738"/>
                    <a:pt x="153924" y="374015"/>
                    <a:pt x="0" y="407035"/>
                  </a:cubicBezTo>
                  <a:cubicBezTo>
                    <a:pt x="164846" y="316230"/>
                    <a:pt x="178562" y="159512"/>
                    <a:pt x="189611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1" name="Group 181"/>
          <p:cNvGrpSpPr>
            <a:grpSpLocks noChangeAspect="1"/>
          </p:cNvGrpSpPr>
          <p:nvPr/>
        </p:nvGrpSpPr>
        <p:grpSpPr>
          <a:xfrm>
            <a:off x="11369520" y="2062080"/>
            <a:ext cx="138960" cy="154080"/>
            <a:chOff x="0" y="0"/>
            <a:chExt cx="185280" cy="205440"/>
          </a:xfrm>
          <a:solidFill>
            <a:schemeClr val="tx1">
              <a:lumMod val="85000"/>
            </a:schemeClr>
          </a:solidFill>
        </p:grpSpPr>
        <p:sp>
          <p:nvSpPr>
            <p:cNvPr id="182" name="Freeform 182"/>
            <p:cNvSpPr/>
            <p:nvPr/>
          </p:nvSpPr>
          <p:spPr>
            <a:xfrm>
              <a:off x="0" y="0"/>
              <a:ext cx="185293" cy="205359"/>
            </a:xfrm>
            <a:custGeom>
              <a:avLst/>
              <a:gdLst/>
              <a:ahLst/>
              <a:cxnLst/>
              <a:rect l="l" t="t" r="r" b="b"/>
              <a:pathLst>
                <a:path w="185293" h="205359">
                  <a:moveTo>
                    <a:pt x="185293" y="145923"/>
                  </a:moveTo>
                  <a:cubicBezTo>
                    <a:pt x="168656" y="183769"/>
                    <a:pt x="143764" y="205359"/>
                    <a:pt x="99568" y="189230"/>
                  </a:cubicBezTo>
                  <a:cubicBezTo>
                    <a:pt x="44196" y="167640"/>
                    <a:pt x="11049" y="132461"/>
                    <a:pt x="5588" y="75692"/>
                  </a:cubicBezTo>
                  <a:cubicBezTo>
                    <a:pt x="0" y="29718"/>
                    <a:pt x="19304" y="8128"/>
                    <a:pt x="69088" y="0"/>
                  </a:cubicBezTo>
                  <a:cubicBezTo>
                    <a:pt x="77343" y="32385"/>
                    <a:pt x="60833" y="70231"/>
                    <a:pt x="85725" y="102743"/>
                  </a:cubicBezTo>
                  <a:cubicBezTo>
                    <a:pt x="113411" y="135128"/>
                    <a:pt x="149352" y="135128"/>
                    <a:pt x="185293" y="1460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3" name="Group 183"/>
          <p:cNvGrpSpPr>
            <a:grpSpLocks noChangeAspect="1"/>
          </p:cNvGrpSpPr>
          <p:nvPr/>
        </p:nvGrpSpPr>
        <p:grpSpPr>
          <a:xfrm>
            <a:off x="9779760" y="2367360"/>
            <a:ext cx="114480" cy="77040"/>
            <a:chOff x="0" y="0"/>
            <a:chExt cx="152640" cy="102720"/>
          </a:xfrm>
          <a:solidFill>
            <a:schemeClr val="tx1">
              <a:lumMod val="85000"/>
            </a:schemeClr>
          </a:solidFill>
        </p:grpSpPr>
        <p:sp>
          <p:nvSpPr>
            <p:cNvPr id="184" name="Freeform 184"/>
            <p:cNvSpPr/>
            <p:nvPr/>
          </p:nvSpPr>
          <p:spPr>
            <a:xfrm>
              <a:off x="0" y="0"/>
              <a:ext cx="152527" cy="102743"/>
            </a:xfrm>
            <a:custGeom>
              <a:avLst/>
              <a:gdLst/>
              <a:ahLst/>
              <a:cxnLst/>
              <a:rect l="l" t="t" r="r" b="b"/>
              <a:pathLst>
                <a:path w="152527" h="102743">
                  <a:moveTo>
                    <a:pt x="81788" y="102743"/>
                  </a:moveTo>
                  <a:cubicBezTo>
                    <a:pt x="49022" y="97282"/>
                    <a:pt x="2667" y="97282"/>
                    <a:pt x="0" y="51308"/>
                  </a:cubicBezTo>
                  <a:cubicBezTo>
                    <a:pt x="0" y="0"/>
                    <a:pt x="46355" y="8128"/>
                    <a:pt x="78994" y="8128"/>
                  </a:cubicBezTo>
                  <a:cubicBezTo>
                    <a:pt x="111633" y="8128"/>
                    <a:pt x="152527" y="8128"/>
                    <a:pt x="152527" y="56769"/>
                  </a:cubicBezTo>
                  <a:cubicBezTo>
                    <a:pt x="152527" y="97282"/>
                    <a:pt x="117094" y="102743"/>
                    <a:pt x="81661" y="10274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5" name="Group 185"/>
          <p:cNvGrpSpPr>
            <a:grpSpLocks noChangeAspect="1"/>
          </p:cNvGrpSpPr>
          <p:nvPr/>
        </p:nvGrpSpPr>
        <p:grpSpPr>
          <a:xfrm>
            <a:off x="14501520" y="8626320"/>
            <a:ext cx="265680" cy="58320"/>
            <a:chOff x="0" y="0"/>
            <a:chExt cx="354240" cy="77760"/>
          </a:xfrm>
          <a:solidFill>
            <a:schemeClr val="tx1">
              <a:lumMod val="85000"/>
            </a:schemeClr>
          </a:solidFill>
        </p:grpSpPr>
        <p:sp>
          <p:nvSpPr>
            <p:cNvPr id="186" name="Freeform 186"/>
            <p:cNvSpPr/>
            <p:nvPr/>
          </p:nvSpPr>
          <p:spPr>
            <a:xfrm>
              <a:off x="0" y="0"/>
              <a:ext cx="354203" cy="77724"/>
            </a:xfrm>
            <a:custGeom>
              <a:avLst/>
              <a:gdLst/>
              <a:ahLst/>
              <a:cxnLst/>
              <a:rect l="l" t="t" r="r" b="b"/>
              <a:pathLst>
                <a:path w="354203" h="77724">
                  <a:moveTo>
                    <a:pt x="354203" y="0"/>
                  </a:moveTo>
                  <a:cubicBezTo>
                    <a:pt x="246253" y="61087"/>
                    <a:pt x="121793" y="61087"/>
                    <a:pt x="0" y="77724"/>
                  </a:cubicBezTo>
                  <a:cubicBezTo>
                    <a:pt x="118999" y="52705"/>
                    <a:pt x="237998" y="30607"/>
                    <a:pt x="35420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7" name="Group 187"/>
          <p:cNvGrpSpPr>
            <a:grpSpLocks noChangeAspect="1"/>
          </p:cNvGrpSpPr>
          <p:nvPr/>
        </p:nvGrpSpPr>
        <p:grpSpPr>
          <a:xfrm>
            <a:off x="9915840" y="2469600"/>
            <a:ext cx="89280" cy="98640"/>
            <a:chOff x="0" y="0"/>
            <a:chExt cx="119040" cy="131520"/>
          </a:xfrm>
          <a:solidFill>
            <a:schemeClr val="tx1">
              <a:lumMod val="85000"/>
            </a:schemeClr>
          </a:solidFill>
        </p:grpSpPr>
        <p:sp>
          <p:nvSpPr>
            <p:cNvPr id="188" name="Freeform 188"/>
            <p:cNvSpPr/>
            <p:nvPr/>
          </p:nvSpPr>
          <p:spPr>
            <a:xfrm>
              <a:off x="0" y="0"/>
              <a:ext cx="118999" cy="131572"/>
            </a:xfrm>
            <a:custGeom>
              <a:avLst/>
              <a:gdLst/>
              <a:ahLst/>
              <a:cxnLst/>
              <a:rect l="l" t="t" r="r" b="b"/>
              <a:pathLst>
                <a:path w="118999" h="131572">
                  <a:moveTo>
                    <a:pt x="118999" y="71247"/>
                  </a:moveTo>
                  <a:cubicBezTo>
                    <a:pt x="113411" y="109601"/>
                    <a:pt x="83058" y="131572"/>
                    <a:pt x="52578" y="125984"/>
                  </a:cubicBezTo>
                  <a:cubicBezTo>
                    <a:pt x="0" y="112268"/>
                    <a:pt x="52578" y="54737"/>
                    <a:pt x="22098" y="27305"/>
                  </a:cubicBezTo>
                  <a:cubicBezTo>
                    <a:pt x="13843" y="19177"/>
                    <a:pt x="24892" y="0"/>
                    <a:pt x="41529" y="5461"/>
                  </a:cubicBezTo>
                  <a:cubicBezTo>
                    <a:pt x="77470" y="13716"/>
                    <a:pt x="113538" y="24638"/>
                    <a:pt x="118999" y="7124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9" name="Group 189"/>
          <p:cNvGrpSpPr>
            <a:grpSpLocks noChangeAspect="1"/>
          </p:cNvGrpSpPr>
          <p:nvPr/>
        </p:nvGrpSpPr>
        <p:grpSpPr>
          <a:xfrm>
            <a:off x="14366160" y="8449920"/>
            <a:ext cx="179280" cy="36720"/>
            <a:chOff x="0" y="0"/>
            <a:chExt cx="239040" cy="48960"/>
          </a:xfrm>
          <a:solidFill>
            <a:schemeClr val="tx1">
              <a:lumMod val="85000"/>
            </a:schemeClr>
          </a:solidFill>
        </p:grpSpPr>
        <p:sp>
          <p:nvSpPr>
            <p:cNvPr id="190" name="Freeform 190"/>
            <p:cNvSpPr/>
            <p:nvPr/>
          </p:nvSpPr>
          <p:spPr>
            <a:xfrm>
              <a:off x="0" y="0"/>
              <a:ext cx="239014" cy="48895"/>
            </a:xfrm>
            <a:custGeom>
              <a:avLst/>
              <a:gdLst/>
              <a:ahLst/>
              <a:cxnLst/>
              <a:rect l="l" t="t" r="r" b="b"/>
              <a:pathLst>
                <a:path w="239014" h="48895">
                  <a:moveTo>
                    <a:pt x="0" y="0"/>
                  </a:moveTo>
                  <a:cubicBezTo>
                    <a:pt x="81534" y="10922"/>
                    <a:pt x="160274" y="24511"/>
                    <a:pt x="239014" y="35306"/>
                  </a:cubicBezTo>
                  <a:cubicBezTo>
                    <a:pt x="239014" y="40767"/>
                    <a:pt x="239014" y="43434"/>
                    <a:pt x="239014" y="48895"/>
                  </a:cubicBezTo>
                  <a:cubicBezTo>
                    <a:pt x="157607" y="35306"/>
                    <a:pt x="78740" y="24511"/>
                    <a:pt x="0" y="10922"/>
                  </a:cubicBezTo>
                  <a:cubicBezTo>
                    <a:pt x="0" y="8128"/>
                    <a:pt x="0" y="2667"/>
                    <a:pt x="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1" name="Group 191"/>
          <p:cNvGrpSpPr>
            <a:grpSpLocks noChangeAspect="1"/>
          </p:cNvGrpSpPr>
          <p:nvPr/>
        </p:nvGrpSpPr>
        <p:grpSpPr>
          <a:xfrm>
            <a:off x="14081760" y="8675280"/>
            <a:ext cx="157680" cy="24480"/>
            <a:chOff x="0" y="0"/>
            <a:chExt cx="210240" cy="32640"/>
          </a:xfrm>
          <a:solidFill>
            <a:schemeClr val="tx1">
              <a:lumMod val="85000"/>
            </a:schemeClr>
          </a:solidFill>
        </p:grpSpPr>
        <p:sp>
          <p:nvSpPr>
            <p:cNvPr id="192" name="Freeform 192"/>
            <p:cNvSpPr/>
            <p:nvPr/>
          </p:nvSpPr>
          <p:spPr>
            <a:xfrm>
              <a:off x="0" y="0"/>
              <a:ext cx="210185" cy="32639"/>
            </a:xfrm>
            <a:custGeom>
              <a:avLst/>
              <a:gdLst/>
              <a:ahLst/>
              <a:cxnLst/>
              <a:rect l="l" t="t" r="r" b="b"/>
              <a:pathLst>
                <a:path w="210185" h="32639">
                  <a:moveTo>
                    <a:pt x="210185" y="16383"/>
                  </a:moveTo>
                  <a:cubicBezTo>
                    <a:pt x="138303" y="16383"/>
                    <a:pt x="66421" y="32639"/>
                    <a:pt x="0" y="0"/>
                  </a:cubicBezTo>
                  <a:cubicBezTo>
                    <a:pt x="69215" y="10922"/>
                    <a:pt x="141097" y="8128"/>
                    <a:pt x="210185" y="163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3" name="Group 193"/>
          <p:cNvGrpSpPr>
            <a:grpSpLocks noChangeAspect="1"/>
          </p:cNvGrpSpPr>
          <p:nvPr/>
        </p:nvGrpSpPr>
        <p:grpSpPr>
          <a:xfrm>
            <a:off x="9174960" y="2290320"/>
            <a:ext cx="18720" cy="12240"/>
            <a:chOff x="0" y="0"/>
            <a:chExt cx="24960" cy="16320"/>
          </a:xfrm>
          <a:solidFill>
            <a:schemeClr val="tx1">
              <a:lumMod val="85000"/>
            </a:schemeClr>
          </a:solidFill>
        </p:grpSpPr>
        <p:sp>
          <p:nvSpPr>
            <p:cNvPr id="194" name="Freeform 194"/>
            <p:cNvSpPr/>
            <p:nvPr/>
          </p:nvSpPr>
          <p:spPr>
            <a:xfrm>
              <a:off x="0" y="0"/>
              <a:ext cx="25019" cy="16383"/>
            </a:xfrm>
            <a:custGeom>
              <a:avLst/>
              <a:gdLst/>
              <a:ahLst/>
              <a:cxnLst/>
              <a:rect l="l" t="t" r="r" b="b"/>
              <a:pathLst>
                <a:path w="25019" h="16383">
                  <a:moveTo>
                    <a:pt x="16637" y="16383"/>
                  </a:moveTo>
                  <a:cubicBezTo>
                    <a:pt x="11049" y="13589"/>
                    <a:pt x="5588" y="10922"/>
                    <a:pt x="0" y="8128"/>
                  </a:cubicBezTo>
                  <a:cubicBezTo>
                    <a:pt x="8382" y="0"/>
                    <a:pt x="16637" y="0"/>
                    <a:pt x="25019" y="10922"/>
                  </a:cubicBezTo>
                  <a:cubicBezTo>
                    <a:pt x="22225" y="10922"/>
                    <a:pt x="19431" y="13589"/>
                    <a:pt x="16637" y="163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5" name="Group 195"/>
          <p:cNvGrpSpPr>
            <a:grpSpLocks noChangeAspect="1"/>
          </p:cNvGrpSpPr>
          <p:nvPr/>
        </p:nvGrpSpPr>
        <p:grpSpPr>
          <a:xfrm>
            <a:off x="15986160" y="1226160"/>
            <a:ext cx="15120" cy="12240"/>
            <a:chOff x="0" y="0"/>
            <a:chExt cx="20160" cy="16320"/>
          </a:xfrm>
          <a:solidFill>
            <a:schemeClr val="tx1">
              <a:lumMod val="85000"/>
            </a:schemeClr>
          </a:solidFill>
        </p:grpSpPr>
        <p:sp>
          <p:nvSpPr>
            <p:cNvPr id="196" name="Freeform 196"/>
            <p:cNvSpPr/>
            <p:nvPr/>
          </p:nvSpPr>
          <p:spPr>
            <a:xfrm>
              <a:off x="0" y="0"/>
              <a:ext cx="20193" cy="16383"/>
            </a:xfrm>
            <a:custGeom>
              <a:avLst/>
              <a:gdLst/>
              <a:ahLst/>
              <a:cxnLst/>
              <a:rect l="l" t="t" r="r" b="b"/>
              <a:pathLst>
                <a:path w="20193" h="16383">
                  <a:moveTo>
                    <a:pt x="20193" y="13081"/>
                  </a:moveTo>
                  <a:cubicBezTo>
                    <a:pt x="11557" y="16383"/>
                    <a:pt x="5715" y="16383"/>
                    <a:pt x="0" y="16383"/>
                  </a:cubicBezTo>
                  <a:cubicBezTo>
                    <a:pt x="2921" y="9779"/>
                    <a:pt x="5715" y="3302"/>
                    <a:pt x="8636" y="0"/>
                  </a:cubicBezTo>
                  <a:cubicBezTo>
                    <a:pt x="11557" y="3302"/>
                    <a:pt x="17272" y="9779"/>
                    <a:pt x="20193" y="1308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7" name="Group 197"/>
          <p:cNvGrpSpPr>
            <a:grpSpLocks noChangeAspect="1"/>
          </p:cNvGrpSpPr>
          <p:nvPr/>
        </p:nvGrpSpPr>
        <p:grpSpPr>
          <a:xfrm>
            <a:off x="9042480" y="1558800"/>
            <a:ext cx="98640" cy="611280"/>
            <a:chOff x="0" y="0"/>
            <a:chExt cx="131520" cy="815040"/>
          </a:xfrm>
          <a:solidFill>
            <a:schemeClr val="tx1">
              <a:lumMod val="85000"/>
            </a:schemeClr>
          </a:solidFill>
        </p:grpSpPr>
        <p:sp>
          <p:nvSpPr>
            <p:cNvPr id="198" name="Freeform 198"/>
            <p:cNvSpPr/>
            <p:nvPr/>
          </p:nvSpPr>
          <p:spPr>
            <a:xfrm>
              <a:off x="0" y="0"/>
              <a:ext cx="131445" cy="815086"/>
            </a:xfrm>
            <a:custGeom>
              <a:avLst/>
              <a:gdLst/>
              <a:ahLst/>
              <a:cxnLst/>
              <a:rect l="l" t="t" r="r" b="b"/>
              <a:pathLst>
                <a:path w="131445" h="815086">
                  <a:moveTo>
                    <a:pt x="115062" y="0"/>
                  </a:moveTo>
                  <a:cubicBezTo>
                    <a:pt x="115062" y="98806"/>
                    <a:pt x="115062" y="197612"/>
                    <a:pt x="115062" y="299085"/>
                  </a:cubicBezTo>
                  <a:cubicBezTo>
                    <a:pt x="115062" y="447294"/>
                    <a:pt x="115062" y="595503"/>
                    <a:pt x="112268" y="743712"/>
                  </a:cubicBezTo>
                  <a:cubicBezTo>
                    <a:pt x="112268" y="765683"/>
                    <a:pt x="131445" y="815086"/>
                    <a:pt x="82169" y="804037"/>
                  </a:cubicBezTo>
                  <a:cubicBezTo>
                    <a:pt x="49276" y="795782"/>
                    <a:pt x="0" y="790321"/>
                    <a:pt x="8255" y="729996"/>
                  </a:cubicBezTo>
                  <a:cubicBezTo>
                    <a:pt x="30099" y="535178"/>
                    <a:pt x="54737" y="343027"/>
                    <a:pt x="79502" y="148209"/>
                  </a:cubicBezTo>
                  <a:cubicBezTo>
                    <a:pt x="84963" y="98806"/>
                    <a:pt x="76708" y="46609"/>
                    <a:pt x="115062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9" name="Group 199"/>
          <p:cNvGrpSpPr>
            <a:grpSpLocks noChangeAspect="1"/>
          </p:cNvGrpSpPr>
          <p:nvPr/>
        </p:nvGrpSpPr>
        <p:grpSpPr>
          <a:xfrm>
            <a:off x="13714560" y="8345520"/>
            <a:ext cx="216000" cy="203760"/>
            <a:chOff x="0" y="0"/>
            <a:chExt cx="288000" cy="271680"/>
          </a:xfrm>
          <a:solidFill>
            <a:schemeClr val="tx1">
              <a:lumMod val="85000"/>
            </a:schemeClr>
          </a:solidFill>
        </p:grpSpPr>
        <p:sp>
          <p:nvSpPr>
            <p:cNvPr id="200" name="Freeform 200"/>
            <p:cNvSpPr/>
            <p:nvPr/>
          </p:nvSpPr>
          <p:spPr>
            <a:xfrm>
              <a:off x="0" y="0"/>
              <a:ext cx="288036" cy="271653"/>
            </a:xfrm>
            <a:custGeom>
              <a:avLst/>
              <a:gdLst/>
              <a:ahLst/>
              <a:cxnLst/>
              <a:rect l="l" t="t" r="r" b="b"/>
              <a:pathLst>
                <a:path w="288036" h="271653">
                  <a:moveTo>
                    <a:pt x="137160" y="0"/>
                  </a:moveTo>
                  <a:cubicBezTo>
                    <a:pt x="227711" y="0"/>
                    <a:pt x="288036" y="49403"/>
                    <a:pt x="285242" y="129032"/>
                  </a:cubicBezTo>
                  <a:cubicBezTo>
                    <a:pt x="282448" y="194945"/>
                    <a:pt x="241300" y="263525"/>
                    <a:pt x="139827" y="268986"/>
                  </a:cubicBezTo>
                  <a:cubicBezTo>
                    <a:pt x="71374" y="271653"/>
                    <a:pt x="0" y="200279"/>
                    <a:pt x="0" y="126238"/>
                  </a:cubicBezTo>
                  <a:cubicBezTo>
                    <a:pt x="0" y="65913"/>
                    <a:pt x="68580" y="0"/>
                    <a:pt x="13716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1" name="Group 201"/>
          <p:cNvGrpSpPr>
            <a:grpSpLocks noChangeAspect="1"/>
          </p:cNvGrpSpPr>
          <p:nvPr/>
        </p:nvGrpSpPr>
        <p:grpSpPr>
          <a:xfrm>
            <a:off x="8912880" y="2484720"/>
            <a:ext cx="64800" cy="120240"/>
            <a:chOff x="0" y="0"/>
            <a:chExt cx="86400" cy="160320"/>
          </a:xfrm>
          <a:solidFill>
            <a:schemeClr val="tx1">
              <a:lumMod val="85000"/>
            </a:schemeClr>
          </a:solidFill>
        </p:grpSpPr>
        <p:sp>
          <p:nvSpPr>
            <p:cNvPr id="202" name="Freeform 202"/>
            <p:cNvSpPr/>
            <p:nvPr/>
          </p:nvSpPr>
          <p:spPr>
            <a:xfrm>
              <a:off x="0" y="0"/>
              <a:ext cx="86487" cy="160274"/>
            </a:xfrm>
            <a:custGeom>
              <a:avLst/>
              <a:gdLst/>
              <a:ahLst/>
              <a:cxnLst/>
              <a:rect l="l" t="t" r="r" b="b"/>
              <a:pathLst>
                <a:path w="86487" h="160274">
                  <a:moveTo>
                    <a:pt x="81026" y="92329"/>
                  </a:moveTo>
                  <a:cubicBezTo>
                    <a:pt x="78359" y="116840"/>
                    <a:pt x="86487" y="160274"/>
                    <a:pt x="48641" y="157607"/>
                  </a:cubicBezTo>
                  <a:cubicBezTo>
                    <a:pt x="5461" y="157607"/>
                    <a:pt x="0" y="111379"/>
                    <a:pt x="0" y="76073"/>
                  </a:cubicBezTo>
                  <a:cubicBezTo>
                    <a:pt x="0" y="43434"/>
                    <a:pt x="2667" y="0"/>
                    <a:pt x="37846" y="2667"/>
                  </a:cubicBezTo>
                  <a:cubicBezTo>
                    <a:pt x="83693" y="5334"/>
                    <a:pt x="78359" y="54356"/>
                    <a:pt x="81026" y="9232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3" name="Group 203"/>
          <p:cNvGrpSpPr>
            <a:grpSpLocks noChangeAspect="1"/>
          </p:cNvGrpSpPr>
          <p:nvPr/>
        </p:nvGrpSpPr>
        <p:grpSpPr>
          <a:xfrm>
            <a:off x="14319360" y="2985120"/>
            <a:ext cx="586080" cy="595440"/>
            <a:chOff x="0" y="0"/>
            <a:chExt cx="781440" cy="793920"/>
          </a:xfrm>
          <a:solidFill>
            <a:schemeClr val="tx1">
              <a:lumMod val="85000"/>
            </a:schemeClr>
          </a:solidFill>
        </p:grpSpPr>
        <p:sp>
          <p:nvSpPr>
            <p:cNvPr id="204" name="Freeform 204"/>
            <p:cNvSpPr/>
            <p:nvPr/>
          </p:nvSpPr>
          <p:spPr>
            <a:xfrm>
              <a:off x="0" y="0"/>
              <a:ext cx="781431" cy="793877"/>
            </a:xfrm>
            <a:custGeom>
              <a:avLst/>
              <a:gdLst/>
              <a:ahLst/>
              <a:cxnLst/>
              <a:rect l="l" t="t" r="r" b="b"/>
              <a:pathLst>
                <a:path w="781431" h="793877">
                  <a:moveTo>
                    <a:pt x="95631" y="8255"/>
                  </a:moveTo>
                  <a:cubicBezTo>
                    <a:pt x="316992" y="46482"/>
                    <a:pt x="530098" y="87630"/>
                    <a:pt x="743204" y="123190"/>
                  </a:cubicBezTo>
                  <a:cubicBezTo>
                    <a:pt x="775970" y="128651"/>
                    <a:pt x="781431" y="142367"/>
                    <a:pt x="775970" y="172466"/>
                  </a:cubicBezTo>
                  <a:cubicBezTo>
                    <a:pt x="743204" y="366903"/>
                    <a:pt x="707644" y="564007"/>
                    <a:pt x="677545" y="758317"/>
                  </a:cubicBezTo>
                  <a:cubicBezTo>
                    <a:pt x="672084" y="793877"/>
                    <a:pt x="655701" y="793877"/>
                    <a:pt x="628396" y="788416"/>
                  </a:cubicBezTo>
                  <a:cubicBezTo>
                    <a:pt x="431673" y="741934"/>
                    <a:pt x="237744" y="695325"/>
                    <a:pt x="41021" y="651510"/>
                  </a:cubicBezTo>
                  <a:cubicBezTo>
                    <a:pt x="13716" y="646049"/>
                    <a:pt x="0" y="635127"/>
                    <a:pt x="2794" y="605028"/>
                  </a:cubicBezTo>
                  <a:cubicBezTo>
                    <a:pt x="21971" y="416179"/>
                    <a:pt x="38354" y="229997"/>
                    <a:pt x="57404" y="43815"/>
                  </a:cubicBezTo>
                  <a:cubicBezTo>
                    <a:pt x="60071" y="10922"/>
                    <a:pt x="73787" y="0"/>
                    <a:pt x="95631" y="825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5" name="Group 205"/>
          <p:cNvGrpSpPr>
            <a:grpSpLocks noChangeAspect="1"/>
          </p:cNvGrpSpPr>
          <p:nvPr/>
        </p:nvGrpSpPr>
        <p:grpSpPr>
          <a:xfrm>
            <a:off x="15285600" y="3123360"/>
            <a:ext cx="136080" cy="218880"/>
            <a:chOff x="0" y="0"/>
            <a:chExt cx="181440" cy="291840"/>
          </a:xfrm>
          <a:solidFill>
            <a:schemeClr val="tx1">
              <a:lumMod val="85000"/>
            </a:schemeClr>
          </a:solidFill>
        </p:grpSpPr>
        <p:sp>
          <p:nvSpPr>
            <p:cNvPr id="206" name="Freeform 206"/>
            <p:cNvSpPr/>
            <p:nvPr/>
          </p:nvSpPr>
          <p:spPr>
            <a:xfrm>
              <a:off x="0" y="0"/>
              <a:ext cx="181483" cy="291846"/>
            </a:xfrm>
            <a:custGeom>
              <a:avLst/>
              <a:gdLst/>
              <a:ahLst/>
              <a:cxnLst/>
              <a:rect l="l" t="t" r="r" b="b"/>
              <a:pathLst>
                <a:path w="181483" h="291846">
                  <a:moveTo>
                    <a:pt x="181483" y="68199"/>
                  </a:moveTo>
                  <a:cubicBezTo>
                    <a:pt x="101727" y="98171"/>
                    <a:pt x="120904" y="169164"/>
                    <a:pt x="112776" y="231775"/>
                  </a:cubicBezTo>
                  <a:cubicBezTo>
                    <a:pt x="109982" y="250825"/>
                    <a:pt x="145796" y="286385"/>
                    <a:pt x="93472" y="286385"/>
                  </a:cubicBezTo>
                  <a:cubicBezTo>
                    <a:pt x="63246" y="289052"/>
                    <a:pt x="24765" y="291846"/>
                    <a:pt x="13716" y="242697"/>
                  </a:cubicBezTo>
                  <a:cubicBezTo>
                    <a:pt x="0" y="177292"/>
                    <a:pt x="8255" y="117221"/>
                    <a:pt x="43942" y="62738"/>
                  </a:cubicBezTo>
                  <a:cubicBezTo>
                    <a:pt x="82423" y="0"/>
                    <a:pt x="134747" y="2667"/>
                    <a:pt x="181483" y="6819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7" name="Group 207"/>
          <p:cNvGrpSpPr>
            <a:grpSpLocks noChangeAspect="1"/>
          </p:cNvGrpSpPr>
          <p:nvPr/>
        </p:nvGrpSpPr>
        <p:grpSpPr>
          <a:xfrm>
            <a:off x="15384240" y="3170160"/>
            <a:ext cx="108000" cy="185040"/>
            <a:chOff x="0" y="0"/>
            <a:chExt cx="144000" cy="246720"/>
          </a:xfrm>
          <a:solidFill>
            <a:schemeClr val="tx1">
              <a:lumMod val="85000"/>
            </a:schemeClr>
          </a:solidFill>
        </p:grpSpPr>
        <p:sp>
          <p:nvSpPr>
            <p:cNvPr id="208" name="Freeform 208"/>
            <p:cNvSpPr/>
            <p:nvPr/>
          </p:nvSpPr>
          <p:spPr>
            <a:xfrm>
              <a:off x="0" y="0"/>
              <a:ext cx="144018" cy="246761"/>
            </a:xfrm>
            <a:custGeom>
              <a:avLst/>
              <a:gdLst/>
              <a:ahLst/>
              <a:cxnLst/>
              <a:rect l="l" t="t" r="r" b="b"/>
              <a:pathLst>
                <a:path w="144018" h="246761">
                  <a:moveTo>
                    <a:pt x="49784" y="5461"/>
                  </a:moveTo>
                  <a:cubicBezTo>
                    <a:pt x="83058" y="10922"/>
                    <a:pt x="130175" y="0"/>
                    <a:pt x="132969" y="54864"/>
                  </a:cubicBezTo>
                  <a:cubicBezTo>
                    <a:pt x="138557" y="115189"/>
                    <a:pt x="144018" y="183769"/>
                    <a:pt x="88646" y="222123"/>
                  </a:cubicBezTo>
                  <a:cubicBezTo>
                    <a:pt x="52705" y="246761"/>
                    <a:pt x="30480" y="211201"/>
                    <a:pt x="19431" y="172720"/>
                  </a:cubicBezTo>
                  <a:cubicBezTo>
                    <a:pt x="0" y="112395"/>
                    <a:pt x="49784" y="62992"/>
                    <a:pt x="49784" y="5461"/>
                  </a:cubicBezTo>
                  <a:cubicBezTo>
                    <a:pt x="49784" y="5461"/>
                    <a:pt x="49784" y="5461"/>
                    <a:pt x="49784" y="546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09" name="Group 209"/>
          <p:cNvGrpSpPr>
            <a:grpSpLocks noChangeAspect="1"/>
          </p:cNvGrpSpPr>
          <p:nvPr/>
        </p:nvGrpSpPr>
        <p:grpSpPr>
          <a:xfrm>
            <a:off x="16670880" y="5037120"/>
            <a:ext cx="599040" cy="453600"/>
            <a:chOff x="0" y="0"/>
            <a:chExt cx="798720" cy="604800"/>
          </a:xfrm>
          <a:solidFill>
            <a:schemeClr val="tx1">
              <a:lumMod val="85000"/>
            </a:schemeClr>
          </a:solidFill>
        </p:grpSpPr>
        <p:sp>
          <p:nvSpPr>
            <p:cNvPr id="210" name="Freeform 210"/>
            <p:cNvSpPr/>
            <p:nvPr/>
          </p:nvSpPr>
          <p:spPr>
            <a:xfrm>
              <a:off x="0" y="0"/>
              <a:ext cx="798703" cy="604774"/>
            </a:xfrm>
            <a:custGeom>
              <a:avLst/>
              <a:gdLst/>
              <a:ahLst/>
              <a:cxnLst/>
              <a:rect l="l" t="t" r="r" b="b"/>
              <a:pathLst>
                <a:path w="798703" h="604774">
                  <a:moveTo>
                    <a:pt x="399415" y="604774"/>
                  </a:moveTo>
                  <a:cubicBezTo>
                    <a:pt x="286512" y="604774"/>
                    <a:pt x="176276" y="601980"/>
                    <a:pt x="63373" y="604774"/>
                  </a:cubicBezTo>
                  <a:cubicBezTo>
                    <a:pt x="16510" y="604774"/>
                    <a:pt x="0" y="596519"/>
                    <a:pt x="0" y="544322"/>
                  </a:cubicBezTo>
                  <a:cubicBezTo>
                    <a:pt x="8255" y="387604"/>
                    <a:pt x="8255" y="230886"/>
                    <a:pt x="8255" y="74168"/>
                  </a:cubicBezTo>
                  <a:cubicBezTo>
                    <a:pt x="8255" y="27432"/>
                    <a:pt x="21971" y="11049"/>
                    <a:pt x="71628" y="11049"/>
                  </a:cubicBezTo>
                  <a:cubicBezTo>
                    <a:pt x="280924" y="8255"/>
                    <a:pt x="490220" y="5461"/>
                    <a:pt x="699516" y="0"/>
                  </a:cubicBezTo>
                  <a:cubicBezTo>
                    <a:pt x="743585" y="0"/>
                    <a:pt x="754634" y="11049"/>
                    <a:pt x="757301" y="52197"/>
                  </a:cubicBezTo>
                  <a:cubicBezTo>
                    <a:pt x="768350" y="217170"/>
                    <a:pt x="779272" y="382143"/>
                    <a:pt x="795909" y="544322"/>
                  </a:cubicBezTo>
                  <a:cubicBezTo>
                    <a:pt x="798703" y="591058"/>
                    <a:pt x="790448" y="604774"/>
                    <a:pt x="740791" y="604774"/>
                  </a:cubicBezTo>
                  <a:cubicBezTo>
                    <a:pt x="627888" y="601980"/>
                    <a:pt x="512191" y="604774"/>
                    <a:pt x="399288" y="60477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1" name="Group 211"/>
          <p:cNvGrpSpPr>
            <a:grpSpLocks noChangeAspect="1"/>
          </p:cNvGrpSpPr>
          <p:nvPr/>
        </p:nvGrpSpPr>
        <p:grpSpPr>
          <a:xfrm>
            <a:off x="11365920" y="8135280"/>
            <a:ext cx="299520" cy="376560"/>
            <a:chOff x="0" y="0"/>
            <a:chExt cx="399360" cy="502080"/>
          </a:xfrm>
          <a:solidFill>
            <a:schemeClr val="tx1">
              <a:lumMod val="85000"/>
            </a:schemeClr>
          </a:solidFill>
        </p:grpSpPr>
        <p:sp>
          <p:nvSpPr>
            <p:cNvPr id="212" name="Freeform 212"/>
            <p:cNvSpPr/>
            <p:nvPr/>
          </p:nvSpPr>
          <p:spPr>
            <a:xfrm>
              <a:off x="0" y="0"/>
              <a:ext cx="399288" cy="502158"/>
            </a:xfrm>
            <a:custGeom>
              <a:avLst/>
              <a:gdLst/>
              <a:ahLst/>
              <a:cxnLst/>
              <a:rect l="l" t="t" r="r" b="b"/>
              <a:pathLst>
                <a:path w="399288" h="502158">
                  <a:moveTo>
                    <a:pt x="0" y="16383"/>
                  </a:moveTo>
                  <a:cubicBezTo>
                    <a:pt x="90297" y="10922"/>
                    <a:pt x="161417" y="8128"/>
                    <a:pt x="229743" y="0"/>
                  </a:cubicBezTo>
                  <a:cubicBezTo>
                    <a:pt x="257048" y="0"/>
                    <a:pt x="268097" y="8128"/>
                    <a:pt x="276225" y="32766"/>
                  </a:cubicBezTo>
                  <a:cubicBezTo>
                    <a:pt x="311785" y="155575"/>
                    <a:pt x="350139" y="278384"/>
                    <a:pt x="388366" y="401193"/>
                  </a:cubicBezTo>
                  <a:cubicBezTo>
                    <a:pt x="399288" y="436626"/>
                    <a:pt x="380111" y="442087"/>
                    <a:pt x="355600" y="447548"/>
                  </a:cubicBezTo>
                  <a:cubicBezTo>
                    <a:pt x="295402" y="461137"/>
                    <a:pt x="232537" y="474853"/>
                    <a:pt x="172339" y="491236"/>
                  </a:cubicBezTo>
                  <a:cubicBezTo>
                    <a:pt x="133985" y="502158"/>
                    <a:pt x="125857" y="485775"/>
                    <a:pt x="123063" y="453009"/>
                  </a:cubicBezTo>
                  <a:cubicBezTo>
                    <a:pt x="123063" y="428498"/>
                    <a:pt x="123063" y="401193"/>
                    <a:pt x="120269" y="373888"/>
                  </a:cubicBezTo>
                  <a:cubicBezTo>
                    <a:pt x="101219" y="251079"/>
                    <a:pt x="123063" y="120015"/>
                    <a:pt x="0" y="163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3" name="Group 213"/>
          <p:cNvGrpSpPr>
            <a:grpSpLocks noChangeAspect="1"/>
          </p:cNvGrpSpPr>
          <p:nvPr/>
        </p:nvGrpSpPr>
        <p:grpSpPr>
          <a:xfrm>
            <a:off x="11375280" y="8524080"/>
            <a:ext cx="228240" cy="360720"/>
            <a:chOff x="0" y="0"/>
            <a:chExt cx="304320" cy="480960"/>
          </a:xfrm>
          <a:solidFill>
            <a:schemeClr val="tx1">
              <a:lumMod val="85000"/>
            </a:schemeClr>
          </a:solidFill>
        </p:grpSpPr>
        <p:sp>
          <p:nvSpPr>
            <p:cNvPr id="214" name="Freeform 214"/>
            <p:cNvSpPr/>
            <p:nvPr/>
          </p:nvSpPr>
          <p:spPr>
            <a:xfrm>
              <a:off x="0" y="0"/>
              <a:ext cx="304292" cy="480822"/>
            </a:xfrm>
            <a:custGeom>
              <a:avLst/>
              <a:gdLst/>
              <a:ahLst/>
              <a:cxnLst/>
              <a:rect l="l" t="t" r="r" b="b"/>
              <a:pathLst>
                <a:path w="304292" h="480822">
                  <a:moveTo>
                    <a:pt x="93218" y="431546"/>
                  </a:moveTo>
                  <a:cubicBezTo>
                    <a:pt x="32893" y="348996"/>
                    <a:pt x="0" y="261112"/>
                    <a:pt x="13716" y="159385"/>
                  </a:cubicBezTo>
                  <a:cubicBezTo>
                    <a:pt x="21971" y="96139"/>
                    <a:pt x="38354" y="27432"/>
                    <a:pt x="115189" y="13716"/>
                  </a:cubicBezTo>
                  <a:cubicBezTo>
                    <a:pt x="194691" y="0"/>
                    <a:pt x="235839" y="60452"/>
                    <a:pt x="263144" y="120904"/>
                  </a:cubicBezTo>
                  <a:cubicBezTo>
                    <a:pt x="293243" y="181356"/>
                    <a:pt x="304292" y="247269"/>
                    <a:pt x="293243" y="315976"/>
                  </a:cubicBezTo>
                  <a:cubicBezTo>
                    <a:pt x="274066" y="445135"/>
                    <a:pt x="208280" y="480822"/>
                    <a:pt x="90424" y="428625"/>
                  </a:cubicBezTo>
                  <a:lnTo>
                    <a:pt x="93218" y="43141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15" name="Group 215"/>
          <p:cNvGrpSpPr>
            <a:grpSpLocks noChangeAspect="1"/>
          </p:cNvGrpSpPr>
          <p:nvPr/>
        </p:nvGrpSpPr>
        <p:grpSpPr>
          <a:xfrm>
            <a:off x="11668320" y="8694000"/>
            <a:ext cx="308880" cy="187920"/>
            <a:chOff x="0" y="0"/>
            <a:chExt cx="411840" cy="250560"/>
          </a:xfrm>
          <a:solidFill>
            <a:schemeClr val="tx1">
              <a:lumMod val="85000"/>
            </a:schemeClr>
          </a:solidFill>
        </p:grpSpPr>
        <p:sp>
          <p:nvSpPr>
            <p:cNvPr id="216" name="Freeform 216"/>
            <p:cNvSpPr/>
            <p:nvPr/>
          </p:nvSpPr>
          <p:spPr>
            <a:xfrm>
              <a:off x="0" y="0"/>
              <a:ext cx="411861" cy="250571"/>
            </a:xfrm>
            <a:custGeom>
              <a:avLst/>
              <a:gdLst/>
              <a:ahLst/>
              <a:cxnLst/>
              <a:rect l="l" t="t" r="r" b="b"/>
              <a:pathLst>
                <a:path w="411861" h="250571">
                  <a:moveTo>
                    <a:pt x="0" y="98044"/>
                  </a:moveTo>
                  <a:cubicBezTo>
                    <a:pt x="123571" y="38100"/>
                    <a:pt x="236093" y="0"/>
                    <a:pt x="351409" y="87122"/>
                  </a:cubicBezTo>
                  <a:cubicBezTo>
                    <a:pt x="384302" y="114300"/>
                    <a:pt x="411861" y="196088"/>
                    <a:pt x="387096" y="228727"/>
                  </a:cubicBezTo>
                  <a:cubicBezTo>
                    <a:pt x="373380" y="250571"/>
                    <a:pt x="359664" y="234188"/>
                    <a:pt x="345948" y="231394"/>
                  </a:cubicBezTo>
                  <a:cubicBezTo>
                    <a:pt x="233426" y="187960"/>
                    <a:pt x="120777" y="144399"/>
                    <a:pt x="0" y="9804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7" name="Group 217"/>
          <p:cNvGrpSpPr>
            <a:grpSpLocks noChangeAspect="1"/>
          </p:cNvGrpSpPr>
          <p:nvPr/>
        </p:nvGrpSpPr>
        <p:grpSpPr>
          <a:xfrm>
            <a:off x="11242800" y="8817120"/>
            <a:ext cx="246960" cy="191520"/>
            <a:chOff x="0" y="0"/>
            <a:chExt cx="329280" cy="255360"/>
          </a:xfrm>
          <a:solidFill>
            <a:schemeClr val="tx1">
              <a:lumMod val="85000"/>
            </a:schemeClr>
          </a:solidFill>
        </p:grpSpPr>
        <p:sp>
          <p:nvSpPr>
            <p:cNvPr id="218" name="Freeform 218"/>
            <p:cNvSpPr/>
            <p:nvPr/>
          </p:nvSpPr>
          <p:spPr>
            <a:xfrm>
              <a:off x="0" y="0"/>
              <a:ext cx="329311" cy="255397"/>
            </a:xfrm>
            <a:custGeom>
              <a:avLst/>
              <a:gdLst/>
              <a:ahLst/>
              <a:cxnLst/>
              <a:rect l="l" t="t" r="r" b="b"/>
              <a:pathLst>
                <a:path w="329311" h="255397">
                  <a:moveTo>
                    <a:pt x="266700" y="38481"/>
                  </a:moveTo>
                  <a:cubicBezTo>
                    <a:pt x="250317" y="79629"/>
                    <a:pt x="329311" y="79629"/>
                    <a:pt x="299339" y="118110"/>
                  </a:cubicBezTo>
                  <a:cubicBezTo>
                    <a:pt x="266700" y="162052"/>
                    <a:pt x="228600" y="200406"/>
                    <a:pt x="190500" y="241681"/>
                  </a:cubicBezTo>
                  <a:cubicBezTo>
                    <a:pt x="176911" y="255397"/>
                    <a:pt x="163322" y="249936"/>
                    <a:pt x="149733" y="241681"/>
                  </a:cubicBezTo>
                  <a:cubicBezTo>
                    <a:pt x="103378" y="214122"/>
                    <a:pt x="57150" y="186690"/>
                    <a:pt x="0" y="156464"/>
                  </a:cubicBezTo>
                  <a:cubicBezTo>
                    <a:pt x="68072" y="112522"/>
                    <a:pt x="130683" y="79629"/>
                    <a:pt x="182372" y="32893"/>
                  </a:cubicBezTo>
                  <a:cubicBezTo>
                    <a:pt x="220472" y="0"/>
                    <a:pt x="239522" y="57658"/>
                    <a:pt x="269494" y="41148"/>
                  </a:cubicBezTo>
                  <a:cubicBezTo>
                    <a:pt x="269494" y="41148"/>
                    <a:pt x="266827" y="38354"/>
                    <a:pt x="266827" y="383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9" name="Group 219"/>
          <p:cNvGrpSpPr>
            <a:grpSpLocks noChangeAspect="1"/>
          </p:cNvGrpSpPr>
          <p:nvPr/>
        </p:nvGrpSpPr>
        <p:grpSpPr>
          <a:xfrm>
            <a:off x="11208960" y="8228160"/>
            <a:ext cx="191520" cy="632880"/>
            <a:chOff x="0" y="0"/>
            <a:chExt cx="255360" cy="843840"/>
          </a:xfrm>
          <a:solidFill>
            <a:schemeClr val="tx1">
              <a:lumMod val="85000"/>
            </a:schemeClr>
          </a:solidFill>
        </p:grpSpPr>
        <p:sp>
          <p:nvSpPr>
            <p:cNvPr id="220" name="Freeform 220"/>
            <p:cNvSpPr/>
            <p:nvPr/>
          </p:nvSpPr>
          <p:spPr>
            <a:xfrm>
              <a:off x="0" y="0"/>
              <a:ext cx="255397" cy="843788"/>
            </a:xfrm>
            <a:custGeom>
              <a:avLst/>
              <a:gdLst/>
              <a:ahLst/>
              <a:cxnLst/>
              <a:rect l="l" t="t" r="r" b="b"/>
              <a:pathLst>
                <a:path w="255397" h="843788">
                  <a:moveTo>
                    <a:pt x="255397" y="0"/>
                  </a:moveTo>
                  <a:cubicBezTo>
                    <a:pt x="0" y="257556"/>
                    <a:pt x="78740" y="550672"/>
                    <a:pt x="124968" y="843788"/>
                  </a:cubicBezTo>
                  <a:cubicBezTo>
                    <a:pt x="46228" y="654685"/>
                    <a:pt x="27178" y="460248"/>
                    <a:pt x="65151" y="260223"/>
                  </a:cubicBezTo>
                  <a:cubicBezTo>
                    <a:pt x="89662" y="125984"/>
                    <a:pt x="162941" y="24638"/>
                    <a:pt x="255397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1" name="Group 221"/>
          <p:cNvGrpSpPr>
            <a:grpSpLocks noChangeAspect="1"/>
          </p:cNvGrpSpPr>
          <p:nvPr/>
        </p:nvGrpSpPr>
        <p:grpSpPr>
          <a:xfrm>
            <a:off x="13233600" y="4682160"/>
            <a:ext cx="108000" cy="256320"/>
            <a:chOff x="0" y="0"/>
            <a:chExt cx="144000" cy="341760"/>
          </a:xfrm>
          <a:solidFill>
            <a:schemeClr val="tx1">
              <a:lumMod val="85000"/>
            </a:schemeClr>
          </a:solidFill>
        </p:grpSpPr>
        <p:sp>
          <p:nvSpPr>
            <p:cNvPr id="222" name="Freeform 222"/>
            <p:cNvSpPr/>
            <p:nvPr/>
          </p:nvSpPr>
          <p:spPr>
            <a:xfrm>
              <a:off x="0" y="0"/>
              <a:ext cx="144018" cy="341757"/>
            </a:xfrm>
            <a:custGeom>
              <a:avLst/>
              <a:gdLst/>
              <a:ahLst/>
              <a:cxnLst/>
              <a:rect l="l" t="t" r="r" b="b"/>
              <a:pathLst>
                <a:path w="144018" h="341757">
                  <a:moveTo>
                    <a:pt x="21717" y="341757"/>
                  </a:moveTo>
                  <a:cubicBezTo>
                    <a:pt x="16256" y="256286"/>
                    <a:pt x="10922" y="173609"/>
                    <a:pt x="2667" y="88138"/>
                  </a:cubicBezTo>
                  <a:cubicBezTo>
                    <a:pt x="0" y="52324"/>
                    <a:pt x="10922" y="38608"/>
                    <a:pt x="46228" y="27559"/>
                  </a:cubicBezTo>
                  <a:cubicBezTo>
                    <a:pt x="133096" y="2794"/>
                    <a:pt x="133096" y="0"/>
                    <a:pt x="135890" y="93726"/>
                  </a:cubicBezTo>
                  <a:cubicBezTo>
                    <a:pt x="135890" y="129540"/>
                    <a:pt x="135890" y="162687"/>
                    <a:pt x="138557" y="198501"/>
                  </a:cubicBezTo>
                  <a:cubicBezTo>
                    <a:pt x="144018" y="316992"/>
                    <a:pt x="144018" y="316992"/>
                    <a:pt x="21717" y="34175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3" name="Group 223"/>
          <p:cNvGrpSpPr>
            <a:grpSpLocks noChangeAspect="1"/>
          </p:cNvGrpSpPr>
          <p:nvPr/>
        </p:nvGrpSpPr>
        <p:grpSpPr>
          <a:xfrm>
            <a:off x="13523040" y="4598640"/>
            <a:ext cx="110880" cy="249840"/>
            <a:chOff x="0" y="0"/>
            <a:chExt cx="147840" cy="333120"/>
          </a:xfrm>
          <a:solidFill>
            <a:schemeClr val="tx1">
              <a:lumMod val="85000"/>
            </a:schemeClr>
          </a:solidFill>
        </p:grpSpPr>
        <p:sp>
          <p:nvSpPr>
            <p:cNvPr id="224" name="Freeform 224"/>
            <p:cNvSpPr/>
            <p:nvPr/>
          </p:nvSpPr>
          <p:spPr>
            <a:xfrm>
              <a:off x="-127" y="0"/>
              <a:ext cx="147828" cy="332994"/>
            </a:xfrm>
            <a:custGeom>
              <a:avLst/>
              <a:gdLst/>
              <a:ahLst/>
              <a:cxnLst/>
              <a:rect l="l" t="t" r="r" b="b"/>
              <a:pathLst>
                <a:path w="147828" h="332994">
                  <a:moveTo>
                    <a:pt x="10922" y="191135"/>
                  </a:moveTo>
                  <a:cubicBezTo>
                    <a:pt x="8128" y="152908"/>
                    <a:pt x="5461" y="131064"/>
                    <a:pt x="5461" y="106426"/>
                  </a:cubicBezTo>
                  <a:cubicBezTo>
                    <a:pt x="127" y="40894"/>
                    <a:pt x="40386" y="0"/>
                    <a:pt x="107696" y="0"/>
                  </a:cubicBezTo>
                  <a:cubicBezTo>
                    <a:pt x="139954" y="2667"/>
                    <a:pt x="131826" y="21844"/>
                    <a:pt x="131826" y="38227"/>
                  </a:cubicBezTo>
                  <a:cubicBezTo>
                    <a:pt x="134493" y="109220"/>
                    <a:pt x="134493" y="180213"/>
                    <a:pt x="139827" y="251206"/>
                  </a:cubicBezTo>
                  <a:cubicBezTo>
                    <a:pt x="147828" y="327660"/>
                    <a:pt x="83439" y="316738"/>
                    <a:pt x="45720" y="324866"/>
                  </a:cubicBezTo>
                  <a:cubicBezTo>
                    <a:pt x="0" y="332994"/>
                    <a:pt x="21590" y="286639"/>
                    <a:pt x="16129" y="262128"/>
                  </a:cubicBezTo>
                  <a:cubicBezTo>
                    <a:pt x="10795" y="234823"/>
                    <a:pt x="13462" y="204851"/>
                    <a:pt x="10795" y="19113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5" name="Group 225"/>
          <p:cNvGrpSpPr>
            <a:grpSpLocks noChangeAspect="1"/>
          </p:cNvGrpSpPr>
          <p:nvPr/>
        </p:nvGrpSpPr>
        <p:grpSpPr>
          <a:xfrm>
            <a:off x="12483360" y="1312560"/>
            <a:ext cx="160560" cy="157680"/>
            <a:chOff x="0" y="0"/>
            <a:chExt cx="214080" cy="210240"/>
          </a:xfrm>
          <a:solidFill>
            <a:schemeClr val="tx1">
              <a:lumMod val="85000"/>
            </a:schemeClr>
          </a:solidFill>
        </p:grpSpPr>
        <p:sp>
          <p:nvSpPr>
            <p:cNvPr id="226" name="Freeform 226"/>
            <p:cNvSpPr/>
            <p:nvPr/>
          </p:nvSpPr>
          <p:spPr>
            <a:xfrm>
              <a:off x="0" y="0"/>
              <a:ext cx="214122" cy="210185"/>
            </a:xfrm>
            <a:custGeom>
              <a:avLst/>
              <a:gdLst/>
              <a:ahLst/>
              <a:cxnLst/>
              <a:rect l="l" t="t" r="r" b="b"/>
              <a:pathLst>
                <a:path w="214122" h="210185">
                  <a:moveTo>
                    <a:pt x="214122" y="109220"/>
                  </a:moveTo>
                  <a:cubicBezTo>
                    <a:pt x="214122" y="169291"/>
                    <a:pt x="167513" y="210185"/>
                    <a:pt x="107061" y="210185"/>
                  </a:cubicBezTo>
                  <a:cubicBezTo>
                    <a:pt x="49403" y="210185"/>
                    <a:pt x="2794" y="166497"/>
                    <a:pt x="0" y="109220"/>
                  </a:cubicBezTo>
                  <a:cubicBezTo>
                    <a:pt x="0" y="49149"/>
                    <a:pt x="49403" y="0"/>
                    <a:pt x="109728" y="0"/>
                  </a:cubicBezTo>
                  <a:cubicBezTo>
                    <a:pt x="170053" y="2667"/>
                    <a:pt x="213995" y="49149"/>
                    <a:pt x="213995" y="1092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7" name="Group 227"/>
          <p:cNvGrpSpPr>
            <a:grpSpLocks noChangeAspect="1"/>
          </p:cNvGrpSpPr>
          <p:nvPr/>
        </p:nvGrpSpPr>
        <p:grpSpPr>
          <a:xfrm>
            <a:off x="9909360" y="4031280"/>
            <a:ext cx="429120" cy="262080"/>
            <a:chOff x="0" y="0"/>
            <a:chExt cx="572160" cy="349440"/>
          </a:xfrm>
          <a:solidFill>
            <a:schemeClr val="tx1">
              <a:lumMod val="85000"/>
            </a:schemeClr>
          </a:solidFill>
        </p:grpSpPr>
        <p:sp>
          <p:nvSpPr>
            <p:cNvPr id="228" name="Freeform 228"/>
            <p:cNvSpPr/>
            <p:nvPr/>
          </p:nvSpPr>
          <p:spPr>
            <a:xfrm>
              <a:off x="0" y="0"/>
              <a:ext cx="572135" cy="349377"/>
            </a:xfrm>
            <a:custGeom>
              <a:avLst/>
              <a:gdLst/>
              <a:ahLst/>
              <a:cxnLst/>
              <a:rect l="l" t="t" r="r" b="b"/>
              <a:pathLst>
                <a:path w="572135" h="349377">
                  <a:moveTo>
                    <a:pt x="5461" y="261366"/>
                  </a:moveTo>
                  <a:cubicBezTo>
                    <a:pt x="13716" y="121031"/>
                    <a:pt x="123190" y="11049"/>
                    <a:pt x="260096" y="5461"/>
                  </a:cubicBezTo>
                  <a:cubicBezTo>
                    <a:pt x="334010" y="0"/>
                    <a:pt x="407924" y="2794"/>
                    <a:pt x="481838" y="0"/>
                  </a:cubicBezTo>
                  <a:cubicBezTo>
                    <a:pt x="517398" y="0"/>
                    <a:pt x="542036" y="13716"/>
                    <a:pt x="555752" y="49530"/>
                  </a:cubicBezTo>
                  <a:cubicBezTo>
                    <a:pt x="572135" y="85344"/>
                    <a:pt x="555752" y="110109"/>
                    <a:pt x="528320" y="132080"/>
                  </a:cubicBezTo>
                  <a:cubicBezTo>
                    <a:pt x="503682" y="151384"/>
                    <a:pt x="476250" y="170561"/>
                    <a:pt x="448945" y="181610"/>
                  </a:cubicBezTo>
                  <a:cubicBezTo>
                    <a:pt x="328549" y="231140"/>
                    <a:pt x="208026" y="280670"/>
                    <a:pt x="87630" y="324739"/>
                  </a:cubicBezTo>
                  <a:cubicBezTo>
                    <a:pt x="21844" y="349377"/>
                    <a:pt x="0" y="330200"/>
                    <a:pt x="5461" y="26136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9" name="Group 229"/>
          <p:cNvGrpSpPr>
            <a:grpSpLocks noChangeAspect="1"/>
          </p:cNvGrpSpPr>
          <p:nvPr/>
        </p:nvGrpSpPr>
        <p:grpSpPr>
          <a:xfrm>
            <a:off x="9604080" y="5678640"/>
            <a:ext cx="407520" cy="240480"/>
            <a:chOff x="0" y="0"/>
            <a:chExt cx="543360" cy="320640"/>
          </a:xfrm>
          <a:solidFill>
            <a:schemeClr val="tx1">
              <a:lumMod val="85000"/>
            </a:schemeClr>
          </a:solidFill>
        </p:grpSpPr>
        <p:sp>
          <p:nvSpPr>
            <p:cNvPr id="230" name="Freeform 230"/>
            <p:cNvSpPr/>
            <p:nvPr/>
          </p:nvSpPr>
          <p:spPr>
            <a:xfrm>
              <a:off x="0" y="0"/>
              <a:ext cx="543433" cy="320548"/>
            </a:xfrm>
            <a:custGeom>
              <a:avLst/>
              <a:gdLst/>
              <a:ahLst/>
              <a:cxnLst/>
              <a:rect l="l" t="t" r="r" b="b"/>
              <a:pathLst>
                <a:path w="543433" h="320548">
                  <a:moveTo>
                    <a:pt x="389636" y="304165"/>
                  </a:moveTo>
                  <a:cubicBezTo>
                    <a:pt x="323723" y="320548"/>
                    <a:pt x="282575" y="306959"/>
                    <a:pt x="299085" y="227457"/>
                  </a:cubicBezTo>
                  <a:cubicBezTo>
                    <a:pt x="301879" y="208280"/>
                    <a:pt x="301879" y="183642"/>
                    <a:pt x="274447" y="186309"/>
                  </a:cubicBezTo>
                  <a:cubicBezTo>
                    <a:pt x="247015" y="188976"/>
                    <a:pt x="255270" y="213741"/>
                    <a:pt x="255270" y="230124"/>
                  </a:cubicBezTo>
                  <a:cubicBezTo>
                    <a:pt x="255270" y="268478"/>
                    <a:pt x="266192" y="315087"/>
                    <a:pt x="200406" y="306832"/>
                  </a:cubicBezTo>
                  <a:cubicBezTo>
                    <a:pt x="145542" y="301371"/>
                    <a:pt x="101600" y="287655"/>
                    <a:pt x="112649" y="216408"/>
                  </a:cubicBezTo>
                  <a:cubicBezTo>
                    <a:pt x="115443" y="194437"/>
                    <a:pt x="120904" y="167132"/>
                    <a:pt x="93472" y="153416"/>
                  </a:cubicBezTo>
                  <a:cubicBezTo>
                    <a:pt x="71501" y="178054"/>
                    <a:pt x="90678" y="210947"/>
                    <a:pt x="76962" y="241173"/>
                  </a:cubicBezTo>
                  <a:cubicBezTo>
                    <a:pt x="16510" y="224663"/>
                    <a:pt x="2794" y="183642"/>
                    <a:pt x="0" y="126111"/>
                  </a:cubicBezTo>
                  <a:cubicBezTo>
                    <a:pt x="0" y="68453"/>
                    <a:pt x="35687" y="49276"/>
                    <a:pt x="76835" y="38354"/>
                  </a:cubicBezTo>
                  <a:cubicBezTo>
                    <a:pt x="216789" y="0"/>
                    <a:pt x="359537" y="8255"/>
                    <a:pt x="499491" y="43815"/>
                  </a:cubicBezTo>
                  <a:cubicBezTo>
                    <a:pt x="529717" y="49276"/>
                    <a:pt x="540639" y="71247"/>
                    <a:pt x="540639" y="101346"/>
                  </a:cubicBezTo>
                  <a:cubicBezTo>
                    <a:pt x="543433" y="175387"/>
                    <a:pt x="488442" y="254762"/>
                    <a:pt x="417195" y="276733"/>
                  </a:cubicBezTo>
                  <a:cubicBezTo>
                    <a:pt x="400685" y="282194"/>
                    <a:pt x="384302" y="282194"/>
                    <a:pt x="389763" y="3041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1" name="Group 231"/>
          <p:cNvGrpSpPr>
            <a:grpSpLocks noChangeAspect="1"/>
          </p:cNvGrpSpPr>
          <p:nvPr/>
        </p:nvGrpSpPr>
        <p:grpSpPr>
          <a:xfrm>
            <a:off x="9647280" y="6067440"/>
            <a:ext cx="357840" cy="305280"/>
            <a:chOff x="0" y="0"/>
            <a:chExt cx="477120" cy="407040"/>
          </a:xfrm>
          <a:solidFill>
            <a:schemeClr val="tx1">
              <a:lumMod val="85000"/>
            </a:schemeClr>
          </a:solidFill>
        </p:grpSpPr>
        <p:sp>
          <p:nvSpPr>
            <p:cNvPr id="232" name="Freeform 232"/>
            <p:cNvSpPr/>
            <p:nvPr/>
          </p:nvSpPr>
          <p:spPr>
            <a:xfrm>
              <a:off x="0" y="0"/>
              <a:ext cx="477139" cy="407035"/>
            </a:xfrm>
            <a:custGeom>
              <a:avLst/>
              <a:gdLst/>
              <a:ahLst/>
              <a:cxnLst/>
              <a:rect l="l" t="t" r="r" b="b"/>
              <a:pathLst>
                <a:path w="477139" h="407035">
                  <a:moveTo>
                    <a:pt x="0" y="282194"/>
                  </a:moveTo>
                  <a:cubicBezTo>
                    <a:pt x="63119" y="255016"/>
                    <a:pt x="82296" y="208915"/>
                    <a:pt x="71247" y="141097"/>
                  </a:cubicBezTo>
                  <a:cubicBezTo>
                    <a:pt x="60325" y="84074"/>
                    <a:pt x="101473" y="46101"/>
                    <a:pt x="150749" y="27178"/>
                  </a:cubicBezTo>
                  <a:cubicBezTo>
                    <a:pt x="211201" y="5461"/>
                    <a:pt x="271526" y="0"/>
                    <a:pt x="323596" y="40767"/>
                  </a:cubicBezTo>
                  <a:cubicBezTo>
                    <a:pt x="370205" y="73279"/>
                    <a:pt x="386715" y="124841"/>
                    <a:pt x="364744" y="173736"/>
                  </a:cubicBezTo>
                  <a:cubicBezTo>
                    <a:pt x="342773" y="225298"/>
                    <a:pt x="372999" y="225298"/>
                    <a:pt x="405892" y="241554"/>
                  </a:cubicBezTo>
                  <a:cubicBezTo>
                    <a:pt x="427863" y="249682"/>
                    <a:pt x="477139" y="249682"/>
                    <a:pt x="466217" y="282321"/>
                  </a:cubicBezTo>
                  <a:cubicBezTo>
                    <a:pt x="457962" y="314833"/>
                    <a:pt x="433324" y="352933"/>
                    <a:pt x="392176" y="355600"/>
                  </a:cubicBezTo>
                  <a:cubicBezTo>
                    <a:pt x="257810" y="366395"/>
                    <a:pt x="115189" y="407035"/>
                    <a:pt x="0" y="28219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3" name="Group 233"/>
          <p:cNvGrpSpPr>
            <a:grpSpLocks noChangeAspect="1"/>
          </p:cNvGrpSpPr>
          <p:nvPr/>
        </p:nvGrpSpPr>
        <p:grpSpPr>
          <a:xfrm>
            <a:off x="9714960" y="5907600"/>
            <a:ext cx="200880" cy="126720"/>
            <a:chOff x="0" y="0"/>
            <a:chExt cx="267840" cy="168960"/>
          </a:xfrm>
          <a:solidFill>
            <a:schemeClr val="tx1">
              <a:lumMod val="85000"/>
            </a:schemeClr>
          </a:solidFill>
        </p:grpSpPr>
        <p:sp>
          <p:nvSpPr>
            <p:cNvPr id="234" name="Freeform 234"/>
            <p:cNvSpPr/>
            <p:nvPr/>
          </p:nvSpPr>
          <p:spPr>
            <a:xfrm>
              <a:off x="0" y="0"/>
              <a:ext cx="267843" cy="169037"/>
            </a:xfrm>
            <a:custGeom>
              <a:avLst/>
              <a:gdLst/>
              <a:ahLst/>
              <a:cxnLst/>
              <a:rect l="l" t="t" r="r" b="b"/>
              <a:pathLst>
                <a:path w="267843" h="169037">
                  <a:moveTo>
                    <a:pt x="240538" y="0"/>
                  </a:moveTo>
                  <a:cubicBezTo>
                    <a:pt x="265176" y="46355"/>
                    <a:pt x="267843" y="92710"/>
                    <a:pt x="229616" y="128143"/>
                  </a:cubicBezTo>
                  <a:cubicBezTo>
                    <a:pt x="183134" y="169037"/>
                    <a:pt x="128524" y="169037"/>
                    <a:pt x="73787" y="149987"/>
                  </a:cubicBezTo>
                  <a:cubicBezTo>
                    <a:pt x="35560" y="136271"/>
                    <a:pt x="2794" y="119888"/>
                    <a:pt x="0" y="70866"/>
                  </a:cubicBezTo>
                  <a:cubicBezTo>
                    <a:pt x="0" y="29972"/>
                    <a:pt x="8255" y="13589"/>
                    <a:pt x="51943" y="24511"/>
                  </a:cubicBezTo>
                  <a:cubicBezTo>
                    <a:pt x="117475" y="35433"/>
                    <a:pt x="185801" y="59944"/>
                    <a:pt x="240538" y="0"/>
                  </a:cubicBezTo>
                  <a:cubicBezTo>
                    <a:pt x="240538" y="0"/>
                    <a:pt x="240538" y="0"/>
                    <a:pt x="240538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5" name="Group 235"/>
          <p:cNvGrpSpPr>
            <a:grpSpLocks noChangeAspect="1"/>
          </p:cNvGrpSpPr>
          <p:nvPr/>
        </p:nvGrpSpPr>
        <p:grpSpPr>
          <a:xfrm>
            <a:off x="657360" y="2238480"/>
            <a:ext cx="1847520" cy="1892160"/>
            <a:chOff x="0" y="0"/>
            <a:chExt cx="2463360" cy="2522880"/>
          </a:xfrm>
          <a:solidFill>
            <a:schemeClr val="tx1">
              <a:lumMod val="85000"/>
            </a:schemeClr>
          </a:solidFill>
        </p:grpSpPr>
        <p:sp>
          <p:nvSpPr>
            <p:cNvPr id="236" name="Freeform 236"/>
            <p:cNvSpPr/>
            <p:nvPr/>
          </p:nvSpPr>
          <p:spPr>
            <a:xfrm>
              <a:off x="0" y="0"/>
              <a:ext cx="2463546" cy="2522855"/>
            </a:xfrm>
            <a:custGeom>
              <a:avLst/>
              <a:gdLst/>
              <a:ahLst/>
              <a:cxnLst/>
              <a:rect l="l" t="t" r="r" b="b"/>
              <a:pathLst>
                <a:path w="2463546" h="2522855">
                  <a:moveTo>
                    <a:pt x="846328" y="1985137"/>
                  </a:moveTo>
                  <a:cubicBezTo>
                    <a:pt x="826008" y="1839849"/>
                    <a:pt x="785241" y="1703197"/>
                    <a:pt x="657225" y="1607312"/>
                  </a:cubicBezTo>
                  <a:cubicBezTo>
                    <a:pt x="610743" y="1575308"/>
                    <a:pt x="564134" y="1540510"/>
                    <a:pt x="517652" y="1505585"/>
                  </a:cubicBezTo>
                  <a:cubicBezTo>
                    <a:pt x="465328" y="1464945"/>
                    <a:pt x="433324" y="1406779"/>
                    <a:pt x="444881" y="1342771"/>
                  </a:cubicBezTo>
                  <a:cubicBezTo>
                    <a:pt x="471043" y="1156716"/>
                    <a:pt x="383794" y="1014349"/>
                    <a:pt x="276225" y="877697"/>
                  </a:cubicBezTo>
                  <a:cubicBezTo>
                    <a:pt x="215138" y="802132"/>
                    <a:pt x="151130" y="729488"/>
                    <a:pt x="136652" y="627761"/>
                  </a:cubicBezTo>
                  <a:cubicBezTo>
                    <a:pt x="119253" y="494030"/>
                    <a:pt x="156972" y="386461"/>
                    <a:pt x="270383" y="308102"/>
                  </a:cubicBezTo>
                  <a:cubicBezTo>
                    <a:pt x="445008" y="188976"/>
                    <a:pt x="642747" y="133731"/>
                    <a:pt x="843407" y="84328"/>
                  </a:cubicBezTo>
                  <a:cubicBezTo>
                    <a:pt x="1038225" y="34925"/>
                    <a:pt x="1230249" y="0"/>
                    <a:pt x="1430909" y="5842"/>
                  </a:cubicBezTo>
                  <a:cubicBezTo>
                    <a:pt x="1483233" y="5842"/>
                    <a:pt x="1538478" y="14605"/>
                    <a:pt x="1590929" y="23241"/>
                  </a:cubicBezTo>
                  <a:cubicBezTo>
                    <a:pt x="1710182" y="43561"/>
                    <a:pt x="1794510" y="104648"/>
                    <a:pt x="1858518" y="206375"/>
                  </a:cubicBezTo>
                  <a:cubicBezTo>
                    <a:pt x="2018538" y="470916"/>
                    <a:pt x="2120265" y="755650"/>
                    <a:pt x="2213356" y="1046353"/>
                  </a:cubicBezTo>
                  <a:cubicBezTo>
                    <a:pt x="2286127" y="1281811"/>
                    <a:pt x="2355850" y="1520063"/>
                    <a:pt x="2425700" y="1755521"/>
                  </a:cubicBezTo>
                  <a:cubicBezTo>
                    <a:pt x="2440305" y="1804924"/>
                    <a:pt x="2448941" y="1854327"/>
                    <a:pt x="2451862" y="1903730"/>
                  </a:cubicBezTo>
                  <a:cubicBezTo>
                    <a:pt x="2463546" y="2043303"/>
                    <a:pt x="2402459" y="2145030"/>
                    <a:pt x="2274443" y="2191512"/>
                  </a:cubicBezTo>
                  <a:cubicBezTo>
                    <a:pt x="2195957" y="2220595"/>
                    <a:pt x="2114423" y="2240915"/>
                    <a:pt x="2030095" y="2264156"/>
                  </a:cubicBezTo>
                  <a:cubicBezTo>
                    <a:pt x="1998091" y="2153666"/>
                    <a:pt x="1966087" y="2049018"/>
                    <a:pt x="1934083" y="1944497"/>
                  </a:cubicBezTo>
                  <a:cubicBezTo>
                    <a:pt x="1910842" y="1868932"/>
                    <a:pt x="1887601" y="1793367"/>
                    <a:pt x="1867154" y="1714881"/>
                  </a:cubicBezTo>
                  <a:cubicBezTo>
                    <a:pt x="1855470" y="1677035"/>
                    <a:pt x="1843913" y="1659636"/>
                    <a:pt x="1797304" y="1674241"/>
                  </a:cubicBezTo>
                  <a:cubicBezTo>
                    <a:pt x="1733296" y="1694561"/>
                    <a:pt x="1666367" y="1712087"/>
                    <a:pt x="1602486" y="1726565"/>
                  </a:cubicBezTo>
                  <a:cubicBezTo>
                    <a:pt x="1553083" y="1735328"/>
                    <a:pt x="1544320" y="1755648"/>
                    <a:pt x="1556004" y="1802130"/>
                  </a:cubicBezTo>
                  <a:cubicBezTo>
                    <a:pt x="1608328" y="1985264"/>
                    <a:pt x="1654937" y="2168398"/>
                    <a:pt x="1704340" y="2360168"/>
                  </a:cubicBezTo>
                  <a:cubicBezTo>
                    <a:pt x="1646174" y="2374646"/>
                    <a:pt x="1593850" y="2389251"/>
                    <a:pt x="1541526" y="2403729"/>
                  </a:cubicBezTo>
                  <a:cubicBezTo>
                    <a:pt x="1410589" y="2435733"/>
                    <a:pt x="1276858" y="2467610"/>
                    <a:pt x="1146048" y="2496693"/>
                  </a:cubicBezTo>
                  <a:cubicBezTo>
                    <a:pt x="1044194" y="2522855"/>
                    <a:pt x="945388" y="2519934"/>
                    <a:pt x="849376" y="2482215"/>
                  </a:cubicBezTo>
                  <a:cubicBezTo>
                    <a:pt x="706882" y="2426970"/>
                    <a:pt x="567309" y="2371725"/>
                    <a:pt x="427609" y="2319401"/>
                  </a:cubicBezTo>
                  <a:cubicBezTo>
                    <a:pt x="334518" y="2281555"/>
                    <a:pt x="288036" y="2211832"/>
                    <a:pt x="270510" y="2118868"/>
                  </a:cubicBezTo>
                  <a:cubicBezTo>
                    <a:pt x="197739" y="1778762"/>
                    <a:pt x="122174" y="1441704"/>
                    <a:pt x="55245" y="1101598"/>
                  </a:cubicBezTo>
                  <a:cubicBezTo>
                    <a:pt x="26162" y="959104"/>
                    <a:pt x="0" y="810895"/>
                    <a:pt x="23241" y="662686"/>
                  </a:cubicBezTo>
                  <a:cubicBezTo>
                    <a:pt x="29083" y="633603"/>
                    <a:pt x="37846" y="604520"/>
                    <a:pt x="52324" y="575437"/>
                  </a:cubicBezTo>
                  <a:cubicBezTo>
                    <a:pt x="61087" y="715010"/>
                    <a:pt x="130937" y="825500"/>
                    <a:pt x="218186" y="924306"/>
                  </a:cubicBezTo>
                  <a:cubicBezTo>
                    <a:pt x="258953" y="973709"/>
                    <a:pt x="293751" y="1026033"/>
                    <a:pt x="331597" y="1078357"/>
                  </a:cubicBezTo>
                  <a:cubicBezTo>
                    <a:pt x="381000" y="1148080"/>
                    <a:pt x="404368" y="1223645"/>
                    <a:pt x="395605" y="1307973"/>
                  </a:cubicBezTo>
                  <a:cubicBezTo>
                    <a:pt x="386842" y="1409700"/>
                    <a:pt x="427609" y="1494028"/>
                    <a:pt x="506095" y="1557909"/>
                  </a:cubicBezTo>
                  <a:cubicBezTo>
                    <a:pt x="529336" y="1578229"/>
                    <a:pt x="552577" y="1601470"/>
                    <a:pt x="578866" y="1616075"/>
                  </a:cubicBezTo>
                  <a:cubicBezTo>
                    <a:pt x="706882" y="1691640"/>
                    <a:pt x="785368" y="1805051"/>
                    <a:pt x="828929" y="1947418"/>
                  </a:cubicBezTo>
                  <a:cubicBezTo>
                    <a:pt x="831850" y="1959102"/>
                    <a:pt x="840613" y="1973580"/>
                    <a:pt x="846328" y="1985264"/>
                  </a:cubicBezTo>
                  <a:close/>
                  <a:moveTo>
                    <a:pt x="1872996" y="653923"/>
                  </a:moveTo>
                  <a:cubicBezTo>
                    <a:pt x="1867154" y="653923"/>
                    <a:pt x="1855597" y="653923"/>
                    <a:pt x="1843913" y="656844"/>
                  </a:cubicBezTo>
                  <a:cubicBezTo>
                    <a:pt x="1494917" y="732409"/>
                    <a:pt x="1143000" y="807974"/>
                    <a:pt x="794004" y="886460"/>
                  </a:cubicBezTo>
                  <a:cubicBezTo>
                    <a:pt x="700913" y="906780"/>
                    <a:pt x="680593" y="956183"/>
                    <a:pt x="706755" y="1052195"/>
                  </a:cubicBezTo>
                  <a:cubicBezTo>
                    <a:pt x="770763" y="1281811"/>
                    <a:pt x="834771" y="1511427"/>
                    <a:pt x="901573" y="1741043"/>
                  </a:cubicBezTo>
                  <a:cubicBezTo>
                    <a:pt x="927735" y="1831086"/>
                    <a:pt x="971423" y="1857248"/>
                    <a:pt x="1067308" y="1839849"/>
                  </a:cubicBezTo>
                  <a:cubicBezTo>
                    <a:pt x="1125474" y="1825371"/>
                    <a:pt x="1183640" y="1810766"/>
                    <a:pt x="1241806" y="1793367"/>
                  </a:cubicBezTo>
                  <a:cubicBezTo>
                    <a:pt x="1532636" y="1720723"/>
                    <a:pt x="1826387" y="1645158"/>
                    <a:pt x="2117217" y="1569593"/>
                  </a:cubicBezTo>
                  <a:cubicBezTo>
                    <a:pt x="2233549" y="1540510"/>
                    <a:pt x="2256790" y="1496949"/>
                    <a:pt x="2224786" y="1386459"/>
                  </a:cubicBezTo>
                  <a:cubicBezTo>
                    <a:pt x="2204466" y="1322578"/>
                    <a:pt x="2184019" y="1258570"/>
                    <a:pt x="2163699" y="1197483"/>
                  </a:cubicBezTo>
                  <a:cubicBezTo>
                    <a:pt x="2120011" y="1052195"/>
                    <a:pt x="2073529" y="909701"/>
                    <a:pt x="2027047" y="767334"/>
                  </a:cubicBezTo>
                  <a:cubicBezTo>
                    <a:pt x="1997964" y="680085"/>
                    <a:pt x="1954276" y="651129"/>
                    <a:pt x="1872869" y="65392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7" name="Group 237"/>
          <p:cNvGrpSpPr>
            <a:grpSpLocks noChangeAspect="1"/>
          </p:cNvGrpSpPr>
          <p:nvPr/>
        </p:nvGrpSpPr>
        <p:grpSpPr>
          <a:xfrm>
            <a:off x="657360" y="8308800"/>
            <a:ext cx="1336320" cy="1619280"/>
            <a:chOff x="0" y="0"/>
            <a:chExt cx="1781760" cy="2159040"/>
          </a:xfrm>
          <a:solidFill>
            <a:schemeClr val="tx1">
              <a:lumMod val="85000"/>
            </a:schemeClr>
          </a:solidFill>
        </p:grpSpPr>
        <p:sp>
          <p:nvSpPr>
            <p:cNvPr id="238" name="Freeform 238"/>
            <p:cNvSpPr/>
            <p:nvPr/>
          </p:nvSpPr>
          <p:spPr>
            <a:xfrm>
              <a:off x="0" y="0"/>
              <a:ext cx="1781810" cy="2159127"/>
            </a:xfrm>
            <a:custGeom>
              <a:avLst/>
              <a:gdLst/>
              <a:ahLst/>
              <a:cxnLst/>
              <a:rect l="l" t="t" r="r" b="b"/>
              <a:pathLst>
                <a:path w="1781810" h="2159127">
                  <a:moveTo>
                    <a:pt x="1781810" y="124968"/>
                  </a:moveTo>
                  <a:cubicBezTo>
                    <a:pt x="1595755" y="142367"/>
                    <a:pt x="1412621" y="156972"/>
                    <a:pt x="1226693" y="171450"/>
                  </a:cubicBezTo>
                  <a:cubicBezTo>
                    <a:pt x="1084326" y="183134"/>
                    <a:pt x="1034796" y="255778"/>
                    <a:pt x="1084326" y="392303"/>
                  </a:cubicBezTo>
                  <a:cubicBezTo>
                    <a:pt x="1133729" y="523113"/>
                    <a:pt x="1186053" y="653796"/>
                    <a:pt x="1232535" y="784606"/>
                  </a:cubicBezTo>
                  <a:cubicBezTo>
                    <a:pt x="1287780" y="944372"/>
                    <a:pt x="1290701" y="1110107"/>
                    <a:pt x="1290701" y="1278636"/>
                  </a:cubicBezTo>
                  <a:cubicBezTo>
                    <a:pt x="1290701" y="1540129"/>
                    <a:pt x="1284859" y="1804543"/>
                    <a:pt x="1279017" y="2066163"/>
                  </a:cubicBezTo>
                  <a:cubicBezTo>
                    <a:pt x="1279017" y="2141728"/>
                    <a:pt x="1255776" y="2159127"/>
                    <a:pt x="1191768" y="2124329"/>
                  </a:cubicBezTo>
                  <a:cubicBezTo>
                    <a:pt x="808101" y="1909318"/>
                    <a:pt x="427355" y="1694307"/>
                    <a:pt x="78486" y="1429893"/>
                  </a:cubicBezTo>
                  <a:cubicBezTo>
                    <a:pt x="20320" y="1386078"/>
                    <a:pt x="2921" y="1327912"/>
                    <a:pt x="2921" y="1264031"/>
                  </a:cubicBezTo>
                  <a:cubicBezTo>
                    <a:pt x="0" y="897890"/>
                    <a:pt x="2921" y="534670"/>
                    <a:pt x="0" y="171450"/>
                  </a:cubicBezTo>
                  <a:cubicBezTo>
                    <a:pt x="0" y="116205"/>
                    <a:pt x="29083" y="110490"/>
                    <a:pt x="69723" y="107569"/>
                  </a:cubicBezTo>
                  <a:cubicBezTo>
                    <a:pt x="313944" y="81407"/>
                    <a:pt x="558038" y="63881"/>
                    <a:pt x="802259" y="34925"/>
                  </a:cubicBezTo>
                  <a:cubicBezTo>
                    <a:pt x="1066673" y="0"/>
                    <a:pt x="1322451" y="60960"/>
                    <a:pt x="1581150" y="87122"/>
                  </a:cubicBezTo>
                  <a:cubicBezTo>
                    <a:pt x="1647952" y="92964"/>
                    <a:pt x="1714881" y="104521"/>
                    <a:pt x="1781683" y="113284"/>
                  </a:cubicBezTo>
                  <a:cubicBezTo>
                    <a:pt x="1781683" y="119126"/>
                    <a:pt x="1781683" y="122047"/>
                    <a:pt x="1781683" y="124968"/>
                  </a:cubicBezTo>
                  <a:close/>
                  <a:moveTo>
                    <a:pt x="996950" y="1104265"/>
                  </a:moveTo>
                  <a:cubicBezTo>
                    <a:pt x="895223" y="1054862"/>
                    <a:pt x="784733" y="999617"/>
                    <a:pt x="674370" y="944499"/>
                  </a:cubicBezTo>
                  <a:cubicBezTo>
                    <a:pt x="662686" y="941578"/>
                    <a:pt x="659892" y="924179"/>
                    <a:pt x="654050" y="915416"/>
                  </a:cubicBezTo>
                  <a:cubicBezTo>
                    <a:pt x="642366" y="898017"/>
                    <a:pt x="633730" y="883412"/>
                    <a:pt x="622046" y="868934"/>
                  </a:cubicBezTo>
                  <a:cubicBezTo>
                    <a:pt x="607568" y="883412"/>
                    <a:pt x="584200" y="892175"/>
                    <a:pt x="575564" y="909574"/>
                  </a:cubicBezTo>
                  <a:cubicBezTo>
                    <a:pt x="558165" y="947293"/>
                    <a:pt x="569722" y="979297"/>
                    <a:pt x="610489" y="996696"/>
                  </a:cubicBezTo>
                  <a:cubicBezTo>
                    <a:pt x="732536" y="1054862"/>
                    <a:pt x="851789" y="1115822"/>
                    <a:pt x="973836" y="1171067"/>
                  </a:cubicBezTo>
                  <a:cubicBezTo>
                    <a:pt x="999998" y="1182751"/>
                    <a:pt x="1034923" y="1185545"/>
                    <a:pt x="1061085" y="1182751"/>
                  </a:cubicBezTo>
                  <a:cubicBezTo>
                    <a:pt x="1101725" y="1176909"/>
                    <a:pt x="1119251" y="1142111"/>
                    <a:pt x="1101725" y="1107186"/>
                  </a:cubicBezTo>
                  <a:cubicBezTo>
                    <a:pt x="1090041" y="1078103"/>
                    <a:pt x="1061085" y="1057783"/>
                    <a:pt x="1040638" y="1034542"/>
                  </a:cubicBezTo>
                  <a:cubicBezTo>
                    <a:pt x="1028954" y="1054862"/>
                    <a:pt x="1017397" y="1072261"/>
                    <a:pt x="997077" y="1104265"/>
                  </a:cubicBezTo>
                  <a:close/>
                  <a:moveTo>
                    <a:pt x="999871" y="834009"/>
                  </a:moveTo>
                  <a:cubicBezTo>
                    <a:pt x="898144" y="784606"/>
                    <a:pt x="787654" y="732282"/>
                    <a:pt x="680085" y="677037"/>
                  </a:cubicBezTo>
                  <a:cubicBezTo>
                    <a:pt x="668401" y="671195"/>
                    <a:pt x="662686" y="647954"/>
                    <a:pt x="653923" y="633476"/>
                  </a:cubicBezTo>
                  <a:cubicBezTo>
                    <a:pt x="645160" y="621792"/>
                    <a:pt x="639445" y="601472"/>
                    <a:pt x="627761" y="598551"/>
                  </a:cubicBezTo>
                  <a:cubicBezTo>
                    <a:pt x="616077" y="595630"/>
                    <a:pt x="598678" y="607314"/>
                    <a:pt x="589915" y="615950"/>
                  </a:cubicBezTo>
                  <a:cubicBezTo>
                    <a:pt x="554990" y="650875"/>
                    <a:pt x="563753" y="700278"/>
                    <a:pt x="613156" y="726313"/>
                  </a:cubicBezTo>
                  <a:cubicBezTo>
                    <a:pt x="741045" y="790194"/>
                    <a:pt x="871855" y="851281"/>
                    <a:pt x="999744" y="906526"/>
                  </a:cubicBezTo>
                  <a:cubicBezTo>
                    <a:pt x="1022985" y="918210"/>
                    <a:pt x="1054989" y="915289"/>
                    <a:pt x="1078230" y="903605"/>
                  </a:cubicBezTo>
                  <a:cubicBezTo>
                    <a:pt x="1118870" y="883285"/>
                    <a:pt x="1113155" y="845439"/>
                    <a:pt x="1095629" y="813562"/>
                  </a:cubicBezTo>
                  <a:cubicBezTo>
                    <a:pt x="1083945" y="793242"/>
                    <a:pt x="1057783" y="778637"/>
                    <a:pt x="1040384" y="764159"/>
                  </a:cubicBezTo>
                  <a:cubicBezTo>
                    <a:pt x="1028700" y="784479"/>
                    <a:pt x="1017143" y="804799"/>
                    <a:pt x="999744" y="833882"/>
                  </a:cubicBezTo>
                  <a:close/>
                  <a:moveTo>
                    <a:pt x="1002792" y="1650492"/>
                  </a:moveTo>
                  <a:cubicBezTo>
                    <a:pt x="898144" y="1598168"/>
                    <a:pt x="787654" y="1542923"/>
                    <a:pt x="677291" y="1487805"/>
                  </a:cubicBezTo>
                  <a:cubicBezTo>
                    <a:pt x="665607" y="1481963"/>
                    <a:pt x="662813" y="1464564"/>
                    <a:pt x="654050" y="1452880"/>
                  </a:cubicBezTo>
                  <a:cubicBezTo>
                    <a:pt x="645287" y="1441196"/>
                    <a:pt x="633730" y="1426718"/>
                    <a:pt x="624967" y="1412240"/>
                  </a:cubicBezTo>
                  <a:cubicBezTo>
                    <a:pt x="610489" y="1423924"/>
                    <a:pt x="590042" y="1429639"/>
                    <a:pt x="581406" y="1444244"/>
                  </a:cubicBezTo>
                  <a:cubicBezTo>
                    <a:pt x="558165" y="1481963"/>
                    <a:pt x="569722" y="1516888"/>
                    <a:pt x="607568" y="1537208"/>
                  </a:cubicBezTo>
                  <a:cubicBezTo>
                    <a:pt x="738378" y="1601089"/>
                    <a:pt x="869188" y="1662176"/>
                    <a:pt x="999998" y="1723136"/>
                  </a:cubicBezTo>
                  <a:cubicBezTo>
                    <a:pt x="1023239" y="1731899"/>
                    <a:pt x="1055243" y="1728978"/>
                    <a:pt x="1078484" y="1717294"/>
                  </a:cubicBezTo>
                  <a:cubicBezTo>
                    <a:pt x="1119124" y="1699895"/>
                    <a:pt x="1113409" y="1659128"/>
                    <a:pt x="1095883" y="1630172"/>
                  </a:cubicBezTo>
                  <a:cubicBezTo>
                    <a:pt x="1081405" y="1606931"/>
                    <a:pt x="1055243" y="1595247"/>
                    <a:pt x="1034796" y="1577848"/>
                  </a:cubicBezTo>
                  <a:cubicBezTo>
                    <a:pt x="1026033" y="1598168"/>
                    <a:pt x="1017397" y="1618488"/>
                    <a:pt x="1002792" y="1650492"/>
                  </a:cubicBezTo>
                  <a:close/>
                  <a:moveTo>
                    <a:pt x="996950" y="1377315"/>
                  </a:moveTo>
                  <a:cubicBezTo>
                    <a:pt x="898144" y="1327912"/>
                    <a:pt x="787654" y="1275588"/>
                    <a:pt x="680085" y="1220343"/>
                  </a:cubicBezTo>
                  <a:cubicBezTo>
                    <a:pt x="668401" y="1211580"/>
                    <a:pt x="662686" y="1191260"/>
                    <a:pt x="653923" y="1176782"/>
                  </a:cubicBezTo>
                  <a:cubicBezTo>
                    <a:pt x="645160" y="1165098"/>
                    <a:pt x="639445" y="1144778"/>
                    <a:pt x="630682" y="1141857"/>
                  </a:cubicBezTo>
                  <a:cubicBezTo>
                    <a:pt x="618998" y="1138936"/>
                    <a:pt x="601599" y="1147699"/>
                    <a:pt x="590042" y="1156335"/>
                  </a:cubicBezTo>
                  <a:cubicBezTo>
                    <a:pt x="558038" y="1191260"/>
                    <a:pt x="560959" y="1240663"/>
                    <a:pt x="607441" y="1263904"/>
                  </a:cubicBezTo>
                  <a:cubicBezTo>
                    <a:pt x="735330" y="1330706"/>
                    <a:pt x="869061" y="1391793"/>
                    <a:pt x="999871" y="1449832"/>
                  </a:cubicBezTo>
                  <a:cubicBezTo>
                    <a:pt x="1020191" y="1461516"/>
                    <a:pt x="1049274" y="1458595"/>
                    <a:pt x="1072515" y="1449832"/>
                  </a:cubicBezTo>
                  <a:cubicBezTo>
                    <a:pt x="1110361" y="1435354"/>
                    <a:pt x="1116076" y="1400429"/>
                    <a:pt x="1098677" y="1368425"/>
                  </a:cubicBezTo>
                  <a:cubicBezTo>
                    <a:pt x="1086993" y="1342263"/>
                    <a:pt x="1060831" y="1324864"/>
                    <a:pt x="1040511" y="1304544"/>
                  </a:cubicBezTo>
                  <a:cubicBezTo>
                    <a:pt x="1028827" y="1324864"/>
                    <a:pt x="1017270" y="1345184"/>
                    <a:pt x="996950" y="137718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9" name="Group 239"/>
          <p:cNvGrpSpPr>
            <a:grpSpLocks noChangeAspect="1"/>
          </p:cNvGrpSpPr>
          <p:nvPr/>
        </p:nvGrpSpPr>
        <p:grpSpPr>
          <a:xfrm>
            <a:off x="6635520" y="8277120"/>
            <a:ext cx="1819440" cy="1400400"/>
            <a:chOff x="0" y="0"/>
            <a:chExt cx="2425920" cy="1867200"/>
          </a:xfrm>
          <a:solidFill>
            <a:schemeClr val="tx1">
              <a:lumMod val="85000"/>
            </a:schemeClr>
          </a:solidFill>
        </p:grpSpPr>
        <p:sp>
          <p:nvSpPr>
            <p:cNvPr id="240" name="Freeform 240"/>
            <p:cNvSpPr/>
            <p:nvPr/>
          </p:nvSpPr>
          <p:spPr>
            <a:xfrm>
              <a:off x="0" y="0"/>
              <a:ext cx="2425827" cy="1867154"/>
            </a:xfrm>
            <a:custGeom>
              <a:avLst/>
              <a:gdLst/>
              <a:ahLst/>
              <a:cxnLst/>
              <a:rect l="l" t="t" r="r" b="b"/>
              <a:pathLst>
                <a:path w="2425827" h="1867154">
                  <a:moveTo>
                    <a:pt x="735965" y="1867154"/>
                  </a:moveTo>
                  <a:cubicBezTo>
                    <a:pt x="735965" y="1704594"/>
                    <a:pt x="730123" y="1550670"/>
                    <a:pt x="735965" y="1396746"/>
                  </a:cubicBezTo>
                  <a:cubicBezTo>
                    <a:pt x="738886" y="1341628"/>
                    <a:pt x="718566" y="1318387"/>
                    <a:pt x="669036" y="1300861"/>
                  </a:cubicBezTo>
                  <a:cubicBezTo>
                    <a:pt x="468376" y="1219581"/>
                    <a:pt x="264668" y="1132459"/>
                    <a:pt x="64008" y="1051179"/>
                  </a:cubicBezTo>
                  <a:cubicBezTo>
                    <a:pt x="43688" y="1042416"/>
                    <a:pt x="26162" y="1033780"/>
                    <a:pt x="0" y="1022096"/>
                  </a:cubicBezTo>
                  <a:cubicBezTo>
                    <a:pt x="128016" y="946658"/>
                    <a:pt x="250190" y="874014"/>
                    <a:pt x="375285" y="801370"/>
                  </a:cubicBezTo>
                  <a:cubicBezTo>
                    <a:pt x="814451" y="543052"/>
                    <a:pt x="1250823" y="284607"/>
                    <a:pt x="1689989" y="23241"/>
                  </a:cubicBezTo>
                  <a:cubicBezTo>
                    <a:pt x="1730756" y="0"/>
                    <a:pt x="1759839" y="0"/>
                    <a:pt x="1800479" y="17399"/>
                  </a:cubicBezTo>
                  <a:cubicBezTo>
                    <a:pt x="1989582" y="95758"/>
                    <a:pt x="2181479" y="171323"/>
                    <a:pt x="2373503" y="246761"/>
                  </a:cubicBezTo>
                  <a:cubicBezTo>
                    <a:pt x="2408428" y="261239"/>
                    <a:pt x="2425827" y="278765"/>
                    <a:pt x="2425827" y="322199"/>
                  </a:cubicBezTo>
                  <a:cubicBezTo>
                    <a:pt x="2422906" y="449961"/>
                    <a:pt x="2425827" y="580644"/>
                    <a:pt x="2422906" y="711327"/>
                  </a:cubicBezTo>
                  <a:cubicBezTo>
                    <a:pt x="2422906" y="731647"/>
                    <a:pt x="2408301" y="763651"/>
                    <a:pt x="2390902" y="775208"/>
                  </a:cubicBezTo>
                  <a:cubicBezTo>
                    <a:pt x="1846961" y="1138174"/>
                    <a:pt x="1303020" y="1495425"/>
                    <a:pt x="759079" y="1855470"/>
                  </a:cubicBezTo>
                  <a:cubicBezTo>
                    <a:pt x="753237" y="1858391"/>
                    <a:pt x="747395" y="1861312"/>
                    <a:pt x="735838" y="1867027"/>
                  </a:cubicBezTo>
                  <a:close/>
                  <a:moveTo>
                    <a:pt x="1169289" y="1115060"/>
                  </a:moveTo>
                  <a:cubicBezTo>
                    <a:pt x="1102360" y="1155700"/>
                    <a:pt x="1050036" y="1184783"/>
                    <a:pt x="997712" y="1216660"/>
                  </a:cubicBezTo>
                  <a:cubicBezTo>
                    <a:pt x="939546" y="1254379"/>
                    <a:pt x="861060" y="1277620"/>
                    <a:pt x="831850" y="1329944"/>
                  </a:cubicBezTo>
                  <a:cubicBezTo>
                    <a:pt x="802640" y="1382268"/>
                    <a:pt x="823087" y="1460627"/>
                    <a:pt x="823087" y="1527429"/>
                  </a:cubicBezTo>
                  <a:cubicBezTo>
                    <a:pt x="823087" y="1585468"/>
                    <a:pt x="823087" y="1640713"/>
                    <a:pt x="823087" y="1710436"/>
                  </a:cubicBezTo>
                  <a:cubicBezTo>
                    <a:pt x="884174" y="1666875"/>
                    <a:pt x="954024" y="1643634"/>
                    <a:pt x="977265" y="1597152"/>
                  </a:cubicBezTo>
                  <a:cubicBezTo>
                    <a:pt x="1050036" y="1446149"/>
                    <a:pt x="1102360" y="1286383"/>
                    <a:pt x="1169289" y="1115060"/>
                  </a:cubicBezTo>
                  <a:close/>
                  <a:moveTo>
                    <a:pt x="1195451" y="1460627"/>
                  </a:moveTo>
                  <a:cubicBezTo>
                    <a:pt x="1317625" y="1385189"/>
                    <a:pt x="1436878" y="1329944"/>
                    <a:pt x="1468882" y="1184783"/>
                  </a:cubicBezTo>
                  <a:cubicBezTo>
                    <a:pt x="1480566" y="1120902"/>
                    <a:pt x="1512570" y="1065784"/>
                    <a:pt x="1535811" y="1004697"/>
                  </a:cubicBezTo>
                  <a:cubicBezTo>
                    <a:pt x="1553210" y="955294"/>
                    <a:pt x="1570736" y="908812"/>
                    <a:pt x="1593977" y="844931"/>
                  </a:cubicBezTo>
                  <a:cubicBezTo>
                    <a:pt x="1529969" y="885571"/>
                    <a:pt x="1480566" y="917575"/>
                    <a:pt x="1431036" y="949452"/>
                  </a:cubicBezTo>
                  <a:cubicBezTo>
                    <a:pt x="1410716" y="961009"/>
                    <a:pt x="1384554" y="975614"/>
                    <a:pt x="1378712" y="993013"/>
                  </a:cubicBezTo>
                  <a:cubicBezTo>
                    <a:pt x="1317625" y="1144016"/>
                    <a:pt x="1259459" y="1297940"/>
                    <a:pt x="1195451" y="1460500"/>
                  </a:cubicBezTo>
                  <a:close/>
                  <a:moveTo>
                    <a:pt x="2027301" y="577850"/>
                  </a:moveTo>
                  <a:cubicBezTo>
                    <a:pt x="1890649" y="647573"/>
                    <a:pt x="1768475" y="720090"/>
                    <a:pt x="1742186" y="876935"/>
                  </a:cubicBezTo>
                  <a:cubicBezTo>
                    <a:pt x="1739265" y="897255"/>
                    <a:pt x="1727581" y="917575"/>
                    <a:pt x="1721866" y="937895"/>
                  </a:cubicBezTo>
                  <a:cubicBezTo>
                    <a:pt x="1692783" y="1010539"/>
                    <a:pt x="1663700" y="1085977"/>
                    <a:pt x="1634617" y="1161542"/>
                  </a:cubicBezTo>
                  <a:cubicBezTo>
                    <a:pt x="1707388" y="1126744"/>
                    <a:pt x="1768475" y="1083183"/>
                    <a:pt x="1829562" y="1042543"/>
                  </a:cubicBezTo>
                  <a:cubicBezTo>
                    <a:pt x="1841246" y="1033780"/>
                    <a:pt x="1849882" y="1022223"/>
                    <a:pt x="1855724" y="1010539"/>
                  </a:cubicBezTo>
                  <a:cubicBezTo>
                    <a:pt x="1910969" y="871093"/>
                    <a:pt x="1966214" y="728853"/>
                    <a:pt x="2027301" y="577850"/>
                  </a:cubicBezTo>
                  <a:close/>
                  <a:moveTo>
                    <a:pt x="2338578" y="386207"/>
                  </a:moveTo>
                  <a:cubicBezTo>
                    <a:pt x="2280412" y="409448"/>
                    <a:pt x="2236724" y="432689"/>
                    <a:pt x="2216404" y="490728"/>
                  </a:cubicBezTo>
                  <a:cubicBezTo>
                    <a:pt x="2193163" y="566166"/>
                    <a:pt x="2161159" y="638810"/>
                    <a:pt x="2132076" y="711454"/>
                  </a:cubicBezTo>
                  <a:cubicBezTo>
                    <a:pt x="2111756" y="763778"/>
                    <a:pt x="2091309" y="818896"/>
                    <a:pt x="2062226" y="885698"/>
                  </a:cubicBezTo>
                  <a:cubicBezTo>
                    <a:pt x="2158238" y="824738"/>
                    <a:pt x="2236724" y="775335"/>
                    <a:pt x="2315337" y="720217"/>
                  </a:cubicBezTo>
                  <a:cubicBezTo>
                    <a:pt x="2327021" y="714375"/>
                    <a:pt x="2338578" y="696976"/>
                    <a:pt x="2338578" y="685419"/>
                  </a:cubicBezTo>
                  <a:cubicBezTo>
                    <a:pt x="2338578" y="586740"/>
                    <a:pt x="2338578" y="490855"/>
                    <a:pt x="2338578" y="38633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1" name="Group 241"/>
          <p:cNvGrpSpPr>
            <a:grpSpLocks noChangeAspect="1"/>
          </p:cNvGrpSpPr>
          <p:nvPr/>
        </p:nvGrpSpPr>
        <p:grpSpPr>
          <a:xfrm>
            <a:off x="6747120" y="5248080"/>
            <a:ext cx="1524240" cy="1825920"/>
            <a:chOff x="0" y="0"/>
            <a:chExt cx="2032320" cy="2434560"/>
          </a:xfrm>
          <a:solidFill>
            <a:schemeClr val="tx1">
              <a:lumMod val="85000"/>
            </a:schemeClr>
          </a:solidFill>
        </p:grpSpPr>
        <p:sp>
          <p:nvSpPr>
            <p:cNvPr id="242" name="Freeform 242"/>
            <p:cNvSpPr/>
            <p:nvPr/>
          </p:nvSpPr>
          <p:spPr>
            <a:xfrm>
              <a:off x="127" y="0"/>
              <a:ext cx="2032127" cy="2434590"/>
            </a:xfrm>
            <a:custGeom>
              <a:avLst/>
              <a:gdLst/>
              <a:ahLst/>
              <a:cxnLst/>
              <a:rect l="l" t="t" r="r" b="b"/>
              <a:pathLst>
                <a:path w="2032127" h="2434590">
                  <a:moveTo>
                    <a:pt x="888238" y="1099820"/>
                  </a:moveTo>
                  <a:cubicBezTo>
                    <a:pt x="1193038" y="1062101"/>
                    <a:pt x="1497965" y="1024382"/>
                    <a:pt x="1799844" y="986663"/>
                  </a:cubicBezTo>
                  <a:cubicBezTo>
                    <a:pt x="1802765" y="992505"/>
                    <a:pt x="1805686" y="995426"/>
                    <a:pt x="1805686" y="998220"/>
                  </a:cubicBezTo>
                  <a:cubicBezTo>
                    <a:pt x="1370203" y="1381252"/>
                    <a:pt x="931799" y="1764284"/>
                    <a:pt x="487553" y="2155952"/>
                  </a:cubicBezTo>
                  <a:cubicBezTo>
                    <a:pt x="574675" y="2164715"/>
                    <a:pt x="650113" y="2173351"/>
                    <a:pt x="725678" y="2182114"/>
                  </a:cubicBezTo>
                  <a:cubicBezTo>
                    <a:pt x="725678" y="2185035"/>
                    <a:pt x="728599" y="2187956"/>
                    <a:pt x="728599" y="2193671"/>
                  </a:cubicBezTo>
                  <a:cubicBezTo>
                    <a:pt x="513715" y="2272030"/>
                    <a:pt x="301879" y="2350389"/>
                    <a:pt x="81153" y="2434590"/>
                  </a:cubicBezTo>
                  <a:cubicBezTo>
                    <a:pt x="101473" y="2231517"/>
                    <a:pt x="118872" y="2037080"/>
                    <a:pt x="139192" y="1828165"/>
                  </a:cubicBezTo>
                  <a:cubicBezTo>
                    <a:pt x="179832" y="1880362"/>
                    <a:pt x="214630" y="1923923"/>
                    <a:pt x="249555" y="1970405"/>
                  </a:cubicBezTo>
                  <a:cubicBezTo>
                    <a:pt x="261112" y="1958848"/>
                    <a:pt x="269875" y="1947164"/>
                    <a:pt x="278638" y="1935607"/>
                  </a:cubicBezTo>
                  <a:cubicBezTo>
                    <a:pt x="374396" y="1781810"/>
                    <a:pt x="467360" y="1625092"/>
                    <a:pt x="566039" y="1471295"/>
                  </a:cubicBezTo>
                  <a:cubicBezTo>
                    <a:pt x="583438" y="1445133"/>
                    <a:pt x="609600" y="1422019"/>
                    <a:pt x="635762" y="1407414"/>
                  </a:cubicBezTo>
                  <a:cubicBezTo>
                    <a:pt x="734441" y="1349375"/>
                    <a:pt x="836041" y="1297178"/>
                    <a:pt x="934847" y="1230376"/>
                  </a:cubicBezTo>
                  <a:cubicBezTo>
                    <a:pt x="627126" y="1276858"/>
                    <a:pt x="322199" y="1320292"/>
                    <a:pt x="0" y="1366774"/>
                  </a:cubicBezTo>
                  <a:cubicBezTo>
                    <a:pt x="26162" y="1331976"/>
                    <a:pt x="43561" y="1308735"/>
                    <a:pt x="60960" y="1285494"/>
                  </a:cubicBezTo>
                  <a:cubicBezTo>
                    <a:pt x="310515" y="960501"/>
                    <a:pt x="560197" y="635508"/>
                    <a:pt x="812800" y="310515"/>
                  </a:cubicBezTo>
                  <a:cubicBezTo>
                    <a:pt x="833120" y="287274"/>
                    <a:pt x="867918" y="264033"/>
                    <a:pt x="899922" y="255397"/>
                  </a:cubicBezTo>
                  <a:cubicBezTo>
                    <a:pt x="1262761" y="171196"/>
                    <a:pt x="1628648" y="86995"/>
                    <a:pt x="1991487" y="5842"/>
                  </a:cubicBezTo>
                  <a:cubicBezTo>
                    <a:pt x="1997329" y="2921"/>
                    <a:pt x="2005965" y="2921"/>
                    <a:pt x="2032127" y="0"/>
                  </a:cubicBezTo>
                  <a:cubicBezTo>
                    <a:pt x="1640205" y="368554"/>
                    <a:pt x="1262761" y="728345"/>
                    <a:pt x="885317" y="1088136"/>
                  </a:cubicBezTo>
                  <a:cubicBezTo>
                    <a:pt x="885317" y="1091057"/>
                    <a:pt x="888238" y="1093978"/>
                    <a:pt x="888238" y="109969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3" name="Group 243"/>
          <p:cNvGrpSpPr>
            <a:grpSpLocks noChangeAspect="1"/>
          </p:cNvGrpSpPr>
          <p:nvPr/>
        </p:nvGrpSpPr>
        <p:grpSpPr>
          <a:xfrm>
            <a:off x="1552320" y="8442000"/>
            <a:ext cx="847440" cy="1466640"/>
            <a:chOff x="0" y="0"/>
            <a:chExt cx="1129920" cy="1955520"/>
          </a:xfrm>
          <a:solidFill>
            <a:schemeClr val="tx1">
              <a:lumMod val="85000"/>
            </a:schemeClr>
          </a:solidFill>
        </p:grpSpPr>
        <p:sp>
          <p:nvSpPr>
            <p:cNvPr id="244" name="Freeform 244"/>
            <p:cNvSpPr/>
            <p:nvPr/>
          </p:nvSpPr>
          <p:spPr>
            <a:xfrm>
              <a:off x="0" y="0"/>
              <a:ext cx="1129919" cy="1955546"/>
            </a:xfrm>
            <a:custGeom>
              <a:avLst/>
              <a:gdLst/>
              <a:ahLst/>
              <a:cxnLst/>
              <a:rect l="l" t="t" r="r" b="b"/>
              <a:pathLst>
                <a:path w="1129919" h="1955546">
                  <a:moveTo>
                    <a:pt x="197485" y="1955546"/>
                  </a:moveTo>
                  <a:cubicBezTo>
                    <a:pt x="197485" y="1749298"/>
                    <a:pt x="197485" y="1542923"/>
                    <a:pt x="197485" y="1339596"/>
                  </a:cubicBezTo>
                  <a:cubicBezTo>
                    <a:pt x="197485" y="1092581"/>
                    <a:pt x="206248" y="845693"/>
                    <a:pt x="145161" y="604520"/>
                  </a:cubicBezTo>
                  <a:cubicBezTo>
                    <a:pt x="110363" y="462026"/>
                    <a:pt x="60960" y="322580"/>
                    <a:pt x="20320" y="183007"/>
                  </a:cubicBezTo>
                  <a:cubicBezTo>
                    <a:pt x="0" y="113284"/>
                    <a:pt x="5842" y="101727"/>
                    <a:pt x="81280" y="92964"/>
                  </a:cubicBezTo>
                  <a:cubicBezTo>
                    <a:pt x="316611" y="69723"/>
                    <a:pt x="554736" y="52324"/>
                    <a:pt x="790067" y="26162"/>
                  </a:cubicBezTo>
                  <a:cubicBezTo>
                    <a:pt x="1028319" y="0"/>
                    <a:pt x="1005078" y="52324"/>
                    <a:pt x="1045718" y="217932"/>
                  </a:cubicBezTo>
                  <a:cubicBezTo>
                    <a:pt x="1106678" y="470789"/>
                    <a:pt x="1129919" y="720598"/>
                    <a:pt x="1126998" y="979170"/>
                  </a:cubicBezTo>
                  <a:cubicBezTo>
                    <a:pt x="1121156" y="1226185"/>
                    <a:pt x="1126998" y="1470279"/>
                    <a:pt x="1129919" y="1717167"/>
                  </a:cubicBezTo>
                  <a:cubicBezTo>
                    <a:pt x="1129919" y="1769491"/>
                    <a:pt x="1118362" y="1789811"/>
                    <a:pt x="1063117" y="1798574"/>
                  </a:cubicBezTo>
                  <a:cubicBezTo>
                    <a:pt x="778510" y="1847977"/>
                    <a:pt x="496697" y="1903222"/>
                    <a:pt x="212090" y="1955419"/>
                  </a:cubicBezTo>
                  <a:cubicBezTo>
                    <a:pt x="209169" y="1955419"/>
                    <a:pt x="200533" y="1955419"/>
                    <a:pt x="197612" y="1955419"/>
                  </a:cubicBezTo>
                  <a:close/>
                  <a:moveTo>
                    <a:pt x="853948" y="1162304"/>
                  </a:moveTo>
                  <a:cubicBezTo>
                    <a:pt x="923671" y="1165225"/>
                    <a:pt x="999236" y="1141984"/>
                    <a:pt x="1048512" y="1069340"/>
                  </a:cubicBezTo>
                  <a:cubicBezTo>
                    <a:pt x="1097788" y="996696"/>
                    <a:pt x="1109472" y="918210"/>
                    <a:pt x="1074674" y="836930"/>
                  </a:cubicBezTo>
                  <a:cubicBezTo>
                    <a:pt x="1045591" y="773049"/>
                    <a:pt x="993394" y="732282"/>
                    <a:pt x="920750" y="732282"/>
                  </a:cubicBezTo>
                  <a:cubicBezTo>
                    <a:pt x="880110" y="732282"/>
                    <a:pt x="836549" y="735203"/>
                    <a:pt x="792988" y="741045"/>
                  </a:cubicBezTo>
                  <a:cubicBezTo>
                    <a:pt x="679704" y="764286"/>
                    <a:pt x="601218" y="874649"/>
                    <a:pt x="615823" y="990981"/>
                  </a:cubicBezTo>
                  <a:cubicBezTo>
                    <a:pt x="633222" y="1110107"/>
                    <a:pt x="708787" y="1168273"/>
                    <a:pt x="853948" y="1162431"/>
                  </a:cubicBezTo>
                  <a:close/>
                  <a:moveTo>
                    <a:pt x="816229" y="1769618"/>
                  </a:moveTo>
                  <a:cubicBezTo>
                    <a:pt x="833628" y="1769618"/>
                    <a:pt x="851027" y="1772539"/>
                    <a:pt x="868553" y="1769618"/>
                  </a:cubicBezTo>
                  <a:cubicBezTo>
                    <a:pt x="999236" y="1760855"/>
                    <a:pt x="1089279" y="1647571"/>
                    <a:pt x="1077722" y="1513967"/>
                  </a:cubicBezTo>
                  <a:cubicBezTo>
                    <a:pt x="1066165" y="1394841"/>
                    <a:pt x="978916" y="1330960"/>
                    <a:pt x="839597" y="1342517"/>
                  </a:cubicBezTo>
                  <a:cubicBezTo>
                    <a:pt x="819277" y="1345438"/>
                    <a:pt x="801878" y="1348359"/>
                    <a:pt x="781558" y="1351280"/>
                  </a:cubicBezTo>
                  <a:cubicBezTo>
                    <a:pt x="662432" y="1371600"/>
                    <a:pt x="586994" y="1476248"/>
                    <a:pt x="601472" y="1601216"/>
                  </a:cubicBezTo>
                  <a:cubicBezTo>
                    <a:pt x="613029" y="1714500"/>
                    <a:pt x="688594" y="1775587"/>
                    <a:pt x="816356" y="1769745"/>
                  </a:cubicBezTo>
                  <a:close/>
                  <a:moveTo>
                    <a:pt x="366014" y="1595247"/>
                  </a:moveTo>
                  <a:cubicBezTo>
                    <a:pt x="258572" y="1627251"/>
                    <a:pt x="258572" y="1627251"/>
                    <a:pt x="270129" y="1694053"/>
                  </a:cubicBezTo>
                  <a:cubicBezTo>
                    <a:pt x="299212" y="1691132"/>
                    <a:pt x="331089" y="1685290"/>
                    <a:pt x="363093" y="1682369"/>
                  </a:cubicBezTo>
                  <a:cubicBezTo>
                    <a:pt x="366014" y="1717294"/>
                    <a:pt x="366014" y="1749171"/>
                    <a:pt x="368935" y="1781175"/>
                  </a:cubicBezTo>
                  <a:cubicBezTo>
                    <a:pt x="429895" y="1784096"/>
                    <a:pt x="429895" y="1784096"/>
                    <a:pt x="444500" y="1673606"/>
                  </a:cubicBezTo>
                  <a:cubicBezTo>
                    <a:pt x="549021" y="1632966"/>
                    <a:pt x="549021" y="1632966"/>
                    <a:pt x="534543" y="1574800"/>
                  </a:cubicBezTo>
                  <a:cubicBezTo>
                    <a:pt x="505460" y="1577721"/>
                    <a:pt x="473583" y="1580642"/>
                    <a:pt x="438658" y="1583563"/>
                  </a:cubicBezTo>
                  <a:cubicBezTo>
                    <a:pt x="438658" y="1545844"/>
                    <a:pt x="438658" y="1513840"/>
                    <a:pt x="438658" y="1478915"/>
                  </a:cubicBezTo>
                  <a:cubicBezTo>
                    <a:pt x="409575" y="1481836"/>
                    <a:pt x="389255" y="1487678"/>
                    <a:pt x="366014" y="1490599"/>
                  </a:cubicBezTo>
                  <a:cubicBezTo>
                    <a:pt x="366014" y="1528318"/>
                    <a:pt x="366014" y="1560322"/>
                    <a:pt x="366014" y="1595247"/>
                  </a:cubicBezTo>
                  <a:close/>
                  <a:moveTo>
                    <a:pt x="270129" y="1066419"/>
                  </a:moveTo>
                  <a:cubicBezTo>
                    <a:pt x="363093" y="1049020"/>
                    <a:pt x="450215" y="1034415"/>
                    <a:pt x="540258" y="1019937"/>
                  </a:cubicBezTo>
                  <a:cubicBezTo>
                    <a:pt x="540258" y="990854"/>
                    <a:pt x="540258" y="970534"/>
                    <a:pt x="540258" y="941451"/>
                  </a:cubicBezTo>
                  <a:cubicBezTo>
                    <a:pt x="464693" y="953135"/>
                    <a:pt x="394970" y="967613"/>
                    <a:pt x="325374" y="973455"/>
                  </a:cubicBezTo>
                  <a:cubicBezTo>
                    <a:pt x="267335" y="979297"/>
                    <a:pt x="249809" y="1005459"/>
                    <a:pt x="270129" y="106641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5" name="Group 245"/>
          <p:cNvGrpSpPr>
            <a:grpSpLocks noChangeAspect="1"/>
          </p:cNvGrpSpPr>
          <p:nvPr/>
        </p:nvGrpSpPr>
        <p:grpSpPr>
          <a:xfrm>
            <a:off x="4546800" y="8204400"/>
            <a:ext cx="784080" cy="1571760"/>
            <a:chOff x="0" y="0"/>
            <a:chExt cx="1045440" cy="2095680"/>
          </a:xfrm>
          <a:solidFill>
            <a:schemeClr val="tx1">
              <a:lumMod val="85000"/>
            </a:schemeClr>
          </a:solidFill>
        </p:grpSpPr>
        <p:sp>
          <p:nvSpPr>
            <p:cNvPr id="246" name="Freeform 246"/>
            <p:cNvSpPr/>
            <p:nvPr/>
          </p:nvSpPr>
          <p:spPr>
            <a:xfrm>
              <a:off x="0" y="0"/>
              <a:ext cx="1045464" cy="2095627"/>
            </a:xfrm>
            <a:custGeom>
              <a:avLst/>
              <a:gdLst/>
              <a:ahLst/>
              <a:cxnLst/>
              <a:rect l="l" t="t" r="r" b="b"/>
              <a:pathLst>
                <a:path w="1045464" h="2095627">
                  <a:moveTo>
                    <a:pt x="270129" y="316357"/>
                  </a:moveTo>
                  <a:cubicBezTo>
                    <a:pt x="217805" y="330835"/>
                    <a:pt x="168529" y="345440"/>
                    <a:pt x="113284" y="359918"/>
                  </a:cubicBezTo>
                  <a:cubicBezTo>
                    <a:pt x="113284" y="313436"/>
                    <a:pt x="113284" y="267081"/>
                    <a:pt x="113284" y="217678"/>
                  </a:cubicBezTo>
                  <a:cubicBezTo>
                    <a:pt x="165608" y="232156"/>
                    <a:pt x="217805" y="246761"/>
                    <a:pt x="275971" y="261239"/>
                  </a:cubicBezTo>
                  <a:cubicBezTo>
                    <a:pt x="275971" y="220599"/>
                    <a:pt x="275971" y="194437"/>
                    <a:pt x="275971" y="159639"/>
                  </a:cubicBezTo>
                  <a:cubicBezTo>
                    <a:pt x="249809" y="159639"/>
                    <a:pt x="223647" y="162560"/>
                    <a:pt x="200406" y="159639"/>
                  </a:cubicBezTo>
                  <a:cubicBezTo>
                    <a:pt x="151003" y="156718"/>
                    <a:pt x="127762" y="124841"/>
                    <a:pt x="127762" y="78359"/>
                  </a:cubicBezTo>
                  <a:cubicBezTo>
                    <a:pt x="130683" y="34798"/>
                    <a:pt x="156845" y="2921"/>
                    <a:pt x="200406" y="2921"/>
                  </a:cubicBezTo>
                  <a:cubicBezTo>
                    <a:pt x="304927" y="0"/>
                    <a:pt x="409448" y="0"/>
                    <a:pt x="513969" y="2921"/>
                  </a:cubicBezTo>
                  <a:cubicBezTo>
                    <a:pt x="563372" y="2921"/>
                    <a:pt x="589534" y="34798"/>
                    <a:pt x="589534" y="81280"/>
                  </a:cubicBezTo>
                  <a:cubicBezTo>
                    <a:pt x="589534" y="130683"/>
                    <a:pt x="563372" y="156718"/>
                    <a:pt x="513969" y="159639"/>
                  </a:cubicBezTo>
                  <a:cubicBezTo>
                    <a:pt x="493649" y="162560"/>
                    <a:pt x="470408" y="159639"/>
                    <a:pt x="441325" y="159639"/>
                  </a:cubicBezTo>
                  <a:cubicBezTo>
                    <a:pt x="441325" y="191516"/>
                    <a:pt x="441325" y="214757"/>
                    <a:pt x="441325" y="240919"/>
                  </a:cubicBezTo>
                  <a:cubicBezTo>
                    <a:pt x="505206" y="252476"/>
                    <a:pt x="566166" y="261239"/>
                    <a:pt x="627126" y="278638"/>
                  </a:cubicBezTo>
                  <a:cubicBezTo>
                    <a:pt x="731774" y="304800"/>
                    <a:pt x="818896" y="356997"/>
                    <a:pt x="894461" y="435356"/>
                  </a:cubicBezTo>
                  <a:cubicBezTo>
                    <a:pt x="1039622" y="586232"/>
                    <a:pt x="1045464" y="801116"/>
                    <a:pt x="906018" y="960755"/>
                  </a:cubicBezTo>
                  <a:cubicBezTo>
                    <a:pt x="874014" y="995553"/>
                    <a:pt x="839216" y="1033272"/>
                    <a:pt x="795655" y="1053592"/>
                  </a:cubicBezTo>
                  <a:cubicBezTo>
                    <a:pt x="725932" y="1091311"/>
                    <a:pt x="717296" y="1143635"/>
                    <a:pt x="717296" y="1213231"/>
                  </a:cubicBezTo>
                  <a:cubicBezTo>
                    <a:pt x="720217" y="1430909"/>
                    <a:pt x="717296" y="1645666"/>
                    <a:pt x="720217" y="1863471"/>
                  </a:cubicBezTo>
                  <a:cubicBezTo>
                    <a:pt x="720217" y="1921510"/>
                    <a:pt x="696976" y="1967992"/>
                    <a:pt x="647573" y="1999869"/>
                  </a:cubicBezTo>
                  <a:cubicBezTo>
                    <a:pt x="511048" y="2095627"/>
                    <a:pt x="200406" y="2089912"/>
                    <a:pt x="66802" y="1994027"/>
                  </a:cubicBezTo>
                  <a:cubicBezTo>
                    <a:pt x="20320" y="1962150"/>
                    <a:pt x="0" y="1924431"/>
                    <a:pt x="0" y="1869313"/>
                  </a:cubicBezTo>
                  <a:cubicBezTo>
                    <a:pt x="0" y="1491996"/>
                    <a:pt x="0" y="1114679"/>
                    <a:pt x="0" y="737235"/>
                  </a:cubicBezTo>
                  <a:cubicBezTo>
                    <a:pt x="2921" y="580517"/>
                    <a:pt x="87122" y="461518"/>
                    <a:pt x="235204" y="412115"/>
                  </a:cubicBezTo>
                  <a:cubicBezTo>
                    <a:pt x="278765" y="397637"/>
                    <a:pt x="287528" y="374396"/>
                    <a:pt x="270002" y="316357"/>
                  </a:cubicBezTo>
                  <a:close/>
                  <a:moveTo>
                    <a:pt x="429895" y="342519"/>
                  </a:moveTo>
                  <a:cubicBezTo>
                    <a:pt x="441452" y="362839"/>
                    <a:pt x="450215" y="397637"/>
                    <a:pt x="467614" y="403479"/>
                  </a:cubicBezTo>
                  <a:cubicBezTo>
                    <a:pt x="630174" y="449961"/>
                    <a:pt x="728853" y="589280"/>
                    <a:pt x="720217" y="783717"/>
                  </a:cubicBezTo>
                  <a:cubicBezTo>
                    <a:pt x="714375" y="856234"/>
                    <a:pt x="717296" y="928878"/>
                    <a:pt x="717296" y="1015873"/>
                  </a:cubicBezTo>
                  <a:cubicBezTo>
                    <a:pt x="757936" y="983996"/>
                    <a:pt x="789940" y="963676"/>
                    <a:pt x="815975" y="937514"/>
                  </a:cubicBezTo>
                  <a:cubicBezTo>
                    <a:pt x="964184" y="798195"/>
                    <a:pt x="964184" y="603758"/>
                    <a:pt x="810260" y="467360"/>
                  </a:cubicBezTo>
                  <a:cubicBezTo>
                    <a:pt x="708660" y="377317"/>
                    <a:pt x="583692" y="336804"/>
                    <a:pt x="429895" y="342519"/>
                  </a:cubicBezTo>
                  <a:close/>
                  <a:moveTo>
                    <a:pt x="151003" y="1965071"/>
                  </a:moveTo>
                  <a:cubicBezTo>
                    <a:pt x="145161" y="1918589"/>
                    <a:pt x="133604" y="1875028"/>
                    <a:pt x="133604" y="1828673"/>
                  </a:cubicBezTo>
                  <a:cubicBezTo>
                    <a:pt x="133604" y="1526794"/>
                    <a:pt x="133604" y="1224915"/>
                    <a:pt x="133604" y="925957"/>
                  </a:cubicBezTo>
                  <a:cubicBezTo>
                    <a:pt x="133604" y="775081"/>
                    <a:pt x="110363" y="615315"/>
                    <a:pt x="226568" y="487680"/>
                  </a:cubicBezTo>
                  <a:cubicBezTo>
                    <a:pt x="116205" y="539877"/>
                    <a:pt x="66802" y="626999"/>
                    <a:pt x="66802" y="743077"/>
                  </a:cubicBezTo>
                  <a:cubicBezTo>
                    <a:pt x="66802" y="1111758"/>
                    <a:pt x="66802" y="1480312"/>
                    <a:pt x="66802" y="1848993"/>
                  </a:cubicBezTo>
                  <a:cubicBezTo>
                    <a:pt x="66802" y="1927352"/>
                    <a:pt x="78359" y="1941830"/>
                    <a:pt x="151003" y="196507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7" name="Group 247"/>
          <p:cNvGrpSpPr>
            <a:grpSpLocks noChangeAspect="1"/>
          </p:cNvGrpSpPr>
          <p:nvPr/>
        </p:nvGrpSpPr>
        <p:grpSpPr>
          <a:xfrm>
            <a:off x="6470640" y="3479760"/>
            <a:ext cx="1409760" cy="828720"/>
            <a:chOff x="0" y="0"/>
            <a:chExt cx="1879680" cy="1104960"/>
          </a:xfrm>
          <a:solidFill>
            <a:schemeClr val="tx1">
              <a:lumMod val="85000"/>
            </a:schemeClr>
          </a:solidFill>
        </p:grpSpPr>
        <p:sp>
          <p:nvSpPr>
            <p:cNvPr id="248" name="Freeform 248"/>
            <p:cNvSpPr/>
            <p:nvPr/>
          </p:nvSpPr>
          <p:spPr>
            <a:xfrm>
              <a:off x="0" y="0"/>
              <a:ext cx="1879727" cy="1104900"/>
            </a:xfrm>
            <a:custGeom>
              <a:avLst/>
              <a:gdLst/>
              <a:ahLst/>
              <a:cxnLst/>
              <a:rect l="l" t="t" r="r" b="b"/>
              <a:pathLst>
                <a:path w="1879727" h="1104900">
                  <a:moveTo>
                    <a:pt x="494665" y="982853"/>
                  </a:moveTo>
                  <a:cubicBezTo>
                    <a:pt x="602361" y="1011936"/>
                    <a:pt x="695452" y="1011936"/>
                    <a:pt x="768223" y="915924"/>
                  </a:cubicBezTo>
                  <a:cubicBezTo>
                    <a:pt x="584962" y="1000252"/>
                    <a:pt x="436499" y="930402"/>
                    <a:pt x="299720" y="814197"/>
                  </a:cubicBezTo>
                  <a:cubicBezTo>
                    <a:pt x="264795" y="788035"/>
                    <a:pt x="250317" y="738632"/>
                    <a:pt x="226949" y="697865"/>
                  </a:cubicBezTo>
                  <a:cubicBezTo>
                    <a:pt x="232791" y="694944"/>
                    <a:pt x="238633" y="689102"/>
                    <a:pt x="244348" y="683387"/>
                  </a:cubicBezTo>
                  <a:cubicBezTo>
                    <a:pt x="279273" y="697865"/>
                    <a:pt x="314198" y="715391"/>
                    <a:pt x="349123" y="721233"/>
                  </a:cubicBezTo>
                  <a:cubicBezTo>
                    <a:pt x="416052" y="732917"/>
                    <a:pt x="480060" y="738632"/>
                    <a:pt x="544068" y="741553"/>
                  </a:cubicBezTo>
                  <a:cubicBezTo>
                    <a:pt x="573151" y="741553"/>
                    <a:pt x="599313" y="721233"/>
                    <a:pt x="625602" y="709549"/>
                  </a:cubicBezTo>
                  <a:cubicBezTo>
                    <a:pt x="625602" y="703707"/>
                    <a:pt x="622681" y="697865"/>
                    <a:pt x="622681" y="692150"/>
                  </a:cubicBezTo>
                  <a:cubicBezTo>
                    <a:pt x="596519" y="692150"/>
                    <a:pt x="573278" y="689229"/>
                    <a:pt x="546989" y="692150"/>
                  </a:cubicBezTo>
                  <a:cubicBezTo>
                    <a:pt x="363728" y="715264"/>
                    <a:pt x="218186" y="636778"/>
                    <a:pt x="90170" y="520446"/>
                  </a:cubicBezTo>
                  <a:cubicBezTo>
                    <a:pt x="32004" y="471043"/>
                    <a:pt x="17399" y="389636"/>
                    <a:pt x="40767" y="328549"/>
                  </a:cubicBezTo>
                  <a:cubicBezTo>
                    <a:pt x="212471" y="404114"/>
                    <a:pt x="384175" y="491363"/>
                    <a:pt x="581914" y="453644"/>
                  </a:cubicBezTo>
                  <a:cubicBezTo>
                    <a:pt x="581914" y="447802"/>
                    <a:pt x="581914" y="441960"/>
                    <a:pt x="584835" y="439166"/>
                  </a:cubicBezTo>
                  <a:cubicBezTo>
                    <a:pt x="532511" y="430403"/>
                    <a:pt x="477139" y="427482"/>
                    <a:pt x="427736" y="415925"/>
                  </a:cubicBezTo>
                  <a:cubicBezTo>
                    <a:pt x="328803" y="386842"/>
                    <a:pt x="232791" y="354838"/>
                    <a:pt x="133858" y="322834"/>
                  </a:cubicBezTo>
                  <a:cubicBezTo>
                    <a:pt x="49403" y="293624"/>
                    <a:pt x="11684" y="235585"/>
                    <a:pt x="5842" y="148336"/>
                  </a:cubicBezTo>
                  <a:cubicBezTo>
                    <a:pt x="0" y="43561"/>
                    <a:pt x="40767" y="0"/>
                    <a:pt x="142621" y="17399"/>
                  </a:cubicBezTo>
                  <a:cubicBezTo>
                    <a:pt x="276479" y="34925"/>
                    <a:pt x="407416" y="64008"/>
                    <a:pt x="538353" y="84328"/>
                  </a:cubicBezTo>
                  <a:cubicBezTo>
                    <a:pt x="648970" y="104648"/>
                    <a:pt x="759460" y="125095"/>
                    <a:pt x="870077" y="136652"/>
                  </a:cubicBezTo>
                  <a:cubicBezTo>
                    <a:pt x="907923" y="142494"/>
                    <a:pt x="954405" y="124968"/>
                    <a:pt x="989330" y="104648"/>
                  </a:cubicBezTo>
                  <a:cubicBezTo>
                    <a:pt x="1073658" y="63881"/>
                    <a:pt x="1181354" y="87249"/>
                    <a:pt x="1245362" y="177292"/>
                  </a:cubicBezTo>
                  <a:cubicBezTo>
                    <a:pt x="1286129" y="235458"/>
                    <a:pt x="1321054" y="299466"/>
                    <a:pt x="1353058" y="363347"/>
                  </a:cubicBezTo>
                  <a:cubicBezTo>
                    <a:pt x="1449070" y="546481"/>
                    <a:pt x="1588770" y="680339"/>
                    <a:pt x="1780794" y="752983"/>
                  </a:cubicBezTo>
                  <a:cubicBezTo>
                    <a:pt x="1853565" y="779145"/>
                    <a:pt x="1879727" y="816991"/>
                    <a:pt x="1862328" y="904240"/>
                  </a:cubicBezTo>
                  <a:cubicBezTo>
                    <a:pt x="1731391" y="913003"/>
                    <a:pt x="1591691" y="936244"/>
                    <a:pt x="1454912" y="933323"/>
                  </a:cubicBezTo>
                  <a:cubicBezTo>
                    <a:pt x="1326896" y="930402"/>
                    <a:pt x="1210437" y="953643"/>
                    <a:pt x="1102868" y="1011809"/>
                  </a:cubicBezTo>
                  <a:cubicBezTo>
                    <a:pt x="974852" y="1081659"/>
                    <a:pt x="840994" y="1104900"/>
                    <a:pt x="698373" y="1093216"/>
                  </a:cubicBezTo>
                  <a:cubicBezTo>
                    <a:pt x="614045" y="1084453"/>
                    <a:pt x="547116" y="1052449"/>
                    <a:pt x="494665" y="98272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9" name="Group 249"/>
          <p:cNvGrpSpPr>
            <a:grpSpLocks noChangeAspect="1"/>
          </p:cNvGrpSpPr>
          <p:nvPr/>
        </p:nvGrpSpPr>
        <p:grpSpPr>
          <a:xfrm>
            <a:off x="3892320" y="8204400"/>
            <a:ext cx="606240" cy="1568160"/>
            <a:chOff x="0" y="0"/>
            <a:chExt cx="808320" cy="2090880"/>
          </a:xfrm>
          <a:solidFill>
            <a:schemeClr val="tx1">
              <a:lumMod val="85000"/>
            </a:schemeClr>
          </a:solidFill>
        </p:grpSpPr>
        <p:sp>
          <p:nvSpPr>
            <p:cNvPr id="250" name="Freeform 250"/>
            <p:cNvSpPr/>
            <p:nvPr/>
          </p:nvSpPr>
          <p:spPr>
            <a:xfrm>
              <a:off x="0" y="0"/>
              <a:ext cx="808355" cy="2090928"/>
            </a:xfrm>
            <a:custGeom>
              <a:avLst/>
              <a:gdLst/>
              <a:ahLst/>
              <a:cxnLst/>
              <a:rect l="l" t="t" r="r" b="b"/>
              <a:pathLst>
                <a:path w="808355" h="2090928">
                  <a:moveTo>
                    <a:pt x="266573" y="316484"/>
                  </a:moveTo>
                  <a:cubicBezTo>
                    <a:pt x="214376" y="331089"/>
                    <a:pt x="165100" y="345567"/>
                    <a:pt x="110109" y="360045"/>
                  </a:cubicBezTo>
                  <a:cubicBezTo>
                    <a:pt x="110109" y="313563"/>
                    <a:pt x="110109" y="270002"/>
                    <a:pt x="110109" y="217805"/>
                  </a:cubicBezTo>
                  <a:cubicBezTo>
                    <a:pt x="162306" y="232283"/>
                    <a:pt x="214376" y="246888"/>
                    <a:pt x="275209" y="261366"/>
                  </a:cubicBezTo>
                  <a:cubicBezTo>
                    <a:pt x="275209" y="220726"/>
                    <a:pt x="275209" y="194564"/>
                    <a:pt x="275209" y="162687"/>
                  </a:cubicBezTo>
                  <a:cubicBezTo>
                    <a:pt x="251968" y="162687"/>
                    <a:pt x="225933" y="162687"/>
                    <a:pt x="202819" y="159766"/>
                  </a:cubicBezTo>
                  <a:cubicBezTo>
                    <a:pt x="156464" y="156845"/>
                    <a:pt x="130429" y="133604"/>
                    <a:pt x="127508" y="84201"/>
                  </a:cubicBezTo>
                  <a:cubicBezTo>
                    <a:pt x="127508" y="34798"/>
                    <a:pt x="153543" y="5842"/>
                    <a:pt x="199898" y="2921"/>
                  </a:cubicBezTo>
                  <a:cubicBezTo>
                    <a:pt x="304165" y="0"/>
                    <a:pt x="408559" y="0"/>
                    <a:pt x="512826" y="2921"/>
                  </a:cubicBezTo>
                  <a:cubicBezTo>
                    <a:pt x="559181" y="2921"/>
                    <a:pt x="588137" y="34925"/>
                    <a:pt x="588137" y="81280"/>
                  </a:cubicBezTo>
                  <a:cubicBezTo>
                    <a:pt x="585216" y="130683"/>
                    <a:pt x="562102" y="156845"/>
                    <a:pt x="512826" y="159639"/>
                  </a:cubicBezTo>
                  <a:cubicBezTo>
                    <a:pt x="489585" y="162560"/>
                    <a:pt x="466471" y="159639"/>
                    <a:pt x="437515" y="159639"/>
                  </a:cubicBezTo>
                  <a:cubicBezTo>
                    <a:pt x="437515" y="235204"/>
                    <a:pt x="434594" y="304800"/>
                    <a:pt x="437515" y="374523"/>
                  </a:cubicBezTo>
                  <a:cubicBezTo>
                    <a:pt x="437515" y="386080"/>
                    <a:pt x="457835" y="400685"/>
                    <a:pt x="469392" y="406527"/>
                  </a:cubicBezTo>
                  <a:cubicBezTo>
                    <a:pt x="640334" y="470408"/>
                    <a:pt x="715645" y="577850"/>
                    <a:pt x="715645" y="763778"/>
                  </a:cubicBezTo>
                  <a:cubicBezTo>
                    <a:pt x="715645" y="911860"/>
                    <a:pt x="715645" y="1059942"/>
                    <a:pt x="715645" y="1210945"/>
                  </a:cubicBezTo>
                  <a:cubicBezTo>
                    <a:pt x="715645" y="1234186"/>
                    <a:pt x="715645" y="1260348"/>
                    <a:pt x="715645" y="1289304"/>
                  </a:cubicBezTo>
                  <a:cubicBezTo>
                    <a:pt x="741680" y="1286383"/>
                    <a:pt x="764921" y="1283462"/>
                    <a:pt x="788035" y="1280541"/>
                  </a:cubicBezTo>
                  <a:cubicBezTo>
                    <a:pt x="793877" y="1321181"/>
                    <a:pt x="808355" y="1361821"/>
                    <a:pt x="741680" y="1373505"/>
                  </a:cubicBezTo>
                  <a:cubicBezTo>
                    <a:pt x="730123" y="1373505"/>
                    <a:pt x="718439" y="1405509"/>
                    <a:pt x="715645" y="1425829"/>
                  </a:cubicBezTo>
                  <a:cubicBezTo>
                    <a:pt x="715645" y="1568069"/>
                    <a:pt x="712724" y="1713357"/>
                    <a:pt x="715645" y="1855597"/>
                  </a:cubicBezTo>
                  <a:cubicBezTo>
                    <a:pt x="718566" y="1936877"/>
                    <a:pt x="683768" y="1989201"/>
                    <a:pt x="614299" y="2018284"/>
                  </a:cubicBezTo>
                  <a:cubicBezTo>
                    <a:pt x="440436" y="2090928"/>
                    <a:pt x="266573" y="2090928"/>
                    <a:pt x="95758" y="2015363"/>
                  </a:cubicBezTo>
                  <a:cubicBezTo>
                    <a:pt x="31877" y="1989201"/>
                    <a:pt x="0" y="1937004"/>
                    <a:pt x="0" y="1861439"/>
                  </a:cubicBezTo>
                  <a:cubicBezTo>
                    <a:pt x="2921" y="1489710"/>
                    <a:pt x="0" y="1120902"/>
                    <a:pt x="0" y="752094"/>
                  </a:cubicBezTo>
                  <a:cubicBezTo>
                    <a:pt x="0" y="574929"/>
                    <a:pt x="78232" y="467487"/>
                    <a:pt x="243332" y="403606"/>
                  </a:cubicBezTo>
                  <a:cubicBezTo>
                    <a:pt x="263652" y="397764"/>
                    <a:pt x="275209" y="365887"/>
                    <a:pt x="289687" y="345567"/>
                  </a:cubicBezTo>
                  <a:cubicBezTo>
                    <a:pt x="281051" y="336804"/>
                    <a:pt x="275209" y="328168"/>
                    <a:pt x="266446" y="316484"/>
                  </a:cubicBezTo>
                  <a:close/>
                  <a:moveTo>
                    <a:pt x="144907" y="1963166"/>
                  </a:moveTo>
                  <a:cubicBezTo>
                    <a:pt x="141986" y="1913763"/>
                    <a:pt x="133350" y="1861566"/>
                    <a:pt x="133350" y="1809242"/>
                  </a:cubicBezTo>
                  <a:cubicBezTo>
                    <a:pt x="130429" y="1481074"/>
                    <a:pt x="133350" y="1149985"/>
                    <a:pt x="130429" y="819023"/>
                  </a:cubicBezTo>
                  <a:cubicBezTo>
                    <a:pt x="130429" y="699897"/>
                    <a:pt x="139065" y="583819"/>
                    <a:pt x="234696" y="485013"/>
                  </a:cubicBezTo>
                  <a:cubicBezTo>
                    <a:pt x="124587" y="525653"/>
                    <a:pt x="63754" y="621411"/>
                    <a:pt x="63754" y="755015"/>
                  </a:cubicBezTo>
                  <a:cubicBezTo>
                    <a:pt x="63754" y="1120902"/>
                    <a:pt x="63754" y="1489710"/>
                    <a:pt x="63754" y="1855597"/>
                  </a:cubicBezTo>
                  <a:cubicBezTo>
                    <a:pt x="63754" y="1922399"/>
                    <a:pt x="81153" y="1945640"/>
                    <a:pt x="144907" y="196303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1" name="Group 251"/>
          <p:cNvGrpSpPr>
            <a:grpSpLocks noChangeAspect="1"/>
          </p:cNvGrpSpPr>
          <p:nvPr/>
        </p:nvGrpSpPr>
        <p:grpSpPr>
          <a:xfrm>
            <a:off x="1222560" y="5810400"/>
            <a:ext cx="1060560" cy="847440"/>
            <a:chOff x="0" y="0"/>
            <a:chExt cx="1414080" cy="1129920"/>
          </a:xfrm>
          <a:solidFill>
            <a:schemeClr val="tx1">
              <a:lumMod val="85000"/>
            </a:schemeClr>
          </a:solidFill>
        </p:grpSpPr>
        <p:sp>
          <p:nvSpPr>
            <p:cNvPr id="252" name="Freeform 252"/>
            <p:cNvSpPr/>
            <p:nvPr/>
          </p:nvSpPr>
          <p:spPr>
            <a:xfrm>
              <a:off x="0" y="0"/>
              <a:ext cx="1414145" cy="1129919"/>
            </a:xfrm>
            <a:custGeom>
              <a:avLst/>
              <a:gdLst/>
              <a:ahLst/>
              <a:cxnLst/>
              <a:rect l="l" t="t" r="r" b="b"/>
              <a:pathLst>
                <a:path w="1414145" h="1129919">
                  <a:moveTo>
                    <a:pt x="253111" y="1129919"/>
                  </a:moveTo>
                  <a:cubicBezTo>
                    <a:pt x="168783" y="978916"/>
                    <a:pt x="87249" y="827786"/>
                    <a:pt x="0" y="673862"/>
                  </a:cubicBezTo>
                  <a:cubicBezTo>
                    <a:pt x="52324" y="641858"/>
                    <a:pt x="98933" y="612902"/>
                    <a:pt x="148336" y="583819"/>
                  </a:cubicBezTo>
                  <a:cubicBezTo>
                    <a:pt x="471297" y="397891"/>
                    <a:pt x="794385" y="212090"/>
                    <a:pt x="1114425" y="23241"/>
                  </a:cubicBezTo>
                  <a:cubicBezTo>
                    <a:pt x="1157986" y="0"/>
                    <a:pt x="1184275" y="8763"/>
                    <a:pt x="1216279" y="37719"/>
                  </a:cubicBezTo>
                  <a:cubicBezTo>
                    <a:pt x="1323975" y="136525"/>
                    <a:pt x="1385062" y="261366"/>
                    <a:pt x="1411224" y="403733"/>
                  </a:cubicBezTo>
                  <a:cubicBezTo>
                    <a:pt x="1414145" y="418211"/>
                    <a:pt x="1402461" y="447294"/>
                    <a:pt x="1390904" y="453136"/>
                  </a:cubicBezTo>
                  <a:cubicBezTo>
                    <a:pt x="1012571" y="679704"/>
                    <a:pt x="637159" y="903351"/>
                    <a:pt x="253111" y="112991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3" name="Group 253"/>
          <p:cNvGrpSpPr>
            <a:grpSpLocks noChangeAspect="1"/>
          </p:cNvGrpSpPr>
          <p:nvPr/>
        </p:nvGrpSpPr>
        <p:grpSpPr>
          <a:xfrm>
            <a:off x="6436080" y="2435040"/>
            <a:ext cx="1056960" cy="961920"/>
            <a:chOff x="0" y="0"/>
            <a:chExt cx="1409280" cy="1282560"/>
          </a:xfrm>
          <a:solidFill>
            <a:schemeClr val="tx1">
              <a:lumMod val="85000"/>
            </a:schemeClr>
          </a:solidFill>
        </p:grpSpPr>
        <p:sp>
          <p:nvSpPr>
            <p:cNvPr id="254" name="Freeform 254"/>
            <p:cNvSpPr/>
            <p:nvPr/>
          </p:nvSpPr>
          <p:spPr>
            <a:xfrm>
              <a:off x="0" y="0"/>
              <a:ext cx="1409319" cy="1282446"/>
            </a:xfrm>
            <a:custGeom>
              <a:avLst/>
              <a:gdLst/>
              <a:ahLst/>
              <a:cxnLst/>
              <a:rect l="l" t="t" r="r" b="b"/>
              <a:pathLst>
                <a:path w="1409319" h="1282446">
                  <a:moveTo>
                    <a:pt x="554990" y="779399"/>
                  </a:moveTo>
                  <a:cubicBezTo>
                    <a:pt x="467868" y="785241"/>
                    <a:pt x="421386" y="834644"/>
                    <a:pt x="389382" y="892810"/>
                  </a:cubicBezTo>
                  <a:cubicBezTo>
                    <a:pt x="348742" y="965454"/>
                    <a:pt x="319659" y="1041146"/>
                    <a:pt x="281813" y="1113790"/>
                  </a:cubicBezTo>
                  <a:cubicBezTo>
                    <a:pt x="255651" y="1157351"/>
                    <a:pt x="229489" y="1203960"/>
                    <a:pt x="191770" y="1238885"/>
                  </a:cubicBezTo>
                  <a:cubicBezTo>
                    <a:pt x="148209" y="1282446"/>
                    <a:pt x="98806" y="1267968"/>
                    <a:pt x="81407" y="1206881"/>
                  </a:cubicBezTo>
                  <a:cubicBezTo>
                    <a:pt x="64008" y="1145794"/>
                    <a:pt x="63881" y="1090549"/>
                    <a:pt x="116205" y="1038225"/>
                  </a:cubicBezTo>
                  <a:cubicBezTo>
                    <a:pt x="159766" y="994664"/>
                    <a:pt x="191770" y="942213"/>
                    <a:pt x="223774" y="892810"/>
                  </a:cubicBezTo>
                  <a:cubicBezTo>
                    <a:pt x="284734" y="796798"/>
                    <a:pt x="348742" y="706628"/>
                    <a:pt x="459105" y="651383"/>
                  </a:cubicBezTo>
                  <a:cubicBezTo>
                    <a:pt x="438785" y="651383"/>
                    <a:pt x="415544" y="648462"/>
                    <a:pt x="380619" y="645541"/>
                  </a:cubicBezTo>
                  <a:cubicBezTo>
                    <a:pt x="444500" y="596138"/>
                    <a:pt x="499745" y="555371"/>
                    <a:pt x="554990" y="514731"/>
                  </a:cubicBezTo>
                  <a:cubicBezTo>
                    <a:pt x="552069" y="508889"/>
                    <a:pt x="549148" y="503047"/>
                    <a:pt x="549148" y="500253"/>
                  </a:cubicBezTo>
                  <a:cubicBezTo>
                    <a:pt x="511429" y="514731"/>
                    <a:pt x="467741" y="523494"/>
                    <a:pt x="435864" y="546735"/>
                  </a:cubicBezTo>
                  <a:cubicBezTo>
                    <a:pt x="369062" y="596138"/>
                    <a:pt x="313817" y="654304"/>
                    <a:pt x="247015" y="703834"/>
                  </a:cubicBezTo>
                  <a:cubicBezTo>
                    <a:pt x="209296" y="732917"/>
                    <a:pt x="162687" y="759079"/>
                    <a:pt x="116205" y="770763"/>
                  </a:cubicBezTo>
                  <a:cubicBezTo>
                    <a:pt x="40640" y="785241"/>
                    <a:pt x="0" y="732917"/>
                    <a:pt x="32004" y="660146"/>
                  </a:cubicBezTo>
                  <a:cubicBezTo>
                    <a:pt x="46482" y="622300"/>
                    <a:pt x="75565" y="590296"/>
                    <a:pt x="104648" y="558419"/>
                  </a:cubicBezTo>
                  <a:cubicBezTo>
                    <a:pt x="162814" y="482854"/>
                    <a:pt x="232537" y="415925"/>
                    <a:pt x="287655" y="340360"/>
                  </a:cubicBezTo>
                  <a:cubicBezTo>
                    <a:pt x="354457" y="244348"/>
                    <a:pt x="453263" y="197866"/>
                    <a:pt x="560832" y="165862"/>
                  </a:cubicBezTo>
                  <a:cubicBezTo>
                    <a:pt x="639318" y="139700"/>
                    <a:pt x="714883" y="113538"/>
                    <a:pt x="781685" y="58293"/>
                  </a:cubicBezTo>
                  <a:cubicBezTo>
                    <a:pt x="839724" y="5842"/>
                    <a:pt x="912368" y="0"/>
                    <a:pt x="999617" y="8763"/>
                  </a:cubicBezTo>
                  <a:cubicBezTo>
                    <a:pt x="967613" y="49530"/>
                    <a:pt x="941451" y="84328"/>
                    <a:pt x="912495" y="116332"/>
                  </a:cubicBezTo>
                  <a:cubicBezTo>
                    <a:pt x="810768" y="215265"/>
                    <a:pt x="778891" y="340233"/>
                    <a:pt x="781685" y="477012"/>
                  </a:cubicBezTo>
                  <a:cubicBezTo>
                    <a:pt x="784606" y="590423"/>
                    <a:pt x="848487" y="636905"/>
                    <a:pt x="958977" y="616585"/>
                  </a:cubicBezTo>
                  <a:cubicBezTo>
                    <a:pt x="1043305" y="599186"/>
                    <a:pt x="1104265" y="558419"/>
                    <a:pt x="1141984" y="479933"/>
                  </a:cubicBezTo>
                  <a:cubicBezTo>
                    <a:pt x="1165225" y="433451"/>
                    <a:pt x="1194308" y="383921"/>
                    <a:pt x="1217549" y="340360"/>
                  </a:cubicBezTo>
                  <a:cubicBezTo>
                    <a:pt x="1281430" y="352044"/>
                    <a:pt x="1342517" y="360680"/>
                    <a:pt x="1409319" y="372364"/>
                  </a:cubicBezTo>
                  <a:cubicBezTo>
                    <a:pt x="1383157" y="401447"/>
                    <a:pt x="1362837" y="436372"/>
                    <a:pt x="1330833" y="453771"/>
                  </a:cubicBezTo>
                  <a:cubicBezTo>
                    <a:pt x="1208786" y="526415"/>
                    <a:pt x="1083818" y="593344"/>
                    <a:pt x="958850" y="657352"/>
                  </a:cubicBezTo>
                  <a:cubicBezTo>
                    <a:pt x="894969" y="689356"/>
                    <a:pt x="828040" y="715518"/>
                    <a:pt x="764159" y="747522"/>
                  </a:cubicBezTo>
                  <a:cubicBezTo>
                    <a:pt x="642112" y="805688"/>
                    <a:pt x="563626" y="901700"/>
                    <a:pt x="522986" y="1029589"/>
                  </a:cubicBezTo>
                  <a:cubicBezTo>
                    <a:pt x="505587" y="1084834"/>
                    <a:pt x="493903" y="1140079"/>
                    <a:pt x="467741" y="1189482"/>
                  </a:cubicBezTo>
                  <a:cubicBezTo>
                    <a:pt x="453263" y="1218565"/>
                    <a:pt x="424180" y="1247648"/>
                    <a:pt x="392176" y="1262126"/>
                  </a:cubicBezTo>
                  <a:cubicBezTo>
                    <a:pt x="374777" y="1273810"/>
                    <a:pt x="331216" y="1267968"/>
                    <a:pt x="316611" y="1250442"/>
                  </a:cubicBezTo>
                  <a:cubicBezTo>
                    <a:pt x="302006" y="1232916"/>
                    <a:pt x="296291" y="1192276"/>
                    <a:pt x="307848" y="1169035"/>
                  </a:cubicBezTo>
                  <a:cubicBezTo>
                    <a:pt x="374650" y="1035304"/>
                    <a:pt x="429895" y="889889"/>
                    <a:pt x="554863" y="77927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5" name="Group 255"/>
          <p:cNvGrpSpPr>
            <a:grpSpLocks noChangeAspect="1"/>
          </p:cNvGrpSpPr>
          <p:nvPr/>
        </p:nvGrpSpPr>
        <p:grpSpPr>
          <a:xfrm>
            <a:off x="3358800" y="2374560"/>
            <a:ext cx="1825920" cy="1098720"/>
            <a:chOff x="0" y="0"/>
            <a:chExt cx="2434560" cy="1464960"/>
          </a:xfrm>
          <a:solidFill>
            <a:schemeClr val="tx1">
              <a:lumMod val="85000"/>
            </a:schemeClr>
          </a:solidFill>
        </p:grpSpPr>
        <p:sp>
          <p:nvSpPr>
            <p:cNvPr id="256" name="Freeform 256"/>
            <p:cNvSpPr/>
            <p:nvPr/>
          </p:nvSpPr>
          <p:spPr>
            <a:xfrm>
              <a:off x="0" y="0"/>
              <a:ext cx="2434463" cy="1464945"/>
            </a:xfrm>
            <a:custGeom>
              <a:avLst/>
              <a:gdLst/>
              <a:ahLst/>
              <a:cxnLst/>
              <a:rect l="l" t="t" r="r" b="b"/>
              <a:pathLst>
                <a:path w="2434463" h="1464945">
                  <a:moveTo>
                    <a:pt x="26162" y="1464945"/>
                  </a:moveTo>
                  <a:cubicBezTo>
                    <a:pt x="14478" y="1447546"/>
                    <a:pt x="8763" y="1435862"/>
                    <a:pt x="0" y="1421384"/>
                  </a:cubicBezTo>
                  <a:cubicBezTo>
                    <a:pt x="145288" y="1339977"/>
                    <a:pt x="284734" y="1258570"/>
                    <a:pt x="424180" y="1177163"/>
                  </a:cubicBezTo>
                  <a:cubicBezTo>
                    <a:pt x="447421" y="1162685"/>
                    <a:pt x="470662" y="1145159"/>
                    <a:pt x="488061" y="1124839"/>
                  </a:cubicBezTo>
                  <a:cubicBezTo>
                    <a:pt x="543306" y="1046353"/>
                    <a:pt x="618744" y="994029"/>
                    <a:pt x="703072" y="944626"/>
                  </a:cubicBezTo>
                  <a:cubicBezTo>
                    <a:pt x="1237615" y="639445"/>
                    <a:pt x="1769237" y="331343"/>
                    <a:pt x="2303780" y="23241"/>
                  </a:cubicBezTo>
                  <a:cubicBezTo>
                    <a:pt x="2315464" y="14478"/>
                    <a:pt x="2329942" y="8763"/>
                    <a:pt x="2347341" y="0"/>
                  </a:cubicBezTo>
                  <a:cubicBezTo>
                    <a:pt x="2376424" y="46482"/>
                    <a:pt x="2402586" y="92964"/>
                    <a:pt x="2434463" y="142367"/>
                  </a:cubicBezTo>
                  <a:cubicBezTo>
                    <a:pt x="2332736" y="203454"/>
                    <a:pt x="2231136" y="261493"/>
                    <a:pt x="2132330" y="319659"/>
                  </a:cubicBezTo>
                  <a:cubicBezTo>
                    <a:pt x="1664716" y="587121"/>
                    <a:pt x="1196975" y="860425"/>
                    <a:pt x="729234" y="1127760"/>
                  </a:cubicBezTo>
                  <a:cubicBezTo>
                    <a:pt x="682752" y="1153922"/>
                    <a:pt x="627507" y="1162685"/>
                    <a:pt x="578104" y="1180084"/>
                  </a:cubicBezTo>
                  <a:cubicBezTo>
                    <a:pt x="522859" y="1200404"/>
                    <a:pt x="464820" y="1215009"/>
                    <a:pt x="412496" y="1244092"/>
                  </a:cubicBezTo>
                  <a:cubicBezTo>
                    <a:pt x="284607" y="1313815"/>
                    <a:pt x="156845" y="1389380"/>
                    <a:pt x="26162" y="146494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7" name="Group 257"/>
          <p:cNvGrpSpPr>
            <a:grpSpLocks noChangeAspect="1"/>
          </p:cNvGrpSpPr>
          <p:nvPr/>
        </p:nvGrpSpPr>
        <p:grpSpPr>
          <a:xfrm>
            <a:off x="3362400" y="3000240"/>
            <a:ext cx="1825920" cy="1098720"/>
            <a:chOff x="0" y="0"/>
            <a:chExt cx="2434560" cy="1464960"/>
          </a:xfrm>
          <a:solidFill>
            <a:schemeClr val="tx1">
              <a:lumMod val="85000"/>
            </a:schemeClr>
          </a:solidFill>
        </p:grpSpPr>
        <p:sp>
          <p:nvSpPr>
            <p:cNvPr id="258" name="Freeform 258"/>
            <p:cNvSpPr/>
            <p:nvPr/>
          </p:nvSpPr>
          <p:spPr>
            <a:xfrm>
              <a:off x="-127" y="0"/>
              <a:ext cx="2434590" cy="1464945"/>
            </a:xfrm>
            <a:custGeom>
              <a:avLst/>
              <a:gdLst/>
              <a:ahLst/>
              <a:cxnLst/>
              <a:rect l="l" t="t" r="r" b="b"/>
              <a:pathLst>
                <a:path w="2434590" h="1464945">
                  <a:moveTo>
                    <a:pt x="2350389" y="0"/>
                  </a:moveTo>
                  <a:cubicBezTo>
                    <a:pt x="2379472" y="49403"/>
                    <a:pt x="2405634" y="92964"/>
                    <a:pt x="2434590" y="142367"/>
                  </a:cubicBezTo>
                  <a:cubicBezTo>
                    <a:pt x="2417191" y="154051"/>
                    <a:pt x="2405507" y="162687"/>
                    <a:pt x="2391029" y="171450"/>
                  </a:cubicBezTo>
                  <a:cubicBezTo>
                    <a:pt x="1830324" y="496951"/>
                    <a:pt x="1269619" y="819658"/>
                    <a:pt x="705993" y="1142238"/>
                  </a:cubicBezTo>
                  <a:cubicBezTo>
                    <a:pt x="679831" y="1159637"/>
                    <a:pt x="650748" y="1168400"/>
                    <a:pt x="621792" y="1174242"/>
                  </a:cubicBezTo>
                  <a:cubicBezTo>
                    <a:pt x="534670" y="1188720"/>
                    <a:pt x="453263" y="1217803"/>
                    <a:pt x="380619" y="1264412"/>
                  </a:cubicBezTo>
                  <a:cubicBezTo>
                    <a:pt x="267335" y="1334135"/>
                    <a:pt x="148209" y="1398143"/>
                    <a:pt x="32004" y="1464945"/>
                  </a:cubicBezTo>
                  <a:cubicBezTo>
                    <a:pt x="2921" y="1441704"/>
                    <a:pt x="0" y="1424305"/>
                    <a:pt x="34925" y="1403858"/>
                  </a:cubicBezTo>
                  <a:cubicBezTo>
                    <a:pt x="151130" y="1339850"/>
                    <a:pt x="264414" y="1275969"/>
                    <a:pt x="377698" y="1206246"/>
                  </a:cubicBezTo>
                  <a:cubicBezTo>
                    <a:pt x="430022" y="1171321"/>
                    <a:pt x="476504" y="1124839"/>
                    <a:pt x="525907" y="1084199"/>
                  </a:cubicBezTo>
                  <a:cubicBezTo>
                    <a:pt x="566547" y="1049274"/>
                    <a:pt x="601472" y="1011555"/>
                    <a:pt x="645033" y="985393"/>
                  </a:cubicBezTo>
                  <a:cubicBezTo>
                    <a:pt x="1205738" y="659765"/>
                    <a:pt x="1763522" y="337185"/>
                    <a:pt x="2324227" y="14478"/>
                  </a:cubicBezTo>
                  <a:cubicBezTo>
                    <a:pt x="2330069" y="11557"/>
                    <a:pt x="2335911" y="8636"/>
                    <a:pt x="2350389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9" name="Group 259"/>
          <p:cNvGrpSpPr>
            <a:grpSpLocks noChangeAspect="1"/>
          </p:cNvGrpSpPr>
          <p:nvPr/>
        </p:nvGrpSpPr>
        <p:grpSpPr>
          <a:xfrm>
            <a:off x="3774960" y="3083040"/>
            <a:ext cx="1819440" cy="1089360"/>
            <a:chOff x="0" y="0"/>
            <a:chExt cx="2425920" cy="1452480"/>
          </a:xfrm>
          <a:solidFill>
            <a:schemeClr val="tx1">
              <a:lumMod val="85000"/>
            </a:schemeClr>
          </a:solidFill>
        </p:grpSpPr>
        <p:sp>
          <p:nvSpPr>
            <p:cNvPr id="260" name="Freeform 260"/>
            <p:cNvSpPr/>
            <p:nvPr/>
          </p:nvSpPr>
          <p:spPr>
            <a:xfrm>
              <a:off x="0" y="0"/>
              <a:ext cx="2425954" cy="1452626"/>
            </a:xfrm>
            <a:custGeom>
              <a:avLst/>
              <a:gdLst/>
              <a:ahLst/>
              <a:cxnLst/>
              <a:rect l="l" t="t" r="r" b="b"/>
              <a:pathLst>
                <a:path w="2425954" h="1452626">
                  <a:moveTo>
                    <a:pt x="0" y="1417574"/>
                  </a:moveTo>
                  <a:cubicBezTo>
                    <a:pt x="127635" y="1344930"/>
                    <a:pt x="258318" y="1272286"/>
                    <a:pt x="385953" y="1193927"/>
                  </a:cubicBezTo>
                  <a:cubicBezTo>
                    <a:pt x="429514" y="1167765"/>
                    <a:pt x="467233" y="1127125"/>
                    <a:pt x="507873" y="1092200"/>
                  </a:cubicBezTo>
                  <a:cubicBezTo>
                    <a:pt x="554355" y="1054481"/>
                    <a:pt x="597789" y="1005078"/>
                    <a:pt x="650113" y="975995"/>
                  </a:cubicBezTo>
                  <a:cubicBezTo>
                    <a:pt x="1195578" y="656463"/>
                    <a:pt x="1746885" y="339852"/>
                    <a:pt x="2295398" y="23241"/>
                  </a:cubicBezTo>
                  <a:cubicBezTo>
                    <a:pt x="2306955" y="14478"/>
                    <a:pt x="2321560" y="8763"/>
                    <a:pt x="2338959" y="0"/>
                  </a:cubicBezTo>
                  <a:cubicBezTo>
                    <a:pt x="2367915" y="46482"/>
                    <a:pt x="2394077" y="92964"/>
                    <a:pt x="2425954" y="142367"/>
                  </a:cubicBezTo>
                  <a:cubicBezTo>
                    <a:pt x="2347595" y="185928"/>
                    <a:pt x="2275078" y="229489"/>
                    <a:pt x="2202561" y="273050"/>
                  </a:cubicBezTo>
                  <a:cubicBezTo>
                    <a:pt x="1706245" y="557784"/>
                    <a:pt x="1210056" y="845312"/>
                    <a:pt x="713867" y="1132967"/>
                  </a:cubicBezTo>
                  <a:cubicBezTo>
                    <a:pt x="690626" y="1147445"/>
                    <a:pt x="664591" y="1164971"/>
                    <a:pt x="638429" y="1164971"/>
                  </a:cubicBezTo>
                  <a:cubicBezTo>
                    <a:pt x="502031" y="1176528"/>
                    <a:pt x="391795" y="1246251"/>
                    <a:pt x="278638" y="1313180"/>
                  </a:cubicBezTo>
                  <a:cubicBezTo>
                    <a:pt x="206121" y="1359662"/>
                    <a:pt x="130683" y="1403223"/>
                    <a:pt x="52324" y="1443863"/>
                  </a:cubicBezTo>
                  <a:cubicBezTo>
                    <a:pt x="37846" y="1452626"/>
                    <a:pt x="17526" y="1443863"/>
                    <a:pt x="127" y="1443863"/>
                  </a:cubicBezTo>
                  <a:cubicBezTo>
                    <a:pt x="127" y="1435100"/>
                    <a:pt x="127" y="1426464"/>
                    <a:pt x="127" y="141770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1" name="Group 261"/>
          <p:cNvGrpSpPr>
            <a:grpSpLocks noChangeAspect="1"/>
          </p:cNvGrpSpPr>
          <p:nvPr/>
        </p:nvGrpSpPr>
        <p:grpSpPr>
          <a:xfrm>
            <a:off x="3743280" y="2473200"/>
            <a:ext cx="1825920" cy="1098720"/>
            <a:chOff x="0" y="0"/>
            <a:chExt cx="2434560" cy="1464960"/>
          </a:xfrm>
          <a:solidFill>
            <a:schemeClr val="tx1">
              <a:lumMod val="85000"/>
            </a:schemeClr>
          </a:solidFill>
        </p:grpSpPr>
        <p:sp>
          <p:nvSpPr>
            <p:cNvPr id="262" name="Freeform 262"/>
            <p:cNvSpPr/>
            <p:nvPr/>
          </p:nvSpPr>
          <p:spPr>
            <a:xfrm>
              <a:off x="0" y="0"/>
              <a:ext cx="2434463" cy="1465072"/>
            </a:xfrm>
            <a:custGeom>
              <a:avLst/>
              <a:gdLst/>
              <a:ahLst/>
              <a:cxnLst/>
              <a:rect l="l" t="t" r="r" b="b"/>
              <a:pathLst>
                <a:path w="2434463" h="1465072">
                  <a:moveTo>
                    <a:pt x="2350262" y="0"/>
                  </a:moveTo>
                  <a:cubicBezTo>
                    <a:pt x="2376424" y="49403"/>
                    <a:pt x="2402586" y="92964"/>
                    <a:pt x="2434463" y="145288"/>
                  </a:cubicBezTo>
                  <a:cubicBezTo>
                    <a:pt x="2414143" y="156972"/>
                    <a:pt x="2393823" y="168529"/>
                    <a:pt x="2373503" y="180213"/>
                  </a:cubicBezTo>
                  <a:cubicBezTo>
                    <a:pt x="1818640" y="502793"/>
                    <a:pt x="1260856" y="822579"/>
                    <a:pt x="705993" y="1142365"/>
                  </a:cubicBezTo>
                  <a:cubicBezTo>
                    <a:pt x="676910" y="1159764"/>
                    <a:pt x="645033" y="1171448"/>
                    <a:pt x="613029" y="1177290"/>
                  </a:cubicBezTo>
                  <a:cubicBezTo>
                    <a:pt x="525907" y="1186053"/>
                    <a:pt x="450342" y="1217930"/>
                    <a:pt x="377698" y="1264539"/>
                  </a:cubicBezTo>
                  <a:cubicBezTo>
                    <a:pt x="264414" y="1334262"/>
                    <a:pt x="145288" y="1398270"/>
                    <a:pt x="29083" y="1465072"/>
                  </a:cubicBezTo>
                  <a:cubicBezTo>
                    <a:pt x="17399" y="1453388"/>
                    <a:pt x="11684" y="1441831"/>
                    <a:pt x="0" y="1424432"/>
                  </a:cubicBezTo>
                  <a:cubicBezTo>
                    <a:pt x="142367" y="1343025"/>
                    <a:pt x="284734" y="1261618"/>
                    <a:pt x="424180" y="1177417"/>
                  </a:cubicBezTo>
                  <a:cubicBezTo>
                    <a:pt x="450342" y="1162939"/>
                    <a:pt x="476504" y="1142492"/>
                    <a:pt x="493903" y="1119251"/>
                  </a:cubicBezTo>
                  <a:cubicBezTo>
                    <a:pt x="546227" y="1046607"/>
                    <a:pt x="615950" y="997204"/>
                    <a:pt x="691515" y="953516"/>
                  </a:cubicBezTo>
                  <a:cubicBezTo>
                    <a:pt x="1231773" y="645287"/>
                    <a:pt x="1769237" y="334264"/>
                    <a:pt x="2306701" y="23241"/>
                  </a:cubicBezTo>
                  <a:cubicBezTo>
                    <a:pt x="2318385" y="17399"/>
                    <a:pt x="2329942" y="11557"/>
                    <a:pt x="2350262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3" name="Group 263"/>
          <p:cNvGrpSpPr>
            <a:grpSpLocks noChangeAspect="1"/>
          </p:cNvGrpSpPr>
          <p:nvPr/>
        </p:nvGrpSpPr>
        <p:grpSpPr>
          <a:xfrm>
            <a:off x="7883280" y="3581280"/>
            <a:ext cx="380880" cy="596880"/>
            <a:chOff x="0" y="0"/>
            <a:chExt cx="507840" cy="795840"/>
          </a:xfrm>
          <a:solidFill>
            <a:schemeClr val="tx1">
              <a:lumMod val="85000"/>
            </a:schemeClr>
          </a:solidFill>
        </p:grpSpPr>
        <p:sp>
          <p:nvSpPr>
            <p:cNvPr id="264" name="Freeform 264"/>
            <p:cNvSpPr/>
            <p:nvPr/>
          </p:nvSpPr>
          <p:spPr>
            <a:xfrm>
              <a:off x="0" y="0"/>
              <a:ext cx="507873" cy="795782"/>
            </a:xfrm>
            <a:custGeom>
              <a:avLst/>
              <a:gdLst/>
              <a:ahLst/>
              <a:cxnLst/>
              <a:rect l="l" t="t" r="r" b="b"/>
              <a:pathLst>
                <a:path w="507873" h="795782">
                  <a:moveTo>
                    <a:pt x="490474" y="2921"/>
                  </a:moveTo>
                  <a:cubicBezTo>
                    <a:pt x="493395" y="17526"/>
                    <a:pt x="496316" y="29210"/>
                    <a:pt x="496316" y="43688"/>
                  </a:cubicBezTo>
                  <a:cubicBezTo>
                    <a:pt x="502158" y="271018"/>
                    <a:pt x="502158" y="495554"/>
                    <a:pt x="507873" y="722884"/>
                  </a:cubicBezTo>
                  <a:cubicBezTo>
                    <a:pt x="507873" y="763651"/>
                    <a:pt x="490474" y="778256"/>
                    <a:pt x="455676" y="781177"/>
                  </a:cubicBezTo>
                  <a:cubicBezTo>
                    <a:pt x="328041" y="784098"/>
                    <a:pt x="203200" y="789940"/>
                    <a:pt x="78486" y="792861"/>
                  </a:cubicBezTo>
                  <a:cubicBezTo>
                    <a:pt x="49530" y="795782"/>
                    <a:pt x="32004" y="784098"/>
                    <a:pt x="29210" y="752094"/>
                  </a:cubicBezTo>
                  <a:cubicBezTo>
                    <a:pt x="14478" y="518922"/>
                    <a:pt x="0" y="282829"/>
                    <a:pt x="34798" y="49530"/>
                  </a:cubicBezTo>
                  <a:cubicBezTo>
                    <a:pt x="40640" y="11684"/>
                    <a:pt x="55118" y="0"/>
                    <a:pt x="92837" y="0"/>
                  </a:cubicBezTo>
                  <a:cubicBezTo>
                    <a:pt x="226314" y="2921"/>
                    <a:pt x="356870" y="2921"/>
                    <a:pt x="490347" y="292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5" name="Group 265"/>
          <p:cNvGrpSpPr>
            <a:grpSpLocks noChangeAspect="1"/>
          </p:cNvGrpSpPr>
          <p:nvPr/>
        </p:nvGrpSpPr>
        <p:grpSpPr>
          <a:xfrm>
            <a:off x="1067040" y="5302080"/>
            <a:ext cx="790560" cy="917280"/>
            <a:chOff x="0" y="0"/>
            <a:chExt cx="1054080" cy="1223040"/>
          </a:xfrm>
          <a:solidFill>
            <a:schemeClr val="tx1">
              <a:lumMod val="85000"/>
            </a:schemeClr>
          </a:solidFill>
        </p:grpSpPr>
        <p:sp>
          <p:nvSpPr>
            <p:cNvPr id="266" name="Freeform 266"/>
            <p:cNvSpPr/>
            <p:nvPr/>
          </p:nvSpPr>
          <p:spPr>
            <a:xfrm>
              <a:off x="0" y="0"/>
              <a:ext cx="1053973" cy="1223010"/>
            </a:xfrm>
            <a:custGeom>
              <a:avLst/>
              <a:gdLst/>
              <a:ahLst/>
              <a:cxnLst/>
              <a:rect l="l" t="t" r="r" b="b"/>
              <a:pathLst>
                <a:path w="1053973" h="1223010">
                  <a:moveTo>
                    <a:pt x="145542" y="1223010"/>
                  </a:moveTo>
                  <a:cubicBezTo>
                    <a:pt x="0" y="1022604"/>
                    <a:pt x="20320" y="743712"/>
                    <a:pt x="189230" y="549021"/>
                  </a:cubicBezTo>
                  <a:cubicBezTo>
                    <a:pt x="232918" y="502539"/>
                    <a:pt x="282448" y="456057"/>
                    <a:pt x="337693" y="418338"/>
                  </a:cubicBezTo>
                  <a:cubicBezTo>
                    <a:pt x="524129" y="287655"/>
                    <a:pt x="713359" y="159766"/>
                    <a:pt x="902716" y="32004"/>
                  </a:cubicBezTo>
                  <a:cubicBezTo>
                    <a:pt x="955040" y="0"/>
                    <a:pt x="1001649" y="2921"/>
                    <a:pt x="1027811" y="40640"/>
                  </a:cubicBezTo>
                  <a:cubicBezTo>
                    <a:pt x="1053973" y="78359"/>
                    <a:pt x="1039495" y="119126"/>
                    <a:pt x="989965" y="156845"/>
                  </a:cubicBezTo>
                  <a:cubicBezTo>
                    <a:pt x="890905" y="226568"/>
                    <a:pt x="794893" y="299212"/>
                    <a:pt x="698754" y="371856"/>
                  </a:cubicBezTo>
                  <a:cubicBezTo>
                    <a:pt x="657987" y="403860"/>
                    <a:pt x="617220" y="441579"/>
                    <a:pt x="576453" y="479298"/>
                  </a:cubicBezTo>
                  <a:cubicBezTo>
                    <a:pt x="471678" y="581025"/>
                    <a:pt x="451231" y="679704"/>
                    <a:pt x="509524" y="816229"/>
                  </a:cubicBezTo>
                  <a:cubicBezTo>
                    <a:pt x="524129" y="851027"/>
                    <a:pt x="524129" y="874268"/>
                    <a:pt x="491998" y="903351"/>
                  </a:cubicBezTo>
                  <a:cubicBezTo>
                    <a:pt x="375539" y="1007872"/>
                    <a:pt x="262001" y="1115441"/>
                    <a:pt x="145542" y="122288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7" name="Group 267"/>
          <p:cNvGrpSpPr>
            <a:grpSpLocks noChangeAspect="1"/>
          </p:cNvGrpSpPr>
          <p:nvPr/>
        </p:nvGrpSpPr>
        <p:grpSpPr>
          <a:xfrm>
            <a:off x="3610080" y="9302400"/>
            <a:ext cx="1819440" cy="641520"/>
            <a:chOff x="0" y="0"/>
            <a:chExt cx="2425920" cy="855360"/>
          </a:xfrm>
          <a:solidFill>
            <a:schemeClr val="tx1">
              <a:lumMod val="85000"/>
            </a:schemeClr>
          </a:solidFill>
        </p:grpSpPr>
        <p:sp>
          <p:nvSpPr>
            <p:cNvPr id="268" name="Freeform 268"/>
            <p:cNvSpPr/>
            <p:nvPr/>
          </p:nvSpPr>
          <p:spPr>
            <a:xfrm>
              <a:off x="0" y="0"/>
              <a:ext cx="2426081" cy="855472"/>
            </a:xfrm>
            <a:custGeom>
              <a:avLst/>
              <a:gdLst/>
              <a:ahLst/>
              <a:cxnLst/>
              <a:rect l="l" t="t" r="r" b="b"/>
              <a:pathLst>
                <a:path w="2426081" h="855472">
                  <a:moveTo>
                    <a:pt x="293497" y="0"/>
                  </a:moveTo>
                  <a:cubicBezTo>
                    <a:pt x="305181" y="64008"/>
                    <a:pt x="293497" y="101854"/>
                    <a:pt x="247015" y="136779"/>
                  </a:cubicBezTo>
                  <a:cubicBezTo>
                    <a:pt x="84328" y="267716"/>
                    <a:pt x="90170" y="468503"/>
                    <a:pt x="255778" y="596519"/>
                  </a:cubicBezTo>
                  <a:cubicBezTo>
                    <a:pt x="371983" y="683768"/>
                    <a:pt x="505587" y="709930"/>
                    <a:pt x="642239" y="727456"/>
                  </a:cubicBezTo>
                  <a:cubicBezTo>
                    <a:pt x="985012" y="771144"/>
                    <a:pt x="1324991" y="756539"/>
                    <a:pt x="1664843" y="707136"/>
                  </a:cubicBezTo>
                  <a:cubicBezTo>
                    <a:pt x="1682242" y="704215"/>
                    <a:pt x="1699768" y="683895"/>
                    <a:pt x="1714246" y="672211"/>
                  </a:cubicBezTo>
                  <a:cubicBezTo>
                    <a:pt x="1734566" y="654812"/>
                    <a:pt x="1754886" y="628523"/>
                    <a:pt x="1778127" y="622808"/>
                  </a:cubicBezTo>
                  <a:cubicBezTo>
                    <a:pt x="1920494" y="587883"/>
                    <a:pt x="2062861" y="561721"/>
                    <a:pt x="2205228" y="532638"/>
                  </a:cubicBezTo>
                  <a:cubicBezTo>
                    <a:pt x="2222627" y="529717"/>
                    <a:pt x="2242947" y="529717"/>
                    <a:pt x="2260473" y="535559"/>
                  </a:cubicBezTo>
                  <a:cubicBezTo>
                    <a:pt x="2312797" y="550164"/>
                    <a:pt x="2350516" y="529717"/>
                    <a:pt x="2353437" y="477393"/>
                  </a:cubicBezTo>
                  <a:cubicBezTo>
                    <a:pt x="2356358" y="430784"/>
                    <a:pt x="2350516" y="381381"/>
                    <a:pt x="2341753" y="334772"/>
                  </a:cubicBezTo>
                  <a:cubicBezTo>
                    <a:pt x="2335911" y="302768"/>
                    <a:pt x="2332990" y="273685"/>
                    <a:pt x="2364994" y="270764"/>
                  </a:cubicBezTo>
                  <a:cubicBezTo>
                    <a:pt x="2382393" y="267843"/>
                    <a:pt x="2414397" y="294005"/>
                    <a:pt x="2417318" y="308610"/>
                  </a:cubicBezTo>
                  <a:cubicBezTo>
                    <a:pt x="2423160" y="378460"/>
                    <a:pt x="2426081" y="451231"/>
                    <a:pt x="2426081" y="520954"/>
                  </a:cubicBezTo>
                  <a:cubicBezTo>
                    <a:pt x="2423160" y="541274"/>
                    <a:pt x="2405761" y="567563"/>
                    <a:pt x="2388362" y="584962"/>
                  </a:cubicBezTo>
                  <a:cubicBezTo>
                    <a:pt x="2353437" y="616966"/>
                    <a:pt x="2301240" y="628650"/>
                    <a:pt x="2301240" y="692658"/>
                  </a:cubicBezTo>
                  <a:cubicBezTo>
                    <a:pt x="2301240" y="701421"/>
                    <a:pt x="2272157" y="718820"/>
                    <a:pt x="2254758" y="721741"/>
                  </a:cubicBezTo>
                  <a:cubicBezTo>
                    <a:pt x="2106549" y="753745"/>
                    <a:pt x="1955546" y="785749"/>
                    <a:pt x="1807337" y="814832"/>
                  </a:cubicBezTo>
                  <a:cubicBezTo>
                    <a:pt x="1792859" y="817753"/>
                    <a:pt x="1772412" y="817753"/>
                    <a:pt x="1763776" y="808990"/>
                  </a:cubicBezTo>
                  <a:cubicBezTo>
                    <a:pt x="1728851" y="776986"/>
                    <a:pt x="1688211" y="788670"/>
                    <a:pt x="1647571" y="794385"/>
                  </a:cubicBezTo>
                  <a:cubicBezTo>
                    <a:pt x="1269873" y="838073"/>
                    <a:pt x="892175" y="855472"/>
                    <a:pt x="514477" y="785622"/>
                  </a:cubicBezTo>
                  <a:cubicBezTo>
                    <a:pt x="398272" y="765302"/>
                    <a:pt x="284988" y="724535"/>
                    <a:pt x="189103" y="645922"/>
                  </a:cubicBezTo>
                  <a:cubicBezTo>
                    <a:pt x="14478" y="500380"/>
                    <a:pt x="0" y="273431"/>
                    <a:pt x="156845" y="110617"/>
                  </a:cubicBezTo>
                  <a:cubicBezTo>
                    <a:pt x="194691" y="69850"/>
                    <a:pt x="241173" y="40767"/>
                    <a:pt x="293497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69" name="Group 269"/>
          <p:cNvGrpSpPr>
            <a:grpSpLocks noChangeAspect="1"/>
          </p:cNvGrpSpPr>
          <p:nvPr/>
        </p:nvGrpSpPr>
        <p:grpSpPr>
          <a:xfrm>
            <a:off x="7054560" y="2330640"/>
            <a:ext cx="524160" cy="542880"/>
            <a:chOff x="0" y="0"/>
            <a:chExt cx="698880" cy="723840"/>
          </a:xfrm>
          <a:solidFill>
            <a:schemeClr val="tx1">
              <a:lumMod val="85000"/>
            </a:schemeClr>
          </a:solidFill>
        </p:grpSpPr>
        <p:sp>
          <p:nvSpPr>
            <p:cNvPr id="270" name="Freeform 270"/>
            <p:cNvSpPr/>
            <p:nvPr/>
          </p:nvSpPr>
          <p:spPr>
            <a:xfrm>
              <a:off x="0" y="0"/>
              <a:ext cx="698754" cy="723900"/>
            </a:xfrm>
            <a:custGeom>
              <a:avLst/>
              <a:gdLst/>
              <a:ahLst/>
              <a:cxnLst/>
              <a:rect l="l" t="t" r="r" b="b"/>
              <a:pathLst>
                <a:path w="698754" h="723900">
                  <a:moveTo>
                    <a:pt x="637667" y="535686"/>
                  </a:moveTo>
                  <a:cubicBezTo>
                    <a:pt x="649351" y="442976"/>
                    <a:pt x="660908" y="350393"/>
                    <a:pt x="617220" y="263525"/>
                  </a:cubicBezTo>
                  <a:cubicBezTo>
                    <a:pt x="611378" y="263525"/>
                    <a:pt x="605536" y="263525"/>
                    <a:pt x="599694" y="263525"/>
                  </a:cubicBezTo>
                  <a:cubicBezTo>
                    <a:pt x="599694" y="298323"/>
                    <a:pt x="596773" y="332994"/>
                    <a:pt x="599694" y="364871"/>
                  </a:cubicBezTo>
                  <a:cubicBezTo>
                    <a:pt x="605536" y="454660"/>
                    <a:pt x="588010" y="474853"/>
                    <a:pt x="500634" y="457581"/>
                  </a:cubicBezTo>
                  <a:cubicBezTo>
                    <a:pt x="363728" y="428625"/>
                    <a:pt x="355092" y="428625"/>
                    <a:pt x="296799" y="561848"/>
                  </a:cubicBezTo>
                  <a:cubicBezTo>
                    <a:pt x="261874" y="642874"/>
                    <a:pt x="206502" y="697992"/>
                    <a:pt x="116205" y="712470"/>
                  </a:cubicBezTo>
                  <a:cubicBezTo>
                    <a:pt x="46609" y="723900"/>
                    <a:pt x="5842" y="694944"/>
                    <a:pt x="2921" y="625348"/>
                  </a:cubicBezTo>
                  <a:cubicBezTo>
                    <a:pt x="0" y="489331"/>
                    <a:pt x="26162" y="364871"/>
                    <a:pt x="128143" y="263525"/>
                  </a:cubicBezTo>
                  <a:cubicBezTo>
                    <a:pt x="157226" y="231648"/>
                    <a:pt x="180594" y="194056"/>
                    <a:pt x="209677" y="159258"/>
                  </a:cubicBezTo>
                  <a:cubicBezTo>
                    <a:pt x="215519" y="147701"/>
                    <a:pt x="224282" y="136144"/>
                    <a:pt x="235839" y="130302"/>
                  </a:cubicBezTo>
                  <a:cubicBezTo>
                    <a:pt x="285369" y="101346"/>
                    <a:pt x="337820" y="75311"/>
                    <a:pt x="390144" y="52070"/>
                  </a:cubicBezTo>
                  <a:cubicBezTo>
                    <a:pt x="524129" y="0"/>
                    <a:pt x="614426" y="40513"/>
                    <a:pt x="660908" y="176530"/>
                  </a:cubicBezTo>
                  <a:cubicBezTo>
                    <a:pt x="692912" y="269240"/>
                    <a:pt x="698754" y="364744"/>
                    <a:pt x="669671" y="460248"/>
                  </a:cubicBezTo>
                  <a:cubicBezTo>
                    <a:pt x="663829" y="486283"/>
                    <a:pt x="649224" y="512318"/>
                    <a:pt x="637667" y="53555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1" name="Group 271"/>
          <p:cNvGrpSpPr>
            <a:grpSpLocks noChangeAspect="1"/>
          </p:cNvGrpSpPr>
          <p:nvPr/>
        </p:nvGrpSpPr>
        <p:grpSpPr>
          <a:xfrm>
            <a:off x="7318080" y="3229200"/>
            <a:ext cx="545760" cy="799920"/>
            <a:chOff x="0" y="0"/>
            <a:chExt cx="727680" cy="1066560"/>
          </a:xfrm>
          <a:solidFill>
            <a:schemeClr val="tx1">
              <a:lumMod val="85000"/>
            </a:schemeClr>
          </a:solidFill>
        </p:grpSpPr>
        <p:sp>
          <p:nvSpPr>
            <p:cNvPr id="272" name="Freeform 272"/>
            <p:cNvSpPr/>
            <p:nvPr/>
          </p:nvSpPr>
          <p:spPr>
            <a:xfrm>
              <a:off x="0" y="0"/>
              <a:ext cx="727710" cy="1066546"/>
            </a:xfrm>
            <a:custGeom>
              <a:avLst/>
              <a:gdLst/>
              <a:ahLst/>
              <a:cxnLst/>
              <a:rect l="l" t="t" r="r" b="b"/>
              <a:pathLst>
                <a:path w="727710" h="1066546">
                  <a:moveTo>
                    <a:pt x="14605" y="0"/>
                  </a:moveTo>
                  <a:cubicBezTo>
                    <a:pt x="209550" y="238252"/>
                    <a:pt x="401701" y="485267"/>
                    <a:pt x="727710" y="549275"/>
                  </a:cubicBezTo>
                  <a:cubicBezTo>
                    <a:pt x="727710" y="723646"/>
                    <a:pt x="727710" y="892175"/>
                    <a:pt x="727710" y="1066546"/>
                  </a:cubicBezTo>
                  <a:cubicBezTo>
                    <a:pt x="582168" y="1022985"/>
                    <a:pt x="459867" y="958977"/>
                    <a:pt x="390017" y="831088"/>
                  </a:cubicBezTo>
                  <a:cubicBezTo>
                    <a:pt x="320167" y="703199"/>
                    <a:pt x="262001" y="569595"/>
                    <a:pt x="197866" y="438785"/>
                  </a:cubicBezTo>
                  <a:cubicBezTo>
                    <a:pt x="145542" y="328422"/>
                    <a:pt x="93091" y="215011"/>
                    <a:pt x="40767" y="104648"/>
                  </a:cubicBezTo>
                  <a:cubicBezTo>
                    <a:pt x="26162" y="72644"/>
                    <a:pt x="14605" y="40640"/>
                    <a:pt x="0" y="5842"/>
                  </a:cubicBezTo>
                  <a:cubicBezTo>
                    <a:pt x="5842" y="2921"/>
                    <a:pt x="8763" y="2921"/>
                    <a:pt x="1460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3" name="Group 273"/>
          <p:cNvGrpSpPr>
            <a:grpSpLocks noChangeAspect="1"/>
          </p:cNvGrpSpPr>
          <p:nvPr/>
        </p:nvGrpSpPr>
        <p:grpSpPr>
          <a:xfrm>
            <a:off x="1879920" y="3520800"/>
            <a:ext cx="342720" cy="803520"/>
            <a:chOff x="0" y="0"/>
            <a:chExt cx="456960" cy="1071360"/>
          </a:xfrm>
          <a:solidFill>
            <a:schemeClr val="tx1">
              <a:lumMod val="85000"/>
            </a:schemeClr>
          </a:solidFill>
        </p:grpSpPr>
        <p:sp>
          <p:nvSpPr>
            <p:cNvPr id="274" name="Freeform 274"/>
            <p:cNvSpPr/>
            <p:nvPr/>
          </p:nvSpPr>
          <p:spPr>
            <a:xfrm>
              <a:off x="0" y="0"/>
              <a:ext cx="457073" cy="1071372"/>
            </a:xfrm>
            <a:custGeom>
              <a:avLst/>
              <a:gdLst/>
              <a:ahLst/>
              <a:cxnLst/>
              <a:rect l="l" t="t" r="r" b="b"/>
              <a:pathLst>
                <a:path w="457073" h="1071372">
                  <a:moveTo>
                    <a:pt x="0" y="49403"/>
                  </a:moveTo>
                  <a:cubicBezTo>
                    <a:pt x="60706" y="31877"/>
                    <a:pt x="118618" y="17399"/>
                    <a:pt x="179324" y="0"/>
                  </a:cubicBezTo>
                  <a:cubicBezTo>
                    <a:pt x="211201" y="113284"/>
                    <a:pt x="242951" y="223520"/>
                    <a:pt x="271907" y="330962"/>
                  </a:cubicBezTo>
                  <a:cubicBezTo>
                    <a:pt x="329692" y="537083"/>
                    <a:pt x="384683" y="740283"/>
                    <a:pt x="442595" y="946531"/>
                  </a:cubicBezTo>
                  <a:cubicBezTo>
                    <a:pt x="457073" y="1001649"/>
                    <a:pt x="433959" y="1033653"/>
                    <a:pt x="367411" y="1051052"/>
                  </a:cubicBezTo>
                  <a:cubicBezTo>
                    <a:pt x="303784" y="1071372"/>
                    <a:pt x="269113" y="1056894"/>
                    <a:pt x="254635" y="1004570"/>
                  </a:cubicBezTo>
                  <a:cubicBezTo>
                    <a:pt x="170688" y="688086"/>
                    <a:pt x="86741" y="374523"/>
                    <a:pt x="0" y="4940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5" name="Group 275"/>
          <p:cNvGrpSpPr>
            <a:grpSpLocks noChangeAspect="1"/>
          </p:cNvGrpSpPr>
          <p:nvPr/>
        </p:nvGrpSpPr>
        <p:grpSpPr>
          <a:xfrm>
            <a:off x="7022880" y="3070080"/>
            <a:ext cx="428400" cy="540000"/>
            <a:chOff x="0" y="0"/>
            <a:chExt cx="571200" cy="720000"/>
          </a:xfrm>
          <a:solidFill>
            <a:schemeClr val="tx1">
              <a:lumMod val="85000"/>
            </a:schemeClr>
          </a:solidFill>
        </p:grpSpPr>
        <p:sp>
          <p:nvSpPr>
            <p:cNvPr id="276" name="Freeform 276"/>
            <p:cNvSpPr/>
            <p:nvPr/>
          </p:nvSpPr>
          <p:spPr>
            <a:xfrm>
              <a:off x="0" y="0"/>
              <a:ext cx="571119" cy="719963"/>
            </a:xfrm>
            <a:custGeom>
              <a:avLst/>
              <a:gdLst/>
              <a:ahLst/>
              <a:cxnLst/>
              <a:rect l="l" t="t" r="r" b="b"/>
              <a:pathLst>
                <a:path w="571119" h="719963">
                  <a:moveTo>
                    <a:pt x="559562" y="719963"/>
                  </a:moveTo>
                  <a:cubicBezTo>
                    <a:pt x="487045" y="603377"/>
                    <a:pt x="388493" y="559689"/>
                    <a:pt x="263779" y="597535"/>
                  </a:cubicBezTo>
                  <a:cubicBezTo>
                    <a:pt x="194310" y="495554"/>
                    <a:pt x="124714" y="399415"/>
                    <a:pt x="58039" y="297307"/>
                  </a:cubicBezTo>
                  <a:cubicBezTo>
                    <a:pt x="37719" y="268097"/>
                    <a:pt x="23241" y="233172"/>
                    <a:pt x="14605" y="198247"/>
                  </a:cubicBezTo>
                  <a:cubicBezTo>
                    <a:pt x="0" y="134112"/>
                    <a:pt x="23241" y="81661"/>
                    <a:pt x="75438" y="43688"/>
                  </a:cubicBezTo>
                  <a:cubicBezTo>
                    <a:pt x="133350" y="5842"/>
                    <a:pt x="197104" y="0"/>
                    <a:pt x="249301" y="40767"/>
                  </a:cubicBezTo>
                  <a:cubicBezTo>
                    <a:pt x="287020" y="69977"/>
                    <a:pt x="321818" y="107823"/>
                    <a:pt x="356616" y="145669"/>
                  </a:cubicBezTo>
                  <a:cubicBezTo>
                    <a:pt x="362458" y="151511"/>
                    <a:pt x="368173" y="169037"/>
                    <a:pt x="365252" y="174879"/>
                  </a:cubicBezTo>
                  <a:cubicBezTo>
                    <a:pt x="336296" y="236093"/>
                    <a:pt x="368173" y="282702"/>
                    <a:pt x="394208" y="335153"/>
                  </a:cubicBezTo>
                  <a:cubicBezTo>
                    <a:pt x="452247" y="460502"/>
                    <a:pt x="513080" y="585851"/>
                    <a:pt x="571119" y="708279"/>
                  </a:cubicBezTo>
                  <a:cubicBezTo>
                    <a:pt x="568198" y="714121"/>
                    <a:pt x="565277" y="717042"/>
                    <a:pt x="559562" y="71996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7" name="Group 277"/>
          <p:cNvGrpSpPr>
            <a:grpSpLocks noChangeAspect="1"/>
          </p:cNvGrpSpPr>
          <p:nvPr/>
        </p:nvGrpSpPr>
        <p:grpSpPr>
          <a:xfrm>
            <a:off x="7560000" y="2362320"/>
            <a:ext cx="298800" cy="400320"/>
            <a:chOff x="0" y="0"/>
            <a:chExt cx="398400" cy="533760"/>
          </a:xfrm>
          <a:solidFill>
            <a:schemeClr val="tx1">
              <a:lumMod val="85000"/>
            </a:schemeClr>
          </a:solidFill>
        </p:grpSpPr>
        <p:sp>
          <p:nvSpPr>
            <p:cNvPr id="278" name="Freeform 278"/>
            <p:cNvSpPr/>
            <p:nvPr/>
          </p:nvSpPr>
          <p:spPr>
            <a:xfrm>
              <a:off x="0" y="0"/>
              <a:ext cx="398399" cy="533781"/>
            </a:xfrm>
            <a:custGeom>
              <a:avLst/>
              <a:gdLst/>
              <a:ahLst/>
              <a:cxnLst/>
              <a:rect l="l" t="t" r="r" b="b"/>
              <a:pathLst>
                <a:path w="398399" h="533781">
                  <a:moveTo>
                    <a:pt x="0" y="533781"/>
                  </a:moveTo>
                  <a:cubicBezTo>
                    <a:pt x="83693" y="373380"/>
                    <a:pt x="57785" y="227457"/>
                    <a:pt x="20193" y="75819"/>
                  </a:cubicBezTo>
                  <a:cubicBezTo>
                    <a:pt x="115443" y="49530"/>
                    <a:pt x="213614" y="23368"/>
                    <a:pt x="311785" y="0"/>
                  </a:cubicBezTo>
                  <a:cubicBezTo>
                    <a:pt x="323342" y="0"/>
                    <a:pt x="346456" y="14605"/>
                    <a:pt x="349377" y="29210"/>
                  </a:cubicBezTo>
                  <a:cubicBezTo>
                    <a:pt x="386969" y="137160"/>
                    <a:pt x="398399" y="247904"/>
                    <a:pt x="381127" y="361696"/>
                  </a:cubicBezTo>
                  <a:cubicBezTo>
                    <a:pt x="375412" y="385064"/>
                    <a:pt x="352298" y="419989"/>
                    <a:pt x="329184" y="428752"/>
                  </a:cubicBezTo>
                  <a:cubicBezTo>
                    <a:pt x="225171" y="466725"/>
                    <a:pt x="118364" y="498729"/>
                    <a:pt x="0" y="53378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9" name="Group 279"/>
          <p:cNvGrpSpPr>
            <a:grpSpLocks noChangeAspect="1"/>
          </p:cNvGrpSpPr>
          <p:nvPr/>
        </p:nvGrpSpPr>
        <p:grpSpPr>
          <a:xfrm>
            <a:off x="815760" y="6575760"/>
            <a:ext cx="482400" cy="368640"/>
            <a:chOff x="0" y="0"/>
            <a:chExt cx="643200" cy="491520"/>
          </a:xfrm>
          <a:solidFill>
            <a:schemeClr val="tx1">
              <a:lumMod val="85000"/>
            </a:schemeClr>
          </a:solidFill>
        </p:grpSpPr>
        <p:sp>
          <p:nvSpPr>
            <p:cNvPr id="280" name="Freeform 280"/>
            <p:cNvSpPr/>
            <p:nvPr/>
          </p:nvSpPr>
          <p:spPr>
            <a:xfrm>
              <a:off x="0" y="0"/>
              <a:ext cx="643255" cy="491490"/>
            </a:xfrm>
            <a:custGeom>
              <a:avLst/>
              <a:gdLst/>
              <a:ahLst/>
              <a:cxnLst/>
              <a:rect l="l" t="t" r="r" b="b"/>
              <a:pathLst>
                <a:path w="643255" h="491490">
                  <a:moveTo>
                    <a:pt x="526796" y="0"/>
                  </a:moveTo>
                  <a:cubicBezTo>
                    <a:pt x="564642" y="69850"/>
                    <a:pt x="602488" y="130937"/>
                    <a:pt x="643255" y="203581"/>
                  </a:cubicBezTo>
                  <a:cubicBezTo>
                    <a:pt x="486029" y="290830"/>
                    <a:pt x="331724" y="378079"/>
                    <a:pt x="177546" y="456565"/>
                  </a:cubicBezTo>
                  <a:cubicBezTo>
                    <a:pt x="110617" y="491490"/>
                    <a:pt x="14605" y="427482"/>
                    <a:pt x="5842" y="354838"/>
                  </a:cubicBezTo>
                  <a:cubicBezTo>
                    <a:pt x="0" y="314071"/>
                    <a:pt x="64008" y="252984"/>
                    <a:pt x="104775" y="267589"/>
                  </a:cubicBezTo>
                  <a:cubicBezTo>
                    <a:pt x="154305" y="282194"/>
                    <a:pt x="180467" y="264668"/>
                    <a:pt x="197866" y="218186"/>
                  </a:cubicBezTo>
                  <a:cubicBezTo>
                    <a:pt x="212471" y="183261"/>
                    <a:pt x="235712" y="171704"/>
                    <a:pt x="270637" y="186182"/>
                  </a:cubicBezTo>
                  <a:cubicBezTo>
                    <a:pt x="317246" y="203581"/>
                    <a:pt x="337566" y="186182"/>
                    <a:pt x="349250" y="142494"/>
                  </a:cubicBezTo>
                  <a:cubicBezTo>
                    <a:pt x="358013" y="101727"/>
                    <a:pt x="375412" y="72644"/>
                    <a:pt x="424942" y="96012"/>
                  </a:cubicBezTo>
                  <a:cubicBezTo>
                    <a:pt x="436626" y="101854"/>
                    <a:pt x="459867" y="87249"/>
                    <a:pt x="471551" y="75692"/>
                  </a:cubicBezTo>
                  <a:cubicBezTo>
                    <a:pt x="491871" y="55372"/>
                    <a:pt x="503555" y="29210"/>
                    <a:pt x="526796" y="1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1" name="Group 281"/>
          <p:cNvGrpSpPr>
            <a:grpSpLocks noChangeAspect="1"/>
          </p:cNvGrpSpPr>
          <p:nvPr/>
        </p:nvGrpSpPr>
        <p:grpSpPr>
          <a:xfrm>
            <a:off x="714240" y="6400800"/>
            <a:ext cx="473040" cy="339840"/>
            <a:chOff x="0" y="0"/>
            <a:chExt cx="630720" cy="453120"/>
          </a:xfrm>
          <a:solidFill>
            <a:schemeClr val="tx1">
              <a:lumMod val="85000"/>
            </a:schemeClr>
          </a:solidFill>
        </p:grpSpPr>
        <p:sp>
          <p:nvSpPr>
            <p:cNvPr id="282" name="Freeform 282"/>
            <p:cNvSpPr/>
            <p:nvPr/>
          </p:nvSpPr>
          <p:spPr>
            <a:xfrm>
              <a:off x="0" y="0"/>
              <a:ext cx="630809" cy="453136"/>
            </a:xfrm>
            <a:custGeom>
              <a:avLst/>
              <a:gdLst/>
              <a:ahLst/>
              <a:cxnLst/>
              <a:rect l="l" t="t" r="r" b="b"/>
              <a:pathLst>
                <a:path w="630809" h="453136">
                  <a:moveTo>
                    <a:pt x="630682" y="168529"/>
                  </a:moveTo>
                  <a:cubicBezTo>
                    <a:pt x="445516" y="264287"/>
                    <a:pt x="263271" y="360172"/>
                    <a:pt x="86741" y="453136"/>
                  </a:cubicBezTo>
                  <a:cubicBezTo>
                    <a:pt x="0" y="380492"/>
                    <a:pt x="2921" y="290449"/>
                    <a:pt x="92583" y="241046"/>
                  </a:cubicBezTo>
                  <a:cubicBezTo>
                    <a:pt x="234315" y="159766"/>
                    <a:pt x="378968" y="84201"/>
                    <a:pt x="535305" y="0"/>
                  </a:cubicBezTo>
                  <a:cubicBezTo>
                    <a:pt x="567182" y="55245"/>
                    <a:pt x="596011" y="107442"/>
                    <a:pt x="630809" y="16852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3" name="Group 283"/>
          <p:cNvGrpSpPr>
            <a:grpSpLocks noChangeAspect="1"/>
          </p:cNvGrpSpPr>
          <p:nvPr/>
        </p:nvGrpSpPr>
        <p:grpSpPr>
          <a:xfrm>
            <a:off x="2365200" y="8457840"/>
            <a:ext cx="146160" cy="1324080"/>
            <a:chOff x="0" y="0"/>
            <a:chExt cx="194880" cy="1765440"/>
          </a:xfrm>
          <a:solidFill>
            <a:schemeClr val="tx1">
              <a:lumMod val="85000"/>
            </a:schemeClr>
          </a:solidFill>
        </p:grpSpPr>
        <p:sp>
          <p:nvSpPr>
            <p:cNvPr id="284" name="Freeform 284"/>
            <p:cNvSpPr/>
            <p:nvPr/>
          </p:nvSpPr>
          <p:spPr>
            <a:xfrm>
              <a:off x="0" y="0"/>
              <a:ext cx="194945" cy="1765427"/>
            </a:xfrm>
            <a:custGeom>
              <a:avLst/>
              <a:gdLst/>
              <a:ahLst/>
              <a:cxnLst/>
              <a:rect l="l" t="t" r="r" b="b"/>
              <a:pathLst>
                <a:path w="194945" h="1765427">
                  <a:moveTo>
                    <a:pt x="123190" y="1756791"/>
                  </a:moveTo>
                  <a:cubicBezTo>
                    <a:pt x="123190" y="1588389"/>
                    <a:pt x="123190" y="1422908"/>
                    <a:pt x="120269" y="1257300"/>
                  </a:cubicBezTo>
                  <a:cubicBezTo>
                    <a:pt x="120269" y="1022096"/>
                    <a:pt x="125984" y="786892"/>
                    <a:pt x="105918" y="554609"/>
                  </a:cubicBezTo>
                  <a:cubicBezTo>
                    <a:pt x="91694" y="380365"/>
                    <a:pt x="42926" y="209042"/>
                    <a:pt x="8636" y="37719"/>
                  </a:cubicBezTo>
                  <a:cubicBezTo>
                    <a:pt x="8636" y="26162"/>
                    <a:pt x="5715" y="17399"/>
                    <a:pt x="0" y="0"/>
                  </a:cubicBezTo>
                  <a:cubicBezTo>
                    <a:pt x="54483" y="11557"/>
                    <a:pt x="74549" y="43561"/>
                    <a:pt x="85979" y="90043"/>
                  </a:cubicBezTo>
                  <a:cubicBezTo>
                    <a:pt x="166243" y="403606"/>
                    <a:pt x="194945" y="723011"/>
                    <a:pt x="186309" y="1045337"/>
                  </a:cubicBezTo>
                  <a:cubicBezTo>
                    <a:pt x="180594" y="1263142"/>
                    <a:pt x="186309" y="1480947"/>
                    <a:pt x="189230" y="1698625"/>
                  </a:cubicBezTo>
                  <a:cubicBezTo>
                    <a:pt x="189230" y="1739265"/>
                    <a:pt x="183515" y="1765427"/>
                    <a:pt x="123317" y="175666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5" name="Group 285"/>
          <p:cNvGrpSpPr>
            <a:grpSpLocks noChangeAspect="1"/>
          </p:cNvGrpSpPr>
          <p:nvPr/>
        </p:nvGrpSpPr>
        <p:grpSpPr>
          <a:xfrm>
            <a:off x="2200320" y="5740560"/>
            <a:ext cx="234720" cy="317520"/>
            <a:chOff x="0" y="0"/>
            <a:chExt cx="312960" cy="423360"/>
          </a:xfrm>
          <a:solidFill>
            <a:schemeClr val="tx1">
              <a:lumMod val="85000"/>
            </a:schemeClr>
          </a:solidFill>
        </p:grpSpPr>
        <p:sp>
          <p:nvSpPr>
            <p:cNvPr id="286" name="Freeform 286"/>
            <p:cNvSpPr/>
            <p:nvPr/>
          </p:nvSpPr>
          <p:spPr>
            <a:xfrm>
              <a:off x="0" y="0"/>
              <a:ext cx="312928" cy="423418"/>
            </a:xfrm>
            <a:custGeom>
              <a:avLst/>
              <a:gdLst/>
              <a:ahLst/>
              <a:cxnLst/>
              <a:rect l="l" t="t" r="r" b="b"/>
              <a:pathLst>
                <a:path w="312928" h="423418">
                  <a:moveTo>
                    <a:pt x="0" y="81153"/>
                  </a:moveTo>
                  <a:cubicBezTo>
                    <a:pt x="102362" y="0"/>
                    <a:pt x="125730" y="2921"/>
                    <a:pt x="210566" y="84074"/>
                  </a:cubicBezTo>
                  <a:cubicBezTo>
                    <a:pt x="277876" y="144907"/>
                    <a:pt x="307086" y="226187"/>
                    <a:pt x="312928" y="316103"/>
                  </a:cubicBezTo>
                  <a:cubicBezTo>
                    <a:pt x="312928" y="333502"/>
                    <a:pt x="292481" y="356743"/>
                    <a:pt x="277876" y="374142"/>
                  </a:cubicBezTo>
                  <a:cubicBezTo>
                    <a:pt x="257429" y="391541"/>
                    <a:pt x="234061" y="403098"/>
                    <a:pt x="201803" y="423418"/>
                  </a:cubicBezTo>
                  <a:cubicBezTo>
                    <a:pt x="175514" y="284226"/>
                    <a:pt x="108204" y="173990"/>
                    <a:pt x="0" y="8115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7" name="Group 287"/>
          <p:cNvGrpSpPr>
            <a:grpSpLocks noChangeAspect="1"/>
          </p:cNvGrpSpPr>
          <p:nvPr/>
        </p:nvGrpSpPr>
        <p:grpSpPr>
          <a:xfrm>
            <a:off x="6403680" y="9188640"/>
            <a:ext cx="441360" cy="295200"/>
            <a:chOff x="0" y="0"/>
            <a:chExt cx="588480" cy="393600"/>
          </a:xfrm>
          <a:solidFill>
            <a:schemeClr val="tx1">
              <a:lumMod val="85000"/>
            </a:schemeClr>
          </a:solidFill>
        </p:grpSpPr>
        <p:sp>
          <p:nvSpPr>
            <p:cNvPr id="288" name="Freeform 288"/>
            <p:cNvSpPr/>
            <p:nvPr/>
          </p:nvSpPr>
          <p:spPr>
            <a:xfrm>
              <a:off x="0" y="0"/>
              <a:ext cx="588518" cy="393700"/>
            </a:xfrm>
            <a:custGeom>
              <a:avLst/>
              <a:gdLst/>
              <a:ahLst/>
              <a:cxnLst/>
              <a:rect l="l" t="t" r="r" b="b"/>
              <a:pathLst>
                <a:path w="588518" h="393700">
                  <a:moveTo>
                    <a:pt x="588518" y="75184"/>
                  </a:moveTo>
                  <a:cubicBezTo>
                    <a:pt x="466090" y="156337"/>
                    <a:pt x="349631" y="248920"/>
                    <a:pt x="218440" y="306832"/>
                  </a:cubicBezTo>
                  <a:cubicBezTo>
                    <a:pt x="154305" y="335788"/>
                    <a:pt x="90297" y="358902"/>
                    <a:pt x="26162" y="390779"/>
                  </a:cubicBezTo>
                  <a:cubicBezTo>
                    <a:pt x="23241" y="393700"/>
                    <a:pt x="11557" y="390779"/>
                    <a:pt x="0" y="387858"/>
                  </a:cubicBezTo>
                  <a:cubicBezTo>
                    <a:pt x="8763" y="373380"/>
                    <a:pt x="11684" y="361823"/>
                    <a:pt x="17526" y="358902"/>
                  </a:cubicBezTo>
                  <a:cubicBezTo>
                    <a:pt x="72898" y="329946"/>
                    <a:pt x="104902" y="277876"/>
                    <a:pt x="145669" y="243078"/>
                  </a:cubicBezTo>
                  <a:cubicBezTo>
                    <a:pt x="247650" y="162052"/>
                    <a:pt x="361188" y="98425"/>
                    <a:pt x="471932" y="31877"/>
                  </a:cubicBezTo>
                  <a:cubicBezTo>
                    <a:pt x="521462" y="0"/>
                    <a:pt x="559308" y="14478"/>
                    <a:pt x="588518" y="753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9" name="Group 289"/>
          <p:cNvGrpSpPr>
            <a:grpSpLocks noChangeAspect="1"/>
          </p:cNvGrpSpPr>
          <p:nvPr/>
        </p:nvGrpSpPr>
        <p:grpSpPr>
          <a:xfrm>
            <a:off x="6540480" y="9242640"/>
            <a:ext cx="428400" cy="298800"/>
            <a:chOff x="0" y="0"/>
            <a:chExt cx="571200" cy="398400"/>
          </a:xfrm>
          <a:solidFill>
            <a:schemeClr val="tx1">
              <a:lumMod val="85000"/>
            </a:schemeClr>
          </a:solidFill>
        </p:grpSpPr>
        <p:sp>
          <p:nvSpPr>
            <p:cNvPr id="290" name="Freeform 290"/>
            <p:cNvSpPr/>
            <p:nvPr/>
          </p:nvSpPr>
          <p:spPr>
            <a:xfrm>
              <a:off x="0" y="0"/>
              <a:ext cx="571373" cy="398399"/>
            </a:xfrm>
            <a:custGeom>
              <a:avLst/>
              <a:gdLst/>
              <a:ahLst/>
              <a:cxnLst/>
              <a:rect l="l" t="t" r="r" b="b"/>
              <a:pathLst>
                <a:path w="571373" h="398399">
                  <a:moveTo>
                    <a:pt x="571246" y="73279"/>
                  </a:moveTo>
                  <a:cubicBezTo>
                    <a:pt x="454660" y="155321"/>
                    <a:pt x="346837" y="249047"/>
                    <a:pt x="221488" y="307594"/>
                  </a:cubicBezTo>
                  <a:cubicBezTo>
                    <a:pt x="160274" y="339852"/>
                    <a:pt x="90297" y="360299"/>
                    <a:pt x="26289" y="395478"/>
                  </a:cubicBezTo>
                  <a:cubicBezTo>
                    <a:pt x="23368" y="398399"/>
                    <a:pt x="14605" y="389636"/>
                    <a:pt x="0" y="383794"/>
                  </a:cubicBezTo>
                  <a:cubicBezTo>
                    <a:pt x="17526" y="369189"/>
                    <a:pt x="29083" y="360299"/>
                    <a:pt x="40767" y="348615"/>
                  </a:cubicBezTo>
                  <a:cubicBezTo>
                    <a:pt x="69850" y="319278"/>
                    <a:pt x="125222" y="313436"/>
                    <a:pt x="122428" y="254889"/>
                  </a:cubicBezTo>
                  <a:cubicBezTo>
                    <a:pt x="122428" y="249047"/>
                    <a:pt x="139954" y="240284"/>
                    <a:pt x="148717" y="234442"/>
                  </a:cubicBezTo>
                  <a:cubicBezTo>
                    <a:pt x="247777" y="167005"/>
                    <a:pt x="343916" y="99695"/>
                    <a:pt x="443103" y="35179"/>
                  </a:cubicBezTo>
                  <a:cubicBezTo>
                    <a:pt x="498475" y="0"/>
                    <a:pt x="530479" y="8763"/>
                    <a:pt x="571373" y="7327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1" name="Group 291"/>
          <p:cNvGrpSpPr>
            <a:grpSpLocks noChangeAspect="1"/>
          </p:cNvGrpSpPr>
          <p:nvPr/>
        </p:nvGrpSpPr>
        <p:grpSpPr>
          <a:xfrm>
            <a:off x="8299440" y="3632400"/>
            <a:ext cx="60480" cy="479520"/>
            <a:chOff x="0" y="0"/>
            <a:chExt cx="80640" cy="639360"/>
          </a:xfrm>
          <a:solidFill>
            <a:schemeClr val="tx1">
              <a:lumMod val="85000"/>
            </a:schemeClr>
          </a:solidFill>
        </p:grpSpPr>
        <p:sp>
          <p:nvSpPr>
            <p:cNvPr id="292" name="Freeform 292"/>
            <p:cNvSpPr/>
            <p:nvPr/>
          </p:nvSpPr>
          <p:spPr>
            <a:xfrm>
              <a:off x="0" y="0"/>
              <a:ext cx="80645" cy="639318"/>
            </a:xfrm>
            <a:custGeom>
              <a:avLst/>
              <a:gdLst/>
              <a:ahLst/>
              <a:cxnLst/>
              <a:rect l="l" t="t" r="r" b="b"/>
              <a:pathLst>
                <a:path w="80645" h="639318">
                  <a:moveTo>
                    <a:pt x="0" y="8636"/>
                  </a:moveTo>
                  <a:cubicBezTo>
                    <a:pt x="20955" y="8636"/>
                    <a:pt x="44831" y="5842"/>
                    <a:pt x="80645" y="0"/>
                  </a:cubicBezTo>
                  <a:cubicBezTo>
                    <a:pt x="80645" y="216916"/>
                    <a:pt x="80645" y="425323"/>
                    <a:pt x="80645" y="639318"/>
                  </a:cubicBezTo>
                  <a:cubicBezTo>
                    <a:pt x="56769" y="636397"/>
                    <a:pt x="32893" y="636397"/>
                    <a:pt x="0" y="633476"/>
                  </a:cubicBezTo>
                  <a:cubicBezTo>
                    <a:pt x="0" y="425323"/>
                    <a:pt x="0" y="222758"/>
                    <a:pt x="0" y="86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3" name="Group 293"/>
          <p:cNvGrpSpPr>
            <a:grpSpLocks noChangeAspect="1"/>
          </p:cNvGrpSpPr>
          <p:nvPr/>
        </p:nvGrpSpPr>
        <p:grpSpPr>
          <a:xfrm>
            <a:off x="6689520" y="9296640"/>
            <a:ext cx="400320" cy="298800"/>
            <a:chOff x="0" y="0"/>
            <a:chExt cx="533760" cy="398400"/>
          </a:xfrm>
          <a:solidFill>
            <a:schemeClr val="tx1">
              <a:lumMod val="85000"/>
            </a:schemeClr>
          </a:solidFill>
        </p:grpSpPr>
        <p:sp>
          <p:nvSpPr>
            <p:cNvPr id="294" name="Freeform 294"/>
            <p:cNvSpPr/>
            <p:nvPr/>
          </p:nvSpPr>
          <p:spPr>
            <a:xfrm>
              <a:off x="0" y="0"/>
              <a:ext cx="533781" cy="398399"/>
            </a:xfrm>
            <a:custGeom>
              <a:avLst/>
              <a:gdLst/>
              <a:ahLst/>
              <a:cxnLst/>
              <a:rect l="l" t="t" r="r" b="b"/>
              <a:pathLst>
                <a:path w="533781" h="398399">
                  <a:moveTo>
                    <a:pt x="0" y="398399"/>
                  </a:moveTo>
                  <a:cubicBezTo>
                    <a:pt x="2921" y="377952"/>
                    <a:pt x="0" y="371983"/>
                    <a:pt x="2921" y="369062"/>
                  </a:cubicBezTo>
                  <a:cubicBezTo>
                    <a:pt x="75438" y="301625"/>
                    <a:pt x="145034" y="231394"/>
                    <a:pt x="220472" y="166878"/>
                  </a:cubicBezTo>
                  <a:cubicBezTo>
                    <a:pt x="275590" y="120142"/>
                    <a:pt x="339344" y="82042"/>
                    <a:pt x="400304" y="38100"/>
                  </a:cubicBezTo>
                  <a:cubicBezTo>
                    <a:pt x="455422" y="0"/>
                    <a:pt x="487299" y="8763"/>
                    <a:pt x="533781" y="73279"/>
                  </a:cubicBezTo>
                  <a:cubicBezTo>
                    <a:pt x="507619" y="90805"/>
                    <a:pt x="484505" y="111379"/>
                    <a:pt x="458343" y="131826"/>
                  </a:cubicBezTo>
                  <a:cubicBezTo>
                    <a:pt x="391668" y="178689"/>
                    <a:pt x="324866" y="225552"/>
                    <a:pt x="261112" y="275336"/>
                  </a:cubicBezTo>
                  <a:cubicBezTo>
                    <a:pt x="226314" y="298831"/>
                    <a:pt x="197231" y="322199"/>
                    <a:pt x="147955" y="319278"/>
                  </a:cubicBezTo>
                  <a:cubicBezTo>
                    <a:pt x="118999" y="319278"/>
                    <a:pt x="92837" y="351536"/>
                    <a:pt x="63881" y="366141"/>
                  </a:cubicBezTo>
                  <a:cubicBezTo>
                    <a:pt x="46482" y="377825"/>
                    <a:pt x="26162" y="386588"/>
                    <a:pt x="0" y="39839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5" name="Group 295"/>
          <p:cNvGrpSpPr>
            <a:grpSpLocks noChangeAspect="1"/>
          </p:cNvGrpSpPr>
          <p:nvPr/>
        </p:nvGrpSpPr>
        <p:grpSpPr>
          <a:xfrm>
            <a:off x="6372000" y="3006720"/>
            <a:ext cx="254160" cy="241200"/>
            <a:chOff x="0" y="0"/>
            <a:chExt cx="338880" cy="321600"/>
          </a:xfrm>
          <a:solidFill>
            <a:schemeClr val="tx1">
              <a:lumMod val="85000"/>
            </a:schemeClr>
          </a:solidFill>
        </p:grpSpPr>
        <p:sp>
          <p:nvSpPr>
            <p:cNvPr id="296" name="Freeform 296"/>
            <p:cNvSpPr/>
            <p:nvPr/>
          </p:nvSpPr>
          <p:spPr>
            <a:xfrm>
              <a:off x="0" y="0"/>
              <a:ext cx="338836" cy="321564"/>
            </a:xfrm>
            <a:custGeom>
              <a:avLst/>
              <a:gdLst/>
              <a:ahLst/>
              <a:cxnLst/>
              <a:rect l="l" t="t" r="r" b="b"/>
              <a:pathLst>
                <a:path w="338836" h="321564">
                  <a:moveTo>
                    <a:pt x="338836" y="14478"/>
                  </a:moveTo>
                  <a:cubicBezTo>
                    <a:pt x="289560" y="86868"/>
                    <a:pt x="240411" y="159385"/>
                    <a:pt x="185293" y="228854"/>
                  </a:cubicBezTo>
                  <a:cubicBezTo>
                    <a:pt x="159258" y="257810"/>
                    <a:pt x="121539" y="283845"/>
                    <a:pt x="83947" y="301244"/>
                  </a:cubicBezTo>
                  <a:cubicBezTo>
                    <a:pt x="31877" y="321564"/>
                    <a:pt x="0" y="298450"/>
                    <a:pt x="8636" y="246253"/>
                  </a:cubicBezTo>
                  <a:cubicBezTo>
                    <a:pt x="20320" y="165100"/>
                    <a:pt x="43434" y="89789"/>
                    <a:pt x="66675" y="0"/>
                  </a:cubicBezTo>
                  <a:cubicBezTo>
                    <a:pt x="165100" y="95631"/>
                    <a:pt x="249047" y="52197"/>
                    <a:pt x="338836" y="1447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7" name="Group 297"/>
          <p:cNvGrpSpPr>
            <a:grpSpLocks noChangeAspect="1"/>
          </p:cNvGrpSpPr>
          <p:nvPr/>
        </p:nvGrpSpPr>
        <p:grpSpPr>
          <a:xfrm>
            <a:off x="6289920" y="9134640"/>
            <a:ext cx="434880" cy="288720"/>
            <a:chOff x="0" y="0"/>
            <a:chExt cx="579840" cy="384960"/>
          </a:xfrm>
          <a:solidFill>
            <a:schemeClr val="tx1">
              <a:lumMod val="85000"/>
            </a:schemeClr>
          </a:solidFill>
        </p:grpSpPr>
        <p:sp>
          <p:nvSpPr>
            <p:cNvPr id="298" name="Freeform 298"/>
            <p:cNvSpPr/>
            <p:nvPr/>
          </p:nvSpPr>
          <p:spPr>
            <a:xfrm>
              <a:off x="0" y="0"/>
              <a:ext cx="579882" cy="384937"/>
            </a:xfrm>
            <a:custGeom>
              <a:avLst/>
              <a:gdLst/>
              <a:ahLst/>
              <a:cxnLst/>
              <a:rect l="l" t="t" r="r" b="b"/>
              <a:pathLst>
                <a:path w="579882" h="384937">
                  <a:moveTo>
                    <a:pt x="0" y="367538"/>
                  </a:moveTo>
                  <a:cubicBezTo>
                    <a:pt x="2921" y="361696"/>
                    <a:pt x="2921" y="353060"/>
                    <a:pt x="8763" y="350139"/>
                  </a:cubicBezTo>
                  <a:cubicBezTo>
                    <a:pt x="133985" y="257556"/>
                    <a:pt x="244729" y="144780"/>
                    <a:pt x="387477" y="75311"/>
                  </a:cubicBezTo>
                  <a:cubicBezTo>
                    <a:pt x="413639" y="60833"/>
                    <a:pt x="437007" y="43434"/>
                    <a:pt x="463296" y="28956"/>
                  </a:cubicBezTo>
                  <a:cubicBezTo>
                    <a:pt x="512826" y="0"/>
                    <a:pt x="541909" y="8636"/>
                    <a:pt x="579882" y="69469"/>
                  </a:cubicBezTo>
                  <a:cubicBezTo>
                    <a:pt x="547878" y="92583"/>
                    <a:pt x="512826" y="112903"/>
                    <a:pt x="480822" y="136017"/>
                  </a:cubicBezTo>
                  <a:cubicBezTo>
                    <a:pt x="407924" y="179451"/>
                    <a:pt x="337947" y="228600"/>
                    <a:pt x="265176" y="269240"/>
                  </a:cubicBezTo>
                  <a:cubicBezTo>
                    <a:pt x="233172" y="286639"/>
                    <a:pt x="198120" y="292354"/>
                    <a:pt x="163195" y="303911"/>
                  </a:cubicBezTo>
                  <a:cubicBezTo>
                    <a:pt x="139827" y="312547"/>
                    <a:pt x="116586" y="324231"/>
                    <a:pt x="96139" y="335788"/>
                  </a:cubicBezTo>
                  <a:cubicBezTo>
                    <a:pt x="67056" y="350266"/>
                    <a:pt x="37846" y="367665"/>
                    <a:pt x="11684" y="384937"/>
                  </a:cubicBezTo>
                  <a:cubicBezTo>
                    <a:pt x="5842" y="379095"/>
                    <a:pt x="2921" y="373380"/>
                    <a:pt x="0" y="36753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9" name="Group 299"/>
          <p:cNvGrpSpPr>
            <a:grpSpLocks noChangeAspect="1"/>
          </p:cNvGrpSpPr>
          <p:nvPr/>
        </p:nvGrpSpPr>
        <p:grpSpPr>
          <a:xfrm>
            <a:off x="6734160" y="9569520"/>
            <a:ext cx="403200" cy="295200"/>
            <a:chOff x="0" y="0"/>
            <a:chExt cx="537600" cy="393600"/>
          </a:xfrm>
          <a:solidFill>
            <a:schemeClr val="tx1">
              <a:lumMod val="85000"/>
            </a:schemeClr>
          </a:solidFill>
        </p:grpSpPr>
        <p:sp>
          <p:nvSpPr>
            <p:cNvPr id="300" name="Freeform 300"/>
            <p:cNvSpPr/>
            <p:nvPr/>
          </p:nvSpPr>
          <p:spPr>
            <a:xfrm>
              <a:off x="0" y="0"/>
              <a:ext cx="537591" cy="393573"/>
            </a:xfrm>
            <a:custGeom>
              <a:avLst/>
              <a:gdLst/>
              <a:ahLst/>
              <a:cxnLst/>
              <a:rect l="l" t="t" r="r" b="b"/>
              <a:pathLst>
                <a:path w="537591" h="393573">
                  <a:moveTo>
                    <a:pt x="0" y="367411"/>
                  </a:moveTo>
                  <a:cubicBezTo>
                    <a:pt x="29083" y="346964"/>
                    <a:pt x="52324" y="332486"/>
                    <a:pt x="69723" y="314960"/>
                  </a:cubicBezTo>
                  <a:cubicBezTo>
                    <a:pt x="87122" y="297434"/>
                    <a:pt x="98806" y="271272"/>
                    <a:pt x="116205" y="250825"/>
                  </a:cubicBezTo>
                  <a:cubicBezTo>
                    <a:pt x="124968" y="239141"/>
                    <a:pt x="136525" y="224536"/>
                    <a:pt x="151130" y="215900"/>
                  </a:cubicBezTo>
                  <a:cubicBezTo>
                    <a:pt x="244094" y="157607"/>
                    <a:pt x="334264" y="99314"/>
                    <a:pt x="427228" y="38100"/>
                  </a:cubicBezTo>
                  <a:cubicBezTo>
                    <a:pt x="482346" y="0"/>
                    <a:pt x="496951" y="2921"/>
                    <a:pt x="537591" y="58293"/>
                  </a:cubicBezTo>
                  <a:cubicBezTo>
                    <a:pt x="476631" y="148717"/>
                    <a:pt x="66802" y="393573"/>
                    <a:pt x="0" y="3674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1" name="Group 301"/>
          <p:cNvGrpSpPr>
            <a:grpSpLocks noChangeAspect="1"/>
          </p:cNvGrpSpPr>
          <p:nvPr/>
        </p:nvGrpSpPr>
        <p:grpSpPr>
          <a:xfrm>
            <a:off x="6715440" y="9436320"/>
            <a:ext cx="400320" cy="292320"/>
            <a:chOff x="0" y="0"/>
            <a:chExt cx="533760" cy="389760"/>
          </a:xfrm>
          <a:solidFill>
            <a:schemeClr val="tx1">
              <a:lumMod val="85000"/>
            </a:schemeClr>
          </a:solidFill>
        </p:grpSpPr>
        <p:sp>
          <p:nvSpPr>
            <p:cNvPr id="302" name="Freeform 302"/>
            <p:cNvSpPr/>
            <p:nvPr/>
          </p:nvSpPr>
          <p:spPr>
            <a:xfrm>
              <a:off x="0" y="0"/>
              <a:ext cx="533781" cy="389763"/>
            </a:xfrm>
            <a:custGeom>
              <a:avLst/>
              <a:gdLst/>
              <a:ahLst/>
              <a:cxnLst/>
              <a:rect l="l" t="t" r="r" b="b"/>
              <a:pathLst>
                <a:path w="533781" h="389763">
                  <a:moveTo>
                    <a:pt x="533781" y="69850"/>
                  </a:moveTo>
                  <a:cubicBezTo>
                    <a:pt x="425831" y="148336"/>
                    <a:pt x="326644" y="241427"/>
                    <a:pt x="210058" y="296672"/>
                  </a:cubicBezTo>
                  <a:cubicBezTo>
                    <a:pt x="145796" y="328676"/>
                    <a:pt x="75819" y="354838"/>
                    <a:pt x="11684" y="389763"/>
                  </a:cubicBezTo>
                  <a:cubicBezTo>
                    <a:pt x="8763" y="386842"/>
                    <a:pt x="2921" y="381000"/>
                    <a:pt x="0" y="378079"/>
                  </a:cubicBezTo>
                  <a:cubicBezTo>
                    <a:pt x="8763" y="363474"/>
                    <a:pt x="17526" y="348996"/>
                    <a:pt x="29210" y="337312"/>
                  </a:cubicBezTo>
                  <a:cubicBezTo>
                    <a:pt x="61341" y="311150"/>
                    <a:pt x="110871" y="299466"/>
                    <a:pt x="110871" y="244221"/>
                  </a:cubicBezTo>
                  <a:cubicBezTo>
                    <a:pt x="110871" y="235458"/>
                    <a:pt x="128397" y="223901"/>
                    <a:pt x="140081" y="218059"/>
                  </a:cubicBezTo>
                  <a:cubicBezTo>
                    <a:pt x="233426" y="156972"/>
                    <a:pt x="326771" y="98806"/>
                    <a:pt x="420116" y="34798"/>
                  </a:cubicBezTo>
                  <a:cubicBezTo>
                    <a:pt x="472567" y="0"/>
                    <a:pt x="489966" y="2921"/>
                    <a:pt x="533781" y="698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3" name="Group 303"/>
          <p:cNvGrpSpPr>
            <a:grpSpLocks noChangeAspect="1"/>
          </p:cNvGrpSpPr>
          <p:nvPr/>
        </p:nvGrpSpPr>
        <p:grpSpPr>
          <a:xfrm>
            <a:off x="7457760" y="2250720"/>
            <a:ext cx="358560" cy="130320"/>
            <a:chOff x="0" y="0"/>
            <a:chExt cx="478080" cy="173760"/>
          </a:xfrm>
          <a:solidFill>
            <a:schemeClr val="tx1">
              <a:lumMod val="85000"/>
            </a:schemeClr>
          </a:solidFill>
        </p:grpSpPr>
        <p:sp>
          <p:nvSpPr>
            <p:cNvPr id="304" name="Freeform 304"/>
            <p:cNvSpPr/>
            <p:nvPr/>
          </p:nvSpPr>
          <p:spPr>
            <a:xfrm>
              <a:off x="0" y="0"/>
              <a:ext cx="478028" cy="173863"/>
            </a:xfrm>
            <a:custGeom>
              <a:avLst/>
              <a:gdLst/>
              <a:ahLst/>
              <a:cxnLst/>
              <a:rect l="l" t="t" r="r" b="b"/>
              <a:pathLst>
                <a:path w="478028" h="173863">
                  <a:moveTo>
                    <a:pt x="478028" y="92710"/>
                  </a:moveTo>
                  <a:cubicBezTo>
                    <a:pt x="364998" y="118745"/>
                    <a:pt x="263652" y="144780"/>
                    <a:pt x="156464" y="170942"/>
                  </a:cubicBezTo>
                  <a:cubicBezTo>
                    <a:pt x="144907" y="173863"/>
                    <a:pt x="127508" y="168021"/>
                    <a:pt x="115951" y="162306"/>
                  </a:cubicBezTo>
                  <a:cubicBezTo>
                    <a:pt x="81153" y="139065"/>
                    <a:pt x="49276" y="110109"/>
                    <a:pt x="0" y="72390"/>
                  </a:cubicBezTo>
                  <a:cubicBezTo>
                    <a:pt x="121666" y="49276"/>
                    <a:pt x="234696" y="23114"/>
                    <a:pt x="344805" y="8636"/>
                  </a:cubicBezTo>
                  <a:cubicBezTo>
                    <a:pt x="399796" y="0"/>
                    <a:pt x="449072" y="31877"/>
                    <a:pt x="478028" y="927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5" name="Group 305"/>
          <p:cNvGrpSpPr>
            <a:grpSpLocks noChangeAspect="1"/>
          </p:cNvGrpSpPr>
          <p:nvPr/>
        </p:nvGrpSpPr>
        <p:grpSpPr>
          <a:xfrm>
            <a:off x="3324240" y="5308560"/>
            <a:ext cx="2340000" cy="1736640"/>
            <a:chOff x="0" y="0"/>
            <a:chExt cx="3120000" cy="2315520"/>
          </a:xfrm>
          <a:solidFill>
            <a:schemeClr val="tx1">
              <a:lumMod val="85000"/>
            </a:schemeClr>
          </a:solidFill>
        </p:grpSpPr>
        <p:sp>
          <p:nvSpPr>
            <p:cNvPr id="306" name="Freeform 306"/>
            <p:cNvSpPr/>
            <p:nvPr/>
          </p:nvSpPr>
          <p:spPr>
            <a:xfrm>
              <a:off x="0" y="0"/>
              <a:ext cx="3120009" cy="2315845"/>
            </a:xfrm>
            <a:custGeom>
              <a:avLst/>
              <a:gdLst/>
              <a:ahLst/>
              <a:cxnLst/>
              <a:rect l="l" t="t" r="r" b="b"/>
              <a:pathLst>
                <a:path w="3120009" h="2315845">
                  <a:moveTo>
                    <a:pt x="2402459" y="732155"/>
                  </a:moveTo>
                  <a:cubicBezTo>
                    <a:pt x="2204974" y="825119"/>
                    <a:pt x="2004441" y="921004"/>
                    <a:pt x="1806956" y="1013968"/>
                  </a:cubicBezTo>
                  <a:cubicBezTo>
                    <a:pt x="1806956" y="1016889"/>
                    <a:pt x="1806956" y="1022731"/>
                    <a:pt x="1806956" y="1025652"/>
                  </a:cubicBezTo>
                  <a:cubicBezTo>
                    <a:pt x="2245614" y="1002411"/>
                    <a:pt x="2681351" y="976249"/>
                    <a:pt x="3120009" y="953008"/>
                  </a:cubicBezTo>
                  <a:cubicBezTo>
                    <a:pt x="3120009" y="955929"/>
                    <a:pt x="3120009" y="958850"/>
                    <a:pt x="3120009" y="961771"/>
                  </a:cubicBezTo>
                  <a:cubicBezTo>
                    <a:pt x="2710434" y="1017016"/>
                    <a:pt x="2297938" y="1072134"/>
                    <a:pt x="1888236" y="1127379"/>
                  </a:cubicBezTo>
                  <a:cubicBezTo>
                    <a:pt x="1885315" y="1130300"/>
                    <a:pt x="1885315" y="1136142"/>
                    <a:pt x="1885315" y="1139063"/>
                  </a:cubicBezTo>
                  <a:cubicBezTo>
                    <a:pt x="1960880" y="1162304"/>
                    <a:pt x="2039239" y="1185545"/>
                    <a:pt x="2132203" y="1214628"/>
                  </a:cubicBezTo>
                  <a:cubicBezTo>
                    <a:pt x="2021840" y="1214628"/>
                    <a:pt x="1928876" y="1214628"/>
                    <a:pt x="1838833" y="1214628"/>
                  </a:cubicBezTo>
                  <a:cubicBezTo>
                    <a:pt x="1835912" y="1217549"/>
                    <a:pt x="1835912" y="1220470"/>
                    <a:pt x="1835912" y="1223391"/>
                  </a:cubicBezTo>
                  <a:cubicBezTo>
                    <a:pt x="2091563" y="1304798"/>
                    <a:pt x="2347214" y="1386078"/>
                    <a:pt x="2605786" y="1470279"/>
                  </a:cubicBezTo>
                  <a:cubicBezTo>
                    <a:pt x="2602865" y="1473200"/>
                    <a:pt x="2602865" y="1473200"/>
                    <a:pt x="2602865" y="1476121"/>
                  </a:cubicBezTo>
                  <a:cubicBezTo>
                    <a:pt x="2315210" y="1412240"/>
                    <a:pt x="2027682" y="1348232"/>
                    <a:pt x="1740027" y="1284351"/>
                  </a:cubicBezTo>
                  <a:cubicBezTo>
                    <a:pt x="1737106" y="1287272"/>
                    <a:pt x="1734185" y="1293114"/>
                    <a:pt x="1734185" y="1296035"/>
                  </a:cubicBezTo>
                  <a:cubicBezTo>
                    <a:pt x="1975358" y="1569085"/>
                    <a:pt x="2216404" y="1845183"/>
                    <a:pt x="2460498" y="2121154"/>
                  </a:cubicBezTo>
                  <a:cubicBezTo>
                    <a:pt x="2457577" y="2121154"/>
                    <a:pt x="2454656" y="2124075"/>
                    <a:pt x="2454656" y="2126996"/>
                  </a:cubicBezTo>
                  <a:cubicBezTo>
                    <a:pt x="2190242" y="1871345"/>
                    <a:pt x="1925955" y="1618615"/>
                    <a:pt x="1664462" y="1365758"/>
                  </a:cubicBezTo>
                  <a:cubicBezTo>
                    <a:pt x="1658620" y="1365758"/>
                    <a:pt x="1655699" y="1368679"/>
                    <a:pt x="1652905" y="1368679"/>
                  </a:cubicBezTo>
                  <a:cubicBezTo>
                    <a:pt x="1708150" y="1577848"/>
                    <a:pt x="1760347" y="1787017"/>
                    <a:pt x="1815592" y="1996186"/>
                  </a:cubicBezTo>
                  <a:cubicBezTo>
                    <a:pt x="1812671" y="1999107"/>
                    <a:pt x="1809750" y="1999107"/>
                    <a:pt x="1806829" y="2002028"/>
                  </a:cubicBezTo>
                  <a:cubicBezTo>
                    <a:pt x="1719707" y="1807337"/>
                    <a:pt x="1632585" y="1612773"/>
                    <a:pt x="1545336" y="1418082"/>
                  </a:cubicBezTo>
                  <a:cubicBezTo>
                    <a:pt x="1539494" y="1418082"/>
                    <a:pt x="1536573" y="1418082"/>
                    <a:pt x="1530858" y="1418082"/>
                  </a:cubicBezTo>
                  <a:cubicBezTo>
                    <a:pt x="1519301" y="1569212"/>
                    <a:pt x="1507617" y="1717294"/>
                    <a:pt x="1496060" y="1868424"/>
                  </a:cubicBezTo>
                  <a:cubicBezTo>
                    <a:pt x="1493139" y="1868424"/>
                    <a:pt x="1487297" y="1868424"/>
                    <a:pt x="1484503" y="1868424"/>
                  </a:cubicBezTo>
                  <a:cubicBezTo>
                    <a:pt x="1461262" y="1717294"/>
                    <a:pt x="1438021" y="1566291"/>
                    <a:pt x="1417701" y="1415161"/>
                  </a:cubicBezTo>
                  <a:cubicBezTo>
                    <a:pt x="1411859" y="1415161"/>
                    <a:pt x="1408938" y="1415161"/>
                    <a:pt x="1403223" y="1415161"/>
                  </a:cubicBezTo>
                  <a:cubicBezTo>
                    <a:pt x="1281176" y="1714373"/>
                    <a:pt x="1159256" y="2016506"/>
                    <a:pt x="1040130" y="2315845"/>
                  </a:cubicBezTo>
                  <a:cubicBezTo>
                    <a:pt x="1037209" y="2315845"/>
                    <a:pt x="1034288" y="2312924"/>
                    <a:pt x="1031367" y="2312924"/>
                  </a:cubicBezTo>
                  <a:cubicBezTo>
                    <a:pt x="1118489" y="1996186"/>
                    <a:pt x="1208532" y="1679575"/>
                    <a:pt x="1301496" y="1348359"/>
                  </a:cubicBezTo>
                  <a:cubicBezTo>
                    <a:pt x="1176528" y="1444244"/>
                    <a:pt x="1063244" y="1531366"/>
                    <a:pt x="952881" y="1618488"/>
                  </a:cubicBezTo>
                  <a:cubicBezTo>
                    <a:pt x="949960" y="1615567"/>
                    <a:pt x="947039" y="1612646"/>
                    <a:pt x="944118" y="1609725"/>
                  </a:cubicBezTo>
                  <a:cubicBezTo>
                    <a:pt x="1028319" y="1499362"/>
                    <a:pt x="1115568" y="1388872"/>
                    <a:pt x="1202690" y="1275588"/>
                  </a:cubicBezTo>
                  <a:cubicBezTo>
                    <a:pt x="1199769" y="1272667"/>
                    <a:pt x="1196848" y="1269746"/>
                    <a:pt x="1196848" y="1266825"/>
                  </a:cubicBezTo>
                  <a:cubicBezTo>
                    <a:pt x="880237" y="1359789"/>
                    <a:pt x="563499" y="1455674"/>
                    <a:pt x="249809" y="1548638"/>
                  </a:cubicBezTo>
                  <a:cubicBezTo>
                    <a:pt x="246888" y="1545717"/>
                    <a:pt x="246888" y="1542796"/>
                    <a:pt x="243967" y="1536954"/>
                  </a:cubicBezTo>
                  <a:cubicBezTo>
                    <a:pt x="546100" y="1411986"/>
                    <a:pt x="845312" y="1284224"/>
                    <a:pt x="1147445" y="1159256"/>
                  </a:cubicBezTo>
                  <a:cubicBezTo>
                    <a:pt x="1147445" y="1153414"/>
                    <a:pt x="1147445" y="1150493"/>
                    <a:pt x="1144524" y="1144778"/>
                  </a:cubicBezTo>
                  <a:cubicBezTo>
                    <a:pt x="1040003" y="1127379"/>
                    <a:pt x="935355" y="1109853"/>
                    <a:pt x="830834" y="1092454"/>
                  </a:cubicBezTo>
                  <a:cubicBezTo>
                    <a:pt x="830834" y="1089533"/>
                    <a:pt x="830834" y="1086612"/>
                    <a:pt x="830834" y="1083691"/>
                  </a:cubicBezTo>
                  <a:cubicBezTo>
                    <a:pt x="935355" y="1066292"/>
                    <a:pt x="1040003" y="1048766"/>
                    <a:pt x="1144524" y="1031367"/>
                  </a:cubicBezTo>
                  <a:cubicBezTo>
                    <a:pt x="1144524" y="1028446"/>
                    <a:pt x="1144524" y="1025525"/>
                    <a:pt x="1147445" y="1019683"/>
                  </a:cubicBezTo>
                  <a:cubicBezTo>
                    <a:pt x="764032" y="889000"/>
                    <a:pt x="380619" y="758317"/>
                    <a:pt x="0" y="627507"/>
                  </a:cubicBezTo>
                  <a:cubicBezTo>
                    <a:pt x="0" y="624586"/>
                    <a:pt x="0" y="621665"/>
                    <a:pt x="2921" y="618744"/>
                  </a:cubicBezTo>
                  <a:cubicBezTo>
                    <a:pt x="398018" y="717550"/>
                    <a:pt x="793115" y="813435"/>
                    <a:pt x="1191006" y="909320"/>
                  </a:cubicBezTo>
                  <a:cubicBezTo>
                    <a:pt x="1191006" y="906399"/>
                    <a:pt x="1193927" y="903478"/>
                    <a:pt x="1196848" y="900557"/>
                  </a:cubicBezTo>
                  <a:cubicBezTo>
                    <a:pt x="958596" y="703072"/>
                    <a:pt x="720471" y="508381"/>
                    <a:pt x="482219" y="310896"/>
                  </a:cubicBezTo>
                  <a:cubicBezTo>
                    <a:pt x="482219" y="307975"/>
                    <a:pt x="485140" y="305054"/>
                    <a:pt x="488061" y="302133"/>
                  </a:cubicBezTo>
                  <a:cubicBezTo>
                    <a:pt x="755269" y="473583"/>
                    <a:pt x="1019683" y="647827"/>
                    <a:pt x="1298575" y="828040"/>
                  </a:cubicBezTo>
                  <a:cubicBezTo>
                    <a:pt x="1272413" y="726313"/>
                    <a:pt x="1249172" y="636270"/>
                    <a:pt x="1225931" y="549148"/>
                  </a:cubicBezTo>
                  <a:cubicBezTo>
                    <a:pt x="1228852" y="546227"/>
                    <a:pt x="1231773" y="546227"/>
                    <a:pt x="1234694" y="543306"/>
                  </a:cubicBezTo>
                  <a:cubicBezTo>
                    <a:pt x="1284097" y="630428"/>
                    <a:pt x="1333500" y="714756"/>
                    <a:pt x="1385697" y="798957"/>
                  </a:cubicBezTo>
                  <a:cubicBezTo>
                    <a:pt x="1388618" y="798957"/>
                    <a:pt x="1394460" y="798957"/>
                    <a:pt x="1397254" y="798957"/>
                  </a:cubicBezTo>
                  <a:cubicBezTo>
                    <a:pt x="1426337" y="531622"/>
                    <a:pt x="1455293" y="267335"/>
                    <a:pt x="1484376" y="0"/>
                  </a:cubicBezTo>
                  <a:cubicBezTo>
                    <a:pt x="1487297" y="0"/>
                    <a:pt x="1487297" y="0"/>
                    <a:pt x="1490218" y="2921"/>
                  </a:cubicBezTo>
                  <a:cubicBezTo>
                    <a:pt x="1504696" y="273050"/>
                    <a:pt x="1516380" y="546227"/>
                    <a:pt x="1527937" y="816356"/>
                  </a:cubicBezTo>
                  <a:cubicBezTo>
                    <a:pt x="1533779" y="819277"/>
                    <a:pt x="1536700" y="822198"/>
                    <a:pt x="1542415" y="822198"/>
                  </a:cubicBezTo>
                  <a:cubicBezTo>
                    <a:pt x="1615059" y="705993"/>
                    <a:pt x="1687703" y="586867"/>
                    <a:pt x="1763141" y="470662"/>
                  </a:cubicBezTo>
                  <a:cubicBezTo>
                    <a:pt x="1766062" y="473583"/>
                    <a:pt x="1768983" y="473583"/>
                    <a:pt x="1774698" y="476504"/>
                  </a:cubicBezTo>
                  <a:cubicBezTo>
                    <a:pt x="1725295" y="610108"/>
                    <a:pt x="1678813" y="743839"/>
                    <a:pt x="1629410" y="874522"/>
                  </a:cubicBezTo>
                  <a:cubicBezTo>
                    <a:pt x="1632331" y="877443"/>
                    <a:pt x="1635252" y="880364"/>
                    <a:pt x="1638173" y="880364"/>
                  </a:cubicBezTo>
                  <a:cubicBezTo>
                    <a:pt x="1920240" y="621792"/>
                    <a:pt x="2199132" y="363220"/>
                    <a:pt x="2480945" y="104648"/>
                  </a:cubicBezTo>
                  <a:cubicBezTo>
                    <a:pt x="2480945" y="107569"/>
                    <a:pt x="2483866" y="107569"/>
                    <a:pt x="2486787" y="110490"/>
                  </a:cubicBezTo>
                  <a:cubicBezTo>
                    <a:pt x="2239899" y="371983"/>
                    <a:pt x="1992884" y="636397"/>
                    <a:pt x="1745996" y="897763"/>
                  </a:cubicBezTo>
                  <a:cubicBezTo>
                    <a:pt x="1748917" y="900684"/>
                    <a:pt x="1751838" y="906526"/>
                    <a:pt x="1754759" y="909447"/>
                  </a:cubicBezTo>
                  <a:cubicBezTo>
                    <a:pt x="1969770" y="848487"/>
                    <a:pt x="2184654" y="784479"/>
                    <a:pt x="2396744" y="720598"/>
                  </a:cubicBezTo>
                  <a:cubicBezTo>
                    <a:pt x="2399665" y="723519"/>
                    <a:pt x="2402586" y="729361"/>
                    <a:pt x="2402586" y="73228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7" name="Group 307"/>
          <p:cNvGrpSpPr>
            <a:grpSpLocks noChangeAspect="1"/>
          </p:cNvGrpSpPr>
          <p:nvPr/>
        </p:nvGrpSpPr>
        <p:grpSpPr>
          <a:xfrm>
            <a:off x="4492800" y="6619680"/>
            <a:ext cx="146160" cy="819360"/>
            <a:chOff x="0" y="0"/>
            <a:chExt cx="194880" cy="1092480"/>
          </a:xfrm>
          <a:solidFill>
            <a:schemeClr val="tx1">
              <a:lumMod val="85000"/>
            </a:schemeClr>
          </a:solidFill>
        </p:grpSpPr>
        <p:sp>
          <p:nvSpPr>
            <p:cNvPr id="308" name="Freeform 308"/>
            <p:cNvSpPr/>
            <p:nvPr/>
          </p:nvSpPr>
          <p:spPr>
            <a:xfrm>
              <a:off x="0" y="0"/>
              <a:ext cx="194818" cy="1092454"/>
            </a:xfrm>
            <a:custGeom>
              <a:avLst/>
              <a:gdLst/>
              <a:ahLst/>
              <a:cxnLst/>
              <a:rect l="l" t="t" r="r" b="b"/>
              <a:pathLst>
                <a:path w="194818" h="1092454">
                  <a:moveTo>
                    <a:pt x="29083" y="0"/>
                  </a:moveTo>
                  <a:cubicBezTo>
                    <a:pt x="174498" y="360299"/>
                    <a:pt x="142494" y="735076"/>
                    <a:pt x="194818" y="1092454"/>
                  </a:cubicBezTo>
                  <a:cubicBezTo>
                    <a:pt x="136652" y="735076"/>
                    <a:pt x="0" y="389382"/>
                    <a:pt x="2908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9" name="Group 309"/>
          <p:cNvGrpSpPr>
            <a:grpSpLocks noChangeAspect="1"/>
          </p:cNvGrpSpPr>
          <p:nvPr/>
        </p:nvGrpSpPr>
        <p:grpSpPr>
          <a:xfrm>
            <a:off x="3337200" y="6461280"/>
            <a:ext cx="606240" cy="371520"/>
            <a:chOff x="0" y="0"/>
            <a:chExt cx="808320" cy="495360"/>
          </a:xfrm>
          <a:solidFill>
            <a:schemeClr val="tx1">
              <a:lumMod val="85000"/>
            </a:schemeClr>
          </a:solidFill>
        </p:grpSpPr>
        <p:sp>
          <p:nvSpPr>
            <p:cNvPr id="310" name="Freeform 310"/>
            <p:cNvSpPr/>
            <p:nvPr/>
          </p:nvSpPr>
          <p:spPr>
            <a:xfrm>
              <a:off x="0" y="0"/>
              <a:ext cx="808355" cy="495300"/>
            </a:xfrm>
            <a:custGeom>
              <a:avLst/>
              <a:gdLst/>
              <a:ahLst/>
              <a:cxnLst/>
              <a:rect l="l" t="t" r="r" b="b"/>
              <a:pathLst>
                <a:path w="808355" h="495300">
                  <a:moveTo>
                    <a:pt x="0" y="495300"/>
                  </a:moveTo>
                  <a:cubicBezTo>
                    <a:pt x="264541" y="329311"/>
                    <a:pt x="491363" y="99060"/>
                    <a:pt x="808355" y="0"/>
                  </a:cubicBezTo>
                  <a:cubicBezTo>
                    <a:pt x="575691" y="235966"/>
                    <a:pt x="270383" y="337947"/>
                    <a:pt x="0" y="4953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1" name="Group 311"/>
          <p:cNvGrpSpPr>
            <a:grpSpLocks noChangeAspect="1"/>
          </p:cNvGrpSpPr>
          <p:nvPr/>
        </p:nvGrpSpPr>
        <p:grpSpPr>
          <a:xfrm>
            <a:off x="4194000" y="4943520"/>
            <a:ext cx="130320" cy="730080"/>
            <a:chOff x="0" y="0"/>
            <a:chExt cx="173760" cy="973440"/>
          </a:xfrm>
          <a:solidFill>
            <a:schemeClr val="tx1">
              <a:lumMod val="85000"/>
            </a:schemeClr>
          </a:solidFill>
        </p:grpSpPr>
        <p:sp>
          <p:nvSpPr>
            <p:cNvPr id="312" name="Freeform 312"/>
            <p:cNvSpPr/>
            <p:nvPr/>
          </p:nvSpPr>
          <p:spPr>
            <a:xfrm>
              <a:off x="0" y="0"/>
              <a:ext cx="173736" cy="973455"/>
            </a:xfrm>
            <a:custGeom>
              <a:avLst/>
              <a:gdLst/>
              <a:ahLst/>
              <a:cxnLst/>
              <a:rect l="l" t="t" r="r" b="b"/>
              <a:pathLst>
                <a:path w="173736" h="973455">
                  <a:moveTo>
                    <a:pt x="0" y="0"/>
                  </a:moveTo>
                  <a:cubicBezTo>
                    <a:pt x="54991" y="319659"/>
                    <a:pt x="173736" y="627634"/>
                    <a:pt x="153543" y="973455"/>
                  </a:cubicBezTo>
                  <a:cubicBezTo>
                    <a:pt x="23114" y="650875"/>
                    <a:pt x="49276" y="319659"/>
                    <a:pt x="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3" name="Group 313"/>
          <p:cNvGrpSpPr>
            <a:grpSpLocks noChangeAspect="1"/>
          </p:cNvGrpSpPr>
          <p:nvPr/>
        </p:nvGrpSpPr>
        <p:grpSpPr>
          <a:xfrm>
            <a:off x="5045040" y="6197760"/>
            <a:ext cx="632160" cy="92160"/>
            <a:chOff x="0" y="0"/>
            <a:chExt cx="842880" cy="122880"/>
          </a:xfrm>
          <a:solidFill>
            <a:schemeClr val="tx1">
              <a:lumMod val="85000"/>
            </a:schemeClr>
          </a:solidFill>
        </p:grpSpPr>
        <p:sp>
          <p:nvSpPr>
            <p:cNvPr id="314" name="Freeform 314"/>
            <p:cNvSpPr/>
            <p:nvPr/>
          </p:nvSpPr>
          <p:spPr>
            <a:xfrm>
              <a:off x="0" y="0"/>
              <a:ext cx="842899" cy="122936"/>
            </a:xfrm>
            <a:custGeom>
              <a:avLst/>
              <a:gdLst/>
              <a:ahLst/>
              <a:cxnLst/>
              <a:rect l="l" t="t" r="r" b="b"/>
              <a:pathLst>
                <a:path w="842899" h="122936">
                  <a:moveTo>
                    <a:pt x="0" y="49784"/>
                  </a:moveTo>
                  <a:cubicBezTo>
                    <a:pt x="295402" y="0"/>
                    <a:pt x="567690" y="78994"/>
                    <a:pt x="842899" y="102362"/>
                  </a:cubicBezTo>
                  <a:cubicBezTo>
                    <a:pt x="567690" y="90678"/>
                    <a:pt x="289687" y="122936"/>
                    <a:pt x="0" y="4978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5" name="Group 315"/>
          <p:cNvGrpSpPr>
            <a:grpSpLocks noChangeAspect="1"/>
          </p:cNvGrpSpPr>
          <p:nvPr/>
        </p:nvGrpSpPr>
        <p:grpSpPr>
          <a:xfrm>
            <a:off x="4762800" y="5130720"/>
            <a:ext cx="270000" cy="511200"/>
            <a:chOff x="0" y="0"/>
            <a:chExt cx="360000" cy="681600"/>
          </a:xfrm>
          <a:solidFill>
            <a:schemeClr val="tx1">
              <a:lumMod val="85000"/>
            </a:schemeClr>
          </a:solidFill>
        </p:grpSpPr>
        <p:sp>
          <p:nvSpPr>
            <p:cNvPr id="316" name="Freeform 316"/>
            <p:cNvSpPr/>
            <p:nvPr/>
          </p:nvSpPr>
          <p:spPr>
            <a:xfrm>
              <a:off x="0" y="0"/>
              <a:ext cx="360045" cy="681609"/>
            </a:xfrm>
            <a:custGeom>
              <a:avLst/>
              <a:gdLst/>
              <a:ahLst/>
              <a:cxnLst/>
              <a:rect l="l" t="t" r="r" b="b"/>
              <a:pathLst>
                <a:path w="360045" h="681609">
                  <a:moveTo>
                    <a:pt x="0" y="681609"/>
                  </a:moveTo>
                  <a:cubicBezTo>
                    <a:pt x="70231" y="423418"/>
                    <a:pt x="237109" y="232029"/>
                    <a:pt x="360045" y="0"/>
                  </a:cubicBezTo>
                  <a:cubicBezTo>
                    <a:pt x="348234" y="89916"/>
                    <a:pt x="93599" y="568452"/>
                    <a:pt x="0" y="681609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7" name="Group 317"/>
          <p:cNvGrpSpPr>
            <a:grpSpLocks noChangeAspect="1"/>
          </p:cNvGrpSpPr>
          <p:nvPr/>
        </p:nvGrpSpPr>
        <p:grpSpPr>
          <a:xfrm>
            <a:off x="1403280" y="5914800"/>
            <a:ext cx="288720" cy="209520"/>
            <a:chOff x="0" y="0"/>
            <a:chExt cx="384960" cy="279360"/>
          </a:xfrm>
          <a:solidFill>
            <a:schemeClr val="tx1">
              <a:lumMod val="85000"/>
            </a:schemeClr>
          </a:solidFill>
        </p:grpSpPr>
        <p:sp>
          <p:nvSpPr>
            <p:cNvPr id="318" name="Freeform 318"/>
            <p:cNvSpPr/>
            <p:nvPr/>
          </p:nvSpPr>
          <p:spPr>
            <a:xfrm>
              <a:off x="0" y="0"/>
              <a:ext cx="384937" cy="279400"/>
            </a:xfrm>
            <a:custGeom>
              <a:avLst/>
              <a:gdLst/>
              <a:ahLst/>
              <a:cxnLst/>
              <a:rect l="l" t="t" r="r" b="b"/>
              <a:pathLst>
                <a:path w="384937" h="279400">
                  <a:moveTo>
                    <a:pt x="384937" y="49022"/>
                  </a:moveTo>
                  <a:cubicBezTo>
                    <a:pt x="352806" y="69215"/>
                    <a:pt x="326644" y="86487"/>
                    <a:pt x="300355" y="103759"/>
                  </a:cubicBezTo>
                  <a:cubicBezTo>
                    <a:pt x="201168" y="164211"/>
                    <a:pt x="102108" y="224663"/>
                    <a:pt x="0" y="279400"/>
                  </a:cubicBezTo>
                  <a:cubicBezTo>
                    <a:pt x="26289" y="250571"/>
                    <a:pt x="52451" y="221742"/>
                    <a:pt x="81661" y="193040"/>
                  </a:cubicBezTo>
                  <a:cubicBezTo>
                    <a:pt x="125349" y="149860"/>
                    <a:pt x="172085" y="109474"/>
                    <a:pt x="218694" y="66294"/>
                  </a:cubicBezTo>
                  <a:cubicBezTo>
                    <a:pt x="288671" y="0"/>
                    <a:pt x="288671" y="0"/>
                    <a:pt x="384937" y="490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9" name="Group 319"/>
          <p:cNvGrpSpPr>
            <a:grpSpLocks noChangeAspect="1"/>
          </p:cNvGrpSpPr>
          <p:nvPr/>
        </p:nvGrpSpPr>
        <p:grpSpPr>
          <a:xfrm>
            <a:off x="7886880" y="2432160"/>
            <a:ext cx="41040" cy="212400"/>
            <a:chOff x="0" y="0"/>
            <a:chExt cx="54720" cy="283200"/>
          </a:xfrm>
          <a:solidFill>
            <a:schemeClr val="tx1">
              <a:lumMod val="85000"/>
            </a:schemeClr>
          </a:solidFill>
        </p:grpSpPr>
        <p:sp>
          <p:nvSpPr>
            <p:cNvPr id="320" name="Freeform 320"/>
            <p:cNvSpPr/>
            <p:nvPr/>
          </p:nvSpPr>
          <p:spPr>
            <a:xfrm>
              <a:off x="0" y="0"/>
              <a:ext cx="54737" cy="283210"/>
            </a:xfrm>
            <a:custGeom>
              <a:avLst/>
              <a:gdLst/>
              <a:ahLst/>
              <a:cxnLst/>
              <a:rect l="l" t="t" r="r" b="b"/>
              <a:pathLst>
                <a:path w="54737" h="283210">
                  <a:moveTo>
                    <a:pt x="0" y="283210"/>
                  </a:moveTo>
                  <a:cubicBezTo>
                    <a:pt x="0" y="192659"/>
                    <a:pt x="0" y="99314"/>
                    <a:pt x="0" y="2921"/>
                  </a:cubicBezTo>
                  <a:cubicBezTo>
                    <a:pt x="0" y="2921"/>
                    <a:pt x="8636" y="2921"/>
                    <a:pt x="11557" y="0"/>
                  </a:cubicBezTo>
                  <a:cubicBezTo>
                    <a:pt x="54737" y="78867"/>
                    <a:pt x="43180" y="245237"/>
                    <a:pt x="0" y="2832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1" name="Group 321"/>
          <p:cNvGrpSpPr>
            <a:grpSpLocks noChangeAspect="1"/>
          </p:cNvGrpSpPr>
          <p:nvPr/>
        </p:nvGrpSpPr>
        <p:grpSpPr>
          <a:xfrm>
            <a:off x="7845120" y="2301840"/>
            <a:ext cx="54000" cy="92160"/>
            <a:chOff x="0" y="0"/>
            <a:chExt cx="72000" cy="122880"/>
          </a:xfrm>
          <a:solidFill>
            <a:schemeClr val="tx1">
              <a:lumMod val="85000"/>
            </a:schemeClr>
          </a:solidFill>
        </p:grpSpPr>
        <p:sp>
          <p:nvSpPr>
            <p:cNvPr id="322" name="Freeform 322"/>
            <p:cNvSpPr/>
            <p:nvPr/>
          </p:nvSpPr>
          <p:spPr>
            <a:xfrm>
              <a:off x="0" y="0"/>
              <a:ext cx="72009" cy="122936"/>
            </a:xfrm>
            <a:custGeom>
              <a:avLst/>
              <a:gdLst/>
              <a:ahLst/>
              <a:cxnLst/>
              <a:rect l="l" t="t" r="r" b="b"/>
              <a:pathLst>
                <a:path w="72009" h="122936">
                  <a:moveTo>
                    <a:pt x="20955" y="0"/>
                  </a:moveTo>
                  <a:cubicBezTo>
                    <a:pt x="35941" y="31496"/>
                    <a:pt x="53975" y="62865"/>
                    <a:pt x="68961" y="97155"/>
                  </a:cubicBezTo>
                  <a:cubicBezTo>
                    <a:pt x="72009" y="102870"/>
                    <a:pt x="62992" y="122936"/>
                    <a:pt x="57023" y="122936"/>
                  </a:cubicBezTo>
                  <a:cubicBezTo>
                    <a:pt x="48006" y="122936"/>
                    <a:pt x="27051" y="120015"/>
                    <a:pt x="24003" y="114300"/>
                  </a:cubicBezTo>
                  <a:cubicBezTo>
                    <a:pt x="14986" y="77216"/>
                    <a:pt x="9017" y="42926"/>
                    <a:pt x="0" y="8636"/>
                  </a:cubicBezTo>
                  <a:cubicBezTo>
                    <a:pt x="5969" y="5715"/>
                    <a:pt x="14986" y="2921"/>
                    <a:pt x="2095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3" name="Group 323"/>
          <p:cNvGrpSpPr>
            <a:grpSpLocks noChangeAspect="1"/>
          </p:cNvGrpSpPr>
          <p:nvPr/>
        </p:nvGrpSpPr>
        <p:grpSpPr>
          <a:xfrm>
            <a:off x="6432480" y="9556560"/>
            <a:ext cx="85680" cy="66960"/>
            <a:chOff x="0" y="0"/>
            <a:chExt cx="114240" cy="89280"/>
          </a:xfrm>
          <a:solidFill>
            <a:schemeClr val="tx1">
              <a:lumMod val="85000"/>
            </a:schemeClr>
          </a:solidFill>
        </p:grpSpPr>
        <p:sp>
          <p:nvSpPr>
            <p:cNvPr id="324" name="Freeform 324"/>
            <p:cNvSpPr/>
            <p:nvPr/>
          </p:nvSpPr>
          <p:spPr>
            <a:xfrm>
              <a:off x="0" y="0"/>
              <a:ext cx="114300" cy="89281"/>
            </a:xfrm>
            <a:custGeom>
              <a:avLst/>
              <a:gdLst/>
              <a:ahLst/>
              <a:cxnLst/>
              <a:rect l="l" t="t" r="r" b="b"/>
              <a:pathLst>
                <a:path w="114300" h="89281">
                  <a:moveTo>
                    <a:pt x="0" y="68453"/>
                  </a:moveTo>
                  <a:cubicBezTo>
                    <a:pt x="43942" y="14859"/>
                    <a:pt x="79121" y="0"/>
                    <a:pt x="114300" y="26797"/>
                  </a:cubicBezTo>
                  <a:cubicBezTo>
                    <a:pt x="79121" y="47625"/>
                    <a:pt x="43942" y="68453"/>
                    <a:pt x="8763" y="89281"/>
                  </a:cubicBezTo>
                  <a:cubicBezTo>
                    <a:pt x="5842" y="83312"/>
                    <a:pt x="2921" y="74422"/>
                    <a:pt x="0" y="6845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5" name="Group 325"/>
          <p:cNvGrpSpPr>
            <a:grpSpLocks noChangeAspect="1"/>
          </p:cNvGrpSpPr>
          <p:nvPr/>
        </p:nvGrpSpPr>
        <p:grpSpPr>
          <a:xfrm>
            <a:off x="6578640" y="9607680"/>
            <a:ext cx="85680" cy="69840"/>
            <a:chOff x="0" y="0"/>
            <a:chExt cx="114240" cy="93120"/>
          </a:xfrm>
          <a:solidFill>
            <a:schemeClr val="tx1">
              <a:lumMod val="85000"/>
            </a:schemeClr>
          </a:solidFill>
        </p:grpSpPr>
        <p:sp>
          <p:nvSpPr>
            <p:cNvPr id="326" name="Freeform 326"/>
            <p:cNvSpPr/>
            <p:nvPr/>
          </p:nvSpPr>
          <p:spPr>
            <a:xfrm>
              <a:off x="0" y="0"/>
              <a:ext cx="114300" cy="93091"/>
            </a:xfrm>
            <a:custGeom>
              <a:avLst/>
              <a:gdLst/>
              <a:ahLst/>
              <a:cxnLst/>
              <a:rect l="l" t="t" r="r" b="b"/>
              <a:pathLst>
                <a:path w="114300" h="93091">
                  <a:moveTo>
                    <a:pt x="114300" y="26162"/>
                  </a:moveTo>
                  <a:cubicBezTo>
                    <a:pt x="70358" y="52324"/>
                    <a:pt x="35179" y="72771"/>
                    <a:pt x="0" y="93091"/>
                  </a:cubicBezTo>
                  <a:cubicBezTo>
                    <a:pt x="20447" y="29083"/>
                    <a:pt x="73279" y="0"/>
                    <a:pt x="114300" y="2616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7" name="Group 327"/>
          <p:cNvGrpSpPr>
            <a:grpSpLocks noChangeAspect="1"/>
          </p:cNvGrpSpPr>
          <p:nvPr/>
        </p:nvGrpSpPr>
        <p:grpSpPr>
          <a:xfrm>
            <a:off x="6594480" y="9740880"/>
            <a:ext cx="88560" cy="63360"/>
            <a:chOff x="0" y="0"/>
            <a:chExt cx="118080" cy="84480"/>
          </a:xfrm>
          <a:solidFill>
            <a:schemeClr val="tx1">
              <a:lumMod val="85000"/>
            </a:schemeClr>
          </a:solidFill>
        </p:grpSpPr>
        <p:sp>
          <p:nvSpPr>
            <p:cNvPr id="328" name="Freeform 328"/>
            <p:cNvSpPr/>
            <p:nvPr/>
          </p:nvSpPr>
          <p:spPr>
            <a:xfrm>
              <a:off x="0" y="0"/>
              <a:ext cx="118110" cy="84455"/>
            </a:xfrm>
            <a:custGeom>
              <a:avLst/>
              <a:gdLst/>
              <a:ahLst/>
              <a:cxnLst/>
              <a:rect l="l" t="t" r="r" b="b"/>
              <a:pathLst>
                <a:path w="118110" h="84455">
                  <a:moveTo>
                    <a:pt x="0" y="81661"/>
                  </a:moveTo>
                  <a:cubicBezTo>
                    <a:pt x="46101" y="19685"/>
                    <a:pt x="86360" y="0"/>
                    <a:pt x="118110" y="25400"/>
                  </a:cubicBezTo>
                  <a:cubicBezTo>
                    <a:pt x="83566" y="47879"/>
                    <a:pt x="57658" y="84455"/>
                    <a:pt x="0" y="8166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9" name="Group 329"/>
          <p:cNvGrpSpPr>
            <a:grpSpLocks noChangeAspect="1"/>
          </p:cNvGrpSpPr>
          <p:nvPr/>
        </p:nvGrpSpPr>
        <p:grpSpPr>
          <a:xfrm>
            <a:off x="6454800" y="9693360"/>
            <a:ext cx="85680" cy="63360"/>
            <a:chOff x="0" y="0"/>
            <a:chExt cx="114240" cy="84480"/>
          </a:xfrm>
          <a:solidFill>
            <a:schemeClr val="tx1">
              <a:lumMod val="85000"/>
            </a:schemeClr>
          </a:solidFill>
        </p:grpSpPr>
        <p:sp>
          <p:nvSpPr>
            <p:cNvPr id="330" name="Freeform 330"/>
            <p:cNvSpPr/>
            <p:nvPr/>
          </p:nvSpPr>
          <p:spPr>
            <a:xfrm>
              <a:off x="0" y="0"/>
              <a:ext cx="114300" cy="84455"/>
            </a:xfrm>
            <a:custGeom>
              <a:avLst/>
              <a:gdLst/>
              <a:ahLst/>
              <a:cxnLst/>
              <a:rect l="l" t="t" r="r" b="b"/>
              <a:pathLst>
                <a:path w="114300" h="84455">
                  <a:moveTo>
                    <a:pt x="114300" y="24130"/>
                  </a:moveTo>
                  <a:cubicBezTo>
                    <a:pt x="79121" y="45212"/>
                    <a:pt x="43942" y="63373"/>
                    <a:pt x="8763" y="84455"/>
                  </a:cubicBezTo>
                  <a:cubicBezTo>
                    <a:pt x="5842" y="75438"/>
                    <a:pt x="2921" y="69342"/>
                    <a:pt x="0" y="63373"/>
                  </a:cubicBezTo>
                  <a:cubicBezTo>
                    <a:pt x="29337" y="33147"/>
                    <a:pt x="58547" y="0"/>
                    <a:pt x="105410" y="3048"/>
                  </a:cubicBezTo>
                  <a:cubicBezTo>
                    <a:pt x="108331" y="12065"/>
                    <a:pt x="111252" y="18161"/>
                    <a:pt x="114173" y="2413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1" name="Group 331"/>
          <p:cNvGrpSpPr>
            <a:grpSpLocks noChangeAspect="1"/>
          </p:cNvGrpSpPr>
          <p:nvPr/>
        </p:nvGrpSpPr>
        <p:grpSpPr>
          <a:xfrm>
            <a:off x="1324080" y="2851200"/>
            <a:ext cx="939600" cy="635040"/>
            <a:chOff x="0" y="0"/>
            <a:chExt cx="1252800" cy="846720"/>
          </a:xfrm>
          <a:solidFill>
            <a:schemeClr val="tx1">
              <a:lumMod val="85000"/>
            </a:schemeClr>
          </a:solidFill>
        </p:grpSpPr>
        <p:sp>
          <p:nvSpPr>
            <p:cNvPr id="332" name="Freeform 332"/>
            <p:cNvSpPr/>
            <p:nvPr/>
          </p:nvSpPr>
          <p:spPr>
            <a:xfrm>
              <a:off x="0" y="0"/>
              <a:ext cx="1252728" cy="846709"/>
            </a:xfrm>
            <a:custGeom>
              <a:avLst/>
              <a:gdLst/>
              <a:ahLst/>
              <a:cxnLst/>
              <a:rect l="l" t="t" r="r" b="b"/>
              <a:pathLst>
                <a:path w="1252728" h="846709">
                  <a:moveTo>
                    <a:pt x="226695" y="840867"/>
                  </a:moveTo>
                  <a:cubicBezTo>
                    <a:pt x="180213" y="846709"/>
                    <a:pt x="142367" y="826262"/>
                    <a:pt x="130810" y="782701"/>
                  </a:cubicBezTo>
                  <a:cubicBezTo>
                    <a:pt x="87249" y="631444"/>
                    <a:pt x="46482" y="477139"/>
                    <a:pt x="11684" y="322961"/>
                  </a:cubicBezTo>
                  <a:cubicBezTo>
                    <a:pt x="0" y="261874"/>
                    <a:pt x="32004" y="224028"/>
                    <a:pt x="104648" y="203708"/>
                  </a:cubicBezTo>
                  <a:cubicBezTo>
                    <a:pt x="241300" y="168783"/>
                    <a:pt x="380746" y="136779"/>
                    <a:pt x="517398" y="107696"/>
                  </a:cubicBezTo>
                  <a:cubicBezTo>
                    <a:pt x="671449" y="75692"/>
                    <a:pt x="825500" y="46609"/>
                    <a:pt x="979551" y="17399"/>
                  </a:cubicBezTo>
                  <a:cubicBezTo>
                    <a:pt x="1063879" y="0"/>
                    <a:pt x="1084199" y="8763"/>
                    <a:pt x="1110361" y="90170"/>
                  </a:cubicBezTo>
                  <a:cubicBezTo>
                    <a:pt x="1156843" y="218186"/>
                    <a:pt x="1194689" y="349123"/>
                    <a:pt x="1232408" y="482981"/>
                  </a:cubicBezTo>
                  <a:cubicBezTo>
                    <a:pt x="1252728" y="552831"/>
                    <a:pt x="1226566" y="593598"/>
                    <a:pt x="1159764" y="610997"/>
                  </a:cubicBezTo>
                  <a:cubicBezTo>
                    <a:pt x="869061" y="689610"/>
                    <a:pt x="575564" y="762254"/>
                    <a:pt x="284861" y="835025"/>
                  </a:cubicBezTo>
                  <a:cubicBezTo>
                    <a:pt x="264541" y="840867"/>
                    <a:pt x="247015" y="840867"/>
                    <a:pt x="226695" y="840867"/>
                  </a:cubicBezTo>
                  <a:close/>
                  <a:moveTo>
                    <a:pt x="215011" y="381127"/>
                  </a:moveTo>
                  <a:cubicBezTo>
                    <a:pt x="229489" y="436372"/>
                    <a:pt x="247015" y="517906"/>
                    <a:pt x="267335" y="596392"/>
                  </a:cubicBezTo>
                  <a:cubicBezTo>
                    <a:pt x="287655" y="660400"/>
                    <a:pt x="313817" y="677926"/>
                    <a:pt x="380746" y="663321"/>
                  </a:cubicBezTo>
                  <a:cubicBezTo>
                    <a:pt x="601599" y="610997"/>
                    <a:pt x="819658" y="555625"/>
                    <a:pt x="1040511" y="500380"/>
                  </a:cubicBezTo>
                  <a:cubicBezTo>
                    <a:pt x="1075436" y="491617"/>
                    <a:pt x="1089914" y="471297"/>
                    <a:pt x="1078357" y="436372"/>
                  </a:cubicBezTo>
                  <a:cubicBezTo>
                    <a:pt x="1052195" y="352044"/>
                    <a:pt x="1028954" y="267589"/>
                    <a:pt x="1002792" y="186182"/>
                  </a:cubicBezTo>
                  <a:cubicBezTo>
                    <a:pt x="985393" y="133858"/>
                    <a:pt x="947547" y="113411"/>
                    <a:pt x="892302" y="125095"/>
                  </a:cubicBezTo>
                  <a:cubicBezTo>
                    <a:pt x="831215" y="139700"/>
                    <a:pt x="767334" y="151257"/>
                    <a:pt x="706247" y="165862"/>
                  </a:cubicBezTo>
                  <a:cubicBezTo>
                    <a:pt x="578358" y="192024"/>
                    <a:pt x="447548" y="221107"/>
                    <a:pt x="319659" y="250190"/>
                  </a:cubicBezTo>
                  <a:cubicBezTo>
                    <a:pt x="238252" y="267589"/>
                    <a:pt x="215011" y="296799"/>
                    <a:pt x="215011" y="3811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3" name="Group 333"/>
          <p:cNvGrpSpPr>
            <a:grpSpLocks noChangeAspect="1"/>
          </p:cNvGrpSpPr>
          <p:nvPr/>
        </p:nvGrpSpPr>
        <p:grpSpPr>
          <a:xfrm>
            <a:off x="2108160" y="9007200"/>
            <a:ext cx="244800" cy="279360"/>
            <a:chOff x="0" y="0"/>
            <a:chExt cx="326400" cy="372480"/>
          </a:xfrm>
          <a:solidFill>
            <a:schemeClr val="tx1">
              <a:lumMod val="85000"/>
            </a:schemeClr>
          </a:solidFill>
        </p:grpSpPr>
        <p:sp>
          <p:nvSpPr>
            <p:cNvPr id="334" name="Freeform 334"/>
            <p:cNvSpPr/>
            <p:nvPr/>
          </p:nvSpPr>
          <p:spPr>
            <a:xfrm>
              <a:off x="0" y="0"/>
              <a:ext cx="326390" cy="372618"/>
            </a:xfrm>
            <a:custGeom>
              <a:avLst/>
              <a:gdLst/>
              <a:ahLst/>
              <a:cxnLst/>
              <a:rect l="l" t="t" r="r" b="b"/>
              <a:pathLst>
                <a:path w="326390" h="372618">
                  <a:moveTo>
                    <a:pt x="147066" y="372491"/>
                  </a:moveTo>
                  <a:cubicBezTo>
                    <a:pt x="82423" y="372491"/>
                    <a:pt x="35306" y="340487"/>
                    <a:pt x="17653" y="285242"/>
                  </a:cubicBezTo>
                  <a:cubicBezTo>
                    <a:pt x="2921" y="244475"/>
                    <a:pt x="0" y="197866"/>
                    <a:pt x="8763" y="154178"/>
                  </a:cubicBezTo>
                  <a:cubicBezTo>
                    <a:pt x="26416" y="64008"/>
                    <a:pt x="108839" y="0"/>
                    <a:pt x="179324" y="14605"/>
                  </a:cubicBezTo>
                  <a:cubicBezTo>
                    <a:pt x="252857" y="26289"/>
                    <a:pt x="326390" y="122301"/>
                    <a:pt x="320421" y="192151"/>
                  </a:cubicBezTo>
                  <a:cubicBezTo>
                    <a:pt x="314579" y="291084"/>
                    <a:pt x="238125" y="372618"/>
                    <a:pt x="146939" y="372618"/>
                  </a:cubicBezTo>
                  <a:close/>
                  <a:moveTo>
                    <a:pt x="97028" y="273558"/>
                  </a:moveTo>
                  <a:cubicBezTo>
                    <a:pt x="147066" y="305562"/>
                    <a:pt x="191135" y="296799"/>
                    <a:pt x="226441" y="253238"/>
                  </a:cubicBezTo>
                  <a:cubicBezTo>
                    <a:pt x="258826" y="206629"/>
                    <a:pt x="255905" y="142621"/>
                    <a:pt x="214630" y="110617"/>
                  </a:cubicBezTo>
                  <a:cubicBezTo>
                    <a:pt x="182245" y="87376"/>
                    <a:pt x="144018" y="69850"/>
                    <a:pt x="114681" y="119380"/>
                  </a:cubicBezTo>
                  <a:cubicBezTo>
                    <a:pt x="88265" y="139700"/>
                    <a:pt x="64643" y="160020"/>
                    <a:pt x="41148" y="186182"/>
                  </a:cubicBezTo>
                  <a:cubicBezTo>
                    <a:pt x="14732" y="212344"/>
                    <a:pt x="23495" y="238506"/>
                    <a:pt x="52959" y="256032"/>
                  </a:cubicBezTo>
                  <a:cubicBezTo>
                    <a:pt x="64770" y="264795"/>
                    <a:pt x="82423" y="267716"/>
                    <a:pt x="97028" y="27343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5" name="Group 335"/>
          <p:cNvGrpSpPr>
            <a:grpSpLocks noChangeAspect="1"/>
          </p:cNvGrpSpPr>
          <p:nvPr/>
        </p:nvGrpSpPr>
        <p:grpSpPr>
          <a:xfrm>
            <a:off x="2095200" y="9474480"/>
            <a:ext cx="241200" cy="272880"/>
            <a:chOff x="0" y="0"/>
            <a:chExt cx="321600" cy="363840"/>
          </a:xfrm>
          <a:solidFill>
            <a:schemeClr val="tx1">
              <a:lumMod val="85000"/>
            </a:schemeClr>
          </a:solidFill>
        </p:grpSpPr>
        <p:sp>
          <p:nvSpPr>
            <p:cNvPr id="336" name="Freeform 336"/>
            <p:cNvSpPr/>
            <p:nvPr/>
          </p:nvSpPr>
          <p:spPr>
            <a:xfrm>
              <a:off x="0" y="0"/>
              <a:ext cx="321564" cy="363855"/>
            </a:xfrm>
            <a:custGeom>
              <a:avLst/>
              <a:gdLst/>
              <a:ahLst/>
              <a:cxnLst/>
              <a:rect l="l" t="t" r="r" b="b"/>
              <a:pathLst>
                <a:path w="321564" h="363855">
                  <a:moveTo>
                    <a:pt x="0" y="195072"/>
                  </a:moveTo>
                  <a:cubicBezTo>
                    <a:pt x="2921" y="84455"/>
                    <a:pt x="78994" y="0"/>
                    <a:pt x="175387" y="0"/>
                  </a:cubicBezTo>
                  <a:cubicBezTo>
                    <a:pt x="263144" y="2921"/>
                    <a:pt x="321564" y="72771"/>
                    <a:pt x="321564" y="171704"/>
                  </a:cubicBezTo>
                  <a:cubicBezTo>
                    <a:pt x="318643" y="276479"/>
                    <a:pt x="239649" y="360934"/>
                    <a:pt x="146177" y="360934"/>
                  </a:cubicBezTo>
                  <a:cubicBezTo>
                    <a:pt x="61341" y="363855"/>
                    <a:pt x="0" y="291084"/>
                    <a:pt x="0" y="195072"/>
                  </a:cubicBezTo>
                  <a:close/>
                  <a:moveTo>
                    <a:pt x="99441" y="113538"/>
                  </a:moveTo>
                  <a:cubicBezTo>
                    <a:pt x="119888" y="122301"/>
                    <a:pt x="146177" y="125222"/>
                    <a:pt x="154940" y="139700"/>
                  </a:cubicBezTo>
                  <a:cubicBezTo>
                    <a:pt x="163703" y="160020"/>
                    <a:pt x="166624" y="189230"/>
                    <a:pt x="157861" y="209550"/>
                  </a:cubicBezTo>
                  <a:cubicBezTo>
                    <a:pt x="152019" y="232791"/>
                    <a:pt x="131572" y="250317"/>
                    <a:pt x="114046" y="270637"/>
                  </a:cubicBezTo>
                  <a:cubicBezTo>
                    <a:pt x="166624" y="290957"/>
                    <a:pt x="201803" y="270637"/>
                    <a:pt x="228092" y="224028"/>
                  </a:cubicBezTo>
                  <a:cubicBezTo>
                    <a:pt x="254381" y="183261"/>
                    <a:pt x="242697" y="125095"/>
                    <a:pt x="207645" y="101727"/>
                  </a:cubicBezTo>
                  <a:cubicBezTo>
                    <a:pt x="160909" y="69723"/>
                    <a:pt x="122809" y="87122"/>
                    <a:pt x="99441" y="11341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7" name="Group 337"/>
          <p:cNvGrpSpPr>
            <a:grpSpLocks noChangeAspect="1"/>
          </p:cNvGrpSpPr>
          <p:nvPr/>
        </p:nvGrpSpPr>
        <p:grpSpPr>
          <a:xfrm>
            <a:off x="2121120" y="9096480"/>
            <a:ext cx="114480" cy="117360"/>
            <a:chOff x="0" y="0"/>
            <a:chExt cx="152640" cy="156480"/>
          </a:xfrm>
          <a:solidFill>
            <a:schemeClr val="tx1">
              <a:lumMod val="85000"/>
            </a:schemeClr>
          </a:solidFill>
        </p:grpSpPr>
        <p:sp>
          <p:nvSpPr>
            <p:cNvPr id="338" name="Freeform 338"/>
            <p:cNvSpPr/>
            <p:nvPr/>
          </p:nvSpPr>
          <p:spPr>
            <a:xfrm>
              <a:off x="0" y="0"/>
              <a:ext cx="152654" cy="156464"/>
            </a:xfrm>
            <a:custGeom>
              <a:avLst/>
              <a:gdLst/>
              <a:ahLst/>
              <a:cxnLst/>
              <a:rect l="l" t="t" r="r" b="b"/>
              <a:pathLst>
                <a:path w="152654" h="156464">
                  <a:moveTo>
                    <a:pt x="80645" y="153670"/>
                  </a:moveTo>
                  <a:cubicBezTo>
                    <a:pt x="66294" y="147955"/>
                    <a:pt x="49022" y="145161"/>
                    <a:pt x="37465" y="136652"/>
                  </a:cubicBezTo>
                  <a:cubicBezTo>
                    <a:pt x="8636" y="119507"/>
                    <a:pt x="0" y="93853"/>
                    <a:pt x="25908" y="68326"/>
                  </a:cubicBezTo>
                  <a:cubicBezTo>
                    <a:pt x="49022" y="42672"/>
                    <a:pt x="72009" y="22733"/>
                    <a:pt x="97917" y="2794"/>
                  </a:cubicBezTo>
                  <a:cubicBezTo>
                    <a:pt x="146939" y="0"/>
                    <a:pt x="152654" y="39878"/>
                    <a:pt x="149733" y="71120"/>
                  </a:cubicBezTo>
                  <a:cubicBezTo>
                    <a:pt x="146812" y="110998"/>
                    <a:pt x="135382" y="156464"/>
                    <a:pt x="80645" y="15367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39" name="TextBox 2">
            <a:extLst>
              <a:ext uri="{FF2B5EF4-FFF2-40B4-BE49-F238E27FC236}">
                <a16:creationId xmlns:a16="http://schemas.microsoft.com/office/drawing/2014/main" id="{3CDE3F43-B68A-50E9-4F9C-91114EECE52D}"/>
              </a:ext>
            </a:extLst>
          </p:cNvPr>
          <p:cNvSpPr txBox="1"/>
          <p:nvPr/>
        </p:nvSpPr>
        <p:spPr>
          <a:xfrm>
            <a:off x="908504" y="791346"/>
            <a:ext cx="5351040" cy="49629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fa-IR" sz="4400" spc="0" dirty="0">
                <a:latin typeface="Rubik Bold"/>
                <a:cs typeface="B Nazanin" panose="00000700000000000000" pitchFamily="2" charset="-78"/>
              </a:rPr>
              <a:t>منابع</a:t>
            </a:r>
            <a:endParaRPr lang="en-US" sz="4400" spc="0" dirty="0">
              <a:latin typeface="Rubik Bold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22480" y="1743120"/>
            <a:ext cx="8378640" cy="8175600"/>
            <a:chOff x="0" y="0"/>
            <a:chExt cx="11171520" cy="10900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71555" cy="10900664"/>
            </a:xfrm>
            <a:custGeom>
              <a:avLst/>
              <a:gdLst/>
              <a:ahLst/>
              <a:cxnLst/>
              <a:rect l="l" t="t" r="r" b="b"/>
              <a:pathLst>
                <a:path w="11171555" h="10900664">
                  <a:moveTo>
                    <a:pt x="2295906" y="1365123"/>
                  </a:moveTo>
                  <a:cubicBezTo>
                    <a:pt x="2295906" y="1260094"/>
                    <a:pt x="2295906" y="1148588"/>
                    <a:pt x="2295906" y="1036955"/>
                  </a:cubicBezTo>
                  <a:cubicBezTo>
                    <a:pt x="2308987" y="1030351"/>
                    <a:pt x="2322195" y="1023874"/>
                    <a:pt x="2335276" y="1023874"/>
                  </a:cubicBezTo>
                  <a:cubicBezTo>
                    <a:pt x="2551811" y="1017270"/>
                    <a:pt x="2551811" y="1017270"/>
                    <a:pt x="2604262" y="800735"/>
                  </a:cubicBezTo>
                  <a:cubicBezTo>
                    <a:pt x="2728976" y="301879"/>
                    <a:pt x="3188081" y="0"/>
                    <a:pt x="3758819" y="59055"/>
                  </a:cubicBezTo>
                  <a:cubicBezTo>
                    <a:pt x="3935984" y="78740"/>
                    <a:pt x="4126230" y="150876"/>
                    <a:pt x="4296791" y="111506"/>
                  </a:cubicBezTo>
                  <a:cubicBezTo>
                    <a:pt x="4650994" y="26162"/>
                    <a:pt x="4965954" y="163957"/>
                    <a:pt x="5287391" y="236220"/>
                  </a:cubicBezTo>
                  <a:cubicBezTo>
                    <a:pt x="5320157" y="242824"/>
                    <a:pt x="5359527" y="275590"/>
                    <a:pt x="5372608" y="308356"/>
                  </a:cubicBezTo>
                  <a:cubicBezTo>
                    <a:pt x="5510403" y="590550"/>
                    <a:pt x="5654675" y="872744"/>
                    <a:pt x="5785866" y="1161542"/>
                  </a:cubicBezTo>
                  <a:cubicBezTo>
                    <a:pt x="5812155" y="1220597"/>
                    <a:pt x="5812155" y="1299337"/>
                    <a:pt x="5805551" y="1371600"/>
                  </a:cubicBezTo>
                  <a:cubicBezTo>
                    <a:pt x="5792470" y="1529080"/>
                    <a:pt x="5785866" y="1693164"/>
                    <a:pt x="5753100" y="1850644"/>
                  </a:cubicBezTo>
                  <a:cubicBezTo>
                    <a:pt x="5720334" y="2021332"/>
                    <a:pt x="5851525" y="2054098"/>
                    <a:pt x="5949950" y="2119757"/>
                  </a:cubicBezTo>
                  <a:cubicBezTo>
                    <a:pt x="5838444" y="2382266"/>
                    <a:pt x="5726938" y="2638171"/>
                    <a:pt x="5621909" y="2900680"/>
                  </a:cubicBezTo>
                  <a:cubicBezTo>
                    <a:pt x="5582539" y="2986024"/>
                    <a:pt x="5562854" y="3077845"/>
                    <a:pt x="5517007" y="3150108"/>
                  </a:cubicBezTo>
                  <a:cubicBezTo>
                    <a:pt x="5339842" y="3458591"/>
                    <a:pt x="5149596" y="3753866"/>
                    <a:pt x="4972558" y="4055745"/>
                  </a:cubicBezTo>
                  <a:cubicBezTo>
                    <a:pt x="4867656" y="4232910"/>
                    <a:pt x="4769231" y="4410075"/>
                    <a:pt x="4677410" y="4593844"/>
                  </a:cubicBezTo>
                  <a:cubicBezTo>
                    <a:pt x="4657725" y="4626610"/>
                    <a:pt x="4644644" y="4685665"/>
                    <a:pt x="4657725" y="4711954"/>
                  </a:cubicBezTo>
                  <a:cubicBezTo>
                    <a:pt x="4828286" y="5099177"/>
                    <a:pt x="4834891" y="5512562"/>
                    <a:pt x="4815205" y="5926074"/>
                  </a:cubicBezTo>
                  <a:cubicBezTo>
                    <a:pt x="4815205" y="5965444"/>
                    <a:pt x="4802124" y="6004814"/>
                    <a:pt x="4815205" y="6037580"/>
                  </a:cubicBezTo>
                  <a:cubicBezTo>
                    <a:pt x="4828286" y="6070346"/>
                    <a:pt x="4867656" y="6109716"/>
                    <a:pt x="4893945" y="6109716"/>
                  </a:cubicBezTo>
                  <a:cubicBezTo>
                    <a:pt x="5176012" y="6063742"/>
                    <a:pt x="5458079" y="6017895"/>
                    <a:pt x="5746750" y="5971921"/>
                  </a:cubicBezTo>
                  <a:cubicBezTo>
                    <a:pt x="6087873" y="5912866"/>
                    <a:pt x="6435598" y="5853811"/>
                    <a:pt x="6776593" y="5781548"/>
                  </a:cubicBezTo>
                  <a:cubicBezTo>
                    <a:pt x="6907785" y="5755259"/>
                    <a:pt x="7032372" y="5702808"/>
                    <a:pt x="7150481" y="5643753"/>
                  </a:cubicBezTo>
                  <a:cubicBezTo>
                    <a:pt x="7425944" y="5512435"/>
                    <a:pt x="7714615" y="5466588"/>
                    <a:pt x="8016367" y="5446903"/>
                  </a:cubicBezTo>
                  <a:cubicBezTo>
                    <a:pt x="8068818" y="5440299"/>
                    <a:pt x="8127874" y="5427218"/>
                    <a:pt x="8180324" y="5420614"/>
                  </a:cubicBezTo>
                  <a:cubicBezTo>
                    <a:pt x="8363966" y="5381244"/>
                    <a:pt x="8541131" y="5420614"/>
                    <a:pt x="8705088" y="5486273"/>
                  </a:cubicBezTo>
                  <a:cubicBezTo>
                    <a:pt x="8895334" y="5565013"/>
                    <a:pt x="9072499" y="5525643"/>
                    <a:pt x="9262618" y="5505958"/>
                  </a:cubicBezTo>
                  <a:cubicBezTo>
                    <a:pt x="9702165" y="5459984"/>
                    <a:pt x="10141586" y="5414137"/>
                    <a:pt x="10600817" y="5368163"/>
                  </a:cubicBezTo>
                  <a:cubicBezTo>
                    <a:pt x="10528681" y="5197475"/>
                    <a:pt x="10463023" y="5033518"/>
                    <a:pt x="10397490" y="4862830"/>
                  </a:cubicBezTo>
                  <a:cubicBezTo>
                    <a:pt x="10443464" y="4843145"/>
                    <a:pt x="10489311" y="4830064"/>
                    <a:pt x="10548366" y="4810378"/>
                  </a:cubicBezTo>
                  <a:cubicBezTo>
                    <a:pt x="10758298" y="5282945"/>
                    <a:pt x="10961624" y="5755386"/>
                    <a:pt x="11171555" y="6227952"/>
                  </a:cubicBezTo>
                  <a:cubicBezTo>
                    <a:pt x="11138789" y="6247637"/>
                    <a:pt x="11112500" y="6267322"/>
                    <a:pt x="11073130" y="6293612"/>
                  </a:cubicBezTo>
                  <a:cubicBezTo>
                    <a:pt x="10961624" y="6070472"/>
                    <a:pt x="10850118" y="5853938"/>
                    <a:pt x="10738612" y="5637276"/>
                  </a:cubicBezTo>
                  <a:cubicBezTo>
                    <a:pt x="10666476" y="5486272"/>
                    <a:pt x="10653395" y="5479796"/>
                    <a:pt x="10502392" y="5538851"/>
                  </a:cubicBezTo>
                  <a:cubicBezTo>
                    <a:pt x="10226929" y="5650357"/>
                    <a:pt x="9951339" y="5761990"/>
                    <a:pt x="9669273" y="5873496"/>
                  </a:cubicBezTo>
                  <a:cubicBezTo>
                    <a:pt x="9662668" y="6136005"/>
                    <a:pt x="9577452" y="6227826"/>
                    <a:pt x="9393810" y="6168771"/>
                  </a:cubicBezTo>
                  <a:cubicBezTo>
                    <a:pt x="9361043" y="6155690"/>
                    <a:pt x="9321674" y="6149086"/>
                    <a:pt x="9295385" y="6136005"/>
                  </a:cubicBezTo>
                  <a:cubicBezTo>
                    <a:pt x="9170798" y="6076950"/>
                    <a:pt x="9052688" y="6070346"/>
                    <a:pt x="8954263" y="6155690"/>
                  </a:cubicBezTo>
                  <a:cubicBezTo>
                    <a:pt x="9000237" y="6319774"/>
                    <a:pt x="9046083" y="6477254"/>
                    <a:pt x="9085454" y="6641338"/>
                  </a:cubicBezTo>
                  <a:cubicBezTo>
                    <a:pt x="9118220" y="6779133"/>
                    <a:pt x="9078850" y="6851396"/>
                    <a:pt x="8947659" y="6890766"/>
                  </a:cubicBezTo>
                  <a:cubicBezTo>
                    <a:pt x="8862442" y="6917055"/>
                    <a:pt x="8836153" y="6962902"/>
                    <a:pt x="8829549" y="7035165"/>
                  </a:cubicBezTo>
                  <a:cubicBezTo>
                    <a:pt x="8816468" y="7166483"/>
                    <a:pt x="8750809" y="7238619"/>
                    <a:pt x="8632699" y="7291070"/>
                  </a:cubicBezTo>
                  <a:cubicBezTo>
                    <a:pt x="8534274" y="7330440"/>
                    <a:pt x="8455534" y="7409180"/>
                    <a:pt x="8357236" y="7442074"/>
                  </a:cubicBezTo>
                  <a:cubicBezTo>
                    <a:pt x="8239127" y="7488048"/>
                    <a:pt x="8094855" y="7396100"/>
                    <a:pt x="8062089" y="7291070"/>
                  </a:cubicBezTo>
                  <a:cubicBezTo>
                    <a:pt x="8009637" y="7120382"/>
                    <a:pt x="7943979" y="7087616"/>
                    <a:pt x="7773418" y="7126987"/>
                  </a:cubicBezTo>
                  <a:cubicBezTo>
                    <a:pt x="7648831" y="7153276"/>
                    <a:pt x="7517640" y="7172961"/>
                    <a:pt x="7392925" y="7212330"/>
                  </a:cubicBezTo>
                  <a:cubicBezTo>
                    <a:pt x="7333870" y="7232015"/>
                    <a:pt x="7281419" y="7271386"/>
                    <a:pt x="7235445" y="7317360"/>
                  </a:cubicBezTo>
                  <a:cubicBezTo>
                    <a:pt x="6881242" y="7658608"/>
                    <a:pt x="6520435" y="7999857"/>
                    <a:pt x="6113654" y="8275575"/>
                  </a:cubicBezTo>
                  <a:cubicBezTo>
                    <a:pt x="5903723" y="8413369"/>
                    <a:pt x="5851272" y="8406893"/>
                    <a:pt x="5674107" y="8242808"/>
                  </a:cubicBezTo>
                  <a:cubicBezTo>
                    <a:pt x="5641341" y="8210042"/>
                    <a:pt x="5575682" y="8190357"/>
                    <a:pt x="5529835" y="8196835"/>
                  </a:cubicBezTo>
                  <a:cubicBezTo>
                    <a:pt x="5169028" y="8242808"/>
                    <a:pt x="5129658" y="8288655"/>
                    <a:pt x="5129658" y="8649716"/>
                  </a:cubicBezTo>
                  <a:cubicBezTo>
                    <a:pt x="5142739" y="9338818"/>
                    <a:pt x="5155947" y="10034524"/>
                    <a:pt x="5162424" y="10723499"/>
                  </a:cubicBezTo>
                  <a:cubicBezTo>
                    <a:pt x="5169028" y="10894187"/>
                    <a:pt x="5155820" y="10900664"/>
                    <a:pt x="4978782" y="10874502"/>
                  </a:cubicBezTo>
                  <a:cubicBezTo>
                    <a:pt x="4237483" y="10776077"/>
                    <a:pt x="3535554" y="10539857"/>
                    <a:pt x="2886203" y="10165715"/>
                  </a:cubicBezTo>
                  <a:cubicBezTo>
                    <a:pt x="1941703" y="9614535"/>
                    <a:pt x="1193927" y="8866378"/>
                    <a:pt x="688848" y="7888478"/>
                  </a:cubicBezTo>
                  <a:cubicBezTo>
                    <a:pt x="505206" y="7520940"/>
                    <a:pt x="334645" y="7140322"/>
                    <a:pt x="223139" y="6746494"/>
                  </a:cubicBezTo>
                  <a:cubicBezTo>
                    <a:pt x="0" y="5978652"/>
                    <a:pt x="0" y="5197729"/>
                    <a:pt x="268986" y="4436491"/>
                  </a:cubicBezTo>
                  <a:cubicBezTo>
                    <a:pt x="485521" y="3826129"/>
                    <a:pt x="898779" y="3373374"/>
                    <a:pt x="1475994" y="3071368"/>
                  </a:cubicBezTo>
                  <a:cubicBezTo>
                    <a:pt x="1744980" y="2933573"/>
                    <a:pt x="2020443" y="2808859"/>
                    <a:pt x="2289429" y="2671064"/>
                  </a:cubicBezTo>
                  <a:cubicBezTo>
                    <a:pt x="2335403" y="2644775"/>
                    <a:pt x="2368169" y="2592324"/>
                    <a:pt x="2407539" y="2559558"/>
                  </a:cubicBezTo>
                  <a:cubicBezTo>
                    <a:pt x="2578100" y="2395474"/>
                    <a:pt x="2558415" y="2211705"/>
                    <a:pt x="2512441" y="2001774"/>
                  </a:cubicBezTo>
                  <a:cubicBezTo>
                    <a:pt x="2486152" y="1870456"/>
                    <a:pt x="2479675" y="1726184"/>
                    <a:pt x="2505837" y="1588262"/>
                  </a:cubicBezTo>
                  <a:cubicBezTo>
                    <a:pt x="2532126" y="1463548"/>
                    <a:pt x="2492756" y="1417574"/>
                    <a:pt x="2381250" y="1397889"/>
                  </a:cubicBezTo>
                  <a:cubicBezTo>
                    <a:pt x="2354961" y="1391285"/>
                    <a:pt x="2328799" y="1378204"/>
                    <a:pt x="2296033" y="1365123"/>
                  </a:cubicBezTo>
                  <a:close/>
                  <a:moveTo>
                    <a:pt x="4067175" y="6746494"/>
                  </a:moveTo>
                  <a:cubicBezTo>
                    <a:pt x="3686683" y="6746494"/>
                    <a:pt x="3332480" y="6746494"/>
                    <a:pt x="2951988" y="6746494"/>
                  </a:cubicBezTo>
                  <a:cubicBezTo>
                    <a:pt x="3358642" y="7127112"/>
                    <a:pt x="3824478" y="7232142"/>
                    <a:pt x="4329557" y="7264908"/>
                  </a:cubicBezTo>
                  <a:cubicBezTo>
                    <a:pt x="4277106" y="7323963"/>
                    <a:pt x="4218051" y="7369937"/>
                    <a:pt x="4152392" y="7396226"/>
                  </a:cubicBezTo>
                  <a:cubicBezTo>
                    <a:pt x="3994912" y="7461885"/>
                    <a:pt x="3837559" y="7520940"/>
                    <a:pt x="3673475" y="7566914"/>
                  </a:cubicBezTo>
                  <a:cubicBezTo>
                    <a:pt x="3548888" y="7606284"/>
                    <a:pt x="3535680" y="7698232"/>
                    <a:pt x="3522599" y="7796657"/>
                  </a:cubicBezTo>
                  <a:cubicBezTo>
                    <a:pt x="3509518" y="7901687"/>
                    <a:pt x="3581654" y="7967345"/>
                    <a:pt x="3673475" y="7980426"/>
                  </a:cubicBezTo>
                  <a:cubicBezTo>
                    <a:pt x="3778377" y="7993507"/>
                    <a:pt x="3890010" y="8000111"/>
                    <a:pt x="4001516" y="7993507"/>
                  </a:cubicBezTo>
                  <a:cubicBezTo>
                    <a:pt x="4139311" y="7980426"/>
                    <a:pt x="4276979" y="7947533"/>
                    <a:pt x="4441063" y="7927849"/>
                  </a:cubicBezTo>
                  <a:cubicBezTo>
                    <a:pt x="4362323" y="8013192"/>
                    <a:pt x="4296791" y="8085329"/>
                    <a:pt x="4224528" y="8164068"/>
                  </a:cubicBezTo>
                  <a:cubicBezTo>
                    <a:pt x="4276979" y="8164068"/>
                    <a:pt x="4316349" y="8170673"/>
                    <a:pt x="4349115" y="8164068"/>
                  </a:cubicBezTo>
                  <a:cubicBezTo>
                    <a:pt x="4768977" y="8078725"/>
                    <a:pt x="5195316" y="7999985"/>
                    <a:pt x="5615178" y="7901560"/>
                  </a:cubicBezTo>
                  <a:cubicBezTo>
                    <a:pt x="5838190" y="7855586"/>
                    <a:pt x="5877560" y="7770241"/>
                    <a:pt x="5838190" y="7520941"/>
                  </a:cubicBezTo>
                  <a:cubicBezTo>
                    <a:pt x="5582412" y="7730999"/>
                    <a:pt x="5280660" y="7796531"/>
                    <a:pt x="4972304" y="7835901"/>
                  </a:cubicBezTo>
                  <a:cubicBezTo>
                    <a:pt x="5005070" y="7809612"/>
                    <a:pt x="5044440" y="7789927"/>
                    <a:pt x="5077206" y="7763765"/>
                  </a:cubicBezTo>
                  <a:cubicBezTo>
                    <a:pt x="5313426" y="7619366"/>
                    <a:pt x="5542915" y="7468490"/>
                    <a:pt x="5779135" y="7324091"/>
                  </a:cubicBezTo>
                  <a:cubicBezTo>
                    <a:pt x="5851271" y="7278117"/>
                    <a:pt x="5864352" y="7219062"/>
                    <a:pt x="5851271" y="7140322"/>
                  </a:cubicBezTo>
                  <a:cubicBezTo>
                    <a:pt x="5805297" y="6818758"/>
                    <a:pt x="5674106" y="6536565"/>
                    <a:pt x="5464175" y="6293740"/>
                  </a:cubicBezTo>
                  <a:cubicBezTo>
                    <a:pt x="5424805" y="6254370"/>
                    <a:pt x="5352669" y="6221604"/>
                    <a:pt x="5300218" y="6221604"/>
                  </a:cubicBezTo>
                  <a:cubicBezTo>
                    <a:pt x="5129657" y="6228208"/>
                    <a:pt x="4959096" y="6241289"/>
                    <a:pt x="4788535" y="6260974"/>
                  </a:cubicBezTo>
                  <a:cubicBezTo>
                    <a:pt x="4696714" y="6274055"/>
                    <a:pt x="4670425" y="6247893"/>
                    <a:pt x="4650740" y="6162549"/>
                  </a:cubicBezTo>
                  <a:cubicBezTo>
                    <a:pt x="4539234" y="5722875"/>
                    <a:pt x="4394962" y="5296283"/>
                    <a:pt x="4178427" y="4902455"/>
                  </a:cubicBezTo>
                  <a:cubicBezTo>
                    <a:pt x="3784854" y="4160903"/>
                    <a:pt x="3214116" y="3648966"/>
                    <a:pt x="2348230" y="3557145"/>
                  </a:cubicBezTo>
                  <a:cubicBezTo>
                    <a:pt x="2112010" y="3537460"/>
                    <a:pt x="1869313" y="3557145"/>
                    <a:pt x="1633220" y="3557145"/>
                  </a:cubicBezTo>
                  <a:cubicBezTo>
                    <a:pt x="1626616" y="3570225"/>
                    <a:pt x="1626616" y="3583434"/>
                    <a:pt x="1626616" y="3596515"/>
                  </a:cubicBezTo>
                  <a:cubicBezTo>
                    <a:pt x="2394077" y="3990342"/>
                    <a:pt x="3096006" y="4449700"/>
                    <a:pt x="3266567" y="5394708"/>
                  </a:cubicBezTo>
                  <a:cubicBezTo>
                    <a:pt x="2945130" y="5342256"/>
                    <a:pt x="2643377" y="5289679"/>
                    <a:pt x="2348230" y="5237228"/>
                  </a:cubicBezTo>
                  <a:cubicBezTo>
                    <a:pt x="2341625" y="5250309"/>
                    <a:pt x="2341625" y="5263517"/>
                    <a:pt x="2335149" y="5276598"/>
                  </a:cubicBezTo>
                  <a:cubicBezTo>
                    <a:pt x="2663190" y="5394708"/>
                    <a:pt x="3004312" y="5486656"/>
                    <a:pt x="3273171" y="5775327"/>
                  </a:cubicBezTo>
                  <a:cubicBezTo>
                    <a:pt x="2964815" y="5762246"/>
                    <a:pt x="2676271" y="5650612"/>
                    <a:pt x="2367915" y="5801616"/>
                  </a:cubicBezTo>
                  <a:cubicBezTo>
                    <a:pt x="2840228" y="6306949"/>
                    <a:pt x="3450336" y="6497322"/>
                    <a:pt x="4066921" y="6746622"/>
                  </a:cubicBezTo>
                  <a:close/>
                  <a:moveTo>
                    <a:pt x="7117588" y="5801487"/>
                  </a:moveTo>
                  <a:cubicBezTo>
                    <a:pt x="7275068" y="5939282"/>
                    <a:pt x="7386574" y="6083681"/>
                    <a:pt x="7386574" y="6287134"/>
                  </a:cubicBezTo>
                  <a:cubicBezTo>
                    <a:pt x="7301357" y="6188709"/>
                    <a:pt x="7229094" y="6090284"/>
                    <a:pt x="7156958" y="5998337"/>
                  </a:cubicBezTo>
                  <a:cubicBezTo>
                    <a:pt x="7150353" y="6004940"/>
                    <a:pt x="7143876" y="6004940"/>
                    <a:pt x="7137273" y="6011418"/>
                  </a:cubicBezTo>
                  <a:cubicBezTo>
                    <a:pt x="7163562" y="6149213"/>
                    <a:pt x="7183247" y="6280531"/>
                    <a:pt x="7209409" y="6411721"/>
                  </a:cubicBezTo>
                  <a:cubicBezTo>
                    <a:pt x="7110984" y="6260718"/>
                    <a:pt x="7038848" y="6116446"/>
                    <a:pt x="6960108" y="5972047"/>
                  </a:cubicBezTo>
                  <a:cubicBezTo>
                    <a:pt x="6920738" y="5893307"/>
                    <a:pt x="6861683" y="5873622"/>
                    <a:pt x="6776465" y="5893307"/>
                  </a:cubicBezTo>
                  <a:cubicBezTo>
                    <a:pt x="6605905" y="5932677"/>
                    <a:pt x="6441947" y="5958967"/>
                    <a:pt x="6271387" y="5985128"/>
                  </a:cubicBezTo>
                  <a:cubicBezTo>
                    <a:pt x="6061456" y="6031102"/>
                    <a:pt x="5845047" y="6070472"/>
                    <a:pt x="5608827" y="6116446"/>
                  </a:cubicBezTo>
                  <a:cubicBezTo>
                    <a:pt x="5917183" y="6346189"/>
                    <a:pt x="6015481" y="6667753"/>
                    <a:pt x="6068059" y="6995922"/>
                  </a:cubicBezTo>
                  <a:cubicBezTo>
                    <a:pt x="6120638" y="7324090"/>
                    <a:pt x="6133719" y="7658735"/>
                    <a:pt x="6172962" y="8006588"/>
                  </a:cubicBezTo>
                  <a:cubicBezTo>
                    <a:pt x="6461633" y="7750683"/>
                    <a:pt x="6750176" y="7488174"/>
                    <a:pt x="7038848" y="7232142"/>
                  </a:cubicBezTo>
                  <a:cubicBezTo>
                    <a:pt x="7156958" y="7120636"/>
                    <a:pt x="7170039" y="7015607"/>
                    <a:pt x="7097903" y="6864604"/>
                  </a:cubicBezTo>
                  <a:cubicBezTo>
                    <a:pt x="7058533" y="6792468"/>
                    <a:pt x="7012686" y="6726810"/>
                    <a:pt x="6973316" y="6654547"/>
                  </a:cubicBezTo>
                  <a:cubicBezTo>
                    <a:pt x="6979920" y="6647942"/>
                    <a:pt x="6993001" y="6634862"/>
                    <a:pt x="6999605" y="6628257"/>
                  </a:cubicBezTo>
                  <a:cubicBezTo>
                    <a:pt x="7065264" y="6667627"/>
                    <a:pt x="7157086" y="6700393"/>
                    <a:pt x="7189851" y="6759576"/>
                  </a:cubicBezTo>
                  <a:cubicBezTo>
                    <a:pt x="7255510" y="6910579"/>
                    <a:pt x="7367016" y="6917056"/>
                    <a:pt x="7498207" y="6903975"/>
                  </a:cubicBezTo>
                  <a:cubicBezTo>
                    <a:pt x="7603110" y="6897370"/>
                    <a:pt x="7701535" y="6877686"/>
                    <a:pt x="7806564" y="6864605"/>
                  </a:cubicBezTo>
                  <a:cubicBezTo>
                    <a:pt x="7845933" y="6858001"/>
                    <a:pt x="7891781" y="6851524"/>
                    <a:pt x="7931151" y="6864605"/>
                  </a:cubicBezTo>
                  <a:cubicBezTo>
                    <a:pt x="8088631" y="6897371"/>
                    <a:pt x="8200137" y="6976111"/>
                    <a:pt x="8206614" y="7153403"/>
                  </a:cubicBezTo>
                  <a:cubicBezTo>
                    <a:pt x="8213218" y="7199377"/>
                    <a:pt x="8219695" y="7258432"/>
                    <a:pt x="8245983" y="7291198"/>
                  </a:cubicBezTo>
                  <a:cubicBezTo>
                    <a:pt x="8278750" y="7330567"/>
                    <a:pt x="8344408" y="7383018"/>
                    <a:pt x="8377175" y="7376541"/>
                  </a:cubicBezTo>
                  <a:cubicBezTo>
                    <a:pt x="8416544" y="7369937"/>
                    <a:pt x="8482077" y="7291198"/>
                    <a:pt x="8475600" y="7258431"/>
                  </a:cubicBezTo>
                  <a:cubicBezTo>
                    <a:pt x="8423149" y="7028688"/>
                    <a:pt x="8442833" y="6766179"/>
                    <a:pt x="8180452" y="6634988"/>
                  </a:cubicBezTo>
                  <a:cubicBezTo>
                    <a:pt x="8154163" y="6621907"/>
                    <a:pt x="8128001" y="6608699"/>
                    <a:pt x="8101712" y="6595618"/>
                  </a:cubicBezTo>
                  <a:cubicBezTo>
                    <a:pt x="8114793" y="6582537"/>
                    <a:pt x="8128001" y="6562852"/>
                    <a:pt x="8134478" y="6549644"/>
                  </a:cubicBezTo>
                  <a:cubicBezTo>
                    <a:pt x="8173848" y="6562726"/>
                    <a:pt x="8206614" y="6575933"/>
                    <a:pt x="8239380" y="6589014"/>
                  </a:cubicBezTo>
                  <a:cubicBezTo>
                    <a:pt x="8436230" y="6680835"/>
                    <a:pt x="8488681" y="6864604"/>
                    <a:pt x="8560817" y="7048373"/>
                  </a:cubicBezTo>
                  <a:cubicBezTo>
                    <a:pt x="8573898" y="7094347"/>
                    <a:pt x="8632953" y="7120509"/>
                    <a:pt x="8672323" y="7159879"/>
                  </a:cubicBezTo>
                  <a:cubicBezTo>
                    <a:pt x="8698612" y="7100824"/>
                    <a:pt x="8770748" y="7035165"/>
                    <a:pt x="8757541" y="6989191"/>
                  </a:cubicBezTo>
                  <a:cubicBezTo>
                    <a:pt x="8705090" y="6759448"/>
                    <a:pt x="8685405" y="6516624"/>
                    <a:pt x="8468870" y="6365748"/>
                  </a:cubicBezTo>
                  <a:cubicBezTo>
                    <a:pt x="8416419" y="6332982"/>
                    <a:pt x="8383653" y="6280404"/>
                    <a:pt x="8344283" y="6234430"/>
                  </a:cubicBezTo>
                  <a:cubicBezTo>
                    <a:pt x="8357364" y="6227826"/>
                    <a:pt x="8363968" y="6221349"/>
                    <a:pt x="8377049" y="6208141"/>
                  </a:cubicBezTo>
                  <a:cubicBezTo>
                    <a:pt x="8560691" y="6352540"/>
                    <a:pt x="8757541" y="6477254"/>
                    <a:pt x="8816596" y="6733160"/>
                  </a:cubicBezTo>
                  <a:cubicBezTo>
                    <a:pt x="8823200" y="6765926"/>
                    <a:pt x="8888732" y="6792215"/>
                    <a:pt x="8928102" y="6824980"/>
                  </a:cubicBezTo>
                  <a:cubicBezTo>
                    <a:pt x="8960869" y="6779006"/>
                    <a:pt x="9026527" y="6719951"/>
                    <a:pt x="9019923" y="6687186"/>
                  </a:cubicBezTo>
                  <a:cubicBezTo>
                    <a:pt x="8973949" y="6523102"/>
                    <a:pt x="8921498" y="6365622"/>
                    <a:pt x="8842758" y="6214619"/>
                  </a:cubicBezTo>
                  <a:cubicBezTo>
                    <a:pt x="8796784" y="6116194"/>
                    <a:pt x="8704963" y="6043931"/>
                    <a:pt x="8619746" y="5945506"/>
                  </a:cubicBezTo>
                  <a:cubicBezTo>
                    <a:pt x="8908417" y="5912740"/>
                    <a:pt x="9144510" y="5997957"/>
                    <a:pt x="9374126" y="6083301"/>
                  </a:cubicBezTo>
                  <a:cubicBezTo>
                    <a:pt x="9446262" y="6109590"/>
                    <a:pt x="9511921" y="6135752"/>
                    <a:pt x="9551291" y="6043931"/>
                  </a:cubicBezTo>
                  <a:cubicBezTo>
                    <a:pt x="9597265" y="5958587"/>
                    <a:pt x="9564373" y="5892928"/>
                    <a:pt x="9479156" y="5853558"/>
                  </a:cubicBezTo>
                  <a:cubicBezTo>
                    <a:pt x="9374253" y="5801107"/>
                    <a:pt x="9275828" y="5742052"/>
                    <a:pt x="9170799" y="5709159"/>
                  </a:cubicBezTo>
                  <a:cubicBezTo>
                    <a:pt x="8836281" y="5610734"/>
                    <a:pt x="8514844" y="5459731"/>
                    <a:pt x="8154037" y="5512309"/>
                  </a:cubicBezTo>
                  <a:cubicBezTo>
                    <a:pt x="7799834" y="5564760"/>
                    <a:pt x="7452108" y="5610734"/>
                    <a:pt x="7117590" y="5801107"/>
                  </a:cubicBezTo>
                  <a:close/>
                  <a:moveTo>
                    <a:pt x="4605020" y="4462653"/>
                  </a:moveTo>
                  <a:cubicBezTo>
                    <a:pt x="4690237" y="4298569"/>
                    <a:pt x="4749292" y="4134485"/>
                    <a:pt x="4841240" y="3996690"/>
                  </a:cubicBezTo>
                  <a:cubicBezTo>
                    <a:pt x="4979035" y="3780155"/>
                    <a:pt x="4946142" y="3570097"/>
                    <a:pt x="4782185" y="3412617"/>
                  </a:cubicBezTo>
                  <a:cubicBezTo>
                    <a:pt x="4559173" y="3202559"/>
                    <a:pt x="4578858" y="2979420"/>
                    <a:pt x="4664075" y="2730119"/>
                  </a:cubicBezTo>
                  <a:cubicBezTo>
                    <a:pt x="4670679" y="2717038"/>
                    <a:pt x="4670679" y="2697353"/>
                    <a:pt x="4677156" y="2677668"/>
                  </a:cubicBezTo>
                  <a:cubicBezTo>
                    <a:pt x="4755897" y="2382393"/>
                    <a:pt x="4834636" y="2080514"/>
                    <a:pt x="4913376" y="1772031"/>
                  </a:cubicBezTo>
                  <a:cubicBezTo>
                    <a:pt x="5169154" y="1831086"/>
                    <a:pt x="5405374" y="1877060"/>
                    <a:pt x="5654675" y="1929511"/>
                  </a:cubicBezTo>
                  <a:cubicBezTo>
                    <a:pt x="5680964" y="1719453"/>
                    <a:pt x="5700649" y="1515999"/>
                    <a:pt x="5726811" y="1312545"/>
                  </a:cubicBezTo>
                  <a:cubicBezTo>
                    <a:pt x="5444744" y="1220724"/>
                    <a:pt x="5169281" y="1135380"/>
                    <a:pt x="4900295" y="1050036"/>
                  </a:cubicBezTo>
                  <a:cubicBezTo>
                    <a:pt x="4460749" y="1712849"/>
                    <a:pt x="3949066" y="3150108"/>
                    <a:pt x="3890011" y="3924554"/>
                  </a:cubicBezTo>
                  <a:cubicBezTo>
                    <a:pt x="3890011" y="3963924"/>
                    <a:pt x="3916300" y="4016375"/>
                    <a:pt x="3942462" y="4036060"/>
                  </a:cubicBezTo>
                  <a:cubicBezTo>
                    <a:pt x="4158997" y="4180459"/>
                    <a:pt x="4375405" y="4318254"/>
                    <a:pt x="4605020" y="4462653"/>
                  </a:cubicBezTo>
                  <a:close/>
                  <a:moveTo>
                    <a:pt x="4395089" y="164084"/>
                  </a:moveTo>
                  <a:cubicBezTo>
                    <a:pt x="4113022" y="216535"/>
                    <a:pt x="3778504" y="419989"/>
                    <a:pt x="3529203" y="695706"/>
                  </a:cubicBezTo>
                  <a:cubicBezTo>
                    <a:pt x="2873248" y="1430782"/>
                    <a:pt x="2728849" y="2631694"/>
                    <a:pt x="3207766" y="3497961"/>
                  </a:cubicBezTo>
                  <a:cubicBezTo>
                    <a:pt x="3279902" y="3629279"/>
                    <a:pt x="3430778" y="3708019"/>
                    <a:pt x="3542284" y="3812921"/>
                  </a:cubicBezTo>
                  <a:cubicBezTo>
                    <a:pt x="3476625" y="3681603"/>
                    <a:pt x="3352038" y="3583178"/>
                    <a:pt x="3319272" y="3458591"/>
                  </a:cubicBezTo>
                  <a:cubicBezTo>
                    <a:pt x="3234055" y="3097657"/>
                    <a:pt x="3148711" y="2730119"/>
                    <a:pt x="3122422" y="2356104"/>
                  </a:cubicBezTo>
                  <a:cubicBezTo>
                    <a:pt x="3069971" y="1634236"/>
                    <a:pt x="3299587" y="1004189"/>
                    <a:pt x="3870198" y="531622"/>
                  </a:cubicBezTo>
                  <a:cubicBezTo>
                    <a:pt x="4034155" y="393827"/>
                    <a:pt x="4217924" y="282194"/>
                    <a:pt x="4394962" y="164084"/>
                  </a:cubicBezTo>
                  <a:close/>
                  <a:moveTo>
                    <a:pt x="4703445" y="177165"/>
                  </a:moveTo>
                  <a:cubicBezTo>
                    <a:pt x="4775581" y="452755"/>
                    <a:pt x="4834636" y="715264"/>
                    <a:pt x="4906772" y="971296"/>
                  </a:cubicBezTo>
                  <a:cubicBezTo>
                    <a:pt x="4913376" y="990981"/>
                    <a:pt x="4939538" y="1023747"/>
                    <a:pt x="4959223" y="1030351"/>
                  </a:cubicBezTo>
                  <a:cubicBezTo>
                    <a:pt x="5201920" y="1089406"/>
                    <a:pt x="5444617" y="1148461"/>
                    <a:pt x="5720207" y="1214120"/>
                  </a:cubicBezTo>
                  <a:cubicBezTo>
                    <a:pt x="5582412" y="918845"/>
                    <a:pt x="5457825" y="649732"/>
                    <a:pt x="5333111" y="380619"/>
                  </a:cubicBezTo>
                  <a:cubicBezTo>
                    <a:pt x="5320030" y="354330"/>
                    <a:pt x="5300345" y="334645"/>
                    <a:pt x="5280660" y="328168"/>
                  </a:cubicBezTo>
                  <a:cubicBezTo>
                    <a:pt x="5097018" y="275717"/>
                    <a:pt x="4913249" y="229743"/>
                    <a:pt x="4703445" y="177165"/>
                  </a:cubicBezTo>
                  <a:close/>
                  <a:moveTo>
                    <a:pt x="5018278" y="1870329"/>
                  </a:moveTo>
                  <a:cubicBezTo>
                    <a:pt x="4965827" y="2073783"/>
                    <a:pt x="4913376" y="2270633"/>
                    <a:pt x="4860798" y="2461006"/>
                  </a:cubicBezTo>
                  <a:cubicBezTo>
                    <a:pt x="4808347" y="2657856"/>
                    <a:pt x="4762373" y="2861310"/>
                    <a:pt x="4709922" y="3058160"/>
                  </a:cubicBezTo>
                  <a:cubicBezTo>
                    <a:pt x="4919853" y="3156585"/>
                    <a:pt x="5123180" y="3248533"/>
                    <a:pt x="5326507" y="3346958"/>
                  </a:cubicBezTo>
                  <a:cubicBezTo>
                    <a:pt x="5352796" y="3300984"/>
                    <a:pt x="5372481" y="3261614"/>
                    <a:pt x="5398643" y="3215640"/>
                  </a:cubicBezTo>
                  <a:cubicBezTo>
                    <a:pt x="5260848" y="3143504"/>
                    <a:pt x="5129657" y="3077845"/>
                    <a:pt x="4998466" y="3005582"/>
                  </a:cubicBezTo>
                  <a:cubicBezTo>
                    <a:pt x="4972177" y="2992501"/>
                    <a:pt x="4939411" y="2939923"/>
                    <a:pt x="4946015" y="2913761"/>
                  </a:cubicBezTo>
                  <a:cubicBezTo>
                    <a:pt x="5037836" y="2624963"/>
                    <a:pt x="5136261" y="2342769"/>
                    <a:pt x="5234686" y="2054098"/>
                  </a:cubicBezTo>
                  <a:cubicBezTo>
                    <a:pt x="5424932" y="2113153"/>
                    <a:pt x="5602097" y="2172208"/>
                    <a:pt x="5785739" y="2237867"/>
                  </a:cubicBezTo>
                  <a:cubicBezTo>
                    <a:pt x="5798820" y="2198497"/>
                    <a:pt x="5812028" y="2159127"/>
                    <a:pt x="5831713" y="2119757"/>
                  </a:cubicBezTo>
                  <a:cubicBezTo>
                    <a:pt x="5556250" y="2034413"/>
                    <a:pt x="5293741" y="1955673"/>
                    <a:pt x="5018278" y="1870329"/>
                  </a:cubicBezTo>
                  <a:close/>
                  <a:moveTo>
                    <a:pt x="4795266" y="8590661"/>
                  </a:moveTo>
                  <a:cubicBezTo>
                    <a:pt x="4782185" y="8577580"/>
                    <a:pt x="4768977" y="8564372"/>
                    <a:pt x="4755896" y="8551291"/>
                  </a:cubicBezTo>
                  <a:cubicBezTo>
                    <a:pt x="4696841" y="8610347"/>
                    <a:pt x="4631309" y="8656320"/>
                    <a:pt x="4585335" y="8715375"/>
                  </a:cubicBezTo>
                  <a:cubicBezTo>
                    <a:pt x="4480433" y="8859774"/>
                    <a:pt x="4395089" y="9010650"/>
                    <a:pt x="4283583" y="9141968"/>
                  </a:cubicBezTo>
                  <a:cubicBezTo>
                    <a:pt x="4126103" y="9319133"/>
                    <a:pt x="3942461" y="9470137"/>
                    <a:pt x="3791585" y="9647301"/>
                  </a:cubicBezTo>
                  <a:cubicBezTo>
                    <a:pt x="3660394" y="9804781"/>
                    <a:pt x="3561969" y="9988550"/>
                    <a:pt x="3463544" y="10165715"/>
                  </a:cubicBezTo>
                  <a:cubicBezTo>
                    <a:pt x="3404489" y="10270744"/>
                    <a:pt x="3437255" y="10356088"/>
                    <a:pt x="3581654" y="10382250"/>
                  </a:cubicBezTo>
                  <a:cubicBezTo>
                    <a:pt x="3621024" y="10047605"/>
                    <a:pt x="3857117" y="9830943"/>
                    <a:pt x="4060571" y="9594723"/>
                  </a:cubicBezTo>
                  <a:cubicBezTo>
                    <a:pt x="4231132" y="9391269"/>
                    <a:pt x="4401693" y="9187815"/>
                    <a:pt x="4559173" y="8971280"/>
                  </a:cubicBezTo>
                  <a:cubicBezTo>
                    <a:pt x="4650994" y="8853170"/>
                    <a:pt x="4716653" y="8715374"/>
                    <a:pt x="4795393" y="8590661"/>
                  </a:cubicBezTo>
                  <a:close/>
                  <a:moveTo>
                    <a:pt x="5320030" y="2159127"/>
                  </a:moveTo>
                  <a:cubicBezTo>
                    <a:pt x="5221605" y="2434717"/>
                    <a:pt x="5123180" y="2697226"/>
                    <a:pt x="5018278" y="2966339"/>
                  </a:cubicBezTo>
                  <a:cubicBezTo>
                    <a:pt x="5169154" y="3031998"/>
                    <a:pt x="5306949" y="3097657"/>
                    <a:pt x="5470906" y="3163189"/>
                  </a:cubicBezTo>
                  <a:cubicBezTo>
                    <a:pt x="5470906" y="2854706"/>
                    <a:pt x="5470906" y="2572512"/>
                    <a:pt x="5470906" y="2277237"/>
                  </a:cubicBezTo>
                  <a:cubicBezTo>
                    <a:pt x="5516880" y="2283841"/>
                    <a:pt x="5575808" y="2290318"/>
                    <a:pt x="5641467" y="2296922"/>
                  </a:cubicBezTo>
                  <a:cubicBezTo>
                    <a:pt x="5641467" y="2290318"/>
                    <a:pt x="5641467" y="2283841"/>
                    <a:pt x="5641467" y="2277237"/>
                  </a:cubicBezTo>
                  <a:cubicBezTo>
                    <a:pt x="5543042" y="2244471"/>
                    <a:pt x="5444617" y="2205101"/>
                    <a:pt x="5320030" y="2159127"/>
                  </a:cubicBezTo>
                  <a:close/>
                  <a:moveTo>
                    <a:pt x="3155315" y="1096010"/>
                  </a:moveTo>
                  <a:cubicBezTo>
                    <a:pt x="3017520" y="1096010"/>
                    <a:pt x="2886329" y="1096010"/>
                    <a:pt x="2761742" y="1096010"/>
                  </a:cubicBezTo>
                  <a:cubicBezTo>
                    <a:pt x="2637155" y="1096010"/>
                    <a:pt x="2505964" y="1096010"/>
                    <a:pt x="2361565" y="1096010"/>
                  </a:cubicBezTo>
                  <a:cubicBezTo>
                    <a:pt x="2394331" y="1187831"/>
                    <a:pt x="2295906" y="1299464"/>
                    <a:pt x="2440305" y="1338834"/>
                  </a:cubicBezTo>
                  <a:cubicBezTo>
                    <a:pt x="2617470" y="1384808"/>
                    <a:pt x="2801112" y="1424178"/>
                    <a:pt x="2984754" y="1470152"/>
                  </a:cubicBezTo>
                  <a:cubicBezTo>
                    <a:pt x="3043809" y="1345438"/>
                    <a:pt x="3096260" y="1233932"/>
                    <a:pt x="3155315" y="1096010"/>
                  </a:cubicBezTo>
                  <a:close/>
                  <a:moveTo>
                    <a:pt x="4631309" y="1233805"/>
                  </a:moveTo>
                  <a:cubicBezTo>
                    <a:pt x="4460748" y="1404493"/>
                    <a:pt x="4040886" y="2408555"/>
                    <a:pt x="4034409" y="2638298"/>
                  </a:cubicBezTo>
                  <a:cubicBezTo>
                    <a:pt x="4231259" y="2185416"/>
                    <a:pt x="4434586" y="1699768"/>
                    <a:pt x="4631309" y="1233805"/>
                  </a:cubicBezTo>
                  <a:close/>
                  <a:moveTo>
                    <a:pt x="2164715" y="2894203"/>
                  </a:moveTo>
                  <a:cubicBezTo>
                    <a:pt x="2171319" y="2900807"/>
                    <a:pt x="2171319" y="2907284"/>
                    <a:pt x="2171319" y="2913888"/>
                  </a:cubicBezTo>
                  <a:cubicBezTo>
                    <a:pt x="2210689" y="2913888"/>
                    <a:pt x="2243455" y="2907284"/>
                    <a:pt x="2276221" y="2900807"/>
                  </a:cubicBezTo>
                  <a:cubicBezTo>
                    <a:pt x="2394331" y="2848356"/>
                    <a:pt x="2486152" y="2887726"/>
                    <a:pt x="2577973" y="2979547"/>
                  </a:cubicBezTo>
                  <a:cubicBezTo>
                    <a:pt x="2650109" y="3058287"/>
                    <a:pt x="2735453" y="3130550"/>
                    <a:pt x="2814193" y="3202686"/>
                  </a:cubicBezTo>
                  <a:cubicBezTo>
                    <a:pt x="2820797" y="3196082"/>
                    <a:pt x="2827274" y="3189605"/>
                    <a:pt x="2833878" y="3183001"/>
                  </a:cubicBezTo>
                  <a:cubicBezTo>
                    <a:pt x="2696083" y="3025521"/>
                    <a:pt x="2558415" y="2874518"/>
                    <a:pt x="2414016" y="2710434"/>
                  </a:cubicBezTo>
                  <a:cubicBezTo>
                    <a:pt x="2328799" y="2776093"/>
                    <a:pt x="2250059" y="2835148"/>
                    <a:pt x="2164715" y="2894203"/>
                  </a:cubicBezTo>
                  <a:close/>
                  <a:moveTo>
                    <a:pt x="10207244" y="5493004"/>
                  </a:moveTo>
                  <a:cubicBezTo>
                    <a:pt x="10207244" y="5486400"/>
                    <a:pt x="10200639" y="5473319"/>
                    <a:pt x="10200639" y="5460238"/>
                  </a:cubicBezTo>
                  <a:cubicBezTo>
                    <a:pt x="9905492" y="5506212"/>
                    <a:pt x="9603739" y="5552059"/>
                    <a:pt x="9308464" y="5591556"/>
                  </a:cubicBezTo>
                  <a:cubicBezTo>
                    <a:pt x="9308464" y="5611241"/>
                    <a:pt x="9315069" y="5630926"/>
                    <a:pt x="9315069" y="5650611"/>
                  </a:cubicBezTo>
                  <a:cubicBezTo>
                    <a:pt x="9623425" y="5663692"/>
                    <a:pt x="9905492" y="5532501"/>
                    <a:pt x="10207244" y="5493131"/>
                  </a:cubicBezTo>
                  <a:close/>
                  <a:moveTo>
                    <a:pt x="4644390" y="439674"/>
                  </a:moveTo>
                  <a:cubicBezTo>
                    <a:pt x="4683760" y="623443"/>
                    <a:pt x="4723130" y="807212"/>
                    <a:pt x="4768977" y="1004062"/>
                  </a:cubicBezTo>
                  <a:cubicBezTo>
                    <a:pt x="4834636" y="918718"/>
                    <a:pt x="4782058" y="695579"/>
                    <a:pt x="4644390" y="43967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188640" y="7536240"/>
            <a:ext cx="2466720" cy="2396880"/>
            <a:chOff x="0" y="0"/>
            <a:chExt cx="3288960" cy="3195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8919" cy="3195828"/>
            </a:xfrm>
            <a:custGeom>
              <a:avLst/>
              <a:gdLst/>
              <a:ahLst/>
              <a:cxnLst/>
              <a:rect l="l" t="t" r="r" b="b"/>
              <a:pathLst>
                <a:path w="3288919" h="3195828">
                  <a:moveTo>
                    <a:pt x="0" y="2715895"/>
                  </a:moveTo>
                  <a:cubicBezTo>
                    <a:pt x="160020" y="2373630"/>
                    <a:pt x="316230" y="2042541"/>
                    <a:pt x="465074" y="1707642"/>
                  </a:cubicBezTo>
                  <a:cubicBezTo>
                    <a:pt x="502285" y="1625854"/>
                    <a:pt x="569214" y="1633220"/>
                    <a:pt x="628777" y="1644396"/>
                  </a:cubicBezTo>
                  <a:cubicBezTo>
                    <a:pt x="2012823" y="1837817"/>
                    <a:pt x="1547749" y="2169033"/>
                    <a:pt x="2079752" y="1060323"/>
                  </a:cubicBezTo>
                  <a:cubicBezTo>
                    <a:pt x="1681607" y="941324"/>
                    <a:pt x="1279779" y="878078"/>
                    <a:pt x="851916" y="863092"/>
                  </a:cubicBezTo>
                  <a:cubicBezTo>
                    <a:pt x="982218" y="647319"/>
                    <a:pt x="1119886" y="78105"/>
                    <a:pt x="1369187" y="52070"/>
                  </a:cubicBezTo>
                  <a:cubicBezTo>
                    <a:pt x="1648206" y="3683"/>
                    <a:pt x="1942084" y="0"/>
                    <a:pt x="2180209" y="163703"/>
                  </a:cubicBezTo>
                  <a:cubicBezTo>
                    <a:pt x="3288919" y="866902"/>
                    <a:pt x="2756916" y="2180209"/>
                    <a:pt x="1867662" y="2853563"/>
                  </a:cubicBezTo>
                  <a:cubicBezTo>
                    <a:pt x="1421257" y="3195828"/>
                    <a:pt x="491109" y="2872105"/>
                    <a:pt x="0" y="271589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344400" y="808560"/>
            <a:ext cx="2304720" cy="2511360"/>
            <a:chOff x="0" y="0"/>
            <a:chExt cx="3072960" cy="3348480"/>
          </a:xfrm>
        </p:grpSpPr>
        <p:sp>
          <p:nvSpPr>
            <p:cNvPr id="8" name="Freeform 8"/>
            <p:cNvSpPr/>
            <p:nvPr/>
          </p:nvSpPr>
          <p:spPr>
            <a:xfrm>
              <a:off x="0" y="-254"/>
              <a:ext cx="3072892" cy="3348863"/>
            </a:xfrm>
            <a:custGeom>
              <a:avLst/>
              <a:gdLst/>
              <a:ahLst/>
              <a:cxnLst/>
              <a:rect l="l" t="t" r="r" b="b"/>
              <a:pathLst>
                <a:path w="3072892" h="3348863">
                  <a:moveTo>
                    <a:pt x="718058" y="491363"/>
                  </a:moveTo>
                  <a:cubicBezTo>
                    <a:pt x="662305" y="513715"/>
                    <a:pt x="602742" y="539750"/>
                    <a:pt x="535813" y="569468"/>
                  </a:cubicBezTo>
                  <a:cubicBezTo>
                    <a:pt x="535813" y="491363"/>
                    <a:pt x="535813" y="431800"/>
                    <a:pt x="535813" y="353695"/>
                  </a:cubicBezTo>
                  <a:cubicBezTo>
                    <a:pt x="602742" y="376047"/>
                    <a:pt x="662305" y="394589"/>
                    <a:pt x="725551" y="416941"/>
                  </a:cubicBezTo>
                  <a:cubicBezTo>
                    <a:pt x="736727" y="405765"/>
                    <a:pt x="744093" y="398399"/>
                    <a:pt x="751586" y="390906"/>
                  </a:cubicBezTo>
                  <a:cubicBezTo>
                    <a:pt x="721868" y="282956"/>
                    <a:pt x="610235" y="167640"/>
                    <a:pt x="725551" y="70993"/>
                  </a:cubicBezTo>
                  <a:cubicBezTo>
                    <a:pt x="785114" y="18923"/>
                    <a:pt x="859536" y="18923"/>
                    <a:pt x="918972" y="74676"/>
                  </a:cubicBezTo>
                  <a:cubicBezTo>
                    <a:pt x="985901" y="130429"/>
                    <a:pt x="967359" y="197485"/>
                    <a:pt x="941324" y="279273"/>
                  </a:cubicBezTo>
                  <a:cubicBezTo>
                    <a:pt x="911606" y="379730"/>
                    <a:pt x="911606" y="495046"/>
                    <a:pt x="904113" y="606679"/>
                  </a:cubicBezTo>
                  <a:cubicBezTo>
                    <a:pt x="904113" y="621538"/>
                    <a:pt x="945007" y="643890"/>
                    <a:pt x="971042" y="655066"/>
                  </a:cubicBezTo>
                  <a:cubicBezTo>
                    <a:pt x="1287272" y="815086"/>
                    <a:pt x="1138428" y="1213104"/>
                    <a:pt x="1171956" y="1503299"/>
                  </a:cubicBezTo>
                  <a:cubicBezTo>
                    <a:pt x="1272413" y="1480947"/>
                    <a:pt x="1320800" y="1436370"/>
                    <a:pt x="1316990" y="1332103"/>
                  </a:cubicBezTo>
                  <a:cubicBezTo>
                    <a:pt x="1309497" y="1216787"/>
                    <a:pt x="1313307" y="1097661"/>
                    <a:pt x="1313307" y="982345"/>
                  </a:cubicBezTo>
                  <a:cubicBezTo>
                    <a:pt x="1309624" y="617728"/>
                    <a:pt x="1663065" y="721868"/>
                    <a:pt x="1569974" y="491236"/>
                  </a:cubicBezTo>
                  <a:cubicBezTo>
                    <a:pt x="1506728" y="517271"/>
                    <a:pt x="1450975" y="539623"/>
                    <a:pt x="1380236" y="565658"/>
                  </a:cubicBezTo>
                  <a:cubicBezTo>
                    <a:pt x="1380236" y="491236"/>
                    <a:pt x="1380236" y="431673"/>
                    <a:pt x="1380236" y="353568"/>
                  </a:cubicBezTo>
                  <a:cubicBezTo>
                    <a:pt x="1447165" y="375920"/>
                    <a:pt x="1503045" y="394462"/>
                    <a:pt x="1562481" y="416814"/>
                  </a:cubicBezTo>
                  <a:cubicBezTo>
                    <a:pt x="1573657" y="409321"/>
                    <a:pt x="1584833" y="401955"/>
                    <a:pt x="1592199" y="394462"/>
                  </a:cubicBezTo>
                  <a:cubicBezTo>
                    <a:pt x="1569847" y="286512"/>
                    <a:pt x="1443355" y="145161"/>
                    <a:pt x="1573657" y="70739"/>
                  </a:cubicBezTo>
                  <a:cubicBezTo>
                    <a:pt x="1711325" y="0"/>
                    <a:pt x="1889887" y="111633"/>
                    <a:pt x="1785747" y="271653"/>
                  </a:cubicBezTo>
                  <a:cubicBezTo>
                    <a:pt x="1763395" y="305181"/>
                    <a:pt x="1752219" y="346075"/>
                    <a:pt x="1726184" y="398145"/>
                  </a:cubicBezTo>
                  <a:cubicBezTo>
                    <a:pt x="1904746" y="394462"/>
                    <a:pt x="2161413" y="435356"/>
                    <a:pt x="2064766" y="651129"/>
                  </a:cubicBezTo>
                  <a:cubicBezTo>
                    <a:pt x="1982978" y="822325"/>
                    <a:pt x="2027555" y="993394"/>
                    <a:pt x="2012696" y="1168273"/>
                  </a:cubicBezTo>
                  <a:cubicBezTo>
                    <a:pt x="2001520" y="1272413"/>
                    <a:pt x="1930908" y="1365504"/>
                    <a:pt x="1882521" y="1454785"/>
                  </a:cubicBezTo>
                  <a:cubicBezTo>
                    <a:pt x="1841627" y="1570101"/>
                    <a:pt x="1819275" y="1689227"/>
                    <a:pt x="1737487" y="1789684"/>
                  </a:cubicBezTo>
                  <a:cubicBezTo>
                    <a:pt x="1703959" y="1830578"/>
                    <a:pt x="1711452" y="1912493"/>
                    <a:pt x="1711452" y="1975739"/>
                  </a:cubicBezTo>
                  <a:cubicBezTo>
                    <a:pt x="1722628" y="2284603"/>
                    <a:pt x="1737487" y="2593340"/>
                    <a:pt x="1752346" y="2920746"/>
                  </a:cubicBezTo>
                  <a:cubicBezTo>
                    <a:pt x="1491869" y="2920746"/>
                    <a:pt x="1276096" y="2939288"/>
                    <a:pt x="1313307" y="2615692"/>
                  </a:cubicBezTo>
                  <a:cubicBezTo>
                    <a:pt x="1313307" y="2265934"/>
                    <a:pt x="1313307" y="1919986"/>
                    <a:pt x="1313307" y="1570228"/>
                  </a:cubicBezTo>
                  <a:cubicBezTo>
                    <a:pt x="1212850" y="1599946"/>
                    <a:pt x="1164463" y="1644650"/>
                    <a:pt x="1168273" y="1748790"/>
                  </a:cubicBezTo>
                  <a:cubicBezTo>
                    <a:pt x="1175766" y="2079879"/>
                    <a:pt x="1168273" y="2407285"/>
                    <a:pt x="1171956" y="2738501"/>
                  </a:cubicBezTo>
                  <a:cubicBezTo>
                    <a:pt x="1175639" y="2820416"/>
                    <a:pt x="1142238" y="2861310"/>
                    <a:pt x="1067816" y="2883662"/>
                  </a:cubicBezTo>
                  <a:cubicBezTo>
                    <a:pt x="915289" y="2928366"/>
                    <a:pt x="461391" y="2976626"/>
                    <a:pt x="468884" y="2738501"/>
                  </a:cubicBezTo>
                  <a:cubicBezTo>
                    <a:pt x="476377" y="2526411"/>
                    <a:pt x="472567" y="2314321"/>
                    <a:pt x="472567" y="2102231"/>
                  </a:cubicBezTo>
                  <a:cubicBezTo>
                    <a:pt x="0" y="2351659"/>
                    <a:pt x="193421" y="2972943"/>
                    <a:pt x="677037" y="3066034"/>
                  </a:cubicBezTo>
                  <a:cubicBezTo>
                    <a:pt x="1037844" y="3158998"/>
                    <a:pt x="1402461" y="3151632"/>
                    <a:pt x="1767078" y="3077210"/>
                  </a:cubicBezTo>
                  <a:cubicBezTo>
                    <a:pt x="1949323" y="3043682"/>
                    <a:pt x="1994027" y="2973070"/>
                    <a:pt x="1982851" y="2801874"/>
                  </a:cubicBezTo>
                  <a:cubicBezTo>
                    <a:pt x="1956816" y="2794381"/>
                    <a:pt x="1930781" y="2790698"/>
                    <a:pt x="1901063" y="2783332"/>
                  </a:cubicBezTo>
                  <a:cubicBezTo>
                    <a:pt x="1867535" y="2504313"/>
                    <a:pt x="1867535" y="2214118"/>
                    <a:pt x="1856359" y="1935099"/>
                  </a:cubicBezTo>
                  <a:cubicBezTo>
                    <a:pt x="1863852" y="1856994"/>
                    <a:pt x="1953133" y="1782572"/>
                    <a:pt x="1971675" y="1704467"/>
                  </a:cubicBezTo>
                  <a:cubicBezTo>
                    <a:pt x="2005203" y="1142619"/>
                    <a:pt x="2637663" y="1239393"/>
                    <a:pt x="3046857" y="1146429"/>
                  </a:cubicBezTo>
                  <a:cubicBezTo>
                    <a:pt x="3058033" y="1198499"/>
                    <a:pt x="3061716" y="1232027"/>
                    <a:pt x="3072892" y="1276604"/>
                  </a:cubicBezTo>
                  <a:cubicBezTo>
                    <a:pt x="2823591" y="1324991"/>
                    <a:pt x="2555748" y="1310132"/>
                    <a:pt x="2325116" y="1410589"/>
                  </a:cubicBezTo>
                  <a:cubicBezTo>
                    <a:pt x="2206117" y="1499870"/>
                    <a:pt x="1994027" y="1711960"/>
                    <a:pt x="2209800" y="1827276"/>
                  </a:cubicBezTo>
                  <a:cubicBezTo>
                    <a:pt x="2228342" y="1834769"/>
                    <a:pt x="2235835" y="1886839"/>
                    <a:pt x="2235835" y="1920240"/>
                  </a:cubicBezTo>
                  <a:cubicBezTo>
                    <a:pt x="2224659" y="2202942"/>
                    <a:pt x="2213483" y="2485771"/>
                    <a:pt x="2202307" y="2768473"/>
                  </a:cubicBezTo>
                  <a:cubicBezTo>
                    <a:pt x="2191131" y="2764790"/>
                    <a:pt x="2179955" y="2760980"/>
                    <a:pt x="2165096" y="2757297"/>
                  </a:cubicBezTo>
                  <a:cubicBezTo>
                    <a:pt x="2072132" y="2880106"/>
                    <a:pt x="2086991" y="3077210"/>
                    <a:pt x="1919605" y="3129407"/>
                  </a:cubicBezTo>
                  <a:cubicBezTo>
                    <a:pt x="1354074" y="3304286"/>
                    <a:pt x="137541" y="3348863"/>
                    <a:pt x="96647" y="2556383"/>
                  </a:cubicBezTo>
                  <a:cubicBezTo>
                    <a:pt x="89154" y="2121027"/>
                    <a:pt x="464947" y="2076450"/>
                    <a:pt x="472440" y="1834642"/>
                  </a:cubicBezTo>
                  <a:cubicBezTo>
                    <a:pt x="468757" y="1559306"/>
                    <a:pt x="472440" y="1283970"/>
                    <a:pt x="468757" y="1008634"/>
                  </a:cubicBezTo>
                  <a:cubicBezTo>
                    <a:pt x="468757" y="844931"/>
                    <a:pt x="535686" y="725932"/>
                    <a:pt x="684530" y="647700"/>
                  </a:cubicBezTo>
                  <a:cubicBezTo>
                    <a:pt x="718058" y="629158"/>
                    <a:pt x="736600" y="573278"/>
                    <a:pt x="762635" y="532384"/>
                  </a:cubicBezTo>
                  <a:cubicBezTo>
                    <a:pt x="747776" y="517525"/>
                    <a:pt x="732917" y="502666"/>
                    <a:pt x="717931" y="491490"/>
                  </a:cubicBezTo>
                  <a:close/>
                  <a:moveTo>
                    <a:pt x="1908556" y="721995"/>
                  </a:moveTo>
                  <a:cubicBezTo>
                    <a:pt x="1923415" y="721995"/>
                    <a:pt x="1934591" y="721995"/>
                    <a:pt x="1949450" y="718312"/>
                  </a:cubicBezTo>
                  <a:cubicBezTo>
                    <a:pt x="2001520" y="495046"/>
                    <a:pt x="1934591" y="532257"/>
                    <a:pt x="1756029" y="502539"/>
                  </a:cubicBezTo>
                  <a:cubicBezTo>
                    <a:pt x="1703959" y="677418"/>
                    <a:pt x="1871345" y="647700"/>
                    <a:pt x="1908556" y="72199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53200" y="890640"/>
            <a:ext cx="2317680" cy="2695680"/>
            <a:chOff x="0" y="0"/>
            <a:chExt cx="3090240" cy="35942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90545" cy="3594227"/>
            </a:xfrm>
            <a:custGeom>
              <a:avLst/>
              <a:gdLst/>
              <a:ahLst/>
              <a:cxnLst/>
              <a:rect l="l" t="t" r="r" b="b"/>
              <a:pathLst>
                <a:path w="3090545" h="3594227">
                  <a:moveTo>
                    <a:pt x="696214" y="1752473"/>
                  </a:moveTo>
                  <a:cubicBezTo>
                    <a:pt x="636651" y="1704086"/>
                    <a:pt x="584581" y="1655699"/>
                    <a:pt x="551053" y="1625981"/>
                  </a:cubicBezTo>
                  <a:cubicBezTo>
                    <a:pt x="483997" y="1648333"/>
                    <a:pt x="431927" y="1663192"/>
                    <a:pt x="361188" y="1689227"/>
                  </a:cubicBezTo>
                  <a:cubicBezTo>
                    <a:pt x="346202" y="1134872"/>
                    <a:pt x="327660" y="610235"/>
                    <a:pt x="312801" y="66929"/>
                  </a:cubicBezTo>
                  <a:cubicBezTo>
                    <a:pt x="644144" y="44704"/>
                    <a:pt x="964311" y="14859"/>
                    <a:pt x="1280795" y="0"/>
                  </a:cubicBezTo>
                  <a:cubicBezTo>
                    <a:pt x="1552575" y="52070"/>
                    <a:pt x="1843024" y="174879"/>
                    <a:pt x="2103628" y="241808"/>
                  </a:cubicBezTo>
                  <a:cubicBezTo>
                    <a:pt x="2107311" y="1257554"/>
                    <a:pt x="2230247" y="1134745"/>
                    <a:pt x="1217549" y="1320800"/>
                  </a:cubicBezTo>
                  <a:cubicBezTo>
                    <a:pt x="1146810" y="1331976"/>
                    <a:pt x="1102106" y="1354328"/>
                    <a:pt x="1143127" y="1447292"/>
                  </a:cubicBezTo>
                  <a:cubicBezTo>
                    <a:pt x="1385189" y="1398905"/>
                    <a:pt x="1630807" y="1354328"/>
                    <a:pt x="1880362" y="1305941"/>
                  </a:cubicBezTo>
                  <a:cubicBezTo>
                    <a:pt x="1899031" y="1395222"/>
                    <a:pt x="1846834" y="1410081"/>
                    <a:pt x="1783588" y="1421257"/>
                  </a:cubicBezTo>
                  <a:cubicBezTo>
                    <a:pt x="1593723" y="1458468"/>
                    <a:pt x="1403858" y="1495679"/>
                    <a:pt x="1213993" y="1529207"/>
                  </a:cubicBezTo>
                  <a:cubicBezTo>
                    <a:pt x="1139571" y="1544066"/>
                    <a:pt x="1106043" y="1573911"/>
                    <a:pt x="1143254" y="1655699"/>
                  </a:cubicBezTo>
                  <a:cubicBezTo>
                    <a:pt x="1366647" y="1610995"/>
                    <a:pt x="1586357" y="1566418"/>
                    <a:pt x="1809750" y="1521714"/>
                  </a:cubicBezTo>
                  <a:cubicBezTo>
                    <a:pt x="1813433" y="1529207"/>
                    <a:pt x="1820926" y="1540256"/>
                    <a:pt x="1824609" y="1551432"/>
                  </a:cubicBezTo>
                  <a:cubicBezTo>
                    <a:pt x="1645920" y="1689100"/>
                    <a:pt x="1418844" y="1689100"/>
                    <a:pt x="1206500" y="1741170"/>
                  </a:cubicBezTo>
                  <a:cubicBezTo>
                    <a:pt x="1128268" y="1759712"/>
                    <a:pt x="1128268" y="1759712"/>
                    <a:pt x="1143254" y="1867662"/>
                  </a:cubicBezTo>
                  <a:cubicBezTo>
                    <a:pt x="1333119" y="1830451"/>
                    <a:pt x="1519301" y="1789557"/>
                    <a:pt x="1720342" y="1748536"/>
                  </a:cubicBezTo>
                  <a:cubicBezTo>
                    <a:pt x="1724025" y="1789430"/>
                    <a:pt x="1727835" y="1826641"/>
                    <a:pt x="1735201" y="1875028"/>
                  </a:cubicBezTo>
                  <a:cubicBezTo>
                    <a:pt x="1601216" y="1904746"/>
                    <a:pt x="1478280" y="1934591"/>
                    <a:pt x="1351661" y="1956943"/>
                  </a:cubicBezTo>
                  <a:cubicBezTo>
                    <a:pt x="1195324" y="1975485"/>
                    <a:pt x="1217676" y="2042541"/>
                    <a:pt x="1199007" y="2172716"/>
                  </a:cubicBezTo>
                  <a:cubicBezTo>
                    <a:pt x="1150620" y="2172716"/>
                    <a:pt x="1098423" y="2172716"/>
                    <a:pt x="1046353" y="2172716"/>
                  </a:cubicBezTo>
                  <a:cubicBezTo>
                    <a:pt x="994283" y="1986661"/>
                    <a:pt x="994283" y="1986661"/>
                    <a:pt x="782066" y="1837817"/>
                  </a:cubicBezTo>
                  <a:cubicBezTo>
                    <a:pt x="272034" y="2362454"/>
                    <a:pt x="1254887" y="3102864"/>
                    <a:pt x="1794764" y="2931668"/>
                  </a:cubicBezTo>
                  <a:cubicBezTo>
                    <a:pt x="1939925" y="2890774"/>
                    <a:pt x="1992122" y="2820035"/>
                    <a:pt x="2006981" y="2645156"/>
                  </a:cubicBezTo>
                  <a:cubicBezTo>
                    <a:pt x="1977136" y="2637663"/>
                    <a:pt x="1947418" y="2630297"/>
                    <a:pt x="1910207" y="2619121"/>
                  </a:cubicBezTo>
                  <a:cubicBezTo>
                    <a:pt x="1899031" y="2325243"/>
                    <a:pt x="1884172" y="2034921"/>
                    <a:pt x="1876679" y="1744726"/>
                  </a:cubicBezTo>
                  <a:cubicBezTo>
                    <a:pt x="1876679" y="1715008"/>
                    <a:pt x="1891538" y="1662811"/>
                    <a:pt x="1910207" y="1655445"/>
                  </a:cubicBezTo>
                  <a:cubicBezTo>
                    <a:pt x="1995805" y="1621917"/>
                    <a:pt x="1992122" y="1554988"/>
                    <a:pt x="2003298" y="1480566"/>
                  </a:cubicBezTo>
                  <a:cubicBezTo>
                    <a:pt x="2021967" y="1316863"/>
                    <a:pt x="2103882" y="1179195"/>
                    <a:pt x="2271395" y="1134491"/>
                  </a:cubicBezTo>
                  <a:cubicBezTo>
                    <a:pt x="2531999" y="1071245"/>
                    <a:pt x="2800096" y="1030351"/>
                    <a:pt x="3071876" y="974471"/>
                  </a:cubicBezTo>
                  <a:cubicBezTo>
                    <a:pt x="3079369" y="1041400"/>
                    <a:pt x="3083052" y="1071245"/>
                    <a:pt x="3090545" y="1119632"/>
                  </a:cubicBezTo>
                  <a:cubicBezTo>
                    <a:pt x="2803906" y="1186561"/>
                    <a:pt x="2223008" y="1119632"/>
                    <a:pt x="2152269" y="1484249"/>
                  </a:cubicBezTo>
                  <a:cubicBezTo>
                    <a:pt x="2141093" y="1547495"/>
                    <a:pt x="2126234" y="1603375"/>
                    <a:pt x="2208149" y="1644269"/>
                  </a:cubicBezTo>
                  <a:cubicBezTo>
                    <a:pt x="2323592" y="1748409"/>
                    <a:pt x="2208149" y="2414524"/>
                    <a:pt x="2219325" y="2611628"/>
                  </a:cubicBezTo>
                  <a:cubicBezTo>
                    <a:pt x="2211832" y="2604135"/>
                    <a:pt x="2200656" y="2600452"/>
                    <a:pt x="2189480" y="2596769"/>
                  </a:cubicBezTo>
                  <a:cubicBezTo>
                    <a:pt x="2159634" y="2648839"/>
                    <a:pt x="2118740" y="2697226"/>
                    <a:pt x="2103881" y="2749296"/>
                  </a:cubicBezTo>
                  <a:cubicBezTo>
                    <a:pt x="1779651" y="3594227"/>
                    <a:pt x="0" y="2541270"/>
                    <a:pt x="696214" y="1752473"/>
                  </a:cubicBezTo>
                  <a:close/>
                  <a:moveTo>
                    <a:pt x="1113282" y="1201801"/>
                  </a:moveTo>
                  <a:cubicBezTo>
                    <a:pt x="1124458" y="1212977"/>
                    <a:pt x="1135634" y="1224153"/>
                    <a:pt x="1146810" y="1235329"/>
                  </a:cubicBezTo>
                  <a:cubicBezTo>
                    <a:pt x="1407414" y="1186942"/>
                    <a:pt x="1671828" y="1138555"/>
                    <a:pt x="1932432" y="1082802"/>
                  </a:cubicBezTo>
                  <a:cubicBezTo>
                    <a:pt x="1958467" y="1075309"/>
                    <a:pt x="1977136" y="1027049"/>
                    <a:pt x="1999488" y="997204"/>
                  </a:cubicBezTo>
                  <a:cubicBezTo>
                    <a:pt x="1712849" y="1023239"/>
                    <a:pt x="1452118" y="1067943"/>
                    <a:pt x="1195324" y="1120013"/>
                  </a:cubicBezTo>
                  <a:cubicBezTo>
                    <a:pt x="1161796" y="1123696"/>
                    <a:pt x="1139444" y="1172083"/>
                    <a:pt x="1113409" y="1201928"/>
                  </a:cubicBezTo>
                  <a:close/>
                  <a:moveTo>
                    <a:pt x="1295781" y="703199"/>
                  </a:moveTo>
                  <a:cubicBezTo>
                    <a:pt x="1210056" y="829691"/>
                    <a:pt x="1139317" y="852043"/>
                    <a:pt x="1269619" y="952500"/>
                  </a:cubicBezTo>
                  <a:cubicBezTo>
                    <a:pt x="1373886" y="844550"/>
                    <a:pt x="1425956" y="855726"/>
                    <a:pt x="1295654" y="703199"/>
                  </a:cubicBezTo>
                  <a:close/>
                  <a:moveTo>
                    <a:pt x="1560068" y="952500"/>
                  </a:moveTo>
                  <a:cubicBezTo>
                    <a:pt x="1641983" y="829691"/>
                    <a:pt x="1712722" y="799973"/>
                    <a:pt x="1582420" y="703199"/>
                  </a:cubicBezTo>
                  <a:cubicBezTo>
                    <a:pt x="1478153" y="814832"/>
                    <a:pt x="1429766" y="803656"/>
                    <a:pt x="1560068" y="952500"/>
                  </a:cubicBezTo>
                  <a:close/>
                  <a:moveTo>
                    <a:pt x="1988185" y="751586"/>
                  </a:moveTo>
                  <a:cubicBezTo>
                    <a:pt x="1843024" y="621411"/>
                    <a:pt x="1857883" y="658622"/>
                    <a:pt x="1757299" y="785114"/>
                  </a:cubicBezTo>
                  <a:cubicBezTo>
                    <a:pt x="1831721" y="915289"/>
                    <a:pt x="1883918" y="837184"/>
                    <a:pt x="1988185" y="75158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992400" y="7669440"/>
            <a:ext cx="1555920" cy="1835280"/>
            <a:chOff x="0" y="0"/>
            <a:chExt cx="2074560" cy="24470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74545" cy="2447036"/>
            </a:xfrm>
            <a:custGeom>
              <a:avLst/>
              <a:gdLst/>
              <a:ahLst/>
              <a:cxnLst/>
              <a:rect l="l" t="t" r="r" b="b"/>
              <a:pathLst>
                <a:path w="2074545" h="2447036">
                  <a:moveTo>
                    <a:pt x="955548" y="795909"/>
                  </a:moveTo>
                  <a:cubicBezTo>
                    <a:pt x="977900" y="1242187"/>
                    <a:pt x="1000125" y="1654937"/>
                    <a:pt x="1018794" y="2064004"/>
                  </a:cubicBezTo>
                  <a:cubicBezTo>
                    <a:pt x="1026287" y="2067687"/>
                    <a:pt x="1033653" y="2067687"/>
                    <a:pt x="1041146" y="2067687"/>
                  </a:cubicBezTo>
                  <a:cubicBezTo>
                    <a:pt x="1111631" y="1379728"/>
                    <a:pt x="1178560" y="695452"/>
                    <a:pt x="1245489" y="0"/>
                  </a:cubicBezTo>
                  <a:cubicBezTo>
                    <a:pt x="1524381" y="37211"/>
                    <a:pt x="1795780" y="74422"/>
                    <a:pt x="2074545" y="111506"/>
                  </a:cubicBezTo>
                  <a:cubicBezTo>
                    <a:pt x="2044827" y="888746"/>
                    <a:pt x="2015109" y="1658620"/>
                    <a:pt x="1985264" y="2447036"/>
                  </a:cubicBezTo>
                  <a:cubicBezTo>
                    <a:pt x="1405255" y="2283460"/>
                    <a:pt x="843915" y="2108581"/>
                    <a:pt x="271272" y="1941322"/>
                  </a:cubicBezTo>
                  <a:cubicBezTo>
                    <a:pt x="196977" y="1918970"/>
                    <a:pt x="163449" y="1892935"/>
                    <a:pt x="170942" y="1807464"/>
                  </a:cubicBezTo>
                  <a:cubicBezTo>
                    <a:pt x="178435" y="1606677"/>
                    <a:pt x="245237" y="1350010"/>
                    <a:pt x="115189" y="1175258"/>
                  </a:cubicBezTo>
                  <a:cubicBezTo>
                    <a:pt x="0" y="1056132"/>
                    <a:pt x="137541" y="948309"/>
                    <a:pt x="241681" y="918591"/>
                  </a:cubicBezTo>
                  <a:cubicBezTo>
                    <a:pt x="475869" y="874014"/>
                    <a:pt x="706374" y="836803"/>
                    <a:pt x="955548" y="795909"/>
                  </a:cubicBezTo>
                  <a:close/>
                  <a:moveTo>
                    <a:pt x="1334770" y="490855"/>
                  </a:moveTo>
                  <a:cubicBezTo>
                    <a:pt x="1327277" y="498348"/>
                    <a:pt x="1323594" y="502031"/>
                    <a:pt x="1316228" y="505714"/>
                  </a:cubicBezTo>
                  <a:cubicBezTo>
                    <a:pt x="1424051" y="706501"/>
                    <a:pt x="1531874" y="907415"/>
                    <a:pt x="1643380" y="1104519"/>
                  </a:cubicBezTo>
                  <a:cubicBezTo>
                    <a:pt x="1661922" y="1134237"/>
                    <a:pt x="1728851" y="1138047"/>
                    <a:pt x="1769745" y="1152906"/>
                  </a:cubicBezTo>
                  <a:cubicBezTo>
                    <a:pt x="1777238" y="1112012"/>
                    <a:pt x="1806956" y="1052449"/>
                    <a:pt x="1788287" y="1030224"/>
                  </a:cubicBezTo>
                  <a:cubicBezTo>
                    <a:pt x="1639570" y="847979"/>
                    <a:pt x="1487170" y="669544"/>
                    <a:pt x="1334770" y="490982"/>
                  </a:cubicBezTo>
                  <a:close/>
                  <a:moveTo>
                    <a:pt x="1379347" y="360680"/>
                  </a:moveTo>
                  <a:cubicBezTo>
                    <a:pt x="1375664" y="368173"/>
                    <a:pt x="1371854" y="375539"/>
                    <a:pt x="1368171" y="383032"/>
                  </a:cubicBezTo>
                  <a:cubicBezTo>
                    <a:pt x="1483487" y="442595"/>
                    <a:pt x="1598676" y="509524"/>
                    <a:pt x="1713992" y="565277"/>
                  </a:cubicBezTo>
                  <a:cubicBezTo>
                    <a:pt x="1740027" y="576453"/>
                    <a:pt x="1780921" y="546735"/>
                    <a:pt x="1814322" y="535559"/>
                  </a:cubicBezTo>
                  <a:cubicBezTo>
                    <a:pt x="1795780" y="505841"/>
                    <a:pt x="1780921" y="453771"/>
                    <a:pt x="1754886" y="446278"/>
                  </a:cubicBezTo>
                  <a:cubicBezTo>
                    <a:pt x="1632204" y="412750"/>
                    <a:pt x="1505839" y="386715"/>
                    <a:pt x="1379347" y="36068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40000" y="919440"/>
            <a:ext cx="2003760" cy="2197440"/>
            <a:chOff x="0" y="0"/>
            <a:chExt cx="2671680" cy="29299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71699" cy="2929890"/>
            </a:xfrm>
            <a:custGeom>
              <a:avLst/>
              <a:gdLst/>
              <a:ahLst/>
              <a:cxnLst/>
              <a:rect l="l" t="t" r="r" b="b"/>
              <a:pathLst>
                <a:path w="2671699" h="2929890">
                  <a:moveTo>
                    <a:pt x="543306" y="960501"/>
                  </a:moveTo>
                  <a:cubicBezTo>
                    <a:pt x="405638" y="1001395"/>
                    <a:pt x="260477" y="986536"/>
                    <a:pt x="145161" y="863727"/>
                  </a:cubicBezTo>
                  <a:cubicBezTo>
                    <a:pt x="0" y="725932"/>
                    <a:pt x="70739" y="536067"/>
                    <a:pt x="55753" y="361061"/>
                  </a:cubicBezTo>
                  <a:cubicBezTo>
                    <a:pt x="44577" y="357378"/>
                    <a:pt x="33401" y="353568"/>
                    <a:pt x="22225" y="353568"/>
                  </a:cubicBezTo>
                  <a:cubicBezTo>
                    <a:pt x="63119" y="316357"/>
                    <a:pt x="107823" y="279146"/>
                    <a:pt x="159893" y="234442"/>
                  </a:cubicBezTo>
                  <a:cubicBezTo>
                    <a:pt x="219456" y="305181"/>
                    <a:pt x="279019" y="375920"/>
                    <a:pt x="338455" y="450342"/>
                  </a:cubicBezTo>
                  <a:cubicBezTo>
                    <a:pt x="215646" y="580644"/>
                    <a:pt x="211963" y="751840"/>
                    <a:pt x="416560" y="774192"/>
                  </a:cubicBezTo>
                  <a:cubicBezTo>
                    <a:pt x="758952" y="789051"/>
                    <a:pt x="900303" y="223266"/>
                    <a:pt x="450088" y="372110"/>
                  </a:cubicBezTo>
                  <a:cubicBezTo>
                    <a:pt x="405384" y="293878"/>
                    <a:pt x="357124" y="219456"/>
                    <a:pt x="304927" y="133858"/>
                  </a:cubicBezTo>
                  <a:cubicBezTo>
                    <a:pt x="364490" y="100330"/>
                    <a:pt x="412877" y="70612"/>
                    <a:pt x="464947" y="40767"/>
                  </a:cubicBezTo>
                  <a:cubicBezTo>
                    <a:pt x="461264" y="51943"/>
                    <a:pt x="461264" y="66802"/>
                    <a:pt x="457454" y="77978"/>
                  </a:cubicBezTo>
                  <a:cubicBezTo>
                    <a:pt x="520700" y="100330"/>
                    <a:pt x="583946" y="130048"/>
                    <a:pt x="651002" y="141224"/>
                  </a:cubicBezTo>
                  <a:cubicBezTo>
                    <a:pt x="918972" y="178435"/>
                    <a:pt x="1037971" y="532130"/>
                    <a:pt x="859409" y="740664"/>
                  </a:cubicBezTo>
                  <a:cubicBezTo>
                    <a:pt x="1015746" y="878459"/>
                    <a:pt x="1175639" y="1016127"/>
                    <a:pt x="1339469" y="1161288"/>
                  </a:cubicBezTo>
                  <a:cubicBezTo>
                    <a:pt x="1477137" y="967740"/>
                    <a:pt x="1618488" y="766699"/>
                    <a:pt x="1759966" y="561848"/>
                  </a:cubicBezTo>
                  <a:cubicBezTo>
                    <a:pt x="1640840" y="476250"/>
                    <a:pt x="1533017" y="398018"/>
                    <a:pt x="1421384" y="319913"/>
                  </a:cubicBezTo>
                  <a:cubicBezTo>
                    <a:pt x="1499616" y="93091"/>
                    <a:pt x="1667002" y="0"/>
                    <a:pt x="1893951" y="0"/>
                  </a:cubicBezTo>
                  <a:cubicBezTo>
                    <a:pt x="2172970" y="111633"/>
                    <a:pt x="2403729" y="346202"/>
                    <a:pt x="2671699" y="510032"/>
                  </a:cubicBezTo>
                  <a:cubicBezTo>
                    <a:pt x="2563749" y="666369"/>
                    <a:pt x="2463292" y="811530"/>
                    <a:pt x="2351659" y="971677"/>
                  </a:cubicBezTo>
                  <a:cubicBezTo>
                    <a:pt x="2236343" y="889762"/>
                    <a:pt x="2120900" y="811530"/>
                    <a:pt x="1998218" y="725932"/>
                  </a:cubicBezTo>
                  <a:cubicBezTo>
                    <a:pt x="1484757" y="1459357"/>
                    <a:pt x="974979" y="2188972"/>
                    <a:pt x="457708" y="2929890"/>
                  </a:cubicBezTo>
                  <a:cubicBezTo>
                    <a:pt x="379603" y="2874010"/>
                    <a:pt x="305181" y="2821940"/>
                    <a:pt x="223266" y="2762377"/>
                  </a:cubicBezTo>
                  <a:cubicBezTo>
                    <a:pt x="439039" y="2445893"/>
                    <a:pt x="658622" y="2148078"/>
                    <a:pt x="870712" y="1831594"/>
                  </a:cubicBezTo>
                  <a:cubicBezTo>
                    <a:pt x="945134" y="1708785"/>
                    <a:pt x="599059" y="1146556"/>
                    <a:pt x="543306" y="960374"/>
                  </a:cubicBezTo>
                  <a:close/>
                  <a:moveTo>
                    <a:pt x="1030732" y="1604518"/>
                  </a:moveTo>
                  <a:cubicBezTo>
                    <a:pt x="1105154" y="1496568"/>
                    <a:pt x="1160907" y="1418336"/>
                    <a:pt x="1227963" y="1325245"/>
                  </a:cubicBezTo>
                  <a:cubicBezTo>
                    <a:pt x="1082802" y="1191387"/>
                    <a:pt x="941451" y="1064768"/>
                    <a:pt x="799973" y="938149"/>
                  </a:cubicBezTo>
                  <a:cubicBezTo>
                    <a:pt x="785114" y="949325"/>
                    <a:pt x="770255" y="960501"/>
                    <a:pt x="755269" y="971677"/>
                  </a:cubicBezTo>
                  <a:cubicBezTo>
                    <a:pt x="844550" y="1172718"/>
                    <a:pt x="930148" y="1373759"/>
                    <a:pt x="1030605" y="160451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582480" y="4104000"/>
            <a:ext cx="1314720" cy="1895760"/>
            <a:chOff x="0" y="0"/>
            <a:chExt cx="1752960" cy="2527680"/>
          </a:xfrm>
        </p:grpSpPr>
        <p:sp>
          <p:nvSpPr>
            <p:cNvPr id="16" name="Freeform 16"/>
            <p:cNvSpPr/>
            <p:nvPr/>
          </p:nvSpPr>
          <p:spPr>
            <a:xfrm>
              <a:off x="-127" y="0"/>
              <a:ext cx="1753108" cy="2527681"/>
            </a:xfrm>
            <a:custGeom>
              <a:avLst/>
              <a:gdLst/>
              <a:ahLst/>
              <a:cxnLst/>
              <a:rect l="l" t="t" r="r" b="b"/>
              <a:pathLst>
                <a:path w="1753108" h="2527681">
                  <a:moveTo>
                    <a:pt x="1734439" y="1660271"/>
                  </a:moveTo>
                  <a:cubicBezTo>
                    <a:pt x="1693545" y="1637919"/>
                    <a:pt x="1667510" y="1626743"/>
                    <a:pt x="1630172" y="1608201"/>
                  </a:cubicBezTo>
                  <a:cubicBezTo>
                    <a:pt x="1566926" y="2516505"/>
                    <a:pt x="204724" y="2527681"/>
                    <a:pt x="145161" y="1611884"/>
                  </a:cubicBezTo>
                  <a:cubicBezTo>
                    <a:pt x="96774" y="1626743"/>
                    <a:pt x="89281" y="1630553"/>
                    <a:pt x="52070" y="1656588"/>
                  </a:cubicBezTo>
                  <a:cubicBezTo>
                    <a:pt x="0" y="1321562"/>
                    <a:pt x="59563" y="960501"/>
                    <a:pt x="70739" y="617982"/>
                  </a:cubicBezTo>
                  <a:cubicBezTo>
                    <a:pt x="134112" y="0"/>
                    <a:pt x="800354" y="52070"/>
                    <a:pt x="1265555" y="93091"/>
                  </a:cubicBezTo>
                  <a:cubicBezTo>
                    <a:pt x="1563243" y="119126"/>
                    <a:pt x="1727073" y="603123"/>
                    <a:pt x="1723390" y="871093"/>
                  </a:cubicBezTo>
                  <a:cubicBezTo>
                    <a:pt x="1708531" y="1135380"/>
                    <a:pt x="1753108" y="1392301"/>
                    <a:pt x="1734566" y="1660271"/>
                  </a:cubicBezTo>
                  <a:close/>
                  <a:moveTo>
                    <a:pt x="558419" y="1325245"/>
                  </a:moveTo>
                  <a:cubicBezTo>
                    <a:pt x="558419" y="1321562"/>
                    <a:pt x="558419" y="1314069"/>
                    <a:pt x="562102" y="1310386"/>
                  </a:cubicBezTo>
                  <a:cubicBezTo>
                    <a:pt x="524891" y="1299210"/>
                    <a:pt x="476504" y="1269492"/>
                    <a:pt x="454152" y="1280668"/>
                  </a:cubicBezTo>
                  <a:cubicBezTo>
                    <a:pt x="383413" y="1321562"/>
                    <a:pt x="260604" y="1384935"/>
                    <a:pt x="264287" y="1429512"/>
                  </a:cubicBezTo>
                  <a:cubicBezTo>
                    <a:pt x="290322" y="1723644"/>
                    <a:pt x="379603" y="1984248"/>
                    <a:pt x="692277" y="2110740"/>
                  </a:cubicBezTo>
                  <a:cubicBezTo>
                    <a:pt x="941578" y="2211197"/>
                    <a:pt x="1347343" y="2047494"/>
                    <a:pt x="1429131" y="1790573"/>
                  </a:cubicBezTo>
                  <a:cubicBezTo>
                    <a:pt x="1462659" y="1678940"/>
                    <a:pt x="1488694" y="1563497"/>
                    <a:pt x="1503553" y="1448054"/>
                  </a:cubicBezTo>
                  <a:cubicBezTo>
                    <a:pt x="1518412" y="1328928"/>
                    <a:pt x="1410462" y="1317752"/>
                    <a:pt x="1336040" y="1288034"/>
                  </a:cubicBezTo>
                  <a:cubicBezTo>
                    <a:pt x="1298829" y="1276858"/>
                    <a:pt x="1250442" y="1299210"/>
                    <a:pt x="1209548" y="1306703"/>
                  </a:cubicBezTo>
                  <a:cubicBezTo>
                    <a:pt x="1209548" y="1314196"/>
                    <a:pt x="1209548" y="1317879"/>
                    <a:pt x="1209548" y="1325372"/>
                  </a:cubicBezTo>
                  <a:cubicBezTo>
                    <a:pt x="1153668" y="1325372"/>
                    <a:pt x="1097915" y="1325372"/>
                    <a:pt x="1038352" y="1325372"/>
                  </a:cubicBezTo>
                  <a:cubicBezTo>
                    <a:pt x="1034669" y="1299337"/>
                    <a:pt x="1027176" y="1265809"/>
                    <a:pt x="1023493" y="1232281"/>
                  </a:cubicBezTo>
                  <a:cubicBezTo>
                    <a:pt x="930402" y="1232281"/>
                    <a:pt x="837438" y="1232281"/>
                    <a:pt x="744347" y="1232281"/>
                  </a:cubicBezTo>
                  <a:cubicBezTo>
                    <a:pt x="736854" y="1269492"/>
                    <a:pt x="733171" y="1303020"/>
                    <a:pt x="729488" y="1325372"/>
                  </a:cubicBezTo>
                  <a:cubicBezTo>
                    <a:pt x="669925" y="1325372"/>
                    <a:pt x="614172" y="1325372"/>
                    <a:pt x="558292" y="1325372"/>
                  </a:cubicBezTo>
                  <a:close/>
                  <a:moveTo>
                    <a:pt x="361188" y="845058"/>
                  </a:moveTo>
                  <a:cubicBezTo>
                    <a:pt x="711073" y="845058"/>
                    <a:pt x="1057148" y="845058"/>
                    <a:pt x="1403350" y="845058"/>
                  </a:cubicBezTo>
                  <a:cubicBezTo>
                    <a:pt x="1384681" y="729615"/>
                    <a:pt x="1474089" y="513715"/>
                    <a:pt x="1295400" y="524891"/>
                  </a:cubicBezTo>
                  <a:cubicBezTo>
                    <a:pt x="1079500" y="528574"/>
                    <a:pt x="867410" y="528574"/>
                    <a:pt x="651510" y="528574"/>
                  </a:cubicBezTo>
                  <a:cubicBezTo>
                    <a:pt x="350012" y="528574"/>
                    <a:pt x="350012" y="528574"/>
                    <a:pt x="361188" y="84505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6107120" y="4237200"/>
            <a:ext cx="1416240" cy="1695600"/>
            <a:chOff x="0" y="0"/>
            <a:chExt cx="1888320" cy="2260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88363" cy="2260854"/>
            </a:xfrm>
            <a:custGeom>
              <a:avLst/>
              <a:gdLst/>
              <a:ahLst/>
              <a:cxnLst/>
              <a:rect l="l" t="t" r="r" b="b"/>
              <a:pathLst>
                <a:path w="1888363" h="2260854">
                  <a:moveTo>
                    <a:pt x="271399" y="1457579"/>
                  </a:moveTo>
                  <a:cubicBezTo>
                    <a:pt x="219329" y="1201039"/>
                    <a:pt x="0" y="862711"/>
                    <a:pt x="223012" y="635889"/>
                  </a:cubicBezTo>
                  <a:cubicBezTo>
                    <a:pt x="315976" y="260350"/>
                    <a:pt x="583565" y="0"/>
                    <a:pt x="996188" y="7493"/>
                  </a:cubicBezTo>
                  <a:cubicBezTo>
                    <a:pt x="1356741" y="7493"/>
                    <a:pt x="1628140" y="208280"/>
                    <a:pt x="1728470" y="550418"/>
                  </a:cubicBezTo>
                  <a:cubicBezTo>
                    <a:pt x="1743329" y="594995"/>
                    <a:pt x="1769364" y="635889"/>
                    <a:pt x="1795399" y="673100"/>
                  </a:cubicBezTo>
                  <a:cubicBezTo>
                    <a:pt x="1866011" y="766064"/>
                    <a:pt x="1862328" y="1007745"/>
                    <a:pt x="1795399" y="1130427"/>
                  </a:cubicBezTo>
                  <a:cubicBezTo>
                    <a:pt x="1635506" y="1487424"/>
                    <a:pt x="1888363" y="2045208"/>
                    <a:pt x="1349375" y="2153031"/>
                  </a:cubicBezTo>
                  <a:cubicBezTo>
                    <a:pt x="762000" y="2260854"/>
                    <a:pt x="185928" y="2212467"/>
                    <a:pt x="237998" y="1468882"/>
                  </a:cubicBezTo>
                  <a:cubicBezTo>
                    <a:pt x="249174" y="1465199"/>
                    <a:pt x="260350" y="1461389"/>
                    <a:pt x="271399" y="1457706"/>
                  </a:cubicBezTo>
                  <a:close/>
                  <a:moveTo>
                    <a:pt x="988822" y="145034"/>
                  </a:moveTo>
                  <a:cubicBezTo>
                    <a:pt x="605917" y="148717"/>
                    <a:pt x="438658" y="423926"/>
                    <a:pt x="345694" y="769747"/>
                  </a:cubicBezTo>
                  <a:cubicBezTo>
                    <a:pt x="241554" y="832993"/>
                    <a:pt x="286258" y="922147"/>
                    <a:pt x="304800" y="1000252"/>
                  </a:cubicBezTo>
                  <a:cubicBezTo>
                    <a:pt x="330835" y="1111758"/>
                    <a:pt x="379095" y="1215898"/>
                    <a:pt x="412623" y="1327531"/>
                  </a:cubicBezTo>
                  <a:cubicBezTo>
                    <a:pt x="446024" y="1450213"/>
                    <a:pt x="460883" y="1465072"/>
                    <a:pt x="583565" y="1427988"/>
                  </a:cubicBezTo>
                  <a:cubicBezTo>
                    <a:pt x="1170940" y="1227201"/>
                    <a:pt x="1527683" y="1606423"/>
                    <a:pt x="1564894" y="1335024"/>
                  </a:cubicBezTo>
                  <a:cubicBezTo>
                    <a:pt x="1590929" y="1178814"/>
                    <a:pt x="1743329" y="951992"/>
                    <a:pt x="1672717" y="806958"/>
                  </a:cubicBezTo>
                  <a:cubicBezTo>
                    <a:pt x="1598422" y="758571"/>
                    <a:pt x="1602105" y="687959"/>
                    <a:pt x="1587246" y="624713"/>
                  </a:cubicBezTo>
                  <a:cubicBezTo>
                    <a:pt x="1512951" y="334645"/>
                    <a:pt x="1274953" y="145034"/>
                    <a:pt x="988822" y="145034"/>
                  </a:cubicBezTo>
                  <a:close/>
                  <a:moveTo>
                    <a:pt x="817753" y="1535684"/>
                  </a:moveTo>
                  <a:cubicBezTo>
                    <a:pt x="906907" y="1617472"/>
                    <a:pt x="1044448" y="1621155"/>
                    <a:pt x="1167130" y="1539367"/>
                  </a:cubicBezTo>
                  <a:cubicBezTo>
                    <a:pt x="1044448" y="1483614"/>
                    <a:pt x="936625" y="1490980"/>
                    <a:pt x="817753" y="153568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931600" y="5697360"/>
            <a:ext cx="2533680" cy="914400"/>
            <a:chOff x="0" y="0"/>
            <a:chExt cx="3378240" cy="1219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78200" cy="1219200"/>
            </a:xfrm>
            <a:custGeom>
              <a:avLst/>
              <a:gdLst/>
              <a:ahLst/>
              <a:cxnLst/>
              <a:rect l="l" t="t" r="r" b="b"/>
              <a:pathLst>
                <a:path w="3378200" h="1219200">
                  <a:moveTo>
                    <a:pt x="1093851" y="0"/>
                  </a:moveTo>
                  <a:cubicBezTo>
                    <a:pt x="1302258" y="509270"/>
                    <a:pt x="2202561" y="509270"/>
                    <a:pt x="2407158" y="0"/>
                  </a:cubicBezTo>
                  <a:cubicBezTo>
                    <a:pt x="2794127" y="104140"/>
                    <a:pt x="3378200" y="167259"/>
                    <a:pt x="3326130" y="698754"/>
                  </a:cubicBezTo>
                  <a:cubicBezTo>
                    <a:pt x="3274060" y="1219200"/>
                    <a:pt x="1119886" y="1163447"/>
                    <a:pt x="710565" y="1025906"/>
                  </a:cubicBezTo>
                  <a:cubicBezTo>
                    <a:pt x="572897" y="999871"/>
                    <a:pt x="438912" y="944118"/>
                    <a:pt x="308737" y="888365"/>
                  </a:cubicBezTo>
                  <a:cubicBezTo>
                    <a:pt x="0" y="724789"/>
                    <a:pt x="260477" y="200660"/>
                    <a:pt x="546862" y="148717"/>
                  </a:cubicBezTo>
                  <a:cubicBezTo>
                    <a:pt x="725551" y="92964"/>
                    <a:pt x="907796" y="52070"/>
                    <a:pt x="1093851" y="0"/>
                  </a:cubicBezTo>
                  <a:close/>
                  <a:moveTo>
                    <a:pt x="837057" y="167259"/>
                  </a:moveTo>
                  <a:cubicBezTo>
                    <a:pt x="889127" y="423799"/>
                    <a:pt x="755142" y="650494"/>
                    <a:pt x="669671" y="895858"/>
                  </a:cubicBezTo>
                  <a:cubicBezTo>
                    <a:pt x="1395222" y="1033399"/>
                    <a:pt x="2105787" y="1033399"/>
                    <a:pt x="2831338" y="895858"/>
                  </a:cubicBezTo>
                  <a:cubicBezTo>
                    <a:pt x="2745740" y="646811"/>
                    <a:pt x="2615565" y="423799"/>
                    <a:pt x="2667635" y="156210"/>
                  </a:cubicBezTo>
                  <a:cubicBezTo>
                    <a:pt x="2604389" y="145034"/>
                    <a:pt x="2556002" y="133858"/>
                    <a:pt x="2511425" y="126492"/>
                  </a:cubicBezTo>
                  <a:cubicBezTo>
                    <a:pt x="2288159" y="739775"/>
                    <a:pt x="1354328" y="832739"/>
                    <a:pt x="1056640" y="237998"/>
                  </a:cubicBezTo>
                  <a:cubicBezTo>
                    <a:pt x="1000887" y="133858"/>
                    <a:pt x="948690" y="107950"/>
                    <a:pt x="837184" y="16738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5808320" y="8640720"/>
            <a:ext cx="2114640" cy="939600"/>
            <a:chOff x="0" y="0"/>
            <a:chExt cx="2819520" cy="125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19527" cy="1252728"/>
            </a:xfrm>
            <a:custGeom>
              <a:avLst/>
              <a:gdLst/>
              <a:ahLst/>
              <a:cxnLst/>
              <a:rect l="l" t="t" r="r" b="b"/>
              <a:pathLst>
                <a:path w="2819527" h="1252728">
                  <a:moveTo>
                    <a:pt x="2213229" y="1234186"/>
                  </a:moveTo>
                  <a:cubicBezTo>
                    <a:pt x="1763141" y="1252728"/>
                    <a:pt x="1309370" y="1234186"/>
                    <a:pt x="859282" y="1241679"/>
                  </a:cubicBezTo>
                  <a:cubicBezTo>
                    <a:pt x="818388" y="1066927"/>
                    <a:pt x="829564" y="1044702"/>
                    <a:pt x="989457" y="1007491"/>
                  </a:cubicBezTo>
                  <a:cubicBezTo>
                    <a:pt x="1279652" y="988949"/>
                    <a:pt x="1309370" y="620903"/>
                    <a:pt x="1011809" y="583692"/>
                  </a:cubicBezTo>
                  <a:cubicBezTo>
                    <a:pt x="643509" y="501904"/>
                    <a:pt x="182245" y="501904"/>
                    <a:pt x="0" y="115189"/>
                  </a:cubicBezTo>
                  <a:cubicBezTo>
                    <a:pt x="364490" y="89154"/>
                    <a:pt x="736473" y="182118"/>
                    <a:pt x="1071245" y="14859"/>
                  </a:cubicBezTo>
                  <a:cubicBezTo>
                    <a:pt x="1651508" y="7493"/>
                    <a:pt x="2239264" y="0"/>
                    <a:pt x="2819527" y="18542"/>
                  </a:cubicBezTo>
                  <a:cubicBezTo>
                    <a:pt x="2819527" y="77978"/>
                    <a:pt x="2819527" y="137541"/>
                    <a:pt x="2819527" y="204470"/>
                  </a:cubicBezTo>
                  <a:cubicBezTo>
                    <a:pt x="2566543" y="219329"/>
                    <a:pt x="2317369" y="252857"/>
                    <a:pt x="2086737" y="356870"/>
                  </a:cubicBezTo>
                  <a:cubicBezTo>
                    <a:pt x="1830070" y="457200"/>
                    <a:pt x="1703578" y="966597"/>
                    <a:pt x="2068195" y="1007491"/>
                  </a:cubicBezTo>
                  <a:cubicBezTo>
                    <a:pt x="2235581" y="1044702"/>
                    <a:pt x="2239264" y="1052068"/>
                    <a:pt x="2213229" y="1234313"/>
                  </a:cubicBezTo>
                  <a:close/>
                  <a:moveTo>
                    <a:pt x="1859788" y="985139"/>
                  </a:moveTo>
                  <a:cubicBezTo>
                    <a:pt x="1651508" y="721233"/>
                    <a:pt x="1878330" y="464693"/>
                    <a:pt x="2042033" y="275082"/>
                  </a:cubicBezTo>
                  <a:cubicBezTo>
                    <a:pt x="1759331" y="278765"/>
                    <a:pt x="1469263" y="903351"/>
                    <a:pt x="1859788" y="985139"/>
                  </a:cubicBezTo>
                  <a:close/>
                  <a:moveTo>
                    <a:pt x="836930" y="278765"/>
                  </a:moveTo>
                  <a:cubicBezTo>
                    <a:pt x="866648" y="182118"/>
                    <a:pt x="844423" y="156083"/>
                    <a:pt x="770001" y="156083"/>
                  </a:cubicBezTo>
                  <a:cubicBezTo>
                    <a:pt x="576580" y="163576"/>
                    <a:pt x="379476" y="156083"/>
                    <a:pt x="186055" y="159766"/>
                  </a:cubicBezTo>
                  <a:cubicBezTo>
                    <a:pt x="182372" y="174625"/>
                    <a:pt x="182372" y="189484"/>
                    <a:pt x="182372" y="204343"/>
                  </a:cubicBezTo>
                  <a:cubicBezTo>
                    <a:pt x="398145" y="230378"/>
                    <a:pt x="617601" y="256413"/>
                    <a:pt x="837057" y="27863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2331440" y="4160880"/>
            <a:ext cx="1279440" cy="2378160"/>
            <a:chOff x="0" y="0"/>
            <a:chExt cx="1705920" cy="31708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05991" cy="3170936"/>
            </a:xfrm>
            <a:custGeom>
              <a:avLst/>
              <a:gdLst/>
              <a:ahLst/>
              <a:cxnLst/>
              <a:rect l="l" t="t" r="r" b="b"/>
              <a:pathLst>
                <a:path w="1705991" h="3170936">
                  <a:moveTo>
                    <a:pt x="1546098" y="3170936"/>
                  </a:moveTo>
                  <a:cubicBezTo>
                    <a:pt x="1486662" y="3170936"/>
                    <a:pt x="1430909" y="3170936"/>
                    <a:pt x="1363980" y="3170936"/>
                  </a:cubicBezTo>
                  <a:cubicBezTo>
                    <a:pt x="1352804" y="2999740"/>
                    <a:pt x="1337945" y="2832227"/>
                    <a:pt x="1334262" y="2664841"/>
                  </a:cubicBezTo>
                  <a:cubicBezTo>
                    <a:pt x="1349121" y="2125218"/>
                    <a:pt x="713613" y="2102866"/>
                    <a:pt x="880872" y="1596771"/>
                  </a:cubicBezTo>
                  <a:cubicBezTo>
                    <a:pt x="936625" y="1425575"/>
                    <a:pt x="884555" y="1328801"/>
                    <a:pt x="724789" y="1243203"/>
                  </a:cubicBezTo>
                  <a:cubicBezTo>
                    <a:pt x="419989" y="1075690"/>
                    <a:pt x="427482" y="1064514"/>
                    <a:pt x="483235" y="718439"/>
                  </a:cubicBezTo>
                  <a:cubicBezTo>
                    <a:pt x="520446" y="476504"/>
                    <a:pt x="516636" y="469138"/>
                    <a:pt x="263906" y="335153"/>
                  </a:cubicBezTo>
                  <a:cubicBezTo>
                    <a:pt x="237871" y="372364"/>
                    <a:pt x="208153" y="405892"/>
                    <a:pt x="182118" y="439420"/>
                  </a:cubicBezTo>
                  <a:cubicBezTo>
                    <a:pt x="0" y="372110"/>
                    <a:pt x="48260" y="249301"/>
                    <a:pt x="263906" y="0"/>
                  </a:cubicBezTo>
                  <a:cubicBezTo>
                    <a:pt x="312166" y="33528"/>
                    <a:pt x="360553" y="66929"/>
                    <a:pt x="416306" y="104267"/>
                  </a:cubicBezTo>
                  <a:cubicBezTo>
                    <a:pt x="390271" y="148971"/>
                    <a:pt x="364236" y="189865"/>
                    <a:pt x="334518" y="238252"/>
                  </a:cubicBezTo>
                  <a:cubicBezTo>
                    <a:pt x="486918" y="346202"/>
                    <a:pt x="639318" y="450342"/>
                    <a:pt x="791718" y="562102"/>
                  </a:cubicBezTo>
                  <a:cubicBezTo>
                    <a:pt x="773176" y="591820"/>
                    <a:pt x="758317" y="617982"/>
                    <a:pt x="739648" y="651383"/>
                  </a:cubicBezTo>
                  <a:cubicBezTo>
                    <a:pt x="706247" y="632714"/>
                    <a:pt x="680212" y="617855"/>
                    <a:pt x="650494" y="599313"/>
                  </a:cubicBezTo>
                  <a:cubicBezTo>
                    <a:pt x="535305" y="1098042"/>
                    <a:pt x="880872" y="915670"/>
                    <a:pt x="1204214" y="930529"/>
                  </a:cubicBezTo>
                  <a:cubicBezTo>
                    <a:pt x="1438402" y="930529"/>
                    <a:pt x="1363980" y="1239393"/>
                    <a:pt x="1382649" y="1399413"/>
                  </a:cubicBezTo>
                  <a:cubicBezTo>
                    <a:pt x="1378966" y="2180971"/>
                    <a:pt x="1705991" y="2221865"/>
                    <a:pt x="1546225" y="317093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5214320" y="5659920"/>
            <a:ext cx="2822400" cy="939600"/>
            <a:chOff x="0" y="0"/>
            <a:chExt cx="3763200" cy="125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63137" cy="1252855"/>
            </a:xfrm>
            <a:custGeom>
              <a:avLst/>
              <a:gdLst/>
              <a:ahLst/>
              <a:cxnLst/>
              <a:rect l="l" t="t" r="r" b="b"/>
              <a:pathLst>
                <a:path w="3763137" h="1252855">
                  <a:moveTo>
                    <a:pt x="1351153" y="48387"/>
                  </a:moveTo>
                  <a:cubicBezTo>
                    <a:pt x="1317625" y="89281"/>
                    <a:pt x="1269238" y="122682"/>
                    <a:pt x="1269238" y="152527"/>
                  </a:cubicBezTo>
                  <a:cubicBezTo>
                    <a:pt x="1298956" y="405257"/>
                    <a:pt x="1168781" y="606044"/>
                    <a:pt x="1101725" y="840232"/>
                  </a:cubicBezTo>
                  <a:cubicBezTo>
                    <a:pt x="1820164" y="974090"/>
                    <a:pt x="2531110" y="974090"/>
                    <a:pt x="3256915" y="840232"/>
                  </a:cubicBezTo>
                  <a:cubicBezTo>
                    <a:pt x="3182493" y="613410"/>
                    <a:pt x="3067050" y="423926"/>
                    <a:pt x="3085719" y="178562"/>
                  </a:cubicBezTo>
                  <a:cubicBezTo>
                    <a:pt x="3089402" y="145161"/>
                    <a:pt x="3052191" y="104267"/>
                    <a:pt x="3022473" y="37338"/>
                  </a:cubicBezTo>
                  <a:cubicBezTo>
                    <a:pt x="3029966" y="33655"/>
                    <a:pt x="3067177" y="3937"/>
                    <a:pt x="3096895" y="11303"/>
                  </a:cubicBezTo>
                  <a:cubicBezTo>
                    <a:pt x="3398393" y="70739"/>
                    <a:pt x="3740785" y="193421"/>
                    <a:pt x="3748278" y="554101"/>
                  </a:cubicBezTo>
                  <a:cubicBezTo>
                    <a:pt x="3763137" y="713994"/>
                    <a:pt x="3737102" y="791972"/>
                    <a:pt x="3584448" y="851535"/>
                  </a:cubicBezTo>
                  <a:cubicBezTo>
                    <a:pt x="3413252" y="914781"/>
                    <a:pt x="3234563" y="974217"/>
                    <a:pt x="3052191" y="1000252"/>
                  </a:cubicBezTo>
                  <a:cubicBezTo>
                    <a:pt x="2557145" y="1085469"/>
                    <a:pt x="0" y="1252855"/>
                    <a:pt x="729615" y="241681"/>
                  </a:cubicBezTo>
                  <a:cubicBezTo>
                    <a:pt x="882142" y="81788"/>
                    <a:pt x="1090676" y="48387"/>
                    <a:pt x="1295400" y="3683"/>
                  </a:cubicBezTo>
                  <a:cubicBezTo>
                    <a:pt x="1314069" y="0"/>
                    <a:pt x="1340104" y="37084"/>
                    <a:pt x="1351280" y="4826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3414320" y="4976640"/>
            <a:ext cx="1311120" cy="1152720"/>
            <a:chOff x="0" y="0"/>
            <a:chExt cx="1748160" cy="15369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48155" cy="1536954"/>
            </a:xfrm>
            <a:custGeom>
              <a:avLst/>
              <a:gdLst/>
              <a:ahLst/>
              <a:cxnLst/>
              <a:rect l="l" t="t" r="r" b="b"/>
              <a:pathLst>
                <a:path w="1748155" h="1536954">
                  <a:moveTo>
                    <a:pt x="1748155" y="779653"/>
                  </a:moveTo>
                  <a:cubicBezTo>
                    <a:pt x="1614297" y="969899"/>
                    <a:pt x="1454277" y="1018413"/>
                    <a:pt x="1253490" y="1078103"/>
                  </a:cubicBezTo>
                  <a:cubicBezTo>
                    <a:pt x="1086104" y="1100455"/>
                    <a:pt x="1074928" y="1335532"/>
                    <a:pt x="1238631" y="1369060"/>
                  </a:cubicBezTo>
                  <a:cubicBezTo>
                    <a:pt x="1320419" y="1395222"/>
                    <a:pt x="1424559" y="1395222"/>
                    <a:pt x="1383665" y="1536954"/>
                  </a:cubicBezTo>
                  <a:cubicBezTo>
                    <a:pt x="1063752" y="1536954"/>
                    <a:pt x="740156" y="1536954"/>
                    <a:pt x="412877" y="1536954"/>
                  </a:cubicBezTo>
                  <a:cubicBezTo>
                    <a:pt x="386842" y="1458595"/>
                    <a:pt x="405384" y="1406398"/>
                    <a:pt x="490982" y="1387729"/>
                  </a:cubicBezTo>
                  <a:cubicBezTo>
                    <a:pt x="591439" y="1361567"/>
                    <a:pt x="676910" y="1328039"/>
                    <a:pt x="676910" y="1197483"/>
                  </a:cubicBezTo>
                  <a:cubicBezTo>
                    <a:pt x="673227" y="1010920"/>
                    <a:pt x="617347" y="891540"/>
                    <a:pt x="483489" y="846836"/>
                  </a:cubicBezTo>
                  <a:cubicBezTo>
                    <a:pt x="401701" y="820674"/>
                    <a:pt x="312420" y="809498"/>
                    <a:pt x="223139" y="790829"/>
                  </a:cubicBezTo>
                  <a:cubicBezTo>
                    <a:pt x="223139" y="753491"/>
                    <a:pt x="223139" y="712470"/>
                    <a:pt x="223139" y="660273"/>
                  </a:cubicBezTo>
                  <a:cubicBezTo>
                    <a:pt x="353314" y="660273"/>
                    <a:pt x="476123" y="660273"/>
                    <a:pt x="606298" y="660273"/>
                  </a:cubicBezTo>
                  <a:cubicBezTo>
                    <a:pt x="609981" y="649097"/>
                    <a:pt x="617474" y="637921"/>
                    <a:pt x="621157" y="626745"/>
                  </a:cubicBezTo>
                  <a:cubicBezTo>
                    <a:pt x="394208" y="335788"/>
                    <a:pt x="0" y="466344"/>
                    <a:pt x="70612" y="0"/>
                  </a:cubicBezTo>
                  <a:cubicBezTo>
                    <a:pt x="223139" y="44704"/>
                    <a:pt x="286385" y="272288"/>
                    <a:pt x="502158" y="235077"/>
                  </a:cubicBezTo>
                  <a:cubicBezTo>
                    <a:pt x="609981" y="361950"/>
                    <a:pt x="684403" y="615569"/>
                    <a:pt x="870331" y="656590"/>
                  </a:cubicBezTo>
                  <a:cubicBezTo>
                    <a:pt x="1022858" y="678942"/>
                    <a:pt x="1193927" y="649097"/>
                    <a:pt x="1327785" y="708787"/>
                  </a:cubicBezTo>
                  <a:cubicBezTo>
                    <a:pt x="1457960" y="772160"/>
                    <a:pt x="1580769" y="749808"/>
                    <a:pt x="1748028" y="77965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2540960" y="8034480"/>
            <a:ext cx="1229040" cy="1771920"/>
            <a:chOff x="0" y="0"/>
            <a:chExt cx="1638720" cy="2362560"/>
          </a:xfrm>
        </p:grpSpPr>
        <p:sp>
          <p:nvSpPr>
            <p:cNvPr id="30" name="Freeform 30"/>
            <p:cNvSpPr/>
            <p:nvPr/>
          </p:nvSpPr>
          <p:spPr>
            <a:xfrm>
              <a:off x="127" y="0"/>
              <a:ext cx="1638681" cy="2362708"/>
            </a:xfrm>
            <a:custGeom>
              <a:avLst/>
              <a:gdLst/>
              <a:ahLst/>
              <a:cxnLst/>
              <a:rect l="l" t="t" r="r" b="b"/>
              <a:pathLst>
                <a:path w="1638681" h="2362708">
                  <a:moveTo>
                    <a:pt x="1620012" y="7493"/>
                  </a:moveTo>
                  <a:cubicBezTo>
                    <a:pt x="1627505" y="78232"/>
                    <a:pt x="1631188" y="119126"/>
                    <a:pt x="1638681" y="163703"/>
                  </a:cubicBezTo>
                  <a:cubicBezTo>
                    <a:pt x="1281176" y="245618"/>
                    <a:pt x="513969" y="163703"/>
                    <a:pt x="517652" y="673481"/>
                  </a:cubicBezTo>
                  <a:cubicBezTo>
                    <a:pt x="536321" y="736727"/>
                    <a:pt x="644271" y="811149"/>
                    <a:pt x="644271" y="881888"/>
                  </a:cubicBezTo>
                  <a:cubicBezTo>
                    <a:pt x="636778" y="1212977"/>
                    <a:pt x="618236" y="1544193"/>
                    <a:pt x="603250" y="1882775"/>
                  </a:cubicBezTo>
                  <a:cubicBezTo>
                    <a:pt x="566039" y="1890268"/>
                    <a:pt x="528701" y="1893951"/>
                    <a:pt x="495300" y="1901317"/>
                  </a:cubicBezTo>
                  <a:cubicBezTo>
                    <a:pt x="402209" y="2251075"/>
                    <a:pt x="301625" y="2347722"/>
                    <a:pt x="11176" y="2362708"/>
                  </a:cubicBezTo>
                  <a:cubicBezTo>
                    <a:pt x="7493" y="2329180"/>
                    <a:pt x="3683" y="2299462"/>
                    <a:pt x="0" y="2254758"/>
                  </a:cubicBezTo>
                  <a:cubicBezTo>
                    <a:pt x="208534" y="2232406"/>
                    <a:pt x="357505" y="2146808"/>
                    <a:pt x="361315" y="1908683"/>
                  </a:cubicBezTo>
                  <a:cubicBezTo>
                    <a:pt x="327787" y="1901190"/>
                    <a:pt x="294259" y="1893824"/>
                    <a:pt x="260731" y="1886331"/>
                  </a:cubicBezTo>
                  <a:cubicBezTo>
                    <a:pt x="223520" y="1566418"/>
                    <a:pt x="227203" y="1239012"/>
                    <a:pt x="204851" y="915289"/>
                  </a:cubicBezTo>
                  <a:cubicBezTo>
                    <a:pt x="182499" y="755269"/>
                    <a:pt x="320294" y="773938"/>
                    <a:pt x="342646" y="651129"/>
                  </a:cubicBezTo>
                  <a:cubicBezTo>
                    <a:pt x="383540" y="0"/>
                    <a:pt x="1146937" y="130175"/>
                    <a:pt x="1620012" y="749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770160" y="7773840"/>
            <a:ext cx="1488960" cy="768240"/>
            <a:chOff x="0" y="0"/>
            <a:chExt cx="1985280" cy="102432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85391" cy="1024382"/>
            </a:xfrm>
            <a:custGeom>
              <a:avLst/>
              <a:gdLst/>
              <a:ahLst/>
              <a:cxnLst/>
              <a:rect l="l" t="t" r="r" b="b"/>
              <a:pathLst>
                <a:path w="1985391" h="1024382">
                  <a:moveTo>
                    <a:pt x="1297559" y="327787"/>
                  </a:moveTo>
                  <a:cubicBezTo>
                    <a:pt x="1330960" y="212344"/>
                    <a:pt x="1360805" y="108077"/>
                    <a:pt x="1386840" y="0"/>
                  </a:cubicBezTo>
                  <a:cubicBezTo>
                    <a:pt x="1985391" y="22352"/>
                    <a:pt x="1665732" y="666750"/>
                    <a:pt x="1594993" y="1024382"/>
                  </a:cubicBezTo>
                  <a:cubicBezTo>
                    <a:pt x="1446276" y="987171"/>
                    <a:pt x="1308735" y="953643"/>
                    <a:pt x="1160018" y="916305"/>
                  </a:cubicBezTo>
                  <a:cubicBezTo>
                    <a:pt x="1186053" y="804545"/>
                    <a:pt x="1208405" y="700278"/>
                    <a:pt x="1238123" y="577342"/>
                  </a:cubicBezTo>
                  <a:cubicBezTo>
                    <a:pt x="829056" y="473075"/>
                    <a:pt x="420116" y="372491"/>
                    <a:pt x="0" y="264414"/>
                  </a:cubicBezTo>
                  <a:cubicBezTo>
                    <a:pt x="18542" y="182499"/>
                    <a:pt x="37211" y="104267"/>
                    <a:pt x="59436" y="18669"/>
                  </a:cubicBezTo>
                  <a:cubicBezTo>
                    <a:pt x="475869" y="122936"/>
                    <a:pt x="881126" y="223520"/>
                    <a:pt x="1297559" y="32778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2855600" y="7529760"/>
            <a:ext cx="835200" cy="615600"/>
            <a:chOff x="0" y="0"/>
            <a:chExt cx="1113600" cy="820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13536" cy="820801"/>
            </a:xfrm>
            <a:custGeom>
              <a:avLst/>
              <a:gdLst/>
              <a:ahLst/>
              <a:cxnLst/>
              <a:rect l="l" t="t" r="r" b="b"/>
              <a:pathLst>
                <a:path w="1113536" h="820801">
                  <a:moveTo>
                    <a:pt x="1094994" y="144907"/>
                  </a:moveTo>
                  <a:cubicBezTo>
                    <a:pt x="1102360" y="286004"/>
                    <a:pt x="1106170" y="416052"/>
                    <a:pt x="1113536" y="549783"/>
                  </a:cubicBezTo>
                  <a:cubicBezTo>
                    <a:pt x="738632" y="616585"/>
                    <a:pt x="348869" y="590550"/>
                    <a:pt x="0" y="820801"/>
                  </a:cubicBezTo>
                  <a:cubicBezTo>
                    <a:pt x="0" y="542290"/>
                    <a:pt x="0" y="278511"/>
                    <a:pt x="0" y="0"/>
                  </a:cubicBezTo>
                  <a:cubicBezTo>
                    <a:pt x="356362" y="48260"/>
                    <a:pt x="720090" y="96520"/>
                    <a:pt x="1094994" y="144907"/>
                  </a:cubicBezTo>
                  <a:close/>
                  <a:moveTo>
                    <a:pt x="931672" y="434594"/>
                  </a:moveTo>
                  <a:cubicBezTo>
                    <a:pt x="935355" y="427228"/>
                    <a:pt x="939038" y="419735"/>
                    <a:pt x="939038" y="412369"/>
                  </a:cubicBezTo>
                  <a:cubicBezTo>
                    <a:pt x="827659" y="360426"/>
                    <a:pt x="720090" y="304673"/>
                    <a:pt x="604901" y="260096"/>
                  </a:cubicBezTo>
                  <a:cubicBezTo>
                    <a:pt x="578866" y="248920"/>
                    <a:pt x="534416" y="282321"/>
                    <a:pt x="497205" y="297180"/>
                  </a:cubicBezTo>
                  <a:cubicBezTo>
                    <a:pt x="519430" y="323215"/>
                    <a:pt x="538099" y="371475"/>
                    <a:pt x="567690" y="378841"/>
                  </a:cubicBezTo>
                  <a:cubicBezTo>
                    <a:pt x="686435" y="404876"/>
                    <a:pt x="808990" y="415925"/>
                    <a:pt x="931418" y="43459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2957120" y="4266000"/>
            <a:ext cx="689040" cy="524160"/>
            <a:chOff x="0" y="0"/>
            <a:chExt cx="918720" cy="6988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8718" cy="698881"/>
            </a:xfrm>
            <a:custGeom>
              <a:avLst/>
              <a:gdLst/>
              <a:ahLst/>
              <a:cxnLst/>
              <a:rect l="l" t="t" r="r" b="b"/>
              <a:pathLst>
                <a:path w="918718" h="698881">
                  <a:moveTo>
                    <a:pt x="461264" y="698881"/>
                  </a:moveTo>
                  <a:cubicBezTo>
                    <a:pt x="0" y="695198"/>
                    <a:pt x="3683" y="7493"/>
                    <a:pt x="457454" y="3683"/>
                  </a:cubicBezTo>
                  <a:cubicBezTo>
                    <a:pt x="907542" y="0"/>
                    <a:pt x="918718" y="698881"/>
                    <a:pt x="461137" y="69888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7427600" y="4196160"/>
            <a:ext cx="558720" cy="1002960"/>
            <a:chOff x="0" y="0"/>
            <a:chExt cx="744960" cy="133728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44982" cy="1337310"/>
            </a:xfrm>
            <a:custGeom>
              <a:avLst/>
              <a:gdLst/>
              <a:ahLst/>
              <a:cxnLst/>
              <a:rect l="l" t="t" r="r" b="b"/>
              <a:pathLst>
                <a:path w="744982" h="1337310">
                  <a:moveTo>
                    <a:pt x="320294" y="432054"/>
                  </a:moveTo>
                  <a:cubicBezTo>
                    <a:pt x="234569" y="428371"/>
                    <a:pt x="163830" y="424561"/>
                    <a:pt x="89408" y="424561"/>
                  </a:cubicBezTo>
                  <a:cubicBezTo>
                    <a:pt x="0" y="0"/>
                    <a:pt x="484251" y="130429"/>
                    <a:pt x="744982" y="111760"/>
                  </a:cubicBezTo>
                  <a:cubicBezTo>
                    <a:pt x="744982" y="216027"/>
                    <a:pt x="744982" y="316611"/>
                    <a:pt x="744982" y="428371"/>
                  </a:cubicBezTo>
                  <a:cubicBezTo>
                    <a:pt x="666750" y="428371"/>
                    <a:pt x="592328" y="428371"/>
                    <a:pt x="506603" y="428371"/>
                  </a:cubicBezTo>
                  <a:cubicBezTo>
                    <a:pt x="506603" y="737489"/>
                    <a:pt x="506603" y="1031875"/>
                    <a:pt x="506603" y="1337310"/>
                  </a:cubicBezTo>
                  <a:cubicBezTo>
                    <a:pt x="439547" y="1337310"/>
                    <a:pt x="387350" y="1337310"/>
                    <a:pt x="320421" y="1337310"/>
                  </a:cubicBezTo>
                  <a:cubicBezTo>
                    <a:pt x="320421" y="1031875"/>
                    <a:pt x="320421" y="737616"/>
                    <a:pt x="320421" y="43218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12938400" y="5732640"/>
            <a:ext cx="244800" cy="745920"/>
            <a:chOff x="0" y="0"/>
            <a:chExt cx="326400" cy="99456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26390" cy="994537"/>
            </a:xfrm>
            <a:custGeom>
              <a:avLst/>
              <a:gdLst/>
              <a:ahLst/>
              <a:cxnLst/>
              <a:rect l="l" t="t" r="r" b="b"/>
              <a:pathLst>
                <a:path w="326390" h="994537">
                  <a:moveTo>
                    <a:pt x="0" y="0"/>
                  </a:moveTo>
                  <a:cubicBezTo>
                    <a:pt x="213868" y="77978"/>
                    <a:pt x="326390" y="218948"/>
                    <a:pt x="251333" y="460121"/>
                  </a:cubicBezTo>
                  <a:cubicBezTo>
                    <a:pt x="198755" y="630809"/>
                    <a:pt x="198755" y="816356"/>
                    <a:pt x="176276" y="994537"/>
                  </a:cubicBezTo>
                  <a:cubicBezTo>
                    <a:pt x="112522" y="994537"/>
                    <a:pt x="59944" y="994537"/>
                    <a:pt x="0" y="994537"/>
                  </a:cubicBezTo>
                  <a:cubicBezTo>
                    <a:pt x="0" y="664337"/>
                    <a:pt x="0" y="337693"/>
                    <a:pt x="0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16983360" y="2036880"/>
            <a:ext cx="676080" cy="717840"/>
            <a:chOff x="0" y="0"/>
            <a:chExt cx="901440" cy="95712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01446" cy="957072"/>
            </a:xfrm>
            <a:custGeom>
              <a:avLst/>
              <a:gdLst/>
              <a:ahLst/>
              <a:cxnLst/>
              <a:rect l="l" t="t" r="r" b="b"/>
              <a:pathLst>
                <a:path w="901446" h="957072">
                  <a:moveTo>
                    <a:pt x="901446" y="826770"/>
                  </a:moveTo>
                  <a:cubicBezTo>
                    <a:pt x="849249" y="871474"/>
                    <a:pt x="808355" y="912368"/>
                    <a:pt x="759841" y="957072"/>
                  </a:cubicBezTo>
                  <a:cubicBezTo>
                    <a:pt x="506603" y="688975"/>
                    <a:pt x="257048" y="428244"/>
                    <a:pt x="0" y="160147"/>
                  </a:cubicBezTo>
                  <a:cubicBezTo>
                    <a:pt x="37211" y="111760"/>
                    <a:pt x="70739" y="63373"/>
                    <a:pt x="111760" y="0"/>
                  </a:cubicBezTo>
                  <a:cubicBezTo>
                    <a:pt x="376174" y="275590"/>
                    <a:pt x="633222" y="543687"/>
                    <a:pt x="901446" y="82677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6684560" y="2437200"/>
            <a:ext cx="396720" cy="714240"/>
            <a:chOff x="0" y="0"/>
            <a:chExt cx="528960" cy="95232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28955" cy="952246"/>
            </a:xfrm>
            <a:custGeom>
              <a:avLst/>
              <a:gdLst/>
              <a:ahLst/>
              <a:cxnLst/>
              <a:rect l="l" t="t" r="r" b="b"/>
              <a:pathLst>
                <a:path w="528955" h="952246">
                  <a:moveTo>
                    <a:pt x="111760" y="0"/>
                  </a:moveTo>
                  <a:cubicBezTo>
                    <a:pt x="260731" y="305054"/>
                    <a:pt x="391160" y="576580"/>
                    <a:pt x="528955" y="859282"/>
                  </a:cubicBezTo>
                  <a:cubicBezTo>
                    <a:pt x="476758" y="889000"/>
                    <a:pt x="424688" y="915035"/>
                    <a:pt x="361315" y="952246"/>
                  </a:cubicBezTo>
                  <a:cubicBezTo>
                    <a:pt x="242189" y="706755"/>
                    <a:pt x="119253" y="476123"/>
                    <a:pt x="22352" y="230632"/>
                  </a:cubicBezTo>
                  <a:cubicBezTo>
                    <a:pt x="0" y="182245"/>
                    <a:pt x="70739" y="100457"/>
                    <a:pt x="111760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0077120" y="8358480"/>
            <a:ext cx="444240" cy="396720"/>
            <a:chOff x="0" y="0"/>
            <a:chExt cx="592320" cy="52896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92328" cy="528955"/>
            </a:xfrm>
            <a:custGeom>
              <a:avLst/>
              <a:gdLst/>
              <a:ahLst/>
              <a:cxnLst/>
              <a:rect l="l" t="t" r="r" b="b"/>
              <a:pathLst>
                <a:path w="592328" h="528955">
                  <a:moveTo>
                    <a:pt x="592328" y="63373"/>
                  </a:moveTo>
                  <a:cubicBezTo>
                    <a:pt x="517779" y="231013"/>
                    <a:pt x="450723" y="376301"/>
                    <a:pt x="383667" y="528955"/>
                  </a:cubicBezTo>
                  <a:cubicBezTo>
                    <a:pt x="260731" y="499110"/>
                    <a:pt x="145288" y="476758"/>
                    <a:pt x="0" y="443230"/>
                  </a:cubicBezTo>
                  <a:cubicBezTo>
                    <a:pt x="111760" y="298069"/>
                    <a:pt x="204851" y="152781"/>
                    <a:pt x="327787" y="41021"/>
                  </a:cubicBezTo>
                  <a:cubicBezTo>
                    <a:pt x="368808" y="0"/>
                    <a:pt x="495427" y="52197"/>
                    <a:pt x="592328" y="6337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16364160" y="5878800"/>
            <a:ext cx="968400" cy="263520"/>
            <a:chOff x="0" y="0"/>
            <a:chExt cx="1291200" cy="35136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291209" cy="351409"/>
            </a:xfrm>
            <a:custGeom>
              <a:avLst/>
              <a:gdLst/>
              <a:ahLst/>
              <a:cxnLst/>
              <a:rect l="l" t="t" r="r" b="b"/>
              <a:pathLst>
                <a:path w="1291209" h="351409">
                  <a:moveTo>
                    <a:pt x="1291209" y="0"/>
                  </a:moveTo>
                  <a:cubicBezTo>
                    <a:pt x="1183259" y="168148"/>
                    <a:pt x="1056767" y="272923"/>
                    <a:pt x="867029" y="269113"/>
                  </a:cubicBezTo>
                  <a:cubicBezTo>
                    <a:pt x="550672" y="257937"/>
                    <a:pt x="178562" y="351409"/>
                    <a:pt x="0" y="3683"/>
                  </a:cubicBezTo>
                  <a:cubicBezTo>
                    <a:pt x="435356" y="198120"/>
                    <a:pt x="852170" y="198120"/>
                    <a:pt x="1291209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9686880" y="8259840"/>
            <a:ext cx="324000" cy="384480"/>
            <a:chOff x="0" y="0"/>
            <a:chExt cx="432000" cy="51264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32054" cy="512699"/>
            </a:xfrm>
            <a:custGeom>
              <a:avLst/>
              <a:gdLst/>
              <a:ahLst/>
              <a:cxnLst/>
              <a:rect l="l" t="t" r="r" b="b"/>
              <a:pathLst>
                <a:path w="432054" h="512699">
                  <a:moveTo>
                    <a:pt x="0" y="490347"/>
                  </a:moveTo>
                  <a:cubicBezTo>
                    <a:pt x="55880" y="367792"/>
                    <a:pt x="107950" y="241427"/>
                    <a:pt x="171323" y="122555"/>
                  </a:cubicBezTo>
                  <a:cubicBezTo>
                    <a:pt x="238379" y="0"/>
                    <a:pt x="342646" y="107696"/>
                    <a:pt x="432054" y="89154"/>
                  </a:cubicBezTo>
                  <a:cubicBezTo>
                    <a:pt x="294259" y="234061"/>
                    <a:pt x="193675" y="404876"/>
                    <a:pt x="26035" y="512699"/>
                  </a:cubicBezTo>
                  <a:cubicBezTo>
                    <a:pt x="18669" y="505206"/>
                    <a:pt x="11176" y="497840"/>
                    <a:pt x="0" y="49034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17128800" y="8021520"/>
            <a:ext cx="380880" cy="428400"/>
            <a:chOff x="0" y="0"/>
            <a:chExt cx="507840" cy="5712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07873" cy="571246"/>
            </a:xfrm>
            <a:custGeom>
              <a:avLst/>
              <a:gdLst/>
              <a:ahLst/>
              <a:cxnLst/>
              <a:rect l="l" t="t" r="r" b="b"/>
              <a:pathLst>
                <a:path w="507873" h="571246">
                  <a:moveTo>
                    <a:pt x="0" y="560070"/>
                  </a:moveTo>
                  <a:cubicBezTo>
                    <a:pt x="103759" y="408051"/>
                    <a:pt x="207645" y="255905"/>
                    <a:pt x="315087" y="103886"/>
                  </a:cubicBezTo>
                  <a:cubicBezTo>
                    <a:pt x="348488" y="59436"/>
                    <a:pt x="385572" y="0"/>
                    <a:pt x="448564" y="55626"/>
                  </a:cubicBezTo>
                  <a:cubicBezTo>
                    <a:pt x="507873" y="107569"/>
                    <a:pt x="459740" y="155829"/>
                    <a:pt x="415163" y="192913"/>
                  </a:cubicBezTo>
                  <a:cubicBezTo>
                    <a:pt x="281686" y="319024"/>
                    <a:pt x="148336" y="445135"/>
                    <a:pt x="11176" y="571246"/>
                  </a:cubicBezTo>
                  <a:cubicBezTo>
                    <a:pt x="7366" y="567436"/>
                    <a:pt x="3683" y="563753"/>
                    <a:pt x="0" y="56007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9858240" y="8339040"/>
            <a:ext cx="380880" cy="330480"/>
            <a:chOff x="0" y="0"/>
            <a:chExt cx="507840" cy="44064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507873" cy="440690"/>
            </a:xfrm>
            <a:custGeom>
              <a:avLst/>
              <a:gdLst/>
              <a:ahLst/>
              <a:cxnLst/>
              <a:rect l="l" t="t" r="r" b="b"/>
              <a:pathLst>
                <a:path w="507873" h="440690">
                  <a:moveTo>
                    <a:pt x="0" y="425831"/>
                  </a:moveTo>
                  <a:cubicBezTo>
                    <a:pt x="183007" y="259207"/>
                    <a:pt x="265176" y="59309"/>
                    <a:pt x="489204" y="0"/>
                  </a:cubicBezTo>
                  <a:cubicBezTo>
                    <a:pt x="492887" y="14859"/>
                    <a:pt x="500380" y="25908"/>
                    <a:pt x="507873" y="37084"/>
                  </a:cubicBezTo>
                  <a:cubicBezTo>
                    <a:pt x="384683" y="166624"/>
                    <a:pt x="261366" y="299974"/>
                    <a:pt x="130683" y="422148"/>
                  </a:cubicBezTo>
                  <a:cubicBezTo>
                    <a:pt x="108331" y="440690"/>
                    <a:pt x="56007" y="425831"/>
                    <a:pt x="0" y="42583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1198160" y="915840"/>
            <a:ext cx="101520" cy="498240"/>
            <a:chOff x="0" y="0"/>
            <a:chExt cx="135360" cy="66432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35382" cy="664337"/>
            </a:xfrm>
            <a:custGeom>
              <a:avLst/>
              <a:gdLst/>
              <a:ahLst/>
              <a:cxnLst/>
              <a:rect l="l" t="t" r="r" b="b"/>
              <a:pathLst>
                <a:path w="135382" h="664337">
                  <a:moveTo>
                    <a:pt x="82677" y="664337"/>
                  </a:moveTo>
                  <a:cubicBezTo>
                    <a:pt x="14986" y="488950"/>
                    <a:pt x="26289" y="294894"/>
                    <a:pt x="3810" y="112014"/>
                  </a:cubicBezTo>
                  <a:cubicBezTo>
                    <a:pt x="0" y="74676"/>
                    <a:pt x="41402" y="37338"/>
                    <a:pt x="63881" y="0"/>
                  </a:cubicBezTo>
                  <a:cubicBezTo>
                    <a:pt x="90170" y="37338"/>
                    <a:pt x="135382" y="70866"/>
                    <a:pt x="131572" y="104521"/>
                  </a:cubicBezTo>
                  <a:cubicBezTo>
                    <a:pt x="124079" y="287401"/>
                    <a:pt x="101473" y="466598"/>
                    <a:pt x="82677" y="66433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14563440" y="957600"/>
            <a:ext cx="117360" cy="501840"/>
            <a:chOff x="0" y="0"/>
            <a:chExt cx="156480" cy="669120"/>
          </a:xfrm>
        </p:grpSpPr>
        <p:sp>
          <p:nvSpPr>
            <p:cNvPr id="58" name="Freeform 58"/>
            <p:cNvSpPr/>
            <p:nvPr/>
          </p:nvSpPr>
          <p:spPr>
            <a:xfrm>
              <a:off x="0" y="-127"/>
              <a:ext cx="156464" cy="669290"/>
            </a:xfrm>
            <a:custGeom>
              <a:avLst/>
              <a:gdLst/>
              <a:ahLst/>
              <a:cxnLst/>
              <a:rect l="l" t="t" r="r" b="b"/>
              <a:pathLst>
                <a:path w="156464" h="669290">
                  <a:moveTo>
                    <a:pt x="81915" y="669290"/>
                  </a:moveTo>
                  <a:cubicBezTo>
                    <a:pt x="59563" y="487045"/>
                    <a:pt x="33528" y="304927"/>
                    <a:pt x="11176" y="122809"/>
                  </a:cubicBezTo>
                  <a:cubicBezTo>
                    <a:pt x="3683" y="67056"/>
                    <a:pt x="0" y="7620"/>
                    <a:pt x="78232" y="3810"/>
                  </a:cubicBezTo>
                  <a:cubicBezTo>
                    <a:pt x="156464" y="0"/>
                    <a:pt x="152781" y="59563"/>
                    <a:pt x="145288" y="115316"/>
                  </a:cubicBezTo>
                  <a:cubicBezTo>
                    <a:pt x="130429" y="297561"/>
                    <a:pt x="111760" y="483362"/>
                    <a:pt x="96901" y="665480"/>
                  </a:cubicBezTo>
                  <a:cubicBezTo>
                    <a:pt x="89408" y="665480"/>
                    <a:pt x="85725" y="669163"/>
                    <a:pt x="82042" y="669163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>
            <a:off x="10807920" y="1170000"/>
            <a:ext cx="378000" cy="314640"/>
            <a:chOff x="0" y="0"/>
            <a:chExt cx="504000" cy="41952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504063" cy="419481"/>
            </a:xfrm>
            <a:custGeom>
              <a:avLst/>
              <a:gdLst/>
              <a:ahLst/>
              <a:cxnLst/>
              <a:rect l="l" t="t" r="r" b="b"/>
              <a:pathLst>
                <a:path w="504063" h="419481">
                  <a:moveTo>
                    <a:pt x="489204" y="419481"/>
                  </a:moveTo>
                  <a:cubicBezTo>
                    <a:pt x="426212" y="340868"/>
                    <a:pt x="0" y="89916"/>
                    <a:pt x="181610" y="0"/>
                  </a:cubicBezTo>
                  <a:cubicBezTo>
                    <a:pt x="344678" y="71120"/>
                    <a:pt x="396494" y="277241"/>
                    <a:pt x="504063" y="408305"/>
                  </a:cubicBezTo>
                  <a:cubicBezTo>
                    <a:pt x="500380" y="411988"/>
                    <a:pt x="492887" y="415798"/>
                    <a:pt x="489204" y="41948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1" name="Group 61"/>
          <p:cNvGrpSpPr>
            <a:grpSpLocks noChangeAspect="1"/>
          </p:cNvGrpSpPr>
          <p:nvPr/>
        </p:nvGrpSpPr>
        <p:grpSpPr>
          <a:xfrm>
            <a:off x="14290560" y="1221120"/>
            <a:ext cx="272880" cy="301680"/>
            <a:chOff x="0" y="0"/>
            <a:chExt cx="363840" cy="40224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63855" cy="402336"/>
            </a:xfrm>
            <a:custGeom>
              <a:avLst/>
              <a:gdLst/>
              <a:ahLst/>
              <a:cxnLst/>
              <a:rect l="l" t="t" r="r" b="b"/>
              <a:pathLst>
                <a:path w="363855" h="402336">
                  <a:moveTo>
                    <a:pt x="348996" y="402209"/>
                  </a:moveTo>
                  <a:cubicBezTo>
                    <a:pt x="237617" y="309118"/>
                    <a:pt x="126238" y="216027"/>
                    <a:pt x="22225" y="115443"/>
                  </a:cubicBezTo>
                  <a:cubicBezTo>
                    <a:pt x="0" y="96774"/>
                    <a:pt x="11176" y="41021"/>
                    <a:pt x="7366" y="0"/>
                  </a:cubicBezTo>
                  <a:cubicBezTo>
                    <a:pt x="48260" y="11176"/>
                    <a:pt x="104013" y="3683"/>
                    <a:pt x="122555" y="29845"/>
                  </a:cubicBezTo>
                  <a:cubicBezTo>
                    <a:pt x="207899" y="145288"/>
                    <a:pt x="282194" y="268224"/>
                    <a:pt x="363855" y="391160"/>
                  </a:cubicBezTo>
                  <a:cubicBezTo>
                    <a:pt x="360172" y="394843"/>
                    <a:pt x="352679" y="398653"/>
                    <a:pt x="348996" y="40233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17177040" y="8431200"/>
            <a:ext cx="368640" cy="108000"/>
            <a:chOff x="0" y="0"/>
            <a:chExt cx="491520" cy="1440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491490" cy="144018"/>
            </a:xfrm>
            <a:custGeom>
              <a:avLst/>
              <a:gdLst/>
              <a:ahLst/>
              <a:cxnLst/>
              <a:rect l="l" t="t" r="r" b="b"/>
              <a:pathLst>
                <a:path w="491490" h="144018">
                  <a:moveTo>
                    <a:pt x="0" y="118110"/>
                  </a:moveTo>
                  <a:cubicBezTo>
                    <a:pt x="126619" y="77597"/>
                    <a:pt x="256921" y="36957"/>
                    <a:pt x="387223" y="7366"/>
                  </a:cubicBezTo>
                  <a:cubicBezTo>
                    <a:pt x="417068" y="0"/>
                    <a:pt x="457962" y="40640"/>
                    <a:pt x="491490" y="55372"/>
                  </a:cubicBezTo>
                  <a:cubicBezTo>
                    <a:pt x="461645" y="84963"/>
                    <a:pt x="435610" y="132969"/>
                    <a:pt x="405892" y="132969"/>
                  </a:cubicBezTo>
                  <a:cubicBezTo>
                    <a:pt x="271780" y="144018"/>
                    <a:pt x="137795" y="136652"/>
                    <a:pt x="0" y="136652"/>
                  </a:cubicBezTo>
                  <a:cubicBezTo>
                    <a:pt x="0" y="132969"/>
                    <a:pt x="0" y="125603"/>
                    <a:pt x="0" y="118237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10033200" y="5396400"/>
            <a:ext cx="475920" cy="216000"/>
            <a:chOff x="0" y="0"/>
            <a:chExt cx="634560" cy="2880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34619" cy="288036"/>
            </a:xfrm>
            <a:custGeom>
              <a:avLst/>
              <a:gdLst/>
              <a:ahLst/>
              <a:cxnLst/>
              <a:rect l="l" t="t" r="r" b="b"/>
              <a:pathLst>
                <a:path w="634619" h="288036">
                  <a:moveTo>
                    <a:pt x="33401" y="288036"/>
                  </a:moveTo>
                  <a:cubicBezTo>
                    <a:pt x="0" y="119634"/>
                    <a:pt x="26035" y="74803"/>
                    <a:pt x="159512" y="67310"/>
                  </a:cubicBezTo>
                  <a:cubicBezTo>
                    <a:pt x="319151" y="71120"/>
                    <a:pt x="634619" y="0"/>
                    <a:pt x="530606" y="276733"/>
                  </a:cubicBezTo>
                  <a:cubicBezTo>
                    <a:pt x="460121" y="138430"/>
                    <a:pt x="96520" y="130937"/>
                    <a:pt x="33401" y="28803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7" name="Group 67"/>
          <p:cNvGrpSpPr>
            <a:grpSpLocks noChangeAspect="1"/>
          </p:cNvGrpSpPr>
          <p:nvPr/>
        </p:nvGrpSpPr>
        <p:grpSpPr>
          <a:xfrm>
            <a:off x="10137600" y="5294160"/>
            <a:ext cx="228960" cy="82800"/>
            <a:chOff x="0" y="0"/>
            <a:chExt cx="305280" cy="1104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305308" cy="110363"/>
            </a:xfrm>
            <a:custGeom>
              <a:avLst/>
              <a:gdLst/>
              <a:ahLst/>
              <a:cxnLst/>
              <a:rect l="l" t="t" r="r" b="b"/>
              <a:pathLst>
                <a:path w="305308" h="110363">
                  <a:moveTo>
                    <a:pt x="18669" y="0"/>
                  </a:moveTo>
                  <a:cubicBezTo>
                    <a:pt x="104267" y="0"/>
                    <a:pt x="189865" y="0"/>
                    <a:pt x="305308" y="0"/>
                  </a:cubicBezTo>
                  <a:cubicBezTo>
                    <a:pt x="167513" y="102997"/>
                    <a:pt x="130302" y="110363"/>
                    <a:pt x="0" y="14732"/>
                  </a:cubicBezTo>
                  <a:cubicBezTo>
                    <a:pt x="7493" y="11049"/>
                    <a:pt x="14859" y="3683"/>
                    <a:pt x="18669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69" name="Group 69"/>
          <p:cNvGrpSpPr>
            <a:grpSpLocks noChangeAspect="1"/>
          </p:cNvGrpSpPr>
          <p:nvPr/>
        </p:nvGrpSpPr>
        <p:grpSpPr>
          <a:xfrm>
            <a:off x="10344240" y="4536000"/>
            <a:ext cx="187200" cy="155520"/>
            <a:chOff x="0" y="0"/>
            <a:chExt cx="249600" cy="20736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249682" cy="207391"/>
            </a:xfrm>
            <a:custGeom>
              <a:avLst/>
              <a:gdLst/>
              <a:ahLst/>
              <a:cxnLst/>
              <a:rect l="l" t="t" r="r" b="b"/>
              <a:pathLst>
                <a:path w="249682" h="207391">
                  <a:moveTo>
                    <a:pt x="249555" y="207391"/>
                  </a:moveTo>
                  <a:cubicBezTo>
                    <a:pt x="160147" y="207391"/>
                    <a:pt x="78232" y="207391"/>
                    <a:pt x="0" y="207391"/>
                  </a:cubicBezTo>
                  <a:cubicBezTo>
                    <a:pt x="22352" y="22606"/>
                    <a:pt x="48387" y="0"/>
                    <a:pt x="242189" y="22606"/>
                  </a:cubicBezTo>
                  <a:cubicBezTo>
                    <a:pt x="249682" y="82931"/>
                    <a:pt x="249682" y="135763"/>
                    <a:pt x="249682" y="20739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1" name="Group 71"/>
          <p:cNvGrpSpPr>
            <a:grpSpLocks noChangeAspect="1"/>
          </p:cNvGrpSpPr>
          <p:nvPr/>
        </p:nvGrpSpPr>
        <p:grpSpPr>
          <a:xfrm>
            <a:off x="9963360" y="4551840"/>
            <a:ext cx="177840" cy="149040"/>
            <a:chOff x="0" y="0"/>
            <a:chExt cx="237120" cy="19872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237109" cy="198755"/>
            </a:xfrm>
            <a:custGeom>
              <a:avLst/>
              <a:gdLst/>
              <a:ahLst/>
              <a:cxnLst/>
              <a:rect l="l" t="t" r="r" b="b"/>
              <a:pathLst>
                <a:path w="237109" h="198755">
                  <a:moveTo>
                    <a:pt x="0" y="0"/>
                  </a:moveTo>
                  <a:cubicBezTo>
                    <a:pt x="75311" y="0"/>
                    <a:pt x="143002" y="0"/>
                    <a:pt x="237109" y="0"/>
                  </a:cubicBezTo>
                  <a:cubicBezTo>
                    <a:pt x="158115" y="77343"/>
                    <a:pt x="120396" y="172974"/>
                    <a:pt x="0" y="198755"/>
                  </a:cubicBezTo>
                  <a:cubicBezTo>
                    <a:pt x="0" y="125095"/>
                    <a:pt x="0" y="69977"/>
                    <a:pt x="0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3" name="Group 73"/>
          <p:cNvGrpSpPr>
            <a:grpSpLocks noChangeAspect="1"/>
          </p:cNvGrpSpPr>
          <p:nvPr/>
        </p:nvGrpSpPr>
        <p:grpSpPr>
          <a:xfrm>
            <a:off x="10146960" y="4536000"/>
            <a:ext cx="184320" cy="164880"/>
            <a:chOff x="0" y="0"/>
            <a:chExt cx="245760" cy="21984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245745" cy="219837"/>
            </a:xfrm>
            <a:custGeom>
              <a:avLst/>
              <a:gdLst/>
              <a:ahLst/>
              <a:cxnLst/>
              <a:rect l="l" t="t" r="r" b="b"/>
              <a:pathLst>
                <a:path w="245745" h="219837">
                  <a:moveTo>
                    <a:pt x="0" y="197866"/>
                  </a:moveTo>
                  <a:cubicBezTo>
                    <a:pt x="69723" y="131953"/>
                    <a:pt x="84328" y="0"/>
                    <a:pt x="245745" y="25654"/>
                  </a:cubicBezTo>
                  <a:cubicBezTo>
                    <a:pt x="154051" y="91567"/>
                    <a:pt x="135763" y="219837"/>
                    <a:pt x="0" y="197866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5" name="Group 75"/>
          <p:cNvGrpSpPr>
            <a:grpSpLocks noChangeAspect="1"/>
          </p:cNvGrpSpPr>
          <p:nvPr/>
        </p:nvGrpSpPr>
        <p:grpSpPr>
          <a:xfrm>
            <a:off x="16576560" y="4834080"/>
            <a:ext cx="171360" cy="114480"/>
            <a:chOff x="0" y="0"/>
            <a:chExt cx="228480" cy="15264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228473" cy="152654"/>
            </a:xfrm>
            <a:custGeom>
              <a:avLst/>
              <a:gdLst/>
              <a:ahLst/>
              <a:cxnLst/>
              <a:rect l="l" t="t" r="r" b="b"/>
              <a:pathLst>
                <a:path w="228473" h="152654">
                  <a:moveTo>
                    <a:pt x="228473" y="152654"/>
                  </a:moveTo>
                  <a:cubicBezTo>
                    <a:pt x="134874" y="152654"/>
                    <a:pt x="78613" y="152654"/>
                    <a:pt x="0" y="152654"/>
                  </a:cubicBezTo>
                  <a:cubicBezTo>
                    <a:pt x="18669" y="59563"/>
                    <a:pt x="71120" y="0"/>
                    <a:pt x="161036" y="37211"/>
                  </a:cubicBezTo>
                  <a:cubicBezTo>
                    <a:pt x="191008" y="59563"/>
                    <a:pt x="205994" y="107950"/>
                    <a:pt x="228473" y="15265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7" name="Group 77"/>
          <p:cNvGrpSpPr>
            <a:grpSpLocks noChangeAspect="1"/>
          </p:cNvGrpSpPr>
          <p:nvPr/>
        </p:nvGrpSpPr>
        <p:grpSpPr>
          <a:xfrm>
            <a:off x="16954560" y="4836960"/>
            <a:ext cx="168480" cy="110880"/>
            <a:chOff x="0" y="0"/>
            <a:chExt cx="224640" cy="14784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224663" cy="147828"/>
            </a:xfrm>
            <a:custGeom>
              <a:avLst/>
              <a:gdLst/>
              <a:ahLst/>
              <a:cxnLst/>
              <a:rect l="l" t="t" r="r" b="b"/>
              <a:pathLst>
                <a:path w="224663" h="147828">
                  <a:moveTo>
                    <a:pt x="0" y="147828"/>
                  </a:moveTo>
                  <a:cubicBezTo>
                    <a:pt x="18415" y="48006"/>
                    <a:pt x="69977" y="0"/>
                    <a:pt x="165735" y="36957"/>
                  </a:cubicBezTo>
                  <a:cubicBezTo>
                    <a:pt x="191516" y="51689"/>
                    <a:pt x="202565" y="103505"/>
                    <a:pt x="224663" y="147828"/>
                  </a:cubicBezTo>
                  <a:cubicBezTo>
                    <a:pt x="139954" y="147828"/>
                    <a:pt x="81026" y="147828"/>
                    <a:pt x="0" y="147828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79" name="Group 79"/>
          <p:cNvGrpSpPr>
            <a:grpSpLocks noChangeAspect="1"/>
          </p:cNvGrpSpPr>
          <p:nvPr/>
        </p:nvGrpSpPr>
        <p:grpSpPr>
          <a:xfrm>
            <a:off x="16671600" y="4567680"/>
            <a:ext cx="355680" cy="15840"/>
            <a:chOff x="0" y="0"/>
            <a:chExt cx="474240" cy="2112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474218" cy="21082"/>
            </a:xfrm>
            <a:custGeom>
              <a:avLst/>
              <a:gdLst/>
              <a:ahLst/>
              <a:cxnLst/>
              <a:rect l="l" t="t" r="r" b="b"/>
              <a:pathLst>
                <a:path w="474218" h="21082">
                  <a:moveTo>
                    <a:pt x="474218" y="21082"/>
                  </a:moveTo>
                  <a:cubicBezTo>
                    <a:pt x="318643" y="21082"/>
                    <a:pt x="159258" y="21082"/>
                    <a:pt x="0" y="21082"/>
                  </a:cubicBezTo>
                  <a:cubicBezTo>
                    <a:pt x="0" y="14097"/>
                    <a:pt x="0" y="6985"/>
                    <a:pt x="0" y="0"/>
                  </a:cubicBezTo>
                  <a:cubicBezTo>
                    <a:pt x="159258" y="0"/>
                    <a:pt x="314960" y="0"/>
                    <a:pt x="474218" y="0"/>
                  </a:cubicBezTo>
                  <a:cubicBezTo>
                    <a:pt x="474218" y="6985"/>
                    <a:pt x="474218" y="14097"/>
                    <a:pt x="474218" y="21082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1" name="Group 81"/>
          <p:cNvGrpSpPr>
            <a:grpSpLocks noChangeAspect="1"/>
          </p:cNvGrpSpPr>
          <p:nvPr/>
        </p:nvGrpSpPr>
        <p:grpSpPr>
          <a:xfrm>
            <a:off x="16754400" y="5138640"/>
            <a:ext cx="180720" cy="88560"/>
            <a:chOff x="0" y="0"/>
            <a:chExt cx="240960" cy="11808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240919" cy="118110"/>
            </a:xfrm>
            <a:custGeom>
              <a:avLst/>
              <a:gdLst/>
              <a:ahLst/>
              <a:cxnLst/>
              <a:rect l="l" t="t" r="r" b="b"/>
              <a:pathLst>
                <a:path w="240919" h="118110">
                  <a:moveTo>
                    <a:pt x="240919" y="0"/>
                  </a:moveTo>
                  <a:cubicBezTo>
                    <a:pt x="163068" y="114300"/>
                    <a:pt x="96393" y="118110"/>
                    <a:pt x="0" y="0"/>
                  </a:cubicBezTo>
                  <a:cubicBezTo>
                    <a:pt x="81534" y="0"/>
                    <a:pt x="163068" y="0"/>
                    <a:pt x="240919" y="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3" name="Group 83"/>
          <p:cNvGrpSpPr>
            <a:grpSpLocks noChangeAspect="1"/>
          </p:cNvGrpSpPr>
          <p:nvPr/>
        </p:nvGrpSpPr>
        <p:grpSpPr>
          <a:xfrm>
            <a:off x="5375520" y="1596960"/>
            <a:ext cx="3137040" cy="3098880"/>
            <a:chOff x="0" y="0"/>
            <a:chExt cx="4182720" cy="4131840"/>
          </a:xfrm>
        </p:grpSpPr>
        <p:sp>
          <p:nvSpPr>
            <p:cNvPr id="84" name="Freeform 84"/>
            <p:cNvSpPr/>
            <p:nvPr/>
          </p:nvSpPr>
          <p:spPr>
            <a:xfrm>
              <a:off x="127" y="0"/>
              <a:ext cx="4182619" cy="4131564"/>
            </a:xfrm>
            <a:custGeom>
              <a:avLst/>
              <a:gdLst/>
              <a:ahLst/>
              <a:cxnLst/>
              <a:rect l="l" t="t" r="r" b="b"/>
              <a:pathLst>
                <a:path w="4182619" h="4131564">
                  <a:moveTo>
                    <a:pt x="2152015" y="684784"/>
                  </a:moveTo>
                  <a:cubicBezTo>
                    <a:pt x="2258314" y="546481"/>
                    <a:pt x="2371471" y="416433"/>
                    <a:pt x="2466721" y="272542"/>
                  </a:cubicBezTo>
                  <a:cubicBezTo>
                    <a:pt x="2615819" y="52578"/>
                    <a:pt x="2825623" y="0"/>
                    <a:pt x="3069971" y="20701"/>
                  </a:cubicBezTo>
                  <a:cubicBezTo>
                    <a:pt x="3347466" y="45593"/>
                    <a:pt x="3579368" y="168656"/>
                    <a:pt x="3775329" y="363728"/>
                  </a:cubicBezTo>
                  <a:cubicBezTo>
                    <a:pt x="3911981" y="500634"/>
                    <a:pt x="4027932" y="648716"/>
                    <a:pt x="4095623" y="832612"/>
                  </a:cubicBezTo>
                  <a:cubicBezTo>
                    <a:pt x="4160520" y="1009650"/>
                    <a:pt x="4182618" y="1192276"/>
                    <a:pt x="4145280" y="1380363"/>
                  </a:cubicBezTo>
                  <a:cubicBezTo>
                    <a:pt x="4120388" y="1504823"/>
                    <a:pt x="4061079" y="1607185"/>
                    <a:pt x="3957574" y="1683258"/>
                  </a:cubicBezTo>
                  <a:cubicBezTo>
                    <a:pt x="3934079" y="1701292"/>
                    <a:pt x="3910584" y="1716405"/>
                    <a:pt x="3918966" y="1756537"/>
                  </a:cubicBezTo>
                  <a:cubicBezTo>
                    <a:pt x="3923157" y="1771777"/>
                    <a:pt x="3907917" y="1798066"/>
                    <a:pt x="3892677" y="1811909"/>
                  </a:cubicBezTo>
                  <a:cubicBezTo>
                    <a:pt x="3778123" y="1919859"/>
                    <a:pt x="3660775" y="2026285"/>
                    <a:pt x="3543427" y="2131441"/>
                  </a:cubicBezTo>
                  <a:cubicBezTo>
                    <a:pt x="3503422" y="2168779"/>
                    <a:pt x="3477133" y="2165985"/>
                    <a:pt x="3415030" y="2127250"/>
                  </a:cubicBezTo>
                  <a:cubicBezTo>
                    <a:pt x="3403981" y="2135505"/>
                    <a:pt x="3394329" y="2143887"/>
                    <a:pt x="3386074" y="2150745"/>
                  </a:cubicBezTo>
                  <a:cubicBezTo>
                    <a:pt x="3434334" y="2214372"/>
                    <a:pt x="3485515" y="2272411"/>
                    <a:pt x="3526917" y="2336165"/>
                  </a:cubicBezTo>
                  <a:cubicBezTo>
                    <a:pt x="3676015" y="2562987"/>
                    <a:pt x="3718814" y="2803652"/>
                    <a:pt x="3623564" y="3063748"/>
                  </a:cubicBezTo>
                  <a:cubicBezTo>
                    <a:pt x="3619373" y="3073400"/>
                    <a:pt x="3623564" y="3091434"/>
                    <a:pt x="3630422" y="3101086"/>
                  </a:cubicBezTo>
                  <a:cubicBezTo>
                    <a:pt x="3666363" y="3145409"/>
                    <a:pt x="3703574" y="3186811"/>
                    <a:pt x="3740912" y="3229737"/>
                  </a:cubicBezTo>
                  <a:cubicBezTo>
                    <a:pt x="3827907" y="3333497"/>
                    <a:pt x="3819652" y="3475990"/>
                    <a:pt x="3721608" y="3560318"/>
                  </a:cubicBezTo>
                  <a:cubicBezTo>
                    <a:pt x="3622167" y="3647440"/>
                    <a:pt x="3478657" y="3634994"/>
                    <a:pt x="3388868" y="3532632"/>
                  </a:cubicBezTo>
                  <a:cubicBezTo>
                    <a:pt x="3279775" y="3406775"/>
                    <a:pt x="3172079" y="3280918"/>
                    <a:pt x="3064510" y="3153664"/>
                  </a:cubicBezTo>
                  <a:cubicBezTo>
                    <a:pt x="3043809" y="3128772"/>
                    <a:pt x="3031363" y="3130169"/>
                    <a:pt x="3010662" y="3149473"/>
                  </a:cubicBezTo>
                  <a:cubicBezTo>
                    <a:pt x="2941701" y="3211703"/>
                    <a:pt x="2871216" y="3269869"/>
                    <a:pt x="2803652" y="3332099"/>
                  </a:cubicBezTo>
                  <a:cubicBezTo>
                    <a:pt x="2792603" y="3341751"/>
                    <a:pt x="2784348" y="3361182"/>
                    <a:pt x="2784348" y="3377692"/>
                  </a:cubicBezTo>
                  <a:cubicBezTo>
                    <a:pt x="2784348" y="3618357"/>
                    <a:pt x="2593848" y="3787140"/>
                    <a:pt x="2355088" y="3755263"/>
                  </a:cubicBezTo>
                  <a:cubicBezTo>
                    <a:pt x="2337181" y="3753867"/>
                    <a:pt x="2313686" y="3760851"/>
                    <a:pt x="2301240" y="3771900"/>
                  </a:cubicBezTo>
                  <a:cubicBezTo>
                    <a:pt x="2203196" y="3853561"/>
                    <a:pt x="2109343" y="3937889"/>
                    <a:pt x="2012696" y="4019550"/>
                  </a:cubicBezTo>
                  <a:cubicBezTo>
                    <a:pt x="1951990" y="4069335"/>
                    <a:pt x="1880235" y="4088766"/>
                    <a:pt x="1802892" y="4067937"/>
                  </a:cubicBezTo>
                  <a:cubicBezTo>
                    <a:pt x="1715897" y="4045839"/>
                    <a:pt x="1659382" y="3989070"/>
                    <a:pt x="1637284" y="3903345"/>
                  </a:cubicBezTo>
                  <a:cubicBezTo>
                    <a:pt x="1613789" y="3810636"/>
                    <a:pt x="1644142" y="3731768"/>
                    <a:pt x="1713230" y="3666744"/>
                  </a:cubicBezTo>
                  <a:cubicBezTo>
                    <a:pt x="1757426" y="3626612"/>
                    <a:pt x="1804289" y="3587878"/>
                    <a:pt x="1849882" y="3549142"/>
                  </a:cubicBezTo>
                  <a:cubicBezTo>
                    <a:pt x="1858137" y="3540887"/>
                    <a:pt x="1866392" y="3532505"/>
                    <a:pt x="1878838" y="3521456"/>
                  </a:cubicBezTo>
                  <a:cubicBezTo>
                    <a:pt x="1405382" y="3268345"/>
                    <a:pt x="931799" y="3023489"/>
                    <a:pt x="506730" y="2690114"/>
                  </a:cubicBezTo>
                  <a:cubicBezTo>
                    <a:pt x="499872" y="2701163"/>
                    <a:pt x="494284" y="2709419"/>
                    <a:pt x="491490" y="2719197"/>
                  </a:cubicBezTo>
                  <a:cubicBezTo>
                    <a:pt x="356235" y="3040126"/>
                    <a:pt x="260985" y="3373501"/>
                    <a:pt x="202946" y="3717925"/>
                  </a:cubicBezTo>
                  <a:cubicBezTo>
                    <a:pt x="185039" y="3828542"/>
                    <a:pt x="173990" y="3939286"/>
                    <a:pt x="158750" y="4051300"/>
                  </a:cubicBezTo>
                  <a:cubicBezTo>
                    <a:pt x="153289" y="4101085"/>
                    <a:pt x="117348" y="4131564"/>
                    <a:pt x="70358" y="4125976"/>
                  </a:cubicBezTo>
                  <a:cubicBezTo>
                    <a:pt x="26162" y="4120388"/>
                    <a:pt x="0" y="4084448"/>
                    <a:pt x="4064" y="4034663"/>
                  </a:cubicBezTo>
                  <a:cubicBezTo>
                    <a:pt x="51054" y="3546348"/>
                    <a:pt x="167005" y="3076067"/>
                    <a:pt x="361569" y="2626487"/>
                  </a:cubicBezTo>
                  <a:cubicBezTo>
                    <a:pt x="375412" y="2594610"/>
                    <a:pt x="369824" y="2580894"/>
                    <a:pt x="345059" y="2558669"/>
                  </a:cubicBezTo>
                  <a:cubicBezTo>
                    <a:pt x="285750" y="2507488"/>
                    <a:pt x="223520" y="2457704"/>
                    <a:pt x="173863" y="2398268"/>
                  </a:cubicBezTo>
                  <a:cubicBezTo>
                    <a:pt x="26162" y="2224278"/>
                    <a:pt x="6731" y="1978025"/>
                    <a:pt x="120015" y="1772031"/>
                  </a:cubicBezTo>
                  <a:cubicBezTo>
                    <a:pt x="241554" y="1550670"/>
                    <a:pt x="396113" y="1352931"/>
                    <a:pt x="568706" y="1170305"/>
                  </a:cubicBezTo>
                  <a:cubicBezTo>
                    <a:pt x="763270" y="964184"/>
                    <a:pt x="973074" y="773303"/>
                    <a:pt x="1221613" y="636270"/>
                  </a:cubicBezTo>
                  <a:cubicBezTo>
                    <a:pt x="1490853" y="488315"/>
                    <a:pt x="1772412" y="462026"/>
                    <a:pt x="2051304" y="619633"/>
                  </a:cubicBezTo>
                  <a:cubicBezTo>
                    <a:pt x="2085848" y="637667"/>
                    <a:pt x="2116201" y="661162"/>
                    <a:pt x="2152015" y="684657"/>
                  </a:cubicBezTo>
                  <a:close/>
                  <a:moveTo>
                    <a:pt x="2504059" y="2976880"/>
                  </a:moveTo>
                  <a:cubicBezTo>
                    <a:pt x="2568956" y="2918841"/>
                    <a:pt x="2635250" y="2866263"/>
                    <a:pt x="2695956" y="2808097"/>
                  </a:cubicBezTo>
                  <a:cubicBezTo>
                    <a:pt x="2923667" y="2592324"/>
                    <a:pt x="3250946" y="2635250"/>
                    <a:pt x="3419348" y="2855087"/>
                  </a:cubicBezTo>
                  <a:cubicBezTo>
                    <a:pt x="3441446" y="2885567"/>
                    <a:pt x="3467608" y="2913126"/>
                    <a:pt x="3495294" y="2945003"/>
                  </a:cubicBezTo>
                  <a:cubicBezTo>
                    <a:pt x="3567049" y="2723642"/>
                    <a:pt x="3469005" y="2445639"/>
                    <a:pt x="3256534" y="2254758"/>
                  </a:cubicBezTo>
                  <a:cubicBezTo>
                    <a:pt x="3187573" y="2311527"/>
                    <a:pt x="3119882" y="2368169"/>
                    <a:pt x="3049524" y="2422144"/>
                  </a:cubicBezTo>
                  <a:cubicBezTo>
                    <a:pt x="2904617" y="2531364"/>
                    <a:pt x="2743073" y="2578481"/>
                    <a:pt x="2563622" y="2531364"/>
                  </a:cubicBezTo>
                  <a:cubicBezTo>
                    <a:pt x="2451862" y="2502281"/>
                    <a:pt x="2355215" y="2447036"/>
                    <a:pt x="2275078" y="2366772"/>
                  </a:cubicBezTo>
                  <a:cubicBezTo>
                    <a:pt x="1979676" y="2069338"/>
                    <a:pt x="1834769" y="1709674"/>
                    <a:pt x="1838833" y="1290574"/>
                  </a:cubicBezTo>
                  <a:cubicBezTo>
                    <a:pt x="1840230" y="1149477"/>
                    <a:pt x="1884426" y="1018032"/>
                    <a:pt x="1979676" y="908812"/>
                  </a:cubicBezTo>
                  <a:cubicBezTo>
                    <a:pt x="2005965" y="878332"/>
                    <a:pt x="2027936" y="845185"/>
                    <a:pt x="2058416" y="806450"/>
                  </a:cubicBezTo>
                  <a:cubicBezTo>
                    <a:pt x="1999107" y="773303"/>
                    <a:pt x="1946656" y="735965"/>
                    <a:pt x="1887220" y="713740"/>
                  </a:cubicBezTo>
                  <a:cubicBezTo>
                    <a:pt x="1673225" y="630682"/>
                    <a:pt x="1467612" y="670814"/>
                    <a:pt x="1275715" y="784225"/>
                  </a:cubicBezTo>
                  <a:cubicBezTo>
                    <a:pt x="1092073" y="890778"/>
                    <a:pt x="931926" y="1027684"/>
                    <a:pt x="780161" y="1175639"/>
                  </a:cubicBezTo>
                  <a:cubicBezTo>
                    <a:pt x="575818" y="1376172"/>
                    <a:pt x="396367" y="1594739"/>
                    <a:pt x="256921" y="1846580"/>
                  </a:cubicBezTo>
                  <a:cubicBezTo>
                    <a:pt x="163068" y="2013966"/>
                    <a:pt x="196215" y="2215896"/>
                    <a:pt x="330073" y="2340356"/>
                  </a:cubicBezTo>
                  <a:cubicBezTo>
                    <a:pt x="577215" y="2568575"/>
                    <a:pt x="846328" y="2767838"/>
                    <a:pt x="1139063" y="2933827"/>
                  </a:cubicBezTo>
                  <a:cubicBezTo>
                    <a:pt x="1525524" y="3153791"/>
                    <a:pt x="1918970" y="3363976"/>
                    <a:pt x="2309622" y="3577082"/>
                  </a:cubicBezTo>
                  <a:cubicBezTo>
                    <a:pt x="2414524" y="3633851"/>
                    <a:pt x="2538730" y="3600577"/>
                    <a:pt x="2598166" y="3502406"/>
                  </a:cubicBezTo>
                  <a:cubicBezTo>
                    <a:pt x="2657475" y="3401441"/>
                    <a:pt x="2629916" y="3271393"/>
                    <a:pt x="2534666" y="3202178"/>
                  </a:cubicBezTo>
                  <a:cubicBezTo>
                    <a:pt x="2515362" y="3189732"/>
                    <a:pt x="2497455" y="3175889"/>
                    <a:pt x="2479421" y="3162046"/>
                  </a:cubicBezTo>
                  <a:cubicBezTo>
                    <a:pt x="2091563" y="2827274"/>
                    <a:pt x="1704975" y="2491105"/>
                    <a:pt x="1317117" y="2156460"/>
                  </a:cubicBezTo>
                  <a:cubicBezTo>
                    <a:pt x="1259078" y="2106676"/>
                    <a:pt x="1199769" y="2056892"/>
                    <a:pt x="1143127" y="2004314"/>
                  </a:cubicBezTo>
                  <a:cubicBezTo>
                    <a:pt x="1112774" y="1978025"/>
                    <a:pt x="1108583" y="1942084"/>
                    <a:pt x="1126617" y="1908810"/>
                  </a:cubicBezTo>
                  <a:cubicBezTo>
                    <a:pt x="1143127" y="1878330"/>
                    <a:pt x="1179068" y="1861820"/>
                    <a:pt x="1212215" y="1872869"/>
                  </a:cubicBezTo>
                  <a:cubicBezTo>
                    <a:pt x="1231519" y="1878457"/>
                    <a:pt x="1248156" y="1892173"/>
                    <a:pt x="1263269" y="1904746"/>
                  </a:cubicBezTo>
                  <a:cubicBezTo>
                    <a:pt x="1611122" y="2204974"/>
                    <a:pt x="1958975" y="2505075"/>
                    <a:pt x="2305558" y="2805303"/>
                  </a:cubicBezTo>
                  <a:cubicBezTo>
                    <a:pt x="2371852" y="2862072"/>
                    <a:pt x="2436749" y="2918714"/>
                    <a:pt x="2504313" y="2976880"/>
                  </a:cubicBezTo>
                  <a:close/>
                  <a:moveTo>
                    <a:pt x="3801618" y="1603248"/>
                  </a:moveTo>
                  <a:cubicBezTo>
                    <a:pt x="3927221" y="1531366"/>
                    <a:pt x="3992118" y="1426210"/>
                    <a:pt x="4003167" y="1287907"/>
                  </a:cubicBezTo>
                  <a:cubicBezTo>
                    <a:pt x="4015613" y="1144016"/>
                    <a:pt x="3996309" y="1004316"/>
                    <a:pt x="3943858" y="868807"/>
                  </a:cubicBezTo>
                  <a:cubicBezTo>
                    <a:pt x="3876167" y="698627"/>
                    <a:pt x="3763010" y="563118"/>
                    <a:pt x="3630549" y="440055"/>
                  </a:cubicBezTo>
                  <a:cubicBezTo>
                    <a:pt x="3423539" y="250571"/>
                    <a:pt x="3183255" y="152273"/>
                    <a:pt x="2898902" y="177292"/>
                  </a:cubicBezTo>
                  <a:cubicBezTo>
                    <a:pt x="2800858" y="186944"/>
                    <a:pt x="2709799" y="217424"/>
                    <a:pt x="2646299" y="298958"/>
                  </a:cubicBezTo>
                  <a:cubicBezTo>
                    <a:pt x="2459990" y="539623"/>
                    <a:pt x="2276348" y="780288"/>
                    <a:pt x="2088642" y="1019683"/>
                  </a:cubicBezTo>
                  <a:cubicBezTo>
                    <a:pt x="2032000" y="1092962"/>
                    <a:pt x="2003044" y="1176020"/>
                    <a:pt x="1996186" y="1267333"/>
                  </a:cubicBezTo>
                  <a:cubicBezTo>
                    <a:pt x="1978279" y="1473454"/>
                    <a:pt x="2026539" y="1668526"/>
                    <a:pt x="2109343" y="1856613"/>
                  </a:cubicBezTo>
                  <a:cubicBezTo>
                    <a:pt x="2181098" y="2022602"/>
                    <a:pt x="2277745" y="2171954"/>
                    <a:pt x="2419985" y="2285365"/>
                  </a:cubicBezTo>
                  <a:cubicBezTo>
                    <a:pt x="2595245" y="2427859"/>
                    <a:pt x="2783078" y="2430653"/>
                    <a:pt x="2962529" y="2293620"/>
                  </a:cubicBezTo>
                  <a:cubicBezTo>
                    <a:pt x="3037078" y="2235581"/>
                    <a:pt x="3110230" y="2173224"/>
                    <a:pt x="3183382" y="2113788"/>
                  </a:cubicBezTo>
                  <a:cubicBezTo>
                    <a:pt x="3216529" y="2087499"/>
                    <a:pt x="3248279" y="2061210"/>
                    <a:pt x="3284093" y="2032127"/>
                  </a:cubicBezTo>
                  <a:cubicBezTo>
                    <a:pt x="3264789" y="2016887"/>
                    <a:pt x="3249549" y="2004441"/>
                    <a:pt x="3233039" y="1991995"/>
                  </a:cubicBezTo>
                  <a:cubicBezTo>
                    <a:pt x="3013583" y="1826006"/>
                    <a:pt x="2813431" y="1639316"/>
                    <a:pt x="2629789" y="1431798"/>
                  </a:cubicBezTo>
                  <a:cubicBezTo>
                    <a:pt x="2588387" y="1384808"/>
                    <a:pt x="2589784" y="1348740"/>
                    <a:pt x="2632583" y="1301750"/>
                  </a:cubicBezTo>
                  <a:cubicBezTo>
                    <a:pt x="2732024" y="1193800"/>
                    <a:pt x="2831338" y="1085977"/>
                    <a:pt x="2930779" y="978027"/>
                  </a:cubicBezTo>
                  <a:cubicBezTo>
                    <a:pt x="2980436" y="924052"/>
                    <a:pt x="3014980" y="918591"/>
                    <a:pt x="3070225" y="966978"/>
                  </a:cubicBezTo>
                  <a:cubicBezTo>
                    <a:pt x="3217926" y="1091438"/>
                    <a:pt x="3365626" y="1218692"/>
                    <a:pt x="3511931" y="1345946"/>
                  </a:cubicBezTo>
                  <a:cubicBezTo>
                    <a:pt x="3609975" y="1431671"/>
                    <a:pt x="3706622" y="1518793"/>
                    <a:pt x="3801872" y="1603248"/>
                  </a:cubicBezTo>
                  <a:close/>
                  <a:moveTo>
                    <a:pt x="3014726" y="1116330"/>
                  </a:moveTo>
                  <a:cubicBezTo>
                    <a:pt x="2934716" y="1203452"/>
                    <a:pt x="2858770" y="1285113"/>
                    <a:pt x="2782824" y="1368044"/>
                  </a:cubicBezTo>
                  <a:cubicBezTo>
                    <a:pt x="2992628" y="1601851"/>
                    <a:pt x="3224530" y="1802384"/>
                    <a:pt x="3478530" y="1980819"/>
                  </a:cubicBezTo>
                  <a:cubicBezTo>
                    <a:pt x="3562731" y="1903349"/>
                    <a:pt x="3645535" y="1828673"/>
                    <a:pt x="3732530" y="1749806"/>
                  </a:cubicBezTo>
                  <a:cubicBezTo>
                    <a:pt x="3492373" y="1538224"/>
                    <a:pt x="3254883" y="1329309"/>
                    <a:pt x="3014726" y="1116330"/>
                  </a:cubicBezTo>
                  <a:close/>
                  <a:moveTo>
                    <a:pt x="2730373" y="3185668"/>
                  </a:moveTo>
                  <a:cubicBezTo>
                    <a:pt x="2730373" y="3185668"/>
                    <a:pt x="2730373" y="3185668"/>
                    <a:pt x="2731770" y="3185668"/>
                  </a:cubicBezTo>
                  <a:cubicBezTo>
                    <a:pt x="2796667" y="3130296"/>
                    <a:pt x="2861564" y="3073654"/>
                    <a:pt x="2926461" y="3018282"/>
                  </a:cubicBezTo>
                  <a:cubicBezTo>
                    <a:pt x="3005201" y="2951861"/>
                    <a:pt x="3103118" y="2961513"/>
                    <a:pt x="3170809" y="3038983"/>
                  </a:cubicBezTo>
                  <a:cubicBezTo>
                    <a:pt x="3199765" y="3072130"/>
                    <a:pt x="3227451" y="3106801"/>
                    <a:pt x="3257804" y="3139948"/>
                  </a:cubicBezTo>
                  <a:cubicBezTo>
                    <a:pt x="3339211" y="3236722"/>
                    <a:pt x="3422015" y="3332226"/>
                    <a:pt x="3504946" y="3427730"/>
                  </a:cubicBezTo>
                  <a:cubicBezTo>
                    <a:pt x="3547745" y="3477514"/>
                    <a:pt x="3614039" y="3473323"/>
                    <a:pt x="3637407" y="3418078"/>
                  </a:cubicBezTo>
                  <a:cubicBezTo>
                    <a:pt x="3653917" y="3382137"/>
                    <a:pt x="3641598" y="3351657"/>
                    <a:pt x="3616706" y="3322574"/>
                  </a:cubicBezTo>
                  <a:cubicBezTo>
                    <a:pt x="3504946" y="3193923"/>
                    <a:pt x="3394456" y="3065272"/>
                    <a:pt x="3283966" y="2936621"/>
                  </a:cubicBezTo>
                  <a:cubicBezTo>
                    <a:pt x="3174873" y="2810764"/>
                    <a:pt x="3002407" y="2780284"/>
                    <a:pt x="2867025" y="2872994"/>
                  </a:cubicBezTo>
                  <a:cubicBezTo>
                    <a:pt x="2781426" y="2932430"/>
                    <a:pt x="2706878" y="3007233"/>
                    <a:pt x="2626867" y="3073527"/>
                  </a:cubicBezTo>
                  <a:cubicBezTo>
                    <a:pt x="2664078" y="3112262"/>
                    <a:pt x="2697225" y="3148203"/>
                    <a:pt x="2730372" y="3185541"/>
                  </a:cubicBezTo>
                  <a:close/>
                  <a:moveTo>
                    <a:pt x="2171319" y="3679444"/>
                  </a:moveTo>
                  <a:cubicBezTo>
                    <a:pt x="2124329" y="3654552"/>
                    <a:pt x="2084324" y="3631057"/>
                    <a:pt x="2042922" y="3610229"/>
                  </a:cubicBezTo>
                  <a:cubicBezTo>
                    <a:pt x="2034667" y="3606038"/>
                    <a:pt x="2020824" y="3607435"/>
                    <a:pt x="2013966" y="3613023"/>
                  </a:cubicBezTo>
                  <a:cubicBezTo>
                    <a:pt x="1946275" y="3669792"/>
                    <a:pt x="1878711" y="3727831"/>
                    <a:pt x="1812417" y="3787267"/>
                  </a:cubicBezTo>
                  <a:cubicBezTo>
                    <a:pt x="1777873" y="3819144"/>
                    <a:pt x="1776476" y="3861943"/>
                    <a:pt x="1802765" y="3893820"/>
                  </a:cubicBezTo>
                  <a:cubicBezTo>
                    <a:pt x="1829054" y="3924300"/>
                    <a:pt x="1870456" y="3932555"/>
                    <a:pt x="1906270" y="3903472"/>
                  </a:cubicBezTo>
                  <a:cubicBezTo>
                    <a:pt x="1994662" y="3831590"/>
                    <a:pt x="2080260" y="3756787"/>
                    <a:pt x="2171319" y="3679444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5" name="Group 85"/>
          <p:cNvGrpSpPr>
            <a:grpSpLocks noChangeAspect="1"/>
          </p:cNvGrpSpPr>
          <p:nvPr/>
        </p:nvGrpSpPr>
        <p:grpSpPr>
          <a:xfrm>
            <a:off x="7387920" y="3520800"/>
            <a:ext cx="1225440" cy="1171440"/>
            <a:chOff x="0" y="0"/>
            <a:chExt cx="1633920" cy="1561920"/>
          </a:xfrm>
        </p:grpSpPr>
        <p:sp>
          <p:nvSpPr>
            <p:cNvPr id="86" name="Freeform 86"/>
            <p:cNvSpPr/>
            <p:nvPr/>
          </p:nvSpPr>
          <p:spPr>
            <a:xfrm>
              <a:off x="0" y="254"/>
              <a:ext cx="1633855" cy="1561719"/>
            </a:xfrm>
            <a:custGeom>
              <a:avLst/>
              <a:gdLst/>
              <a:ahLst/>
              <a:cxnLst/>
              <a:rect l="l" t="t" r="r" b="b"/>
              <a:pathLst>
                <a:path w="1633855" h="1561719">
                  <a:moveTo>
                    <a:pt x="1298575" y="616204"/>
                  </a:moveTo>
                  <a:cubicBezTo>
                    <a:pt x="1313815" y="710184"/>
                    <a:pt x="1328928" y="802767"/>
                    <a:pt x="1344168" y="896747"/>
                  </a:cubicBezTo>
                  <a:cubicBezTo>
                    <a:pt x="1362075" y="1003173"/>
                    <a:pt x="1380109" y="1108202"/>
                    <a:pt x="1398016" y="1214628"/>
                  </a:cubicBezTo>
                  <a:cubicBezTo>
                    <a:pt x="1411859" y="1297559"/>
                    <a:pt x="1374521" y="1337691"/>
                    <a:pt x="1293114" y="1325245"/>
                  </a:cubicBezTo>
                  <a:cubicBezTo>
                    <a:pt x="1083310" y="1294892"/>
                    <a:pt x="873633" y="1261618"/>
                    <a:pt x="665226" y="1229868"/>
                  </a:cubicBezTo>
                  <a:cubicBezTo>
                    <a:pt x="644525" y="1225677"/>
                    <a:pt x="625221" y="1223010"/>
                    <a:pt x="604520" y="1220216"/>
                  </a:cubicBezTo>
                  <a:cubicBezTo>
                    <a:pt x="600329" y="1224407"/>
                    <a:pt x="596265" y="1228471"/>
                    <a:pt x="593471" y="1232662"/>
                  </a:cubicBezTo>
                  <a:cubicBezTo>
                    <a:pt x="601726" y="1236853"/>
                    <a:pt x="612775" y="1236853"/>
                    <a:pt x="619633" y="1243711"/>
                  </a:cubicBezTo>
                  <a:cubicBezTo>
                    <a:pt x="687197" y="1298956"/>
                    <a:pt x="756285" y="1356995"/>
                    <a:pt x="823849" y="1413764"/>
                  </a:cubicBezTo>
                  <a:cubicBezTo>
                    <a:pt x="862457" y="1445514"/>
                    <a:pt x="872109" y="1475994"/>
                    <a:pt x="858393" y="1511935"/>
                  </a:cubicBezTo>
                  <a:cubicBezTo>
                    <a:pt x="843153" y="1552067"/>
                    <a:pt x="810133" y="1561719"/>
                    <a:pt x="771398" y="1561719"/>
                  </a:cubicBezTo>
                  <a:cubicBezTo>
                    <a:pt x="549275" y="1561719"/>
                    <a:pt x="327025" y="1561719"/>
                    <a:pt x="106299" y="1561719"/>
                  </a:cubicBezTo>
                  <a:cubicBezTo>
                    <a:pt x="38735" y="1560322"/>
                    <a:pt x="0" y="1511935"/>
                    <a:pt x="22098" y="1455293"/>
                  </a:cubicBezTo>
                  <a:cubicBezTo>
                    <a:pt x="35941" y="1420749"/>
                    <a:pt x="64897" y="1405509"/>
                    <a:pt x="102108" y="1405509"/>
                  </a:cubicBezTo>
                  <a:cubicBezTo>
                    <a:pt x="242824" y="1406906"/>
                    <a:pt x="383667" y="1405509"/>
                    <a:pt x="524383" y="1405509"/>
                  </a:cubicBezTo>
                  <a:cubicBezTo>
                    <a:pt x="535432" y="1405509"/>
                    <a:pt x="547878" y="1405509"/>
                    <a:pt x="568579" y="1405509"/>
                  </a:cubicBezTo>
                  <a:cubicBezTo>
                    <a:pt x="553339" y="1391666"/>
                    <a:pt x="543687" y="1382014"/>
                    <a:pt x="534035" y="1375156"/>
                  </a:cubicBezTo>
                  <a:cubicBezTo>
                    <a:pt x="452628" y="1306068"/>
                    <a:pt x="371221" y="1238377"/>
                    <a:pt x="289814" y="1170559"/>
                  </a:cubicBezTo>
                  <a:cubicBezTo>
                    <a:pt x="249809" y="1136015"/>
                    <a:pt x="237363" y="1104265"/>
                    <a:pt x="253873" y="1068324"/>
                  </a:cubicBezTo>
                  <a:cubicBezTo>
                    <a:pt x="269113" y="1030986"/>
                    <a:pt x="300736" y="1015746"/>
                    <a:pt x="353187" y="1024128"/>
                  </a:cubicBezTo>
                  <a:cubicBezTo>
                    <a:pt x="607060" y="1062863"/>
                    <a:pt x="859663" y="1102868"/>
                    <a:pt x="1113536" y="1141603"/>
                  </a:cubicBezTo>
                  <a:cubicBezTo>
                    <a:pt x="1150747" y="1147191"/>
                    <a:pt x="1186688" y="1152652"/>
                    <a:pt x="1230884" y="1159510"/>
                  </a:cubicBezTo>
                  <a:cubicBezTo>
                    <a:pt x="1221232" y="1100074"/>
                    <a:pt x="1211580" y="1043432"/>
                    <a:pt x="1203325" y="986790"/>
                  </a:cubicBezTo>
                  <a:cubicBezTo>
                    <a:pt x="1167384" y="773938"/>
                    <a:pt x="1131570" y="561086"/>
                    <a:pt x="1097026" y="348234"/>
                  </a:cubicBezTo>
                  <a:cubicBezTo>
                    <a:pt x="1090168" y="302641"/>
                    <a:pt x="1106678" y="270891"/>
                    <a:pt x="1141222" y="255651"/>
                  </a:cubicBezTo>
                  <a:cubicBezTo>
                    <a:pt x="1177163" y="241808"/>
                    <a:pt x="1208786" y="251460"/>
                    <a:pt x="1239139" y="287401"/>
                  </a:cubicBezTo>
                  <a:cubicBezTo>
                    <a:pt x="1316482" y="379984"/>
                    <a:pt x="1393698" y="472567"/>
                    <a:pt x="1479296" y="563880"/>
                  </a:cubicBezTo>
                  <a:cubicBezTo>
                    <a:pt x="1479296" y="552831"/>
                    <a:pt x="1479296" y="541782"/>
                    <a:pt x="1479296" y="530733"/>
                  </a:cubicBezTo>
                  <a:cubicBezTo>
                    <a:pt x="1479296" y="388366"/>
                    <a:pt x="1477899" y="245999"/>
                    <a:pt x="1479296" y="103632"/>
                  </a:cubicBezTo>
                  <a:cubicBezTo>
                    <a:pt x="1479296" y="38608"/>
                    <a:pt x="1534541" y="0"/>
                    <a:pt x="1588262" y="26289"/>
                  </a:cubicBezTo>
                  <a:cubicBezTo>
                    <a:pt x="1624203" y="42926"/>
                    <a:pt x="1633855" y="71882"/>
                    <a:pt x="1633855" y="109220"/>
                  </a:cubicBezTo>
                  <a:cubicBezTo>
                    <a:pt x="1633855" y="319278"/>
                    <a:pt x="1633855" y="529463"/>
                    <a:pt x="1633855" y="739521"/>
                  </a:cubicBezTo>
                  <a:cubicBezTo>
                    <a:pt x="1633855" y="754761"/>
                    <a:pt x="1633855" y="769874"/>
                    <a:pt x="1633855" y="786511"/>
                  </a:cubicBezTo>
                  <a:cubicBezTo>
                    <a:pt x="1633855" y="822452"/>
                    <a:pt x="1617345" y="850138"/>
                    <a:pt x="1584198" y="862584"/>
                  </a:cubicBezTo>
                  <a:cubicBezTo>
                    <a:pt x="1548257" y="875030"/>
                    <a:pt x="1517904" y="865378"/>
                    <a:pt x="1493139" y="836295"/>
                  </a:cubicBezTo>
                  <a:cubicBezTo>
                    <a:pt x="1439291" y="770001"/>
                    <a:pt x="1384173" y="704977"/>
                    <a:pt x="1328928" y="638683"/>
                  </a:cubicBezTo>
                  <a:cubicBezTo>
                    <a:pt x="1322070" y="630428"/>
                    <a:pt x="1313688" y="622046"/>
                    <a:pt x="1305433" y="612394"/>
                  </a:cubicBezTo>
                  <a:cubicBezTo>
                    <a:pt x="1302639" y="613791"/>
                    <a:pt x="1301242" y="615188"/>
                    <a:pt x="1298575" y="616585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7" name="Group 87"/>
          <p:cNvGrpSpPr>
            <a:grpSpLocks noChangeAspect="1"/>
          </p:cNvGrpSpPr>
          <p:nvPr/>
        </p:nvGrpSpPr>
        <p:grpSpPr>
          <a:xfrm>
            <a:off x="8092800" y="4229280"/>
            <a:ext cx="520560" cy="463680"/>
            <a:chOff x="0" y="0"/>
            <a:chExt cx="694080" cy="61824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694055" cy="618236"/>
            </a:xfrm>
            <a:custGeom>
              <a:avLst/>
              <a:gdLst/>
              <a:ahLst/>
              <a:cxnLst/>
              <a:rect l="l" t="t" r="r" b="b"/>
              <a:pathLst>
                <a:path w="694055" h="618236">
                  <a:moveTo>
                    <a:pt x="539877" y="462280"/>
                  </a:moveTo>
                  <a:cubicBezTo>
                    <a:pt x="539877" y="445770"/>
                    <a:pt x="539877" y="431927"/>
                    <a:pt x="539877" y="419481"/>
                  </a:cubicBezTo>
                  <a:cubicBezTo>
                    <a:pt x="539877" y="310515"/>
                    <a:pt x="539877" y="200025"/>
                    <a:pt x="539877" y="91059"/>
                  </a:cubicBezTo>
                  <a:cubicBezTo>
                    <a:pt x="539877" y="35814"/>
                    <a:pt x="570230" y="1397"/>
                    <a:pt x="615569" y="1397"/>
                  </a:cubicBezTo>
                  <a:cubicBezTo>
                    <a:pt x="662432" y="0"/>
                    <a:pt x="694055" y="35941"/>
                    <a:pt x="694055" y="89662"/>
                  </a:cubicBezTo>
                  <a:cubicBezTo>
                    <a:pt x="694055" y="237363"/>
                    <a:pt x="694055" y="383540"/>
                    <a:pt x="694055" y="529844"/>
                  </a:cubicBezTo>
                  <a:cubicBezTo>
                    <a:pt x="694055" y="586486"/>
                    <a:pt x="666496" y="616839"/>
                    <a:pt x="611378" y="616839"/>
                  </a:cubicBezTo>
                  <a:cubicBezTo>
                    <a:pt x="435102" y="618236"/>
                    <a:pt x="260223" y="618236"/>
                    <a:pt x="85344" y="616839"/>
                  </a:cubicBezTo>
                  <a:cubicBezTo>
                    <a:pt x="33020" y="616839"/>
                    <a:pt x="0" y="582422"/>
                    <a:pt x="1397" y="538226"/>
                  </a:cubicBezTo>
                  <a:cubicBezTo>
                    <a:pt x="2794" y="494030"/>
                    <a:pt x="37211" y="463677"/>
                    <a:pt x="86741" y="463677"/>
                  </a:cubicBezTo>
                  <a:cubicBezTo>
                    <a:pt x="221742" y="462280"/>
                    <a:pt x="358013" y="462280"/>
                    <a:pt x="493014" y="462280"/>
                  </a:cubicBezTo>
                  <a:cubicBezTo>
                    <a:pt x="506730" y="462280"/>
                    <a:pt x="519176" y="462280"/>
                    <a:pt x="539877" y="462280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89" name="Group 89"/>
          <p:cNvGrpSpPr>
            <a:grpSpLocks noChangeAspect="1"/>
          </p:cNvGrpSpPr>
          <p:nvPr/>
        </p:nvGrpSpPr>
        <p:grpSpPr>
          <a:xfrm>
            <a:off x="6295680" y="7076880"/>
            <a:ext cx="1866960" cy="3019680"/>
            <a:chOff x="0" y="0"/>
            <a:chExt cx="2489280" cy="4026240"/>
          </a:xfrm>
        </p:grpSpPr>
        <p:sp>
          <p:nvSpPr>
            <p:cNvPr id="90" name="Freeform 90"/>
            <p:cNvSpPr/>
            <p:nvPr/>
          </p:nvSpPr>
          <p:spPr>
            <a:xfrm>
              <a:off x="-127" y="0"/>
              <a:ext cx="2489454" cy="4026281"/>
            </a:xfrm>
            <a:custGeom>
              <a:avLst/>
              <a:gdLst/>
              <a:ahLst/>
              <a:cxnLst/>
              <a:rect l="l" t="t" r="r" b="b"/>
              <a:pathLst>
                <a:path w="2489454" h="4026281">
                  <a:moveTo>
                    <a:pt x="1651381" y="2828036"/>
                  </a:moveTo>
                  <a:cubicBezTo>
                    <a:pt x="1656842" y="2830830"/>
                    <a:pt x="1662430" y="2833497"/>
                    <a:pt x="1666621" y="2837688"/>
                  </a:cubicBezTo>
                  <a:cubicBezTo>
                    <a:pt x="1858518" y="3029331"/>
                    <a:pt x="2050415" y="3219577"/>
                    <a:pt x="2242312" y="3411347"/>
                  </a:cubicBezTo>
                  <a:cubicBezTo>
                    <a:pt x="2285111" y="3455416"/>
                    <a:pt x="2285111" y="3512058"/>
                    <a:pt x="2242312" y="3554730"/>
                  </a:cubicBezTo>
                  <a:cubicBezTo>
                    <a:pt x="2109724" y="3687064"/>
                    <a:pt x="1978660" y="3819525"/>
                    <a:pt x="1846072" y="3951859"/>
                  </a:cubicBezTo>
                  <a:cubicBezTo>
                    <a:pt x="1811528" y="3986276"/>
                    <a:pt x="1765935" y="4000119"/>
                    <a:pt x="1720469" y="4008374"/>
                  </a:cubicBezTo>
                  <a:cubicBezTo>
                    <a:pt x="1655572" y="4022217"/>
                    <a:pt x="1590675" y="4026281"/>
                    <a:pt x="1524381" y="4024884"/>
                  </a:cubicBezTo>
                  <a:cubicBezTo>
                    <a:pt x="1521587" y="4024884"/>
                    <a:pt x="1518920" y="4024884"/>
                    <a:pt x="1514729" y="4024884"/>
                  </a:cubicBezTo>
                  <a:cubicBezTo>
                    <a:pt x="1516126" y="3972433"/>
                    <a:pt x="1521587" y="3924173"/>
                    <a:pt x="1558925" y="3885565"/>
                  </a:cubicBezTo>
                  <a:cubicBezTo>
                    <a:pt x="1581023" y="3862070"/>
                    <a:pt x="1607185" y="3842766"/>
                    <a:pt x="1629283" y="3820795"/>
                  </a:cubicBezTo>
                  <a:cubicBezTo>
                    <a:pt x="1666621" y="3784981"/>
                    <a:pt x="1703832" y="3750437"/>
                    <a:pt x="1736979" y="3711829"/>
                  </a:cubicBezTo>
                  <a:cubicBezTo>
                    <a:pt x="1799082" y="3634613"/>
                    <a:pt x="1804670" y="3549142"/>
                    <a:pt x="1754886" y="3467735"/>
                  </a:cubicBezTo>
                  <a:cubicBezTo>
                    <a:pt x="1738376" y="3440176"/>
                    <a:pt x="1714881" y="3418078"/>
                    <a:pt x="1691386" y="3395980"/>
                  </a:cubicBezTo>
                  <a:cubicBezTo>
                    <a:pt x="1662430" y="3365627"/>
                    <a:pt x="1633347" y="3335274"/>
                    <a:pt x="1602994" y="3304921"/>
                  </a:cubicBezTo>
                  <a:cubicBezTo>
                    <a:pt x="1580896" y="3282823"/>
                    <a:pt x="1557401" y="3262122"/>
                    <a:pt x="1535303" y="3240151"/>
                  </a:cubicBezTo>
                  <a:cubicBezTo>
                    <a:pt x="1364107" y="3069209"/>
                    <a:pt x="1192911" y="2898140"/>
                    <a:pt x="1021715" y="2727198"/>
                  </a:cubicBezTo>
                  <a:cubicBezTo>
                    <a:pt x="976122" y="2681732"/>
                    <a:pt x="958215" y="2623820"/>
                    <a:pt x="966470" y="2558923"/>
                  </a:cubicBezTo>
                  <a:cubicBezTo>
                    <a:pt x="967867" y="2554732"/>
                    <a:pt x="967867" y="2552065"/>
                    <a:pt x="967867" y="2545080"/>
                  </a:cubicBezTo>
                  <a:cubicBezTo>
                    <a:pt x="940308" y="2543683"/>
                    <a:pt x="914019" y="2542286"/>
                    <a:pt x="886460" y="2539619"/>
                  </a:cubicBezTo>
                  <a:cubicBezTo>
                    <a:pt x="875411" y="2600325"/>
                    <a:pt x="883666" y="2658237"/>
                    <a:pt x="912749" y="2714752"/>
                  </a:cubicBezTo>
                  <a:cubicBezTo>
                    <a:pt x="897509" y="2724404"/>
                    <a:pt x="882396" y="2732659"/>
                    <a:pt x="867156" y="2742311"/>
                  </a:cubicBezTo>
                  <a:cubicBezTo>
                    <a:pt x="822960" y="2769870"/>
                    <a:pt x="774700" y="2793365"/>
                    <a:pt x="734568" y="2824988"/>
                  </a:cubicBezTo>
                  <a:cubicBezTo>
                    <a:pt x="677926" y="2867787"/>
                    <a:pt x="653161" y="2926969"/>
                    <a:pt x="671068" y="2997327"/>
                  </a:cubicBezTo>
                  <a:cubicBezTo>
                    <a:pt x="688975" y="3066288"/>
                    <a:pt x="749808" y="3111754"/>
                    <a:pt x="820166" y="3114548"/>
                  </a:cubicBezTo>
                  <a:cubicBezTo>
                    <a:pt x="849122" y="3114548"/>
                    <a:pt x="876808" y="3115945"/>
                    <a:pt x="905764" y="3115945"/>
                  </a:cubicBezTo>
                  <a:cubicBezTo>
                    <a:pt x="915416" y="3115945"/>
                    <a:pt x="922274" y="3120136"/>
                    <a:pt x="923671" y="3128391"/>
                  </a:cubicBezTo>
                  <a:cubicBezTo>
                    <a:pt x="931926" y="3176651"/>
                    <a:pt x="948563" y="3220720"/>
                    <a:pt x="981710" y="3262122"/>
                  </a:cubicBezTo>
                  <a:cubicBezTo>
                    <a:pt x="961009" y="3262122"/>
                    <a:pt x="943102" y="3262122"/>
                    <a:pt x="925068" y="3262122"/>
                  </a:cubicBezTo>
                  <a:cubicBezTo>
                    <a:pt x="909828" y="3262122"/>
                    <a:pt x="893318" y="3260725"/>
                    <a:pt x="878078" y="3262122"/>
                  </a:cubicBezTo>
                  <a:cubicBezTo>
                    <a:pt x="768985" y="3268980"/>
                    <a:pt x="672338" y="3245612"/>
                    <a:pt x="596392" y="3162808"/>
                  </a:cubicBezTo>
                  <a:cubicBezTo>
                    <a:pt x="487299" y="3042793"/>
                    <a:pt x="491490" y="2862199"/>
                    <a:pt x="603250" y="2742311"/>
                  </a:cubicBezTo>
                  <a:cubicBezTo>
                    <a:pt x="648843" y="2694051"/>
                    <a:pt x="704088" y="2660904"/>
                    <a:pt x="760603" y="2630678"/>
                  </a:cubicBezTo>
                  <a:cubicBezTo>
                    <a:pt x="789559" y="2614168"/>
                    <a:pt x="818642" y="2597531"/>
                    <a:pt x="846201" y="2579624"/>
                  </a:cubicBezTo>
                  <a:cubicBezTo>
                    <a:pt x="861441" y="2569972"/>
                    <a:pt x="871093" y="2554859"/>
                    <a:pt x="886206" y="2539619"/>
                  </a:cubicBezTo>
                  <a:cubicBezTo>
                    <a:pt x="870966" y="2534158"/>
                    <a:pt x="861314" y="2531364"/>
                    <a:pt x="851662" y="2528570"/>
                  </a:cubicBezTo>
                  <a:cubicBezTo>
                    <a:pt x="732917" y="2487168"/>
                    <a:pt x="655574" y="2375535"/>
                    <a:pt x="658368" y="2250059"/>
                  </a:cubicBezTo>
                  <a:cubicBezTo>
                    <a:pt x="661162" y="2192147"/>
                    <a:pt x="677672" y="2137029"/>
                    <a:pt x="713613" y="2090166"/>
                  </a:cubicBezTo>
                  <a:cubicBezTo>
                    <a:pt x="748157" y="2047367"/>
                    <a:pt x="788162" y="2010156"/>
                    <a:pt x="842010" y="1992249"/>
                  </a:cubicBezTo>
                  <a:cubicBezTo>
                    <a:pt x="851662" y="1989455"/>
                    <a:pt x="853059" y="1983994"/>
                    <a:pt x="853059" y="1974342"/>
                  </a:cubicBezTo>
                  <a:cubicBezTo>
                    <a:pt x="853059" y="1872361"/>
                    <a:pt x="853059" y="1770253"/>
                    <a:pt x="853059" y="1668272"/>
                  </a:cubicBezTo>
                  <a:cubicBezTo>
                    <a:pt x="853059" y="1662811"/>
                    <a:pt x="850265" y="1655826"/>
                    <a:pt x="847598" y="1651762"/>
                  </a:cubicBezTo>
                  <a:cubicBezTo>
                    <a:pt x="770255" y="1574546"/>
                    <a:pt x="692912" y="1497330"/>
                    <a:pt x="615696" y="1420114"/>
                  </a:cubicBezTo>
                  <a:cubicBezTo>
                    <a:pt x="614299" y="1418717"/>
                    <a:pt x="611505" y="1415923"/>
                    <a:pt x="606044" y="1411859"/>
                  </a:cubicBezTo>
                  <a:cubicBezTo>
                    <a:pt x="606044" y="1421511"/>
                    <a:pt x="606044" y="1426972"/>
                    <a:pt x="606044" y="1432560"/>
                  </a:cubicBezTo>
                  <a:cubicBezTo>
                    <a:pt x="606044" y="1516634"/>
                    <a:pt x="606044" y="1600835"/>
                    <a:pt x="606044" y="1683512"/>
                  </a:cubicBezTo>
                  <a:cubicBezTo>
                    <a:pt x="606044" y="1690369"/>
                    <a:pt x="601853" y="1700022"/>
                    <a:pt x="597789" y="1704213"/>
                  </a:cubicBezTo>
                  <a:cubicBezTo>
                    <a:pt x="578485" y="1722120"/>
                    <a:pt x="559181" y="1738630"/>
                    <a:pt x="539750" y="1756664"/>
                  </a:cubicBezTo>
                  <a:cubicBezTo>
                    <a:pt x="534289" y="1762125"/>
                    <a:pt x="530098" y="1762125"/>
                    <a:pt x="523240" y="1756664"/>
                  </a:cubicBezTo>
                  <a:cubicBezTo>
                    <a:pt x="503936" y="1738757"/>
                    <a:pt x="481838" y="1720850"/>
                    <a:pt x="462534" y="1701546"/>
                  </a:cubicBezTo>
                  <a:cubicBezTo>
                    <a:pt x="458343" y="1697355"/>
                    <a:pt x="457073" y="1687703"/>
                    <a:pt x="457073" y="1680845"/>
                  </a:cubicBezTo>
                  <a:cubicBezTo>
                    <a:pt x="457073" y="1598168"/>
                    <a:pt x="457073" y="1515364"/>
                    <a:pt x="457073" y="1432687"/>
                  </a:cubicBezTo>
                  <a:cubicBezTo>
                    <a:pt x="457073" y="1427226"/>
                    <a:pt x="457073" y="1421638"/>
                    <a:pt x="457073" y="1414780"/>
                  </a:cubicBezTo>
                  <a:cubicBezTo>
                    <a:pt x="455676" y="1414780"/>
                    <a:pt x="454279" y="1413383"/>
                    <a:pt x="452882" y="1413383"/>
                  </a:cubicBezTo>
                  <a:cubicBezTo>
                    <a:pt x="427990" y="1438148"/>
                    <a:pt x="404622" y="1461643"/>
                    <a:pt x="381127" y="1486408"/>
                  </a:cubicBezTo>
                  <a:cubicBezTo>
                    <a:pt x="342519" y="1525016"/>
                    <a:pt x="303784" y="1565021"/>
                    <a:pt x="263779" y="1602232"/>
                  </a:cubicBezTo>
                  <a:cubicBezTo>
                    <a:pt x="258318" y="1607693"/>
                    <a:pt x="248539" y="1611884"/>
                    <a:pt x="240284" y="1611884"/>
                  </a:cubicBezTo>
                  <a:cubicBezTo>
                    <a:pt x="216789" y="1611884"/>
                    <a:pt x="193294" y="1610487"/>
                    <a:pt x="168529" y="1609090"/>
                  </a:cubicBezTo>
                  <a:cubicBezTo>
                    <a:pt x="157480" y="1609090"/>
                    <a:pt x="153289" y="1603629"/>
                    <a:pt x="153289" y="1592580"/>
                  </a:cubicBezTo>
                  <a:cubicBezTo>
                    <a:pt x="151892" y="1567815"/>
                    <a:pt x="150495" y="1544320"/>
                    <a:pt x="150495" y="1519555"/>
                  </a:cubicBezTo>
                  <a:cubicBezTo>
                    <a:pt x="150495" y="1512697"/>
                    <a:pt x="153289" y="1504442"/>
                    <a:pt x="158750" y="1498854"/>
                  </a:cubicBezTo>
                  <a:cubicBezTo>
                    <a:pt x="218059" y="1439545"/>
                    <a:pt x="277495" y="1380236"/>
                    <a:pt x="336804" y="1319657"/>
                  </a:cubicBezTo>
                  <a:cubicBezTo>
                    <a:pt x="340995" y="1316863"/>
                    <a:pt x="343662" y="1312799"/>
                    <a:pt x="352044" y="1304544"/>
                  </a:cubicBezTo>
                  <a:cubicBezTo>
                    <a:pt x="340995" y="1304544"/>
                    <a:pt x="335534" y="1304544"/>
                    <a:pt x="329946" y="1304544"/>
                  </a:cubicBezTo>
                  <a:cubicBezTo>
                    <a:pt x="245745" y="1304544"/>
                    <a:pt x="162941" y="1304544"/>
                    <a:pt x="80010" y="1304544"/>
                  </a:cubicBezTo>
                  <a:cubicBezTo>
                    <a:pt x="68961" y="1305941"/>
                    <a:pt x="62103" y="1303147"/>
                    <a:pt x="55118" y="1294892"/>
                  </a:cubicBezTo>
                  <a:cubicBezTo>
                    <a:pt x="38608" y="1276985"/>
                    <a:pt x="23368" y="1259078"/>
                    <a:pt x="6858" y="1241171"/>
                  </a:cubicBezTo>
                  <a:cubicBezTo>
                    <a:pt x="0" y="1234313"/>
                    <a:pt x="0" y="1228725"/>
                    <a:pt x="6858" y="1221867"/>
                  </a:cubicBezTo>
                  <a:cubicBezTo>
                    <a:pt x="24765" y="1202563"/>
                    <a:pt x="41402" y="1181862"/>
                    <a:pt x="59309" y="1163955"/>
                  </a:cubicBezTo>
                  <a:cubicBezTo>
                    <a:pt x="63500" y="1158494"/>
                    <a:pt x="73152" y="1157097"/>
                    <a:pt x="80010" y="1157097"/>
                  </a:cubicBezTo>
                  <a:cubicBezTo>
                    <a:pt x="162814" y="1157097"/>
                    <a:pt x="247015" y="1157097"/>
                    <a:pt x="329946" y="1157097"/>
                  </a:cubicBezTo>
                  <a:cubicBezTo>
                    <a:pt x="335407" y="1157097"/>
                    <a:pt x="340995" y="1157097"/>
                    <a:pt x="350647" y="1157097"/>
                  </a:cubicBezTo>
                  <a:cubicBezTo>
                    <a:pt x="345186" y="1150239"/>
                    <a:pt x="342392" y="1147445"/>
                    <a:pt x="338201" y="1143254"/>
                  </a:cubicBezTo>
                  <a:cubicBezTo>
                    <a:pt x="278892" y="1083945"/>
                    <a:pt x="218059" y="1023239"/>
                    <a:pt x="158750" y="964057"/>
                  </a:cubicBezTo>
                  <a:cubicBezTo>
                    <a:pt x="153289" y="958596"/>
                    <a:pt x="150495" y="948944"/>
                    <a:pt x="150495" y="941959"/>
                  </a:cubicBezTo>
                  <a:cubicBezTo>
                    <a:pt x="150495" y="917194"/>
                    <a:pt x="151892" y="893699"/>
                    <a:pt x="153289" y="868934"/>
                  </a:cubicBezTo>
                  <a:cubicBezTo>
                    <a:pt x="153289" y="859282"/>
                    <a:pt x="156083" y="853821"/>
                    <a:pt x="167132" y="853821"/>
                  </a:cubicBezTo>
                  <a:cubicBezTo>
                    <a:pt x="193421" y="852424"/>
                    <a:pt x="220980" y="849630"/>
                    <a:pt x="247269" y="849630"/>
                  </a:cubicBezTo>
                  <a:cubicBezTo>
                    <a:pt x="252730" y="849630"/>
                    <a:pt x="259715" y="853821"/>
                    <a:pt x="263779" y="859282"/>
                  </a:cubicBezTo>
                  <a:cubicBezTo>
                    <a:pt x="321818" y="915797"/>
                    <a:pt x="379730" y="973709"/>
                    <a:pt x="436372" y="1031621"/>
                  </a:cubicBezTo>
                  <a:cubicBezTo>
                    <a:pt x="441833" y="1037082"/>
                    <a:pt x="446024" y="1044067"/>
                    <a:pt x="450215" y="1049528"/>
                  </a:cubicBezTo>
                  <a:cubicBezTo>
                    <a:pt x="453009" y="1049528"/>
                    <a:pt x="454406" y="1048131"/>
                    <a:pt x="455676" y="1046734"/>
                  </a:cubicBezTo>
                  <a:cubicBezTo>
                    <a:pt x="457073" y="1041273"/>
                    <a:pt x="457073" y="1035685"/>
                    <a:pt x="457073" y="1030224"/>
                  </a:cubicBezTo>
                  <a:cubicBezTo>
                    <a:pt x="457073" y="946150"/>
                    <a:pt x="457073" y="863346"/>
                    <a:pt x="457073" y="780669"/>
                  </a:cubicBezTo>
                  <a:cubicBezTo>
                    <a:pt x="457073" y="772414"/>
                    <a:pt x="461264" y="762762"/>
                    <a:pt x="466725" y="757174"/>
                  </a:cubicBezTo>
                  <a:cubicBezTo>
                    <a:pt x="484632" y="739267"/>
                    <a:pt x="504063" y="722757"/>
                    <a:pt x="523367" y="706120"/>
                  </a:cubicBezTo>
                  <a:cubicBezTo>
                    <a:pt x="528828" y="700659"/>
                    <a:pt x="534416" y="700659"/>
                    <a:pt x="539877" y="706120"/>
                  </a:cubicBezTo>
                  <a:cubicBezTo>
                    <a:pt x="560578" y="724027"/>
                    <a:pt x="581279" y="741934"/>
                    <a:pt x="600583" y="759841"/>
                  </a:cubicBezTo>
                  <a:cubicBezTo>
                    <a:pt x="604774" y="764032"/>
                    <a:pt x="606044" y="773684"/>
                    <a:pt x="606044" y="779145"/>
                  </a:cubicBezTo>
                  <a:cubicBezTo>
                    <a:pt x="606044" y="863219"/>
                    <a:pt x="606044" y="947420"/>
                    <a:pt x="606044" y="1030097"/>
                  </a:cubicBezTo>
                  <a:cubicBezTo>
                    <a:pt x="606044" y="1035558"/>
                    <a:pt x="606044" y="1041146"/>
                    <a:pt x="606044" y="1049401"/>
                  </a:cubicBezTo>
                  <a:cubicBezTo>
                    <a:pt x="612902" y="1043940"/>
                    <a:pt x="618490" y="1039749"/>
                    <a:pt x="622554" y="1035558"/>
                  </a:cubicBezTo>
                  <a:cubicBezTo>
                    <a:pt x="681863" y="976249"/>
                    <a:pt x="741299" y="916940"/>
                    <a:pt x="800608" y="857631"/>
                  </a:cubicBezTo>
                  <a:cubicBezTo>
                    <a:pt x="804799" y="853440"/>
                    <a:pt x="814451" y="849376"/>
                    <a:pt x="821309" y="849376"/>
                  </a:cubicBezTo>
                  <a:cubicBezTo>
                    <a:pt x="846201" y="850773"/>
                    <a:pt x="870966" y="852170"/>
                    <a:pt x="894461" y="854837"/>
                  </a:cubicBezTo>
                  <a:cubicBezTo>
                    <a:pt x="898652" y="856234"/>
                    <a:pt x="905510" y="860298"/>
                    <a:pt x="905510" y="864489"/>
                  </a:cubicBezTo>
                  <a:cubicBezTo>
                    <a:pt x="909701" y="890651"/>
                    <a:pt x="912368" y="916940"/>
                    <a:pt x="912368" y="944499"/>
                  </a:cubicBezTo>
                  <a:cubicBezTo>
                    <a:pt x="913765" y="949960"/>
                    <a:pt x="908177" y="958342"/>
                    <a:pt x="902716" y="963803"/>
                  </a:cubicBezTo>
                  <a:cubicBezTo>
                    <a:pt x="844677" y="1023112"/>
                    <a:pt x="785368" y="1082421"/>
                    <a:pt x="725932" y="1141730"/>
                  </a:cubicBezTo>
                  <a:cubicBezTo>
                    <a:pt x="721741" y="1144524"/>
                    <a:pt x="716280" y="1147191"/>
                    <a:pt x="710692" y="1149985"/>
                  </a:cubicBezTo>
                  <a:cubicBezTo>
                    <a:pt x="712089" y="1151382"/>
                    <a:pt x="714883" y="1154176"/>
                    <a:pt x="716153" y="1155446"/>
                  </a:cubicBezTo>
                  <a:cubicBezTo>
                    <a:pt x="721614" y="1156843"/>
                    <a:pt x="727202" y="1156843"/>
                    <a:pt x="732663" y="1156843"/>
                  </a:cubicBezTo>
                  <a:cubicBezTo>
                    <a:pt x="815467" y="1156843"/>
                    <a:pt x="899668" y="1156843"/>
                    <a:pt x="982599" y="1156843"/>
                  </a:cubicBezTo>
                  <a:cubicBezTo>
                    <a:pt x="993648" y="1156843"/>
                    <a:pt x="1000506" y="1159637"/>
                    <a:pt x="1007491" y="1166495"/>
                  </a:cubicBezTo>
                  <a:cubicBezTo>
                    <a:pt x="1026795" y="1188593"/>
                    <a:pt x="1044829" y="1209294"/>
                    <a:pt x="1065530" y="1231265"/>
                  </a:cubicBezTo>
                  <a:cubicBezTo>
                    <a:pt x="1043432" y="1256030"/>
                    <a:pt x="1022731" y="1278128"/>
                    <a:pt x="1002030" y="1300226"/>
                  </a:cubicBezTo>
                  <a:cubicBezTo>
                    <a:pt x="997839" y="1304417"/>
                    <a:pt x="989584" y="1304417"/>
                    <a:pt x="984123" y="1304417"/>
                  </a:cubicBezTo>
                  <a:cubicBezTo>
                    <a:pt x="899922" y="1304417"/>
                    <a:pt x="817118" y="1304417"/>
                    <a:pt x="732790" y="1304417"/>
                  </a:cubicBezTo>
                  <a:cubicBezTo>
                    <a:pt x="728599" y="1304417"/>
                    <a:pt x="723138" y="1304417"/>
                    <a:pt x="712089" y="1304417"/>
                  </a:cubicBezTo>
                  <a:cubicBezTo>
                    <a:pt x="718947" y="1312672"/>
                    <a:pt x="721741" y="1316863"/>
                    <a:pt x="725932" y="1320927"/>
                  </a:cubicBezTo>
                  <a:cubicBezTo>
                    <a:pt x="814324" y="1407795"/>
                    <a:pt x="901319" y="1496060"/>
                    <a:pt x="988314" y="1582928"/>
                  </a:cubicBezTo>
                  <a:cubicBezTo>
                    <a:pt x="999363" y="1592580"/>
                    <a:pt x="1003554" y="1602232"/>
                    <a:pt x="1002157" y="1617345"/>
                  </a:cubicBezTo>
                  <a:cubicBezTo>
                    <a:pt x="1002157" y="1728978"/>
                    <a:pt x="1002157" y="1840738"/>
                    <a:pt x="1002157" y="1952371"/>
                  </a:cubicBezTo>
                  <a:cubicBezTo>
                    <a:pt x="1002157" y="1959229"/>
                    <a:pt x="1002157" y="1964817"/>
                    <a:pt x="1002157" y="1971675"/>
                  </a:cubicBezTo>
                  <a:cubicBezTo>
                    <a:pt x="1228598" y="1971675"/>
                    <a:pt x="1453642" y="1971675"/>
                    <a:pt x="1680083" y="1971675"/>
                  </a:cubicBezTo>
                  <a:cubicBezTo>
                    <a:pt x="1680083" y="1964817"/>
                    <a:pt x="1680083" y="1957832"/>
                    <a:pt x="1680083" y="1952371"/>
                  </a:cubicBezTo>
                  <a:cubicBezTo>
                    <a:pt x="1680083" y="1792478"/>
                    <a:pt x="1681480" y="1633855"/>
                    <a:pt x="1680083" y="1473962"/>
                  </a:cubicBezTo>
                  <a:cubicBezTo>
                    <a:pt x="1678686" y="1348486"/>
                    <a:pt x="1721485" y="1242314"/>
                    <a:pt x="1816735" y="1158240"/>
                  </a:cubicBezTo>
                  <a:cubicBezTo>
                    <a:pt x="1818132" y="1156843"/>
                    <a:pt x="1819529" y="1155446"/>
                    <a:pt x="1822196" y="1149985"/>
                  </a:cubicBezTo>
                  <a:cubicBezTo>
                    <a:pt x="1800098" y="1149985"/>
                    <a:pt x="1780794" y="1149985"/>
                    <a:pt x="1761490" y="1149985"/>
                  </a:cubicBezTo>
                  <a:cubicBezTo>
                    <a:pt x="1677289" y="1149985"/>
                    <a:pt x="1601343" y="1123823"/>
                    <a:pt x="1537843" y="1069975"/>
                  </a:cubicBezTo>
                  <a:cubicBezTo>
                    <a:pt x="1514348" y="1049274"/>
                    <a:pt x="1495044" y="1024509"/>
                    <a:pt x="1474343" y="1001014"/>
                  </a:cubicBezTo>
                  <a:cubicBezTo>
                    <a:pt x="1445387" y="966597"/>
                    <a:pt x="1428750" y="925195"/>
                    <a:pt x="1419098" y="882396"/>
                  </a:cubicBezTo>
                  <a:cubicBezTo>
                    <a:pt x="1414907" y="867283"/>
                    <a:pt x="1413637" y="850646"/>
                    <a:pt x="1412240" y="835533"/>
                  </a:cubicBezTo>
                  <a:cubicBezTo>
                    <a:pt x="1410843" y="810768"/>
                    <a:pt x="1401191" y="784479"/>
                    <a:pt x="1415034" y="756920"/>
                  </a:cubicBezTo>
                  <a:cubicBezTo>
                    <a:pt x="1394333" y="756920"/>
                    <a:pt x="1376426" y="756920"/>
                    <a:pt x="1356995" y="756920"/>
                  </a:cubicBezTo>
                  <a:cubicBezTo>
                    <a:pt x="1351534" y="756920"/>
                    <a:pt x="1345946" y="756920"/>
                    <a:pt x="1339088" y="756920"/>
                  </a:cubicBezTo>
                  <a:cubicBezTo>
                    <a:pt x="1330833" y="756920"/>
                    <a:pt x="1326642" y="754126"/>
                    <a:pt x="1326642" y="744474"/>
                  </a:cubicBezTo>
                  <a:cubicBezTo>
                    <a:pt x="1325245" y="621792"/>
                    <a:pt x="1325245" y="498983"/>
                    <a:pt x="1325245" y="376301"/>
                  </a:cubicBezTo>
                  <a:cubicBezTo>
                    <a:pt x="1325245" y="374904"/>
                    <a:pt x="1325245" y="373507"/>
                    <a:pt x="1326642" y="369443"/>
                  </a:cubicBezTo>
                  <a:cubicBezTo>
                    <a:pt x="1352931" y="369443"/>
                    <a:pt x="1379093" y="369443"/>
                    <a:pt x="1406779" y="369443"/>
                  </a:cubicBezTo>
                  <a:cubicBezTo>
                    <a:pt x="1408176" y="345948"/>
                    <a:pt x="1409573" y="323977"/>
                    <a:pt x="1412240" y="301879"/>
                  </a:cubicBezTo>
                  <a:cubicBezTo>
                    <a:pt x="1435989" y="147574"/>
                    <a:pt x="1562989" y="22098"/>
                    <a:pt x="1719072" y="6858"/>
                  </a:cubicBezTo>
                  <a:cubicBezTo>
                    <a:pt x="1796288" y="0"/>
                    <a:pt x="1876425" y="4191"/>
                    <a:pt x="1955165" y="4191"/>
                  </a:cubicBezTo>
                  <a:cubicBezTo>
                    <a:pt x="1956562" y="4191"/>
                    <a:pt x="1957959" y="4191"/>
                    <a:pt x="1962023" y="5588"/>
                  </a:cubicBezTo>
                  <a:cubicBezTo>
                    <a:pt x="1962023" y="20701"/>
                    <a:pt x="1962023" y="34544"/>
                    <a:pt x="1962023" y="51054"/>
                  </a:cubicBezTo>
                  <a:cubicBezTo>
                    <a:pt x="1985518" y="48260"/>
                    <a:pt x="2006219" y="45593"/>
                    <a:pt x="2026920" y="45593"/>
                  </a:cubicBezTo>
                  <a:cubicBezTo>
                    <a:pt x="2147062" y="40132"/>
                    <a:pt x="2258822" y="64897"/>
                    <a:pt x="2351405" y="147574"/>
                  </a:cubicBezTo>
                  <a:cubicBezTo>
                    <a:pt x="2425954" y="213741"/>
                    <a:pt x="2465959" y="297815"/>
                    <a:pt x="2482596" y="394335"/>
                  </a:cubicBezTo>
                  <a:cubicBezTo>
                    <a:pt x="2488057" y="430149"/>
                    <a:pt x="2488057" y="466090"/>
                    <a:pt x="2489454" y="501904"/>
                  </a:cubicBezTo>
                  <a:cubicBezTo>
                    <a:pt x="2489454" y="551561"/>
                    <a:pt x="2489454" y="599821"/>
                    <a:pt x="2489454" y="649478"/>
                  </a:cubicBezTo>
                  <a:cubicBezTo>
                    <a:pt x="2486660" y="801116"/>
                    <a:pt x="2421763" y="921131"/>
                    <a:pt x="2298954" y="1007999"/>
                  </a:cubicBezTo>
                  <a:cubicBezTo>
                    <a:pt x="2285111" y="1017651"/>
                    <a:pt x="2279650" y="1025906"/>
                    <a:pt x="2279650" y="1042416"/>
                  </a:cubicBezTo>
                  <a:cubicBezTo>
                    <a:pt x="2281047" y="1063117"/>
                    <a:pt x="2281047" y="1085215"/>
                    <a:pt x="2279650" y="1105789"/>
                  </a:cubicBezTo>
                  <a:cubicBezTo>
                    <a:pt x="2279650" y="1118235"/>
                    <a:pt x="2283841" y="1125093"/>
                    <a:pt x="2293493" y="1131951"/>
                  </a:cubicBezTo>
                  <a:cubicBezTo>
                    <a:pt x="2380488" y="1192657"/>
                    <a:pt x="2435733" y="1275334"/>
                    <a:pt x="2456434" y="1380109"/>
                  </a:cubicBezTo>
                  <a:cubicBezTo>
                    <a:pt x="2461895" y="1406271"/>
                    <a:pt x="2463292" y="1433830"/>
                    <a:pt x="2463292" y="1461516"/>
                  </a:cubicBezTo>
                  <a:cubicBezTo>
                    <a:pt x="2464689" y="1624203"/>
                    <a:pt x="2464689" y="1788287"/>
                    <a:pt x="2463292" y="1952371"/>
                  </a:cubicBezTo>
                  <a:cubicBezTo>
                    <a:pt x="2463292" y="1979930"/>
                    <a:pt x="2460498" y="2006092"/>
                    <a:pt x="2460498" y="2033778"/>
                  </a:cubicBezTo>
                  <a:cubicBezTo>
                    <a:pt x="2461895" y="2079244"/>
                    <a:pt x="2463292" y="2123440"/>
                    <a:pt x="2463292" y="2168906"/>
                  </a:cubicBezTo>
                  <a:cubicBezTo>
                    <a:pt x="2464689" y="2292985"/>
                    <a:pt x="2464689" y="2418461"/>
                    <a:pt x="2463292" y="2542540"/>
                  </a:cubicBezTo>
                  <a:cubicBezTo>
                    <a:pt x="2461895" y="2695575"/>
                    <a:pt x="2333498" y="2819654"/>
                    <a:pt x="2180209" y="2821051"/>
                  </a:cubicBezTo>
                  <a:cubicBezTo>
                    <a:pt x="2011807" y="2821051"/>
                    <a:pt x="1843278" y="2821051"/>
                    <a:pt x="1674876" y="2821051"/>
                  </a:cubicBezTo>
                  <a:cubicBezTo>
                    <a:pt x="1669415" y="2821051"/>
                    <a:pt x="1662430" y="2821051"/>
                    <a:pt x="1656969" y="2821051"/>
                  </a:cubicBezTo>
                  <a:cubicBezTo>
                    <a:pt x="1655571" y="2823845"/>
                    <a:pt x="1652777" y="2825242"/>
                    <a:pt x="1651508" y="2827909"/>
                  </a:cubicBezTo>
                  <a:close/>
                  <a:moveTo>
                    <a:pt x="1509141" y="2395093"/>
                  </a:moveTo>
                  <a:cubicBezTo>
                    <a:pt x="1520190" y="2395093"/>
                    <a:pt x="1532636" y="2395093"/>
                    <a:pt x="1543685" y="2395093"/>
                  </a:cubicBezTo>
                  <a:cubicBezTo>
                    <a:pt x="1719072" y="2395093"/>
                    <a:pt x="1894332" y="2395093"/>
                    <a:pt x="2071116" y="2395093"/>
                  </a:cubicBezTo>
                  <a:cubicBezTo>
                    <a:pt x="2158111" y="2395093"/>
                    <a:pt x="2229866" y="2334387"/>
                    <a:pt x="2238121" y="2247519"/>
                  </a:cubicBezTo>
                  <a:cubicBezTo>
                    <a:pt x="2242312" y="2196465"/>
                    <a:pt x="2240915" y="2144141"/>
                    <a:pt x="2240915" y="2091690"/>
                  </a:cubicBezTo>
                  <a:cubicBezTo>
                    <a:pt x="2242312" y="2033778"/>
                    <a:pt x="2239518" y="1975866"/>
                    <a:pt x="2239518" y="1917954"/>
                  </a:cubicBezTo>
                  <a:cubicBezTo>
                    <a:pt x="2239518" y="1767713"/>
                    <a:pt x="2239518" y="1615948"/>
                    <a:pt x="2239518" y="1464310"/>
                  </a:cubicBezTo>
                  <a:cubicBezTo>
                    <a:pt x="2239518" y="1449197"/>
                    <a:pt x="2239518" y="1433957"/>
                    <a:pt x="2236724" y="1417447"/>
                  </a:cubicBezTo>
                  <a:cubicBezTo>
                    <a:pt x="2224278" y="1326388"/>
                    <a:pt x="2133219" y="1245108"/>
                    <a:pt x="2024126" y="1276858"/>
                  </a:cubicBezTo>
                  <a:cubicBezTo>
                    <a:pt x="1949577" y="1298956"/>
                    <a:pt x="1903984" y="1363726"/>
                    <a:pt x="1905381" y="1445133"/>
                  </a:cubicBezTo>
                  <a:cubicBezTo>
                    <a:pt x="1905381" y="1658874"/>
                    <a:pt x="1905381" y="1872615"/>
                    <a:pt x="1905381" y="2087626"/>
                  </a:cubicBezTo>
                  <a:cubicBezTo>
                    <a:pt x="1905381" y="2120773"/>
                    <a:pt x="1905381" y="2120773"/>
                    <a:pt x="1872234" y="2120773"/>
                  </a:cubicBezTo>
                  <a:cubicBezTo>
                    <a:pt x="1574038" y="2120773"/>
                    <a:pt x="1275842" y="2120773"/>
                    <a:pt x="978916" y="2120773"/>
                  </a:cubicBezTo>
                  <a:cubicBezTo>
                    <a:pt x="963676" y="2120773"/>
                    <a:pt x="949960" y="2120773"/>
                    <a:pt x="936117" y="2122170"/>
                  </a:cubicBezTo>
                  <a:cubicBezTo>
                    <a:pt x="860171" y="2124964"/>
                    <a:pt x="800862" y="2195195"/>
                    <a:pt x="809117" y="2269744"/>
                  </a:cubicBezTo>
                  <a:cubicBezTo>
                    <a:pt x="815975" y="2344166"/>
                    <a:pt x="872617" y="2395220"/>
                    <a:pt x="948563" y="2395220"/>
                  </a:cubicBezTo>
                  <a:cubicBezTo>
                    <a:pt x="1134999" y="2395220"/>
                    <a:pt x="1321308" y="2395220"/>
                    <a:pt x="1509141" y="2395220"/>
                  </a:cubicBezTo>
                  <a:close/>
                  <a:moveTo>
                    <a:pt x="1557401" y="467487"/>
                  </a:moveTo>
                  <a:cubicBezTo>
                    <a:pt x="1557401" y="475742"/>
                    <a:pt x="1557401" y="482600"/>
                    <a:pt x="1557401" y="489585"/>
                  </a:cubicBezTo>
                  <a:cubicBezTo>
                    <a:pt x="1556004" y="564007"/>
                    <a:pt x="1554607" y="639826"/>
                    <a:pt x="1554607" y="715772"/>
                  </a:cubicBezTo>
                  <a:cubicBezTo>
                    <a:pt x="1554607" y="741934"/>
                    <a:pt x="1557401" y="768223"/>
                    <a:pt x="1557401" y="795782"/>
                  </a:cubicBezTo>
                  <a:cubicBezTo>
                    <a:pt x="1558798" y="830199"/>
                    <a:pt x="1560195" y="863346"/>
                    <a:pt x="1580896" y="893699"/>
                  </a:cubicBezTo>
                  <a:cubicBezTo>
                    <a:pt x="1596136" y="914400"/>
                    <a:pt x="1608455" y="937768"/>
                    <a:pt x="1627886" y="953008"/>
                  </a:cubicBezTo>
                  <a:cubicBezTo>
                    <a:pt x="1651381" y="972312"/>
                    <a:pt x="1677543" y="987425"/>
                    <a:pt x="1708023" y="995807"/>
                  </a:cubicBezTo>
                  <a:cubicBezTo>
                    <a:pt x="1742567" y="1004062"/>
                    <a:pt x="1777111" y="1004062"/>
                    <a:pt x="1812925" y="1001268"/>
                  </a:cubicBezTo>
                  <a:cubicBezTo>
                    <a:pt x="1812925" y="998474"/>
                    <a:pt x="1814322" y="995807"/>
                    <a:pt x="1814322" y="994410"/>
                  </a:cubicBezTo>
                  <a:cubicBezTo>
                    <a:pt x="1812925" y="941959"/>
                    <a:pt x="1814322" y="891032"/>
                    <a:pt x="1814322" y="839978"/>
                  </a:cubicBezTo>
                  <a:cubicBezTo>
                    <a:pt x="1812925" y="791718"/>
                    <a:pt x="1814322" y="742061"/>
                    <a:pt x="1814322" y="693801"/>
                  </a:cubicBezTo>
                  <a:cubicBezTo>
                    <a:pt x="1814322" y="518668"/>
                    <a:pt x="1814322" y="343535"/>
                    <a:pt x="1814322" y="168402"/>
                  </a:cubicBezTo>
                  <a:cubicBezTo>
                    <a:pt x="1814322" y="164211"/>
                    <a:pt x="1812925" y="158750"/>
                    <a:pt x="1812925" y="150495"/>
                  </a:cubicBezTo>
                  <a:cubicBezTo>
                    <a:pt x="1782572" y="151892"/>
                    <a:pt x="1754886" y="151892"/>
                    <a:pt x="1728724" y="154686"/>
                  </a:cubicBezTo>
                  <a:cubicBezTo>
                    <a:pt x="1632077" y="168529"/>
                    <a:pt x="1556131" y="259461"/>
                    <a:pt x="1557528" y="357378"/>
                  </a:cubicBezTo>
                  <a:cubicBezTo>
                    <a:pt x="1557528" y="367030"/>
                    <a:pt x="1560322" y="371221"/>
                    <a:pt x="1571371" y="371221"/>
                  </a:cubicBezTo>
                  <a:cubicBezTo>
                    <a:pt x="1594866" y="369824"/>
                    <a:pt x="1618361" y="369824"/>
                    <a:pt x="1640459" y="369824"/>
                  </a:cubicBezTo>
                  <a:cubicBezTo>
                    <a:pt x="1655699" y="369824"/>
                    <a:pt x="1669415" y="369824"/>
                    <a:pt x="1686052" y="369824"/>
                  </a:cubicBezTo>
                  <a:cubicBezTo>
                    <a:pt x="1686052" y="391922"/>
                    <a:pt x="1686052" y="412623"/>
                    <a:pt x="1686052" y="431927"/>
                  </a:cubicBezTo>
                  <a:cubicBezTo>
                    <a:pt x="1686052" y="467741"/>
                    <a:pt x="1686052" y="467741"/>
                    <a:pt x="1648714" y="467741"/>
                  </a:cubicBezTo>
                  <a:cubicBezTo>
                    <a:pt x="1618361" y="467741"/>
                    <a:pt x="1589405" y="467741"/>
                    <a:pt x="1557655" y="467741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1" name="Group 91"/>
          <p:cNvGrpSpPr>
            <a:grpSpLocks noChangeAspect="1"/>
          </p:cNvGrpSpPr>
          <p:nvPr/>
        </p:nvGrpSpPr>
        <p:grpSpPr>
          <a:xfrm>
            <a:off x="7686720" y="9254880"/>
            <a:ext cx="457200" cy="682560"/>
            <a:chOff x="0" y="0"/>
            <a:chExt cx="609600" cy="91008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609600" cy="910209"/>
            </a:xfrm>
            <a:custGeom>
              <a:avLst/>
              <a:gdLst/>
              <a:ahLst/>
              <a:cxnLst/>
              <a:rect l="l" t="t" r="r" b="b"/>
              <a:pathLst>
                <a:path w="609600" h="910209">
                  <a:moveTo>
                    <a:pt x="427101" y="910082"/>
                  </a:moveTo>
                  <a:cubicBezTo>
                    <a:pt x="398018" y="876935"/>
                    <a:pt x="373253" y="842391"/>
                    <a:pt x="377317" y="795401"/>
                  </a:cubicBezTo>
                  <a:cubicBezTo>
                    <a:pt x="377317" y="787146"/>
                    <a:pt x="381508" y="777494"/>
                    <a:pt x="386969" y="771906"/>
                  </a:cubicBezTo>
                  <a:cubicBezTo>
                    <a:pt x="414655" y="742950"/>
                    <a:pt x="445008" y="716661"/>
                    <a:pt x="468503" y="686308"/>
                  </a:cubicBezTo>
                  <a:cubicBezTo>
                    <a:pt x="522478" y="615950"/>
                    <a:pt x="515620" y="520700"/>
                    <a:pt x="453390" y="457073"/>
                  </a:cubicBezTo>
                  <a:cubicBezTo>
                    <a:pt x="384302" y="386715"/>
                    <a:pt x="313817" y="316230"/>
                    <a:pt x="244729" y="247142"/>
                  </a:cubicBezTo>
                  <a:cubicBezTo>
                    <a:pt x="165862" y="169926"/>
                    <a:pt x="88519" y="91186"/>
                    <a:pt x="11049" y="13843"/>
                  </a:cubicBezTo>
                  <a:cubicBezTo>
                    <a:pt x="8255" y="11049"/>
                    <a:pt x="4191" y="6858"/>
                    <a:pt x="0" y="1397"/>
                  </a:cubicBezTo>
                  <a:cubicBezTo>
                    <a:pt x="5588" y="1397"/>
                    <a:pt x="9652" y="0"/>
                    <a:pt x="13843" y="0"/>
                  </a:cubicBezTo>
                  <a:cubicBezTo>
                    <a:pt x="178308" y="0"/>
                    <a:pt x="344170" y="0"/>
                    <a:pt x="508635" y="0"/>
                  </a:cubicBezTo>
                  <a:cubicBezTo>
                    <a:pt x="568071" y="0"/>
                    <a:pt x="609600" y="41402"/>
                    <a:pt x="609600" y="99441"/>
                  </a:cubicBezTo>
                  <a:cubicBezTo>
                    <a:pt x="609600" y="277622"/>
                    <a:pt x="609600" y="454406"/>
                    <a:pt x="609600" y="631190"/>
                  </a:cubicBezTo>
                  <a:cubicBezTo>
                    <a:pt x="609600" y="667131"/>
                    <a:pt x="595757" y="697484"/>
                    <a:pt x="579247" y="727837"/>
                  </a:cubicBezTo>
                  <a:cubicBezTo>
                    <a:pt x="540512" y="795528"/>
                    <a:pt x="488061" y="853567"/>
                    <a:pt x="432689" y="907415"/>
                  </a:cubicBezTo>
                  <a:cubicBezTo>
                    <a:pt x="431292" y="908812"/>
                    <a:pt x="429895" y="908812"/>
                    <a:pt x="427101" y="91020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grpSp>
        <p:nvGrpSpPr>
          <p:cNvPr id="93" name="Group 93"/>
          <p:cNvGrpSpPr>
            <a:grpSpLocks noChangeAspect="1"/>
          </p:cNvGrpSpPr>
          <p:nvPr/>
        </p:nvGrpSpPr>
        <p:grpSpPr>
          <a:xfrm>
            <a:off x="7038720" y="9274320"/>
            <a:ext cx="346320" cy="263520"/>
            <a:chOff x="0" y="0"/>
            <a:chExt cx="461760" cy="35136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461772" cy="351409"/>
            </a:xfrm>
            <a:custGeom>
              <a:avLst/>
              <a:gdLst/>
              <a:ahLst/>
              <a:cxnLst/>
              <a:rect l="l" t="t" r="r" b="b"/>
              <a:pathLst>
                <a:path w="461772" h="351409">
                  <a:moveTo>
                    <a:pt x="461772" y="351409"/>
                  </a:moveTo>
                  <a:cubicBezTo>
                    <a:pt x="430022" y="351409"/>
                    <a:pt x="394208" y="351409"/>
                    <a:pt x="359791" y="351409"/>
                  </a:cubicBezTo>
                  <a:cubicBezTo>
                    <a:pt x="295021" y="350012"/>
                    <a:pt x="231648" y="350012"/>
                    <a:pt x="166878" y="347218"/>
                  </a:cubicBezTo>
                  <a:cubicBezTo>
                    <a:pt x="136525" y="345821"/>
                    <a:pt x="111760" y="326517"/>
                    <a:pt x="89662" y="308610"/>
                  </a:cubicBezTo>
                  <a:cubicBezTo>
                    <a:pt x="59309" y="283845"/>
                    <a:pt x="35941" y="253492"/>
                    <a:pt x="23495" y="214884"/>
                  </a:cubicBezTo>
                  <a:cubicBezTo>
                    <a:pt x="0" y="135001"/>
                    <a:pt x="35814" y="44069"/>
                    <a:pt x="107569" y="4191"/>
                  </a:cubicBezTo>
                  <a:cubicBezTo>
                    <a:pt x="114427" y="0"/>
                    <a:pt x="119888" y="0"/>
                    <a:pt x="125476" y="5461"/>
                  </a:cubicBezTo>
                  <a:cubicBezTo>
                    <a:pt x="197104" y="78486"/>
                    <a:pt x="270256" y="151511"/>
                    <a:pt x="343281" y="224536"/>
                  </a:cubicBezTo>
                  <a:cubicBezTo>
                    <a:pt x="359791" y="241046"/>
                    <a:pt x="377698" y="257556"/>
                    <a:pt x="394335" y="274193"/>
                  </a:cubicBezTo>
                  <a:cubicBezTo>
                    <a:pt x="409448" y="289306"/>
                    <a:pt x="423291" y="305943"/>
                    <a:pt x="437007" y="321056"/>
                  </a:cubicBezTo>
                  <a:cubicBezTo>
                    <a:pt x="446659" y="330708"/>
                    <a:pt x="453517" y="341757"/>
                    <a:pt x="461772" y="351409"/>
                  </a:cubicBezTo>
                  <a:close/>
                </a:path>
              </a:pathLst>
            </a:custGeom>
            <a:solidFill>
              <a:srgbClr val="4F84B9"/>
            </a:solidFill>
          </p:spPr>
        </p:sp>
      </p:grpSp>
      <p:sp>
        <p:nvSpPr>
          <p:cNvPr id="95" name="TextBox 2">
            <a:extLst>
              <a:ext uri="{FF2B5EF4-FFF2-40B4-BE49-F238E27FC236}">
                <a16:creationId xmlns:a16="http://schemas.microsoft.com/office/drawing/2014/main" id="{7F335F2B-0EBC-B0F9-E7C6-BC36072410C9}"/>
              </a:ext>
            </a:extLst>
          </p:cNvPr>
          <p:cNvSpPr txBox="1"/>
          <p:nvPr/>
        </p:nvSpPr>
        <p:spPr>
          <a:xfrm>
            <a:off x="739727" y="733218"/>
            <a:ext cx="5351040" cy="4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fa-IR" sz="4400" spc="0" dirty="0">
                <a:latin typeface="Rubik Bold"/>
                <a:cs typeface="B Nazanin" panose="00000700000000000000" pitchFamily="2" charset="-78"/>
              </a:rPr>
              <a:t>منابع</a:t>
            </a:r>
            <a:endParaRPr lang="en-US" sz="4400" spc="0" dirty="0">
              <a:latin typeface="Rubik Bold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3" name="Diamond 5">
            <a:extLst>
              <a:ext uri="{FF2B5EF4-FFF2-40B4-BE49-F238E27FC236}">
                <a16:creationId xmlns:a16="http://schemas.microsoft.com/office/drawing/2014/main" id="{7C0FA3BD-0A51-AF93-4088-3E32DAA41D8B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4" name="Isosceles Triangle 51">
            <a:extLst>
              <a:ext uri="{FF2B5EF4-FFF2-40B4-BE49-F238E27FC236}">
                <a16:creationId xmlns:a16="http://schemas.microsoft.com/office/drawing/2014/main" id="{470DCF4F-DB01-9042-FDD9-08B24F1FE590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5" name="Isosceles Triangle 57">
            <a:extLst>
              <a:ext uri="{FF2B5EF4-FFF2-40B4-BE49-F238E27FC236}">
                <a16:creationId xmlns:a16="http://schemas.microsoft.com/office/drawing/2014/main" id="{2A4D9FB8-0E66-AA5E-709D-0524499FEE58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08E89126-401B-95A3-579B-E1B0E203370D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7" name="Parallelogram 15">
            <a:extLst>
              <a:ext uri="{FF2B5EF4-FFF2-40B4-BE49-F238E27FC236}">
                <a16:creationId xmlns:a16="http://schemas.microsoft.com/office/drawing/2014/main" id="{953018CF-1327-E7B1-66F4-6B379C94045D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8" name="Freeform 19">
            <a:extLst>
              <a:ext uri="{FF2B5EF4-FFF2-40B4-BE49-F238E27FC236}">
                <a16:creationId xmlns:a16="http://schemas.microsoft.com/office/drawing/2014/main" id="{79796DED-5110-55AC-9158-CE66106EEA56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9D1CFC11-B093-AD1D-8433-5087957913C4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899A2319-A352-4144-8BA8-C7BED5C8F7B0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1" name="Rectangle 15">
            <a:extLst>
              <a:ext uri="{FF2B5EF4-FFF2-40B4-BE49-F238E27FC236}">
                <a16:creationId xmlns:a16="http://schemas.microsoft.com/office/drawing/2014/main" id="{7EF59310-5426-FECD-168B-E6C5E6CC8EE5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2" name="Pie 24">
            <a:extLst>
              <a:ext uri="{FF2B5EF4-FFF2-40B4-BE49-F238E27FC236}">
                <a16:creationId xmlns:a16="http://schemas.microsoft.com/office/drawing/2014/main" id="{CFD8E8A2-3C55-CE0A-29CE-9BFB5365845D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3" name="Block Arc 14">
            <a:extLst>
              <a:ext uri="{FF2B5EF4-FFF2-40B4-BE49-F238E27FC236}">
                <a16:creationId xmlns:a16="http://schemas.microsoft.com/office/drawing/2014/main" id="{6C8C09B8-A83D-44A7-0E94-73236C17CB39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4" name="Block Arc 41">
            <a:extLst>
              <a:ext uri="{FF2B5EF4-FFF2-40B4-BE49-F238E27FC236}">
                <a16:creationId xmlns:a16="http://schemas.microsoft.com/office/drawing/2014/main" id="{1AFF657A-D77B-0D5D-0DB7-D85F88235B62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5" name="Right Triangle 17">
            <a:extLst>
              <a:ext uri="{FF2B5EF4-FFF2-40B4-BE49-F238E27FC236}">
                <a16:creationId xmlns:a16="http://schemas.microsoft.com/office/drawing/2014/main" id="{1FD04DBF-421A-C7E5-68D0-F0436F6E87A7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6" name="Oval 66">
            <a:extLst>
              <a:ext uri="{FF2B5EF4-FFF2-40B4-BE49-F238E27FC236}">
                <a16:creationId xmlns:a16="http://schemas.microsoft.com/office/drawing/2014/main" id="{DC51BFBB-A3DA-D810-8AEE-EE3A9A5DA3AF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7C297F00-19FD-8275-1D6B-C889EDBACA6A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8" name="Frame 17">
            <a:extLst>
              <a:ext uri="{FF2B5EF4-FFF2-40B4-BE49-F238E27FC236}">
                <a16:creationId xmlns:a16="http://schemas.microsoft.com/office/drawing/2014/main" id="{EF8B7513-1A76-EA6D-CB15-890C6B65A102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9" name="Teardrop 1">
            <a:extLst>
              <a:ext uri="{FF2B5EF4-FFF2-40B4-BE49-F238E27FC236}">
                <a16:creationId xmlns:a16="http://schemas.microsoft.com/office/drawing/2014/main" id="{00A85E6A-5D55-AA98-8C27-4621C6FBFC7D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0" name="Rectangle 130">
            <a:extLst>
              <a:ext uri="{FF2B5EF4-FFF2-40B4-BE49-F238E27FC236}">
                <a16:creationId xmlns:a16="http://schemas.microsoft.com/office/drawing/2014/main" id="{DC19FD29-A7BC-4123-82A2-24E7725FE736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1" name="Right Triangle 17">
            <a:extLst>
              <a:ext uri="{FF2B5EF4-FFF2-40B4-BE49-F238E27FC236}">
                <a16:creationId xmlns:a16="http://schemas.microsoft.com/office/drawing/2014/main" id="{E0E94531-3567-1E94-3D6B-A86969AA77AE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2" name="Right Triangle 17">
            <a:extLst>
              <a:ext uri="{FF2B5EF4-FFF2-40B4-BE49-F238E27FC236}">
                <a16:creationId xmlns:a16="http://schemas.microsoft.com/office/drawing/2014/main" id="{E322D7E6-047D-56AF-765A-AB3613858770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3" name="Right Triangle 17">
            <a:extLst>
              <a:ext uri="{FF2B5EF4-FFF2-40B4-BE49-F238E27FC236}">
                <a16:creationId xmlns:a16="http://schemas.microsoft.com/office/drawing/2014/main" id="{5A0D6178-CD18-9609-D5A6-A44F6691E5AD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4" name="Oval 44">
            <a:extLst>
              <a:ext uri="{FF2B5EF4-FFF2-40B4-BE49-F238E27FC236}">
                <a16:creationId xmlns:a16="http://schemas.microsoft.com/office/drawing/2014/main" id="{E5A2F280-2906-687E-5F15-9A2057F05B50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5" name="Google Shape;6000;p67">
            <a:extLst>
              <a:ext uri="{FF2B5EF4-FFF2-40B4-BE49-F238E27FC236}">
                <a16:creationId xmlns:a16="http://schemas.microsoft.com/office/drawing/2014/main" id="{86CD4BA5-A101-4222-A085-C3F09E1D87A2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66" name="Google Shape;6029;p67">
            <a:extLst>
              <a:ext uri="{FF2B5EF4-FFF2-40B4-BE49-F238E27FC236}">
                <a16:creationId xmlns:a16="http://schemas.microsoft.com/office/drawing/2014/main" id="{38DC3148-6ABF-2C51-01BE-616A96612CDE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>
              <a:lumMod val="85000"/>
            </a:schemeClr>
          </a:solidFill>
        </p:grpSpPr>
        <p:sp>
          <p:nvSpPr>
            <p:cNvPr id="67" name="Google Shape;6030;p67">
              <a:extLst>
                <a:ext uri="{FF2B5EF4-FFF2-40B4-BE49-F238E27FC236}">
                  <a16:creationId xmlns:a16="http://schemas.microsoft.com/office/drawing/2014/main" id="{1C86194E-8569-6E26-B7C1-497E126D3D0A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6031;p67">
              <a:extLst>
                <a:ext uri="{FF2B5EF4-FFF2-40B4-BE49-F238E27FC236}">
                  <a16:creationId xmlns:a16="http://schemas.microsoft.com/office/drawing/2014/main" id="{F6E137E9-7A01-5132-3AA0-AD4DBD21111B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6032;p67">
              <a:extLst>
                <a:ext uri="{FF2B5EF4-FFF2-40B4-BE49-F238E27FC236}">
                  <a16:creationId xmlns:a16="http://schemas.microsoft.com/office/drawing/2014/main" id="{4AF7CAEC-A7F7-B735-30A5-AB237E621709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6033;p67">
              <a:extLst>
                <a:ext uri="{FF2B5EF4-FFF2-40B4-BE49-F238E27FC236}">
                  <a16:creationId xmlns:a16="http://schemas.microsoft.com/office/drawing/2014/main" id="{4901ECFA-8829-5297-D835-A88CBF2FA635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6066;p67">
            <a:extLst>
              <a:ext uri="{FF2B5EF4-FFF2-40B4-BE49-F238E27FC236}">
                <a16:creationId xmlns:a16="http://schemas.microsoft.com/office/drawing/2014/main" id="{C02B9DAA-5D40-CD97-9505-AC3F90CFA1C0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tx1">
              <a:lumMod val="85000"/>
            </a:schemeClr>
          </a:solidFill>
        </p:grpSpPr>
        <p:sp>
          <p:nvSpPr>
            <p:cNvPr id="72" name="Google Shape;6067;p67">
              <a:extLst>
                <a:ext uri="{FF2B5EF4-FFF2-40B4-BE49-F238E27FC236}">
                  <a16:creationId xmlns:a16="http://schemas.microsoft.com/office/drawing/2014/main" id="{25042E2E-7AFF-E79A-7115-AD1E3F668673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6068;p67">
              <a:extLst>
                <a:ext uri="{FF2B5EF4-FFF2-40B4-BE49-F238E27FC236}">
                  <a16:creationId xmlns:a16="http://schemas.microsoft.com/office/drawing/2014/main" id="{3BBB5F3F-4760-3A15-054F-5FA7746FAFD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5976;p67">
            <a:extLst>
              <a:ext uri="{FF2B5EF4-FFF2-40B4-BE49-F238E27FC236}">
                <a16:creationId xmlns:a16="http://schemas.microsoft.com/office/drawing/2014/main" id="{BE364717-9BF0-62B8-691D-D2B6B43F2871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>
              <a:lumMod val="85000"/>
            </a:schemeClr>
          </a:solidFill>
        </p:grpSpPr>
        <p:sp>
          <p:nvSpPr>
            <p:cNvPr id="75" name="Google Shape;5977;p67">
              <a:extLst>
                <a:ext uri="{FF2B5EF4-FFF2-40B4-BE49-F238E27FC236}">
                  <a16:creationId xmlns:a16="http://schemas.microsoft.com/office/drawing/2014/main" id="{8F2FFE06-7139-22C6-459D-1DB53A307F75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5978;p67">
              <a:extLst>
                <a:ext uri="{FF2B5EF4-FFF2-40B4-BE49-F238E27FC236}">
                  <a16:creationId xmlns:a16="http://schemas.microsoft.com/office/drawing/2014/main" id="{EBD23B9E-3A95-C13A-A6DD-3891DCCE4CB6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5979;p67">
              <a:extLst>
                <a:ext uri="{FF2B5EF4-FFF2-40B4-BE49-F238E27FC236}">
                  <a16:creationId xmlns:a16="http://schemas.microsoft.com/office/drawing/2014/main" id="{C1515CD7-6007-2F66-4300-CF3FD20F9EED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8" name="Google Shape;5989;p67">
            <a:extLst>
              <a:ext uri="{FF2B5EF4-FFF2-40B4-BE49-F238E27FC236}">
                <a16:creationId xmlns:a16="http://schemas.microsoft.com/office/drawing/2014/main" id="{2C556057-7BB8-55BD-2B90-4A3EAFB59F70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>
              <a:lumMod val="85000"/>
            </a:schemeClr>
          </a:solidFill>
        </p:grpSpPr>
        <p:sp>
          <p:nvSpPr>
            <p:cNvPr id="79" name="Google Shape;5990;p67">
              <a:extLst>
                <a:ext uri="{FF2B5EF4-FFF2-40B4-BE49-F238E27FC236}">
                  <a16:creationId xmlns:a16="http://schemas.microsoft.com/office/drawing/2014/main" id="{A3A91340-C43B-0CFC-3764-94AB7582665B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5991;p67">
              <a:extLst>
                <a:ext uri="{FF2B5EF4-FFF2-40B4-BE49-F238E27FC236}">
                  <a16:creationId xmlns:a16="http://schemas.microsoft.com/office/drawing/2014/main" id="{0FD4B31C-09BD-59BE-0EB2-1057D31D9AB2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5992;p67">
              <a:extLst>
                <a:ext uri="{FF2B5EF4-FFF2-40B4-BE49-F238E27FC236}">
                  <a16:creationId xmlns:a16="http://schemas.microsoft.com/office/drawing/2014/main" id="{534B79B3-53B3-81DE-8A8A-943EFE9D60E2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2" name="Google Shape;6007;p67">
            <a:extLst>
              <a:ext uri="{FF2B5EF4-FFF2-40B4-BE49-F238E27FC236}">
                <a16:creationId xmlns:a16="http://schemas.microsoft.com/office/drawing/2014/main" id="{E35EA83F-84E2-491F-B54E-488B158A6BE7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>
              <a:lumMod val="85000"/>
            </a:schemeClr>
          </a:solidFill>
        </p:grpSpPr>
        <p:sp>
          <p:nvSpPr>
            <p:cNvPr id="83" name="Google Shape;6008;p67">
              <a:extLst>
                <a:ext uri="{FF2B5EF4-FFF2-40B4-BE49-F238E27FC236}">
                  <a16:creationId xmlns:a16="http://schemas.microsoft.com/office/drawing/2014/main" id="{033886AA-AF82-7AD8-8CD3-06D5D5E33452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09;p67">
              <a:extLst>
                <a:ext uri="{FF2B5EF4-FFF2-40B4-BE49-F238E27FC236}">
                  <a16:creationId xmlns:a16="http://schemas.microsoft.com/office/drawing/2014/main" id="{6D6B61C6-2E0A-536D-C298-0317AEB3E9B3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018;p67">
            <a:extLst>
              <a:ext uri="{FF2B5EF4-FFF2-40B4-BE49-F238E27FC236}">
                <a16:creationId xmlns:a16="http://schemas.microsoft.com/office/drawing/2014/main" id="{8D8B52D4-5475-F0AC-8130-7134CC687621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>
              <a:lumMod val="85000"/>
            </a:schemeClr>
          </a:solidFill>
        </p:grpSpPr>
        <p:sp>
          <p:nvSpPr>
            <p:cNvPr id="86" name="Google Shape;6019;p67">
              <a:extLst>
                <a:ext uri="{FF2B5EF4-FFF2-40B4-BE49-F238E27FC236}">
                  <a16:creationId xmlns:a16="http://schemas.microsoft.com/office/drawing/2014/main" id="{21C05CB0-DD31-0EC6-9F99-ECA97717CE4C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6020;p67">
              <a:extLst>
                <a:ext uri="{FF2B5EF4-FFF2-40B4-BE49-F238E27FC236}">
                  <a16:creationId xmlns:a16="http://schemas.microsoft.com/office/drawing/2014/main" id="{5D5C5F3F-6FCD-B4E5-E6DA-8EC2AAB6C417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8" name="Google Shape;6021;p67">
              <a:extLst>
                <a:ext uri="{FF2B5EF4-FFF2-40B4-BE49-F238E27FC236}">
                  <a16:creationId xmlns:a16="http://schemas.microsoft.com/office/drawing/2014/main" id="{3BE9061C-4F2E-80F4-FE01-0560521ABB68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22;p67">
              <a:extLst>
                <a:ext uri="{FF2B5EF4-FFF2-40B4-BE49-F238E27FC236}">
                  <a16:creationId xmlns:a16="http://schemas.microsoft.com/office/drawing/2014/main" id="{0E83D1B6-79D5-406D-7D3E-F7D4C6893073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23;p67">
              <a:extLst>
                <a:ext uri="{FF2B5EF4-FFF2-40B4-BE49-F238E27FC236}">
                  <a16:creationId xmlns:a16="http://schemas.microsoft.com/office/drawing/2014/main" id="{33F1D829-622B-81C0-0BD6-C8A5154872E4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24;p67">
              <a:extLst>
                <a:ext uri="{FF2B5EF4-FFF2-40B4-BE49-F238E27FC236}">
                  <a16:creationId xmlns:a16="http://schemas.microsoft.com/office/drawing/2014/main" id="{009A1C65-B439-B13E-B00A-A55018E3A78D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6025;p67">
              <a:extLst>
                <a:ext uri="{FF2B5EF4-FFF2-40B4-BE49-F238E27FC236}">
                  <a16:creationId xmlns:a16="http://schemas.microsoft.com/office/drawing/2014/main" id="{F99841EB-F8BC-8CE9-AADC-468AC4955DD7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93" name="Google Shape;6043;p67">
            <a:extLst>
              <a:ext uri="{FF2B5EF4-FFF2-40B4-BE49-F238E27FC236}">
                <a16:creationId xmlns:a16="http://schemas.microsoft.com/office/drawing/2014/main" id="{5BCBDDD1-5687-3A0E-08C5-2A5C09F901E3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94" name="Google Shape;6052;p67">
            <a:extLst>
              <a:ext uri="{FF2B5EF4-FFF2-40B4-BE49-F238E27FC236}">
                <a16:creationId xmlns:a16="http://schemas.microsoft.com/office/drawing/2014/main" id="{7F6FE878-6046-3B4D-4487-02D1704CFC26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>
              <a:lumMod val="85000"/>
            </a:schemeClr>
          </a:solidFill>
        </p:grpSpPr>
        <p:sp>
          <p:nvSpPr>
            <p:cNvPr id="95" name="Google Shape;6053;p67">
              <a:extLst>
                <a:ext uri="{FF2B5EF4-FFF2-40B4-BE49-F238E27FC236}">
                  <a16:creationId xmlns:a16="http://schemas.microsoft.com/office/drawing/2014/main" id="{07AC0A52-A6D5-CDB1-272E-054661A5C08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54;p67">
              <a:extLst>
                <a:ext uri="{FF2B5EF4-FFF2-40B4-BE49-F238E27FC236}">
                  <a16:creationId xmlns:a16="http://schemas.microsoft.com/office/drawing/2014/main" id="{F3CA342F-F7C1-A308-DD78-7623631D85A2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55;p67">
              <a:extLst>
                <a:ext uri="{FF2B5EF4-FFF2-40B4-BE49-F238E27FC236}">
                  <a16:creationId xmlns:a16="http://schemas.microsoft.com/office/drawing/2014/main" id="{2382060F-CAED-DB62-5F39-A0006C8776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078;p67">
            <a:extLst>
              <a:ext uri="{FF2B5EF4-FFF2-40B4-BE49-F238E27FC236}">
                <a16:creationId xmlns:a16="http://schemas.microsoft.com/office/drawing/2014/main" id="{35FD77A8-F0C2-D9CE-E274-C034F8425801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>
              <a:lumMod val="85000"/>
            </a:schemeClr>
          </a:solidFill>
        </p:grpSpPr>
        <p:sp>
          <p:nvSpPr>
            <p:cNvPr id="99" name="Google Shape;6079;p67">
              <a:extLst>
                <a:ext uri="{FF2B5EF4-FFF2-40B4-BE49-F238E27FC236}">
                  <a16:creationId xmlns:a16="http://schemas.microsoft.com/office/drawing/2014/main" id="{9FC49296-386A-AC42-AAB5-AD550B37D7A4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080;p67">
              <a:extLst>
                <a:ext uri="{FF2B5EF4-FFF2-40B4-BE49-F238E27FC236}">
                  <a16:creationId xmlns:a16="http://schemas.microsoft.com/office/drawing/2014/main" id="{89C825F8-66F6-50EC-02F0-78EF926DC86F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1" name="Google Shape;6081;p67">
              <a:extLst>
                <a:ext uri="{FF2B5EF4-FFF2-40B4-BE49-F238E27FC236}">
                  <a16:creationId xmlns:a16="http://schemas.microsoft.com/office/drawing/2014/main" id="{BD6B965A-A1E7-B645-21FB-13540B386BFF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082;p67">
              <a:extLst>
                <a:ext uri="{FF2B5EF4-FFF2-40B4-BE49-F238E27FC236}">
                  <a16:creationId xmlns:a16="http://schemas.microsoft.com/office/drawing/2014/main" id="{5D92DE97-E5C2-6E9A-A6D0-921A0ABE551B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3" name="Google Shape;6110;p67">
            <a:extLst>
              <a:ext uri="{FF2B5EF4-FFF2-40B4-BE49-F238E27FC236}">
                <a16:creationId xmlns:a16="http://schemas.microsoft.com/office/drawing/2014/main" id="{94A067E5-F68C-4DAF-6E7B-E8D607F3FCE4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>
              <a:lumMod val="85000"/>
            </a:schemeClr>
          </a:solidFill>
        </p:grpSpPr>
        <p:sp>
          <p:nvSpPr>
            <p:cNvPr id="104" name="Google Shape;6111;p67">
              <a:extLst>
                <a:ext uri="{FF2B5EF4-FFF2-40B4-BE49-F238E27FC236}">
                  <a16:creationId xmlns:a16="http://schemas.microsoft.com/office/drawing/2014/main" id="{39F47329-CFE2-B18A-A02D-288F8F3FF38C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112;p67">
              <a:extLst>
                <a:ext uri="{FF2B5EF4-FFF2-40B4-BE49-F238E27FC236}">
                  <a16:creationId xmlns:a16="http://schemas.microsoft.com/office/drawing/2014/main" id="{C8D2854E-E230-C265-696E-AD70644AA7E5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5972;p67">
            <a:extLst>
              <a:ext uri="{FF2B5EF4-FFF2-40B4-BE49-F238E27FC236}">
                <a16:creationId xmlns:a16="http://schemas.microsoft.com/office/drawing/2014/main" id="{2D584D67-B8E5-61E4-017B-25DC8572CD36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tx1">
              <a:lumMod val="85000"/>
            </a:schemeClr>
          </a:solidFill>
        </p:grpSpPr>
        <p:sp>
          <p:nvSpPr>
            <p:cNvPr id="107" name="Google Shape;5973;p67">
              <a:extLst>
                <a:ext uri="{FF2B5EF4-FFF2-40B4-BE49-F238E27FC236}">
                  <a16:creationId xmlns:a16="http://schemas.microsoft.com/office/drawing/2014/main" id="{4E148253-2E9B-C09C-234F-F15C475F3409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5974;p67">
              <a:extLst>
                <a:ext uri="{FF2B5EF4-FFF2-40B4-BE49-F238E27FC236}">
                  <a16:creationId xmlns:a16="http://schemas.microsoft.com/office/drawing/2014/main" id="{D02A01C6-E72E-0136-297F-20D26C3496D1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975;p67">
              <a:extLst>
                <a:ext uri="{FF2B5EF4-FFF2-40B4-BE49-F238E27FC236}">
                  <a16:creationId xmlns:a16="http://schemas.microsoft.com/office/drawing/2014/main" id="{A54703EA-AAA8-EF3B-0FA6-E9907DDFAB81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984;p67">
            <a:extLst>
              <a:ext uri="{FF2B5EF4-FFF2-40B4-BE49-F238E27FC236}">
                <a16:creationId xmlns:a16="http://schemas.microsoft.com/office/drawing/2014/main" id="{29359CC1-2FCA-8D02-A747-6FD9E3DE36B0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tx1">
              <a:lumMod val="85000"/>
            </a:schemeClr>
          </a:solidFill>
        </p:grpSpPr>
        <p:sp>
          <p:nvSpPr>
            <p:cNvPr id="111" name="Google Shape;5985;p67">
              <a:extLst>
                <a:ext uri="{FF2B5EF4-FFF2-40B4-BE49-F238E27FC236}">
                  <a16:creationId xmlns:a16="http://schemas.microsoft.com/office/drawing/2014/main" id="{239A0506-2F79-F6A6-7CB5-D9E09AE07116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986;p67">
              <a:extLst>
                <a:ext uri="{FF2B5EF4-FFF2-40B4-BE49-F238E27FC236}">
                  <a16:creationId xmlns:a16="http://schemas.microsoft.com/office/drawing/2014/main" id="{83F976B8-2AFC-47E1-1276-3D3E42A91356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987;p67">
              <a:extLst>
                <a:ext uri="{FF2B5EF4-FFF2-40B4-BE49-F238E27FC236}">
                  <a16:creationId xmlns:a16="http://schemas.microsoft.com/office/drawing/2014/main" id="{CA170C1C-974A-93E0-85B3-E026B421A200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988;p67">
              <a:extLst>
                <a:ext uri="{FF2B5EF4-FFF2-40B4-BE49-F238E27FC236}">
                  <a16:creationId xmlns:a16="http://schemas.microsoft.com/office/drawing/2014/main" id="{742D6CD6-A5AB-EE24-B833-D1EB37E5F732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5" name="Google Shape;6002;p67">
            <a:extLst>
              <a:ext uri="{FF2B5EF4-FFF2-40B4-BE49-F238E27FC236}">
                <a16:creationId xmlns:a16="http://schemas.microsoft.com/office/drawing/2014/main" id="{880D1FA1-88A2-C93D-38AD-0D31E7CFB914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tx1">
              <a:lumMod val="85000"/>
            </a:schemeClr>
          </a:solidFill>
        </p:grpSpPr>
        <p:sp>
          <p:nvSpPr>
            <p:cNvPr id="116" name="Google Shape;6003;p67">
              <a:extLst>
                <a:ext uri="{FF2B5EF4-FFF2-40B4-BE49-F238E27FC236}">
                  <a16:creationId xmlns:a16="http://schemas.microsoft.com/office/drawing/2014/main" id="{DE0FA72E-A2A2-B5CB-BEE4-A21FA7907AC9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004;p67">
              <a:extLst>
                <a:ext uri="{FF2B5EF4-FFF2-40B4-BE49-F238E27FC236}">
                  <a16:creationId xmlns:a16="http://schemas.microsoft.com/office/drawing/2014/main" id="{42E5CDE8-757A-ECD5-B6BD-222D71391694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005;p67">
              <a:extLst>
                <a:ext uri="{FF2B5EF4-FFF2-40B4-BE49-F238E27FC236}">
                  <a16:creationId xmlns:a16="http://schemas.microsoft.com/office/drawing/2014/main" id="{77ABF80E-F6CA-D320-93DC-35DF9C25631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9" name="Google Shape;6006;p67">
              <a:extLst>
                <a:ext uri="{FF2B5EF4-FFF2-40B4-BE49-F238E27FC236}">
                  <a16:creationId xmlns:a16="http://schemas.microsoft.com/office/drawing/2014/main" id="{C9419566-620C-4D6E-1749-4E85349F9455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0" name="Google Shape;6011;p67">
            <a:extLst>
              <a:ext uri="{FF2B5EF4-FFF2-40B4-BE49-F238E27FC236}">
                <a16:creationId xmlns:a16="http://schemas.microsoft.com/office/drawing/2014/main" id="{A5E0DAF3-06CC-8A95-56DF-E440F22460CF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tx1">
              <a:lumMod val="85000"/>
            </a:schemeClr>
          </a:solidFill>
        </p:grpSpPr>
        <p:sp>
          <p:nvSpPr>
            <p:cNvPr id="121" name="Google Shape;6012;p67">
              <a:extLst>
                <a:ext uri="{FF2B5EF4-FFF2-40B4-BE49-F238E27FC236}">
                  <a16:creationId xmlns:a16="http://schemas.microsoft.com/office/drawing/2014/main" id="{9F7640E8-4129-8E36-AAB7-0F43842AD0B6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6013;p67">
              <a:extLst>
                <a:ext uri="{FF2B5EF4-FFF2-40B4-BE49-F238E27FC236}">
                  <a16:creationId xmlns:a16="http://schemas.microsoft.com/office/drawing/2014/main" id="{80573642-9692-05E2-D718-CF5C72EBF971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6014;p67">
              <a:extLst>
                <a:ext uri="{FF2B5EF4-FFF2-40B4-BE49-F238E27FC236}">
                  <a16:creationId xmlns:a16="http://schemas.microsoft.com/office/drawing/2014/main" id="{2646172D-71E6-B0A3-2E70-C74AFC3261AC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6015;p67">
              <a:extLst>
                <a:ext uri="{FF2B5EF4-FFF2-40B4-BE49-F238E27FC236}">
                  <a16:creationId xmlns:a16="http://schemas.microsoft.com/office/drawing/2014/main" id="{FAA693DB-7A45-C938-D3FB-FDFC9659D724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6016;p67">
              <a:extLst>
                <a:ext uri="{FF2B5EF4-FFF2-40B4-BE49-F238E27FC236}">
                  <a16:creationId xmlns:a16="http://schemas.microsoft.com/office/drawing/2014/main" id="{6D461DCC-3C8E-2E66-546F-BFF036B7E873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6017;p67">
              <a:extLst>
                <a:ext uri="{FF2B5EF4-FFF2-40B4-BE49-F238E27FC236}">
                  <a16:creationId xmlns:a16="http://schemas.microsoft.com/office/drawing/2014/main" id="{25080B1A-981B-AC79-CBFF-29181B63B19F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27" name="Google Shape;6042;p67">
            <a:extLst>
              <a:ext uri="{FF2B5EF4-FFF2-40B4-BE49-F238E27FC236}">
                <a16:creationId xmlns:a16="http://schemas.microsoft.com/office/drawing/2014/main" id="{288ECC69-2B84-385A-E0E0-7598F73FF29E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28" name="Google Shape;6047;p67">
            <a:extLst>
              <a:ext uri="{FF2B5EF4-FFF2-40B4-BE49-F238E27FC236}">
                <a16:creationId xmlns:a16="http://schemas.microsoft.com/office/drawing/2014/main" id="{35B7FBD8-D233-DF7C-B10F-C04DB7FAB131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tx1">
              <a:lumMod val="85000"/>
            </a:schemeClr>
          </a:solidFill>
        </p:grpSpPr>
        <p:sp>
          <p:nvSpPr>
            <p:cNvPr id="129" name="Google Shape;6048;p67">
              <a:extLst>
                <a:ext uri="{FF2B5EF4-FFF2-40B4-BE49-F238E27FC236}">
                  <a16:creationId xmlns:a16="http://schemas.microsoft.com/office/drawing/2014/main" id="{8A699362-944A-8220-B7B9-970108621AB8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6049;p67">
              <a:extLst>
                <a:ext uri="{FF2B5EF4-FFF2-40B4-BE49-F238E27FC236}">
                  <a16:creationId xmlns:a16="http://schemas.microsoft.com/office/drawing/2014/main" id="{AF744D2F-67DB-9F50-FE3F-3DA652D3C519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6050;p67">
              <a:extLst>
                <a:ext uri="{FF2B5EF4-FFF2-40B4-BE49-F238E27FC236}">
                  <a16:creationId xmlns:a16="http://schemas.microsoft.com/office/drawing/2014/main" id="{F86ADE66-7F6F-B177-2800-93C648FC919B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6051;p67">
              <a:extLst>
                <a:ext uri="{FF2B5EF4-FFF2-40B4-BE49-F238E27FC236}">
                  <a16:creationId xmlns:a16="http://schemas.microsoft.com/office/drawing/2014/main" id="{2CED419C-48EB-7151-ABB0-55DC3260E567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6072;p67">
            <a:extLst>
              <a:ext uri="{FF2B5EF4-FFF2-40B4-BE49-F238E27FC236}">
                <a16:creationId xmlns:a16="http://schemas.microsoft.com/office/drawing/2014/main" id="{14BD8064-4A42-03CF-E5C2-6EBBB6376383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tx1">
              <a:lumMod val="85000"/>
            </a:schemeClr>
          </a:solidFill>
        </p:grpSpPr>
        <p:sp>
          <p:nvSpPr>
            <p:cNvPr id="134" name="Google Shape;6073;p67">
              <a:extLst>
                <a:ext uri="{FF2B5EF4-FFF2-40B4-BE49-F238E27FC236}">
                  <a16:creationId xmlns:a16="http://schemas.microsoft.com/office/drawing/2014/main" id="{BE6938B0-E3DF-BDC4-15DD-E6FF105F8058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6074;p67">
              <a:extLst>
                <a:ext uri="{FF2B5EF4-FFF2-40B4-BE49-F238E27FC236}">
                  <a16:creationId xmlns:a16="http://schemas.microsoft.com/office/drawing/2014/main" id="{3783A1A5-5D33-9E2B-D136-8ECBEFEC938A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6075;p67">
              <a:extLst>
                <a:ext uri="{FF2B5EF4-FFF2-40B4-BE49-F238E27FC236}">
                  <a16:creationId xmlns:a16="http://schemas.microsoft.com/office/drawing/2014/main" id="{7A7BC489-A7DF-76DE-E3ED-DC97913C6634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6076;p67">
              <a:extLst>
                <a:ext uri="{FF2B5EF4-FFF2-40B4-BE49-F238E27FC236}">
                  <a16:creationId xmlns:a16="http://schemas.microsoft.com/office/drawing/2014/main" id="{6F280A24-7569-5502-2097-25F55BD69B9B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77;p67">
              <a:extLst>
                <a:ext uri="{FF2B5EF4-FFF2-40B4-BE49-F238E27FC236}">
                  <a16:creationId xmlns:a16="http://schemas.microsoft.com/office/drawing/2014/main" id="{63A7D208-3ED1-D423-44FB-452515125759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107;p67">
            <a:extLst>
              <a:ext uri="{FF2B5EF4-FFF2-40B4-BE49-F238E27FC236}">
                <a16:creationId xmlns:a16="http://schemas.microsoft.com/office/drawing/2014/main" id="{20958752-D7F6-3A6C-E590-ED9058BB1A78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tx1">
              <a:lumMod val="85000"/>
            </a:schemeClr>
          </a:solidFill>
        </p:grpSpPr>
        <p:sp>
          <p:nvSpPr>
            <p:cNvPr id="140" name="Google Shape;6108;p67">
              <a:extLst>
                <a:ext uri="{FF2B5EF4-FFF2-40B4-BE49-F238E27FC236}">
                  <a16:creationId xmlns:a16="http://schemas.microsoft.com/office/drawing/2014/main" id="{0A4F4712-4932-C8EB-2C1F-F6318061CEB3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109;p67">
              <a:extLst>
                <a:ext uri="{FF2B5EF4-FFF2-40B4-BE49-F238E27FC236}">
                  <a16:creationId xmlns:a16="http://schemas.microsoft.com/office/drawing/2014/main" id="{9E318D98-A1AE-82FA-455F-8153D9B8DDE0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5593;p66">
            <a:extLst>
              <a:ext uri="{FF2B5EF4-FFF2-40B4-BE49-F238E27FC236}">
                <a16:creationId xmlns:a16="http://schemas.microsoft.com/office/drawing/2014/main" id="{D3B543FB-5B34-6358-F2A7-8E912F8F13EC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tx1">
              <a:lumMod val="85000"/>
            </a:schemeClr>
          </a:solidFill>
        </p:grpSpPr>
        <p:sp>
          <p:nvSpPr>
            <p:cNvPr id="143" name="Google Shape;5594;p66">
              <a:extLst>
                <a:ext uri="{FF2B5EF4-FFF2-40B4-BE49-F238E27FC236}">
                  <a16:creationId xmlns:a16="http://schemas.microsoft.com/office/drawing/2014/main" id="{69748B99-0B6D-4731-FAFA-B56E01E67E22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5595;p66">
              <a:extLst>
                <a:ext uri="{FF2B5EF4-FFF2-40B4-BE49-F238E27FC236}">
                  <a16:creationId xmlns:a16="http://schemas.microsoft.com/office/drawing/2014/main" id="{AB6BD7F2-C438-98EB-1FD4-46BE71BDE356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5" name="Google Shape;5596;p66">
            <a:extLst>
              <a:ext uri="{FF2B5EF4-FFF2-40B4-BE49-F238E27FC236}">
                <a16:creationId xmlns:a16="http://schemas.microsoft.com/office/drawing/2014/main" id="{C0510B19-004A-D1A0-0E6C-6E35B418FADD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tx1">
              <a:lumMod val="85000"/>
            </a:schemeClr>
          </a:solidFill>
        </p:grpSpPr>
        <p:sp>
          <p:nvSpPr>
            <p:cNvPr id="146" name="Google Shape;5597;p66">
              <a:extLst>
                <a:ext uri="{FF2B5EF4-FFF2-40B4-BE49-F238E27FC236}">
                  <a16:creationId xmlns:a16="http://schemas.microsoft.com/office/drawing/2014/main" id="{E904D6E1-7E56-8DF1-EF8E-386D8623325B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5598;p66">
              <a:extLst>
                <a:ext uri="{FF2B5EF4-FFF2-40B4-BE49-F238E27FC236}">
                  <a16:creationId xmlns:a16="http://schemas.microsoft.com/office/drawing/2014/main" id="{7D14B270-10D1-D79F-3D4B-7C0FF053357D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8" name="Google Shape;5651;p66">
            <a:extLst>
              <a:ext uri="{FF2B5EF4-FFF2-40B4-BE49-F238E27FC236}">
                <a16:creationId xmlns:a16="http://schemas.microsoft.com/office/drawing/2014/main" id="{C40F0A87-3E89-FBEE-D1A8-967940AF98C0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tx1">
              <a:lumMod val="85000"/>
            </a:schemeClr>
          </a:solidFill>
        </p:grpSpPr>
        <p:sp>
          <p:nvSpPr>
            <p:cNvPr id="149" name="Google Shape;5652;p66">
              <a:extLst>
                <a:ext uri="{FF2B5EF4-FFF2-40B4-BE49-F238E27FC236}">
                  <a16:creationId xmlns:a16="http://schemas.microsoft.com/office/drawing/2014/main" id="{6C9EF69B-B438-A7EB-395F-A526BF3E87AA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5653;p66">
              <a:extLst>
                <a:ext uri="{FF2B5EF4-FFF2-40B4-BE49-F238E27FC236}">
                  <a16:creationId xmlns:a16="http://schemas.microsoft.com/office/drawing/2014/main" id="{23591F21-9A18-7703-3E64-C6368FE0C62D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5775;p66">
            <a:extLst>
              <a:ext uri="{FF2B5EF4-FFF2-40B4-BE49-F238E27FC236}">
                <a16:creationId xmlns:a16="http://schemas.microsoft.com/office/drawing/2014/main" id="{AA086B73-3F2D-1961-D7F7-CE2B59A91E4D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tx1">
              <a:lumMod val="85000"/>
            </a:schemeClr>
          </a:solidFill>
        </p:grpSpPr>
        <p:sp>
          <p:nvSpPr>
            <p:cNvPr id="152" name="Google Shape;5776;p66">
              <a:extLst>
                <a:ext uri="{FF2B5EF4-FFF2-40B4-BE49-F238E27FC236}">
                  <a16:creationId xmlns:a16="http://schemas.microsoft.com/office/drawing/2014/main" id="{472123ED-1C0F-7F60-A54A-492E013B6329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77;p66">
              <a:extLst>
                <a:ext uri="{FF2B5EF4-FFF2-40B4-BE49-F238E27FC236}">
                  <a16:creationId xmlns:a16="http://schemas.microsoft.com/office/drawing/2014/main" id="{4CA26E6E-8C6E-34BF-9EC5-955C75EAFB69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78;p66">
              <a:extLst>
                <a:ext uri="{FF2B5EF4-FFF2-40B4-BE49-F238E27FC236}">
                  <a16:creationId xmlns:a16="http://schemas.microsoft.com/office/drawing/2014/main" id="{FEFF93D8-5EB0-BA32-61A0-B3F0859F9763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79;p66">
              <a:extLst>
                <a:ext uri="{FF2B5EF4-FFF2-40B4-BE49-F238E27FC236}">
                  <a16:creationId xmlns:a16="http://schemas.microsoft.com/office/drawing/2014/main" id="{0EEC2A67-D584-E2C7-E78A-0FB9C212C213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5780;p66">
              <a:extLst>
                <a:ext uri="{FF2B5EF4-FFF2-40B4-BE49-F238E27FC236}">
                  <a16:creationId xmlns:a16="http://schemas.microsoft.com/office/drawing/2014/main" id="{BAF95790-CAC0-0E68-E610-0B852741B2FD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7" name="Google Shape;5781;p66">
              <a:extLst>
                <a:ext uri="{FF2B5EF4-FFF2-40B4-BE49-F238E27FC236}">
                  <a16:creationId xmlns:a16="http://schemas.microsoft.com/office/drawing/2014/main" id="{486B459D-7887-99BE-A8BA-7FE686B2087F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58" name="Text Placeholder 1">
            <a:extLst>
              <a:ext uri="{FF2B5EF4-FFF2-40B4-BE49-F238E27FC236}">
                <a16:creationId xmlns:a16="http://schemas.microsoft.com/office/drawing/2014/main" id="{509C115C-AED8-4B1C-A4E5-7A778D125274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6532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3" name="Freeform 108">
            <a:extLst>
              <a:ext uri="{FF2B5EF4-FFF2-40B4-BE49-F238E27FC236}">
                <a16:creationId xmlns:a16="http://schemas.microsoft.com/office/drawing/2014/main" id="{6FB4E72A-71AD-7AE1-D5E4-1C09DD2B1907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4" name="Oval 8">
            <a:extLst>
              <a:ext uri="{FF2B5EF4-FFF2-40B4-BE49-F238E27FC236}">
                <a16:creationId xmlns:a16="http://schemas.microsoft.com/office/drawing/2014/main" id="{6E238CD1-BF57-05F6-7290-5310A421173E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5" name="Group 110">
            <a:extLst>
              <a:ext uri="{FF2B5EF4-FFF2-40B4-BE49-F238E27FC236}">
                <a16:creationId xmlns:a16="http://schemas.microsoft.com/office/drawing/2014/main" id="{A2CC68FB-780D-8338-E80F-532962C550C3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tx1">
              <a:lumMod val="95000"/>
            </a:schemeClr>
          </a:solidFill>
        </p:grpSpPr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6B1219B6-99B6-06DD-5081-12FDCDD338F9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47" name="Oval 37">
              <a:extLst>
                <a:ext uri="{FF2B5EF4-FFF2-40B4-BE49-F238E27FC236}">
                  <a16:creationId xmlns:a16="http://schemas.microsoft.com/office/drawing/2014/main" id="{1077CE11-75D3-13E1-863A-8D53C3415F44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48" name="Rectangle 19">
            <a:extLst>
              <a:ext uri="{FF2B5EF4-FFF2-40B4-BE49-F238E27FC236}">
                <a16:creationId xmlns:a16="http://schemas.microsoft.com/office/drawing/2014/main" id="{61D30AD6-9ACB-9640-B0FB-81311CF91F25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9" name="Oval 47">
            <a:extLst>
              <a:ext uri="{FF2B5EF4-FFF2-40B4-BE49-F238E27FC236}">
                <a16:creationId xmlns:a16="http://schemas.microsoft.com/office/drawing/2014/main" id="{03918A42-6DAD-F038-15B9-DA09C59208EC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0" name="Rounded Rectangle 2">
            <a:extLst>
              <a:ext uri="{FF2B5EF4-FFF2-40B4-BE49-F238E27FC236}">
                <a16:creationId xmlns:a16="http://schemas.microsoft.com/office/drawing/2014/main" id="{D0C59B01-2204-1BD6-E0F9-CEEDA20F3BCA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1" name="Rounded Rectangle 8">
            <a:extLst>
              <a:ext uri="{FF2B5EF4-FFF2-40B4-BE49-F238E27FC236}">
                <a16:creationId xmlns:a16="http://schemas.microsoft.com/office/drawing/2014/main" id="{BD281892-E757-2409-3DA5-1E05A4117600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2" name="Rounded Rectangle 2">
            <a:extLst>
              <a:ext uri="{FF2B5EF4-FFF2-40B4-BE49-F238E27FC236}">
                <a16:creationId xmlns:a16="http://schemas.microsoft.com/office/drawing/2014/main" id="{37012C6E-5EF6-6BF4-932D-B367047F0505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3" name="Rounded Rectangle 3">
            <a:extLst>
              <a:ext uri="{FF2B5EF4-FFF2-40B4-BE49-F238E27FC236}">
                <a16:creationId xmlns:a16="http://schemas.microsoft.com/office/drawing/2014/main" id="{60E5F452-553B-F96F-E461-356474CFD553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4" name="Rounded Rectangle 10">
            <a:extLst>
              <a:ext uri="{FF2B5EF4-FFF2-40B4-BE49-F238E27FC236}">
                <a16:creationId xmlns:a16="http://schemas.microsoft.com/office/drawing/2014/main" id="{435DC31F-8AAE-DB9F-ACFC-5623C5990E4C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5" name="Block Arc 6">
            <a:extLst>
              <a:ext uri="{FF2B5EF4-FFF2-40B4-BE49-F238E27FC236}">
                <a16:creationId xmlns:a16="http://schemas.microsoft.com/office/drawing/2014/main" id="{E48C03D5-2674-A1E5-4364-9CDD738F67F6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56" name="Google Shape;10001;p74">
            <a:extLst>
              <a:ext uri="{FF2B5EF4-FFF2-40B4-BE49-F238E27FC236}">
                <a16:creationId xmlns:a16="http://schemas.microsoft.com/office/drawing/2014/main" id="{55C9F5DC-7CF6-3299-B4B0-DC1D0BFE38B9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>
              <a:lumMod val="95000"/>
            </a:schemeClr>
          </a:solidFill>
        </p:grpSpPr>
        <p:sp>
          <p:nvSpPr>
            <p:cNvPr id="57" name="Google Shape;10002;p74">
              <a:extLst>
                <a:ext uri="{FF2B5EF4-FFF2-40B4-BE49-F238E27FC236}">
                  <a16:creationId xmlns:a16="http://schemas.microsoft.com/office/drawing/2014/main" id="{69E030B9-99FF-B095-8E22-DB5370A31E48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8" name="Google Shape;10003;p74">
              <a:extLst>
                <a:ext uri="{FF2B5EF4-FFF2-40B4-BE49-F238E27FC236}">
                  <a16:creationId xmlns:a16="http://schemas.microsoft.com/office/drawing/2014/main" id="{6895FA0D-7922-1087-E569-1C96FBF70562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9" name="Google Shape;10027;p74">
            <a:extLst>
              <a:ext uri="{FF2B5EF4-FFF2-40B4-BE49-F238E27FC236}">
                <a16:creationId xmlns:a16="http://schemas.microsoft.com/office/drawing/2014/main" id="{8EEF7A25-805C-84A3-49FE-5478A8C51AFF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tx1">
              <a:lumMod val="95000"/>
            </a:schemeClr>
          </a:solidFill>
        </p:grpSpPr>
        <p:sp>
          <p:nvSpPr>
            <p:cNvPr id="60" name="Google Shape;10028;p74">
              <a:extLst>
                <a:ext uri="{FF2B5EF4-FFF2-40B4-BE49-F238E27FC236}">
                  <a16:creationId xmlns:a16="http://schemas.microsoft.com/office/drawing/2014/main" id="{962C59A2-E122-4345-C0E0-DE4ECA5C2C3C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10029;p74">
              <a:extLst>
                <a:ext uri="{FF2B5EF4-FFF2-40B4-BE49-F238E27FC236}">
                  <a16:creationId xmlns:a16="http://schemas.microsoft.com/office/drawing/2014/main" id="{3F529965-2BFE-E348-8054-E2777B995D77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2" name="Google Shape;10030;p74">
              <a:extLst>
                <a:ext uri="{FF2B5EF4-FFF2-40B4-BE49-F238E27FC236}">
                  <a16:creationId xmlns:a16="http://schemas.microsoft.com/office/drawing/2014/main" id="{86F7A5F3-EB4B-D192-EA63-16135AB20D70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3" name="Google Shape;10074;p74">
            <a:extLst>
              <a:ext uri="{FF2B5EF4-FFF2-40B4-BE49-F238E27FC236}">
                <a16:creationId xmlns:a16="http://schemas.microsoft.com/office/drawing/2014/main" id="{2E9A26AC-5D74-7F5A-59DB-4818B7023B73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tx1">
              <a:lumMod val="95000"/>
            </a:schemeClr>
          </a:solidFill>
        </p:grpSpPr>
        <p:sp>
          <p:nvSpPr>
            <p:cNvPr id="64" name="Google Shape;10075;p74">
              <a:extLst>
                <a:ext uri="{FF2B5EF4-FFF2-40B4-BE49-F238E27FC236}">
                  <a16:creationId xmlns:a16="http://schemas.microsoft.com/office/drawing/2014/main" id="{A5A99199-3B01-0FEB-2901-60ECEB840E37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076;p74">
              <a:extLst>
                <a:ext uri="{FF2B5EF4-FFF2-40B4-BE49-F238E27FC236}">
                  <a16:creationId xmlns:a16="http://schemas.microsoft.com/office/drawing/2014/main" id="{3AAE0DD6-0382-EA53-EABD-9EB4E6D296D8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077;p74">
              <a:extLst>
                <a:ext uri="{FF2B5EF4-FFF2-40B4-BE49-F238E27FC236}">
                  <a16:creationId xmlns:a16="http://schemas.microsoft.com/office/drawing/2014/main" id="{D81C714C-52ED-2458-00AE-24A05A1B47FE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084;p74">
            <a:extLst>
              <a:ext uri="{FF2B5EF4-FFF2-40B4-BE49-F238E27FC236}">
                <a16:creationId xmlns:a16="http://schemas.microsoft.com/office/drawing/2014/main" id="{92C163CB-5113-7941-B6F0-F75A92292928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tx1">
              <a:lumMod val="95000"/>
            </a:schemeClr>
          </a:solidFill>
        </p:grpSpPr>
        <p:sp>
          <p:nvSpPr>
            <p:cNvPr id="68" name="Google Shape;10085;p74">
              <a:extLst>
                <a:ext uri="{FF2B5EF4-FFF2-40B4-BE49-F238E27FC236}">
                  <a16:creationId xmlns:a16="http://schemas.microsoft.com/office/drawing/2014/main" id="{157DB2DC-278A-11E9-3724-1B772C5BE7E6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086;p74">
              <a:extLst>
                <a:ext uri="{FF2B5EF4-FFF2-40B4-BE49-F238E27FC236}">
                  <a16:creationId xmlns:a16="http://schemas.microsoft.com/office/drawing/2014/main" id="{62591922-527F-4F4F-6068-BDDE13860FDF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087;p74">
              <a:extLst>
                <a:ext uri="{FF2B5EF4-FFF2-40B4-BE49-F238E27FC236}">
                  <a16:creationId xmlns:a16="http://schemas.microsoft.com/office/drawing/2014/main" id="{D0595050-F055-0F65-329B-7BB0A3538987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10088;p74">
              <a:extLst>
                <a:ext uri="{FF2B5EF4-FFF2-40B4-BE49-F238E27FC236}">
                  <a16:creationId xmlns:a16="http://schemas.microsoft.com/office/drawing/2014/main" id="{76297660-9F2D-99A2-95B8-39D0A20729DF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10089;p74">
            <a:extLst>
              <a:ext uri="{FF2B5EF4-FFF2-40B4-BE49-F238E27FC236}">
                <a16:creationId xmlns:a16="http://schemas.microsoft.com/office/drawing/2014/main" id="{5763AE6D-64DA-8EEA-9DA0-E5532F69C408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tx1">
              <a:lumMod val="95000"/>
            </a:schemeClr>
          </a:solidFill>
        </p:grpSpPr>
        <p:sp>
          <p:nvSpPr>
            <p:cNvPr id="73" name="Google Shape;10090;p74">
              <a:extLst>
                <a:ext uri="{FF2B5EF4-FFF2-40B4-BE49-F238E27FC236}">
                  <a16:creationId xmlns:a16="http://schemas.microsoft.com/office/drawing/2014/main" id="{8211C5FE-86DB-9E86-DE9F-F09E3657C8EC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10091;p74">
              <a:extLst>
                <a:ext uri="{FF2B5EF4-FFF2-40B4-BE49-F238E27FC236}">
                  <a16:creationId xmlns:a16="http://schemas.microsoft.com/office/drawing/2014/main" id="{533237CC-3922-E798-05B2-7F128456AF9A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75" name="Google Shape;10113;p74">
            <a:extLst>
              <a:ext uri="{FF2B5EF4-FFF2-40B4-BE49-F238E27FC236}">
                <a16:creationId xmlns:a16="http://schemas.microsoft.com/office/drawing/2014/main" id="{B8A4D8B6-678C-8236-376A-DA8F4A4FE0E1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76" name="Google Shape;10118;p74">
            <a:extLst>
              <a:ext uri="{FF2B5EF4-FFF2-40B4-BE49-F238E27FC236}">
                <a16:creationId xmlns:a16="http://schemas.microsoft.com/office/drawing/2014/main" id="{06B3E408-D63C-E9BD-416E-CF57B343F671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tx1">
              <a:lumMod val="95000"/>
            </a:schemeClr>
          </a:solidFill>
        </p:grpSpPr>
        <p:sp>
          <p:nvSpPr>
            <p:cNvPr id="77" name="Google Shape;10119;p74">
              <a:extLst>
                <a:ext uri="{FF2B5EF4-FFF2-40B4-BE49-F238E27FC236}">
                  <a16:creationId xmlns:a16="http://schemas.microsoft.com/office/drawing/2014/main" id="{50908726-F0F4-2D30-FAAE-A06DFA3CACD3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120;p74">
              <a:extLst>
                <a:ext uri="{FF2B5EF4-FFF2-40B4-BE49-F238E27FC236}">
                  <a16:creationId xmlns:a16="http://schemas.microsoft.com/office/drawing/2014/main" id="{03D17399-B817-58E8-C056-62E2CA118F99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121;p74">
              <a:extLst>
                <a:ext uri="{FF2B5EF4-FFF2-40B4-BE49-F238E27FC236}">
                  <a16:creationId xmlns:a16="http://schemas.microsoft.com/office/drawing/2014/main" id="{407E09A3-8FE7-6828-14B3-59F12C4539F2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122;p74">
              <a:extLst>
                <a:ext uri="{FF2B5EF4-FFF2-40B4-BE49-F238E27FC236}">
                  <a16:creationId xmlns:a16="http://schemas.microsoft.com/office/drawing/2014/main" id="{7FAEAA84-1F46-0121-C266-0B1C4DFDF370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123;p74">
              <a:extLst>
                <a:ext uri="{FF2B5EF4-FFF2-40B4-BE49-F238E27FC236}">
                  <a16:creationId xmlns:a16="http://schemas.microsoft.com/office/drawing/2014/main" id="{CA5B730F-953F-066C-F579-0C48CA5F7613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124;p74">
              <a:extLst>
                <a:ext uri="{FF2B5EF4-FFF2-40B4-BE49-F238E27FC236}">
                  <a16:creationId xmlns:a16="http://schemas.microsoft.com/office/drawing/2014/main" id="{FBFDCC0A-0465-B437-DC59-C09C2E6EF914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3" name="Google Shape;10129;p74">
            <a:extLst>
              <a:ext uri="{FF2B5EF4-FFF2-40B4-BE49-F238E27FC236}">
                <a16:creationId xmlns:a16="http://schemas.microsoft.com/office/drawing/2014/main" id="{6FF613C2-AA29-F9C9-2947-7CC7889EAD51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tx1">
              <a:lumMod val="95000"/>
            </a:schemeClr>
          </a:solidFill>
        </p:grpSpPr>
        <p:sp>
          <p:nvSpPr>
            <p:cNvPr id="84" name="Google Shape;10130;p74">
              <a:extLst>
                <a:ext uri="{FF2B5EF4-FFF2-40B4-BE49-F238E27FC236}">
                  <a16:creationId xmlns:a16="http://schemas.microsoft.com/office/drawing/2014/main" id="{81EC7159-CDEE-8F7B-14B6-A1D0F2174076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131;p74">
              <a:extLst>
                <a:ext uri="{FF2B5EF4-FFF2-40B4-BE49-F238E27FC236}">
                  <a16:creationId xmlns:a16="http://schemas.microsoft.com/office/drawing/2014/main" id="{2C2DE40C-0E3B-E16F-508D-7F0D63722C89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132;p74">
              <a:extLst>
                <a:ext uri="{FF2B5EF4-FFF2-40B4-BE49-F238E27FC236}">
                  <a16:creationId xmlns:a16="http://schemas.microsoft.com/office/drawing/2014/main" id="{9A4728DA-DFEE-675A-12DB-08AF13C12C5C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154;p74">
            <a:extLst>
              <a:ext uri="{FF2B5EF4-FFF2-40B4-BE49-F238E27FC236}">
                <a16:creationId xmlns:a16="http://schemas.microsoft.com/office/drawing/2014/main" id="{67D258E3-CAF8-14E1-A31F-F81EE2B91B44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tx1">
              <a:lumMod val="95000"/>
            </a:schemeClr>
          </a:solidFill>
        </p:grpSpPr>
        <p:sp>
          <p:nvSpPr>
            <p:cNvPr id="88" name="Google Shape;10155;p74">
              <a:extLst>
                <a:ext uri="{FF2B5EF4-FFF2-40B4-BE49-F238E27FC236}">
                  <a16:creationId xmlns:a16="http://schemas.microsoft.com/office/drawing/2014/main" id="{EEADC57D-B27B-8A36-5F39-D35774479279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156;p74">
              <a:extLst>
                <a:ext uri="{FF2B5EF4-FFF2-40B4-BE49-F238E27FC236}">
                  <a16:creationId xmlns:a16="http://schemas.microsoft.com/office/drawing/2014/main" id="{2035E229-B198-8236-3FF9-0A6204F94A75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157;p74">
              <a:extLst>
                <a:ext uri="{FF2B5EF4-FFF2-40B4-BE49-F238E27FC236}">
                  <a16:creationId xmlns:a16="http://schemas.microsoft.com/office/drawing/2014/main" id="{C72643C5-894D-FCB4-F33A-37FB8100D99A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158;p74">
              <a:extLst>
                <a:ext uri="{FF2B5EF4-FFF2-40B4-BE49-F238E27FC236}">
                  <a16:creationId xmlns:a16="http://schemas.microsoft.com/office/drawing/2014/main" id="{F4B7C131-A423-79AF-EA5F-82ABDC341D06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159;p74">
              <a:extLst>
                <a:ext uri="{FF2B5EF4-FFF2-40B4-BE49-F238E27FC236}">
                  <a16:creationId xmlns:a16="http://schemas.microsoft.com/office/drawing/2014/main" id="{7DC49042-0629-6FD0-FD8E-282C6E66F4F7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10160;p74">
              <a:extLst>
                <a:ext uri="{FF2B5EF4-FFF2-40B4-BE49-F238E27FC236}">
                  <a16:creationId xmlns:a16="http://schemas.microsoft.com/office/drawing/2014/main" id="{876F5D47-B77A-26B7-41AC-AE39D5147C10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4" name="Google Shape;10161;p74">
              <a:extLst>
                <a:ext uri="{FF2B5EF4-FFF2-40B4-BE49-F238E27FC236}">
                  <a16:creationId xmlns:a16="http://schemas.microsoft.com/office/drawing/2014/main" id="{6DA3CA4E-FF63-4DA9-F3DD-D6D1B3FE6B47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5" name="Google Shape;10172;p74">
            <a:extLst>
              <a:ext uri="{FF2B5EF4-FFF2-40B4-BE49-F238E27FC236}">
                <a16:creationId xmlns:a16="http://schemas.microsoft.com/office/drawing/2014/main" id="{450F0EB9-C2D9-1E0D-2F5C-1E72A14B5477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tx1">
              <a:lumMod val="95000"/>
            </a:schemeClr>
          </a:solidFill>
        </p:grpSpPr>
        <p:sp>
          <p:nvSpPr>
            <p:cNvPr id="96" name="Google Shape;10173;p74">
              <a:extLst>
                <a:ext uri="{FF2B5EF4-FFF2-40B4-BE49-F238E27FC236}">
                  <a16:creationId xmlns:a16="http://schemas.microsoft.com/office/drawing/2014/main" id="{55BFB633-AEBB-B926-338D-1EB5657DFA30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174;p74">
              <a:extLst>
                <a:ext uri="{FF2B5EF4-FFF2-40B4-BE49-F238E27FC236}">
                  <a16:creationId xmlns:a16="http://schemas.microsoft.com/office/drawing/2014/main" id="{2AF6EFAD-342D-4954-38B1-49DA76D8BA23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175;p74">
              <a:extLst>
                <a:ext uri="{FF2B5EF4-FFF2-40B4-BE49-F238E27FC236}">
                  <a16:creationId xmlns:a16="http://schemas.microsoft.com/office/drawing/2014/main" id="{3E823B54-7680-851F-1236-486C60CBB982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9" name="Google Shape;10184;p74">
            <a:extLst>
              <a:ext uri="{FF2B5EF4-FFF2-40B4-BE49-F238E27FC236}">
                <a16:creationId xmlns:a16="http://schemas.microsoft.com/office/drawing/2014/main" id="{F5E61E64-80C8-72B2-2F0A-F71C5DD2CCA9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tx1">
              <a:lumMod val="95000"/>
            </a:schemeClr>
          </a:solidFill>
        </p:grpSpPr>
        <p:sp>
          <p:nvSpPr>
            <p:cNvPr id="100" name="Google Shape;10185;p74">
              <a:extLst>
                <a:ext uri="{FF2B5EF4-FFF2-40B4-BE49-F238E27FC236}">
                  <a16:creationId xmlns:a16="http://schemas.microsoft.com/office/drawing/2014/main" id="{DCEF829B-1FED-00D8-353F-28C0DC6F8C66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0186;p74">
              <a:extLst>
                <a:ext uri="{FF2B5EF4-FFF2-40B4-BE49-F238E27FC236}">
                  <a16:creationId xmlns:a16="http://schemas.microsoft.com/office/drawing/2014/main" id="{06CB5B8B-4C70-9896-6DA1-554AF659FFD3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02" name="Google Shape;10189;p74">
            <a:extLst>
              <a:ext uri="{FF2B5EF4-FFF2-40B4-BE49-F238E27FC236}">
                <a16:creationId xmlns:a16="http://schemas.microsoft.com/office/drawing/2014/main" id="{0D8C2FE0-A311-8603-071E-B58A6775F28D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03" name="Google Shape;10190;p74">
            <a:extLst>
              <a:ext uri="{FF2B5EF4-FFF2-40B4-BE49-F238E27FC236}">
                <a16:creationId xmlns:a16="http://schemas.microsoft.com/office/drawing/2014/main" id="{C400CEAE-7939-9DE0-8178-19F6D9D43FC9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tx1">
              <a:lumMod val="95000"/>
            </a:schemeClr>
          </a:solidFill>
        </p:grpSpPr>
        <p:sp>
          <p:nvSpPr>
            <p:cNvPr id="104" name="Google Shape;10191;p74">
              <a:extLst>
                <a:ext uri="{FF2B5EF4-FFF2-40B4-BE49-F238E27FC236}">
                  <a16:creationId xmlns:a16="http://schemas.microsoft.com/office/drawing/2014/main" id="{9904DD66-0C5A-3E01-DC69-D409339867D6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192;p74">
              <a:extLst>
                <a:ext uri="{FF2B5EF4-FFF2-40B4-BE49-F238E27FC236}">
                  <a16:creationId xmlns:a16="http://schemas.microsoft.com/office/drawing/2014/main" id="{A70DD757-D6FC-D9CD-4810-823CCB2AF850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193;p74">
              <a:extLst>
                <a:ext uri="{FF2B5EF4-FFF2-40B4-BE49-F238E27FC236}">
                  <a16:creationId xmlns:a16="http://schemas.microsoft.com/office/drawing/2014/main" id="{9F772216-4847-8D4A-5C04-1C164F693599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194;p74">
              <a:extLst>
                <a:ext uri="{FF2B5EF4-FFF2-40B4-BE49-F238E27FC236}">
                  <a16:creationId xmlns:a16="http://schemas.microsoft.com/office/drawing/2014/main" id="{EB90857A-F1B0-9EA1-B391-B1451691A816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8" name="Google Shape;10221;p74">
            <a:extLst>
              <a:ext uri="{FF2B5EF4-FFF2-40B4-BE49-F238E27FC236}">
                <a16:creationId xmlns:a16="http://schemas.microsoft.com/office/drawing/2014/main" id="{DB4861A0-C9A9-BB41-D40F-23FA244DC5C2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tx1">
              <a:lumMod val="95000"/>
            </a:schemeClr>
          </a:solidFill>
        </p:grpSpPr>
        <p:sp>
          <p:nvSpPr>
            <p:cNvPr id="109" name="Google Shape;10222;p74">
              <a:extLst>
                <a:ext uri="{FF2B5EF4-FFF2-40B4-BE49-F238E27FC236}">
                  <a16:creationId xmlns:a16="http://schemas.microsoft.com/office/drawing/2014/main" id="{DC500116-B47D-C7BA-61E6-1145337F1D64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0223;p74">
              <a:extLst>
                <a:ext uri="{FF2B5EF4-FFF2-40B4-BE49-F238E27FC236}">
                  <a16:creationId xmlns:a16="http://schemas.microsoft.com/office/drawing/2014/main" id="{E9AB2478-53D8-9946-20A1-89E5C7B79710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0224;p74">
              <a:extLst>
                <a:ext uri="{FF2B5EF4-FFF2-40B4-BE49-F238E27FC236}">
                  <a16:creationId xmlns:a16="http://schemas.microsoft.com/office/drawing/2014/main" id="{308D4DED-8B12-02FB-F1B9-0A82D44637E2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10240;p74">
            <a:extLst>
              <a:ext uri="{FF2B5EF4-FFF2-40B4-BE49-F238E27FC236}">
                <a16:creationId xmlns:a16="http://schemas.microsoft.com/office/drawing/2014/main" id="{D07F92FA-80BA-E160-36B8-0A41FC0665F0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tx1">
              <a:lumMod val="95000"/>
            </a:schemeClr>
          </a:solidFill>
        </p:grpSpPr>
        <p:sp>
          <p:nvSpPr>
            <p:cNvPr id="113" name="Google Shape;10241;p74">
              <a:extLst>
                <a:ext uri="{FF2B5EF4-FFF2-40B4-BE49-F238E27FC236}">
                  <a16:creationId xmlns:a16="http://schemas.microsoft.com/office/drawing/2014/main" id="{5ED47E1B-8149-F964-135F-49A70BAC4385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242;p74">
              <a:extLst>
                <a:ext uri="{FF2B5EF4-FFF2-40B4-BE49-F238E27FC236}">
                  <a16:creationId xmlns:a16="http://schemas.microsoft.com/office/drawing/2014/main" id="{0F040848-4517-DE21-7654-2D755B31C10E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5" name="Google Shape;10303;p74">
            <a:extLst>
              <a:ext uri="{FF2B5EF4-FFF2-40B4-BE49-F238E27FC236}">
                <a16:creationId xmlns:a16="http://schemas.microsoft.com/office/drawing/2014/main" id="{8134E54A-B516-FDA6-CCBC-A8FE572B82A6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tx1">
              <a:lumMod val="95000"/>
            </a:schemeClr>
          </a:solidFill>
        </p:grpSpPr>
        <p:sp>
          <p:nvSpPr>
            <p:cNvPr id="116" name="Google Shape;10304;p74">
              <a:extLst>
                <a:ext uri="{FF2B5EF4-FFF2-40B4-BE49-F238E27FC236}">
                  <a16:creationId xmlns:a16="http://schemas.microsoft.com/office/drawing/2014/main" id="{BDCA80A8-5967-A140-930B-1B1A8C6B1884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305;p74">
              <a:extLst>
                <a:ext uri="{FF2B5EF4-FFF2-40B4-BE49-F238E27FC236}">
                  <a16:creationId xmlns:a16="http://schemas.microsoft.com/office/drawing/2014/main" id="{86BEB414-9D3C-DA08-86AF-BB63753AC875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306;p74">
              <a:extLst>
                <a:ext uri="{FF2B5EF4-FFF2-40B4-BE49-F238E27FC236}">
                  <a16:creationId xmlns:a16="http://schemas.microsoft.com/office/drawing/2014/main" id="{E5B232BD-3C9D-9D64-B41C-CA5810002D44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0307;p74">
              <a:extLst>
                <a:ext uri="{FF2B5EF4-FFF2-40B4-BE49-F238E27FC236}">
                  <a16:creationId xmlns:a16="http://schemas.microsoft.com/office/drawing/2014/main" id="{F5FBB616-5997-03CF-3257-ADE1F5798F79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0" name="Google Shape;10308;p74">
              <a:extLst>
                <a:ext uri="{FF2B5EF4-FFF2-40B4-BE49-F238E27FC236}">
                  <a16:creationId xmlns:a16="http://schemas.microsoft.com/office/drawing/2014/main" id="{75344257-847B-BF22-6783-CD22507A0B15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309;p74">
              <a:extLst>
                <a:ext uri="{FF2B5EF4-FFF2-40B4-BE49-F238E27FC236}">
                  <a16:creationId xmlns:a16="http://schemas.microsoft.com/office/drawing/2014/main" id="{68E8534B-28BA-92C8-8C1F-66FD5432FEC2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310;p74">
              <a:extLst>
                <a:ext uri="{FF2B5EF4-FFF2-40B4-BE49-F238E27FC236}">
                  <a16:creationId xmlns:a16="http://schemas.microsoft.com/office/drawing/2014/main" id="{0E23D113-FABC-A35F-2538-34DD1B18299D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311;p74">
              <a:extLst>
                <a:ext uri="{FF2B5EF4-FFF2-40B4-BE49-F238E27FC236}">
                  <a16:creationId xmlns:a16="http://schemas.microsoft.com/office/drawing/2014/main" id="{9753C141-4BD0-B39B-E38C-31A0BB72ACE4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312;p74">
              <a:extLst>
                <a:ext uri="{FF2B5EF4-FFF2-40B4-BE49-F238E27FC236}">
                  <a16:creationId xmlns:a16="http://schemas.microsoft.com/office/drawing/2014/main" id="{7F09CFA7-9C84-7BB6-A76D-58BBB28E5D8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313;p74">
              <a:extLst>
                <a:ext uri="{FF2B5EF4-FFF2-40B4-BE49-F238E27FC236}">
                  <a16:creationId xmlns:a16="http://schemas.microsoft.com/office/drawing/2014/main" id="{372743BC-5CC6-81DD-8A59-FC8EB256EFDD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314;p74">
              <a:extLst>
                <a:ext uri="{FF2B5EF4-FFF2-40B4-BE49-F238E27FC236}">
                  <a16:creationId xmlns:a16="http://schemas.microsoft.com/office/drawing/2014/main" id="{9E40EFB1-8DE5-C228-AD08-76D0CD40CECC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0315;p74">
              <a:extLst>
                <a:ext uri="{FF2B5EF4-FFF2-40B4-BE49-F238E27FC236}">
                  <a16:creationId xmlns:a16="http://schemas.microsoft.com/office/drawing/2014/main" id="{3EDC62F9-0A50-63E8-4673-F54BBD168B54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8" name="Google Shape;10341;p74">
            <a:extLst>
              <a:ext uri="{FF2B5EF4-FFF2-40B4-BE49-F238E27FC236}">
                <a16:creationId xmlns:a16="http://schemas.microsoft.com/office/drawing/2014/main" id="{C7C57747-9971-720C-CCAF-32E34CA116CF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tx1">
              <a:lumMod val="95000"/>
            </a:schemeClr>
          </a:solidFill>
        </p:grpSpPr>
        <p:sp>
          <p:nvSpPr>
            <p:cNvPr id="129" name="Google Shape;10342;p74">
              <a:extLst>
                <a:ext uri="{FF2B5EF4-FFF2-40B4-BE49-F238E27FC236}">
                  <a16:creationId xmlns:a16="http://schemas.microsoft.com/office/drawing/2014/main" id="{9A8D9C03-2797-BFD0-CC0A-844872C027D3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343;p74">
              <a:extLst>
                <a:ext uri="{FF2B5EF4-FFF2-40B4-BE49-F238E27FC236}">
                  <a16:creationId xmlns:a16="http://schemas.microsoft.com/office/drawing/2014/main" id="{5E1375A3-8781-2B56-C065-93780508A70F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344;p74">
              <a:extLst>
                <a:ext uri="{FF2B5EF4-FFF2-40B4-BE49-F238E27FC236}">
                  <a16:creationId xmlns:a16="http://schemas.microsoft.com/office/drawing/2014/main" id="{E48835BB-FCF8-0DB5-CF86-DC87E1DC6058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345;p74">
              <a:extLst>
                <a:ext uri="{FF2B5EF4-FFF2-40B4-BE49-F238E27FC236}">
                  <a16:creationId xmlns:a16="http://schemas.microsoft.com/office/drawing/2014/main" id="{F88DC6E4-0F63-4BD4-A8FF-A821A0BB9202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346;p74">
              <a:extLst>
                <a:ext uri="{FF2B5EF4-FFF2-40B4-BE49-F238E27FC236}">
                  <a16:creationId xmlns:a16="http://schemas.microsoft.com/office/drawing/2014/main" id="{EF83FBDE-4750-A7A6-63E2-5E7E35E4992E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359;p74">
            <a:extLst>
              <a:ext uri="{FF2B5EF4-FFF2-40B4-BE49-F238E27FC236}">
                <a16:creationId xmlns:a16="http://schemas.microsoft.com/office/drawing/2014/main" id="{64E4F5BD-29D9-422E-A1A3-A2799063BDC5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tx1">
              <a:lumMod val="95000"/>
            </a:schemeClr>
          </a:solidFill>
        </p:grpSpPr>
        <p:sp>
          <p:nvSpPr>
            <p:cNvPr id="135" name="Google Shape;10360;p74">
              <a:extLst>
                <a:ext uri="{FF2B5EF4-FFF2-40B4-BE49-F238E27FC236}">
                  <a16:creationId xmlns:a16="http://schemas.microsoft.com/office/drawing/2014/main" id="{7035E9D3-1911-F33B-7218-B7B0E7344345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361;p74">
              <a:extLst>
                <a:ext uri="{FF2B5EF4-FFF2-40B4-BE49-F238E27FC236}">
                  <a16:creationId xmlns:a16="http://schemas.microsoft.com/office/drawing/2014/main" id="{136B1D10-C86A-05EC-EA98-E571474D46C9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362;p74">
              <a:extLst>
                <a:ext uri="{FF2B5EF4-FFF2-40B4-BE49-F238E27FC236}">
                  <a16:creationId xmlns:a16="http://schemas.microsoft.com/office/drawing/2014/main" id="{BC1E894A-54D1-2522-E307-6807C34D9E78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10363;p74">
              <a:extLst>
                <a:ext uri="{FF2B5EF4-FFF2-40B4-BE49-F238E27FC236}">
                  <a16:creationId xmlns:a16="http://schemas.microsoft.com/office/drawing/2014/main" id="{0ACF96EF-0221-B07F-2D55-BC50B85A4947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9" name="Google Shape;10364;p74">
              <a:extLst>
                <a:ext uri="{FF2B5EF4-FFF2-40B4-BE49-F238E27FC236}">
                  <a16:creationId xmlns:a16="http://schemas.microsoft.com/office/drawing/2014/main" id="{A9B42535-9300-7F98-9A42-AE3CF13174DF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365;p74">
              <a:extLst>
                <a:ext uri="{FF2B5EF4-FFF2-40B4-BE49-F238E27FC236}">
                  <a16:creationId xmlns:a16="http://schemas.microsoft.com/office/drawing/2014/main" id="{85EEA85F-9670-8F87-F96A-5EBB362F3984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366;p74">
              <a:extLst>
                <a:ext uri="{FF2B5EF4-FFF2-40B4-BE49-F238E27FC236}">
                  <a16:creationId xmlns:a16="http://schemas.microsoft.com/office/drawing/2014/main" id="{58C1E19F-D674-1A6D-D3BC-05DA7B1D3E3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10399;p74">
            <a:extLst>
              <a:ext uri="{FF2B5EF4-FFF2-40B4-BE49-F238E27FC236}">
                <a16:creationId xmlns:a16="http://schemas.microsoft.com/office/drawing/2014/main" id="{6E74A0D5-A7A3-69AD-96B5-A1486883D69D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tx1">
              <a:lumMod val="95000"/>
            </a:schemeClr>
          </a:solidFill>
        </p:grpSpPr>
        <p:sp>
          <p:nvSpPr>
            <p:cNvPr id="143" name="Google Shape;10400;p74">
              <a:extLst>
                <a:ext uri="{FF2B5EF4-FFF2-40B4-BE49-F238E27FC236}">
                  <a16:creationId xmlns:a16="http://schemas.microsoft.com/office/drawing/2014/main" id="{99AF731B-BD45-B34A-DFB2-6C34E66BEBF0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0401;p74">
              <a:extLst>
                <a:ext uri="{FF2B5EF4-FFF2-40B4-BE49-F238E27FC236}">
                  <a16:creationId xmlns:a16="http://schemas.microsoft.com/office/drawing/2014/main" id="{2F552F25-A6D9-C98F-9788-99C84BC88632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0402;p74">
              <a:extLst>
                <a:ext uri="{FF2B5EF4-FFF2-40B4-BE49-F238E27FC236}">
                  <a16:creationId xmlns:a16="http://schemas.microsoft.com/office/drawing/2014/main" id="{BD7634BE-BA01-AECB-D503-6E1AB5510675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03;p74">
              <a:extLst>
                <a:ext uri="{FF2B5EF4-FFF2-40B4-BE49-F238E27FC236}">
                  <a16:creationId xmlns:a16="http://schemas.microsoft.com/office/drawing/2014/main" id="{E6D2DD11-4F48-3703-8AE0-AA94E3FD0FD5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404;p74">
              <a:extLst>
                <a:ext uri="{FF2B5EF4-FFF2-40B4-BE49-F238E27FC236}">
                  <a16:creationId xmlns:a16="http://schemas.microsoft.com/office/drawing/2014/main" id="{3992EF55-04B9-804C-808D-1B7CCE86FD35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405;p74">
              <a:extLst>
                <a:ext uri="{FF2B5EF4-FFF2-40B4-BE49-F238E27FC236}">
                  <a16:creationId xmlns:a16="http://schemas.microsoft.com/office/drawing/2014/main" id="{F90525DB-79FB-17E8-A5F6-7D7BFF1891CA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406;p74">
              <a:extLst>
                <a:ext uri="{FF2B5EF4-FFF2-40B4-BE49-F238E27FC236}">
                  <a16:creationId xmlns:a16="http://schemas.microsoft.com/office/drawing/2014/main" id="{CA4C3833-B352-232B-3E0F-EDFEE48C240F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407;p74">
              <a:extLst>
                <a:ext uri="{FF2B5EF4-FFF2-40B4-BE49-F238E27FC236}">
                  <a16:creationId xmlns:a16="http://schemas.microsoft.com/office/drawing/2014/main" id="{2408B6C5-7300-2675-6695-BEDB08B7635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421;p74">
            <a:extLst>
              <a:ext uri="{FF2B5EF4-FFF2-40B4-BE49-F238E27FC236}">
                <a16:creationId xmlns:a16="http://schemas.microsoft.com/office/drawing/2014/main" id="{32A1B03B-3768-CEC6-583F-38C818A1D273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tx1">
              <a:lumMod val="95000"/>
            </a:schemeClr>
          </a:solidFill>
        </p:grpSpPr>
        <p:sp>
          <p:nvSpPr>
            <p:cNvPr id="152" name="Google Shape;10422;p74">
              <a:extLst>
                <a:ext uri="{FF2B5EF4-FFF2-40B4-BE49-F238E27FC236}">
                  <a16:creationId xmlns:a16="http://schemas.microsoft.com/office/drawing/2014/main" id="{A628DDF8-87B1-D635-A073-6ED8BB46A42E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423;p74">
              <a:extLst>
                <a:ext uri="{FF2B5EF4-FFF2-40B4-BE49-F238E27FC236}">
                  <a16:creationId xmlns:a16="http://schemas.microsoft.com/office/drawing/2014/main" id="{34B1212B-5C78-4A88-6330-CF660CF487A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424;p74">
              <a:extLst>
                <a:ext uri="{FF2B5EF4-FFF2-40B4-BE49-F238E27FC236}">
                  <a16:creationId xmlns:a16="http://schemas.microsoft.com/office/drawing/2014/main" id="{BDB7058D-E3F2-6944-2734-9346CFF27837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425;p74">
              <a:extLst>
                <a:ext uri="{FF2B5EF4-FFF2-40B4-BE49-F238E27FC236}">
                  <a16:creationId xmlns:a16="http://schemas.microsoft.com/office/drawing/2014/main" id="{D62307E0-35DC-62B3-DAAA-22DABA8C6A65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426;p74">
              <a:extLst>
                <a:ext uri="{FF2B5EF4-FFF2-40B4-BE49-F238E27FC236}">
                  <a16:creationId xmlns:a16="http://schemas.microsoft.com/office/drawing/2014/main" id="{713581FF-EF81-1DBB-D5F3-84C3E60BE3CC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7" name="Google Shape;10427;p74">
              <a:extLst>
                <a:ext uri="{FF2B5EF4-FFF2-40B4-BE49-F238E27FC236}">
                  <a16:creationId xmlns:a16="http://schemas.microsoft.com/office/drawing/2014/main" id="{817C0113-4B03-CBE4-9E79-CD6E58F58930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0428;p74">
              <a:extLst>
                <a:ext uri="{FF2B5EF4-FFF2-40B4-BE49-F238E27FC236}">
                  <a16:creationId xmlns:a16="http://schemas.microsoft.com/office/drawing/2014/main" id="{B6245C0D-61A1-CCC9-36D1-3EBD18BF2D26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429;p74">
              <a:extLst>
                <a:ext uri="{FF2B5EF4-FFF2-40B4-BE49-F238E27FC236}">
                  <a16:creationId xmlns:a16="http://schemas.microsoft.com/office/drawing/2014/main" id="{B5991768-198C-A8D6-160C-F828C508BB5C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0" name="Google Shape;10435;p74">
            <a:extLst>
              <a:ext uri="{FF2B5EF4-FFF2-40B4-BE49-F238E27FC236}">
                <a16:creationId xmlns:a16="http://schemas.microsoft.com/office/drawing/2014/main" id="{B0C8894B-9F90-DA81-45BE-ECF3C8CAE146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>
              <a:lumMod val="95000"/>
            </a:schemeClr>
          </a:solidFill>
        </p:grpSpPr>
        <p:sp>
          <p:nvSpPr>
            <p:cNvPr id="161" name="Google Shape;10436;p74">
              <a:extLst>
                <a:ext uri="{FF2B5EF4-FFF2-40B4-BE49-F238E27FC236}">
                  <a16:creationId xmlns:a16="http://schemas.microsoft.com/office/drawing/2014/main" id="{72B9778C-1AAB-7941-0425-FEEFB5415C22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437;p74">
              <a:extLst>
                <a:ext uri="{FF2B5EF4-FFF2-40B4-BE49-F238E27FC236}">
                  <a16:creationId xmlns:a16="http://schemas.microsoft.com/office/drawing/2014/main" id="{77A221C2-05B3-D40B-6C17-D153D149816D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438;p74">
              <a:extLst>
                <a:ext uri="{FF2B5EF4-FFF2-40B4-BE49-F238E27FC236}">
                  <a16:creationId xmlns:a16="http://schemas.microsoft.com/office/drawing/2014/main" id="{8CE74A97-6B09-1DD6-C5C1-686A1887EF7A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439;p74">
              <a:extLst>
                <a:ext uri="{FF2B5EF4-FFF2-40B4-BE49-F238E27FC236}">
                  <a16:creationId xmlns:a16="http://schemas.microsoft.com/office/drawing/2014/main" id="{39D4E7AB-BC2E-CF7B-759C-B79DC0CB77FF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0440;p74">
              <a:extLst>
                <a:ext uri="{FF2B5EF4-FFF2-40B4-BE49-F238E27FC236}">
                  <a16:creationId xmlns:a16="http://schemas.microsoft.com/office/drawing/2014/main" id="{0A4DDFBB-2716-C11E-2676-3306AD57362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6" name="Google Shape;10441;p74">
              <a:extLst>
                <a:ext uri="{FF2B5EF4-FFF2-40B4-BE49-F238E27FC236}">
                  <a16:creationId xmlns:a16="http://schemas.microsoft.com/office/drawing/2014/main" id="{13686301-39EF-8BF6-4B00-38B225BC7D5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442;p74">
              <a:extLst>
                <a:ext uri="{FF2B5EF4-FFF2-40B4-BE49-F238E27FC236}">
                  <a16:creationId xmlns:a16="http://schemas.microsoft.com/office/drawing/2014/main" id="{B944E3DB-EA66-0047-E590-DCBC2A1B8457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8" name="Google Shape;10443;p74">
            <a:extLst>
              <a:ext uri="{FF2B5EF4-FFF2-40B4-BE49-F238E27FC236}">
                <a16:creationId xmlns:a16="http://schemas.microsoft.com/office/drawing/2014/main" id="{84A333A3-8641-1BBA-551F-958DCC75C6D2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tx1">
              <a:lumMod val="95000"/>
            </a:schemeClr>
          </a:solidFill>
        </p:grpSpPr>
        <p:sp>
          <p:nvSpPr>
            <p:cNvPr id="169" name="Google Shape;10444;p74">
              <a:extLst>
                <a:ext uri="{FF2B5EF4-FFF2-40B4-BE49-F238E27FC236}">
                  <a16:creationId xmlns:a16="http://schemas.microsoft.com/office/drawing/2014/main" id="{E252BE79-C9EE-B698-816B-C4DFE51E4246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445;p74">
              <a:extLst>
                <a:ext uri="{FF2B5EF4-FFF2-40B4-BE49-F238E27FC236}">
                  <a16:creationId xmlns:a16="http://schemas.microsoft.com/office/drawing/2014/main" id="{0A5A737C-3A48-C155-DD91-F45589757BBF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1" name="Google Shape;10446;p74">
              <a:extLst>
                <a:ext uri="{FF2B5EF4-FFF2-40B4-BE49-F238E27FC236}">
                  <a16:creationId xmlns:a16="http://schemas.microsoft.com/office/drawing/2014/main" id="{6F844135-43FE-749D-5C88-E64CFEF7F7A1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2" name="Google Shape;10447;p74">
              <a:extLst>
                <a:ext uri="{FF2B5EF4-FFF2-40B4-BE49-F238E27FC236}">
                  <a16:creationId xmlns:a16="http://schemas.microsoft.com/office/drawing/2014/main" id="{36C33D9C-C7D8-97D2-0CE8-246E9D4E18CA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448;p74">
              <a:extLst>
                <a:ext uri="{FF2B5EF4-FFF2-40B4-BE49-F238E27FC236}">
                  <a16:creationId xmlns:a16="http://schemas.microsoft.com/office/drawing/2014/main" id="{FF675542-6F4D-3E55-97DD-12B06214131A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449;p74">
              <a:extLst>
                <a:ext uri="{FF2B5EF4-FFF2-40B4-BE49-F238E27FC236}">
                  <a16:creationId xmlns:a16="http://schemas.microsoft.com/office/drawing/2014/main" id="{9125A2D8-50E1-23FB-C09C-10D9308A7D7B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5" name="Google Shape;10468;p74">
            <a:extLst>
              <a:ext uri="{FF2B5EF4-FFF2-40B4-BE49-F238E27FC236}">
                <a16:creationId xmlns:a16="http://schemas.microsoft.com/office/drawing/2014/main" id="{4D91AD98-E6FA-393A-C118-95A4B7E33C43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tx1">
              <a:lumMod val="95000"/>
            </a:schemeClr>
          </a:solidFill>
        </p:grpSpPr>
        <p:sp>
          <p:nvSpPr>
            <p:cNvPr id="176" name="Google Shape;10469;p74">
              <a:extLst>
                <a:ext uri="{FF2B5EF4-FFF2-40B4-BE49-F238E27FC236}">
                  <a16:creationId xmlns:a16="http://schemas.microsoft.com/office/drawing/2014/main" id="{39D7312E-F4BB-D22C-E8CD-486D8BA21256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470;p74">
              <a:extLst>
                <a:ext uri="{FF2B5EF4-FFF2-40B4-BE49-F238E27FC236}">
                  <a16:creationId xmlns:a16="http://schemas.microsoft.com/office/drawing/2014/main" id="{3B3E27A9-7833-171B-E938-F435431B5801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0471;p74">
              <a:extLst>
                <a:ext uri="{FF2B5EF4-FFF2-40B4-BE49-F238E27FC236}">
                  <a16:creationId xmlns:a16="http://schemas.microsoft.com/office/drawing/2014/main" id="{55AC9C8B-FC42-E421-C931-49C44CF4CCB3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9" name="Google Shape;10483;p74">
            <a:extLst>
              <a:ext uri="{FF2B5EF4-FFF2-40B4-BE49-F238E27FC236}">
                <a16:creationId xmlns:a16="http://schemas.microsoft.com/office/drawing/2014/main" id="{5580884D-8122-901C-E64B-22C93E1B7A89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tx1">
              <a:lumMod val="95000"/>
            </a:schemeClr>
          </a:solidFill>
        </p:grpSpPr>
        <p:sp>
          <p:nvSpPr>
            <p:cNvPr id="180" name="Google Shape;10484;p74">
              <a:extLst>
                <a:ext uri="{FF2B5EF4-FFF2-40B4-BE49-F238E27FC236}">
                  <a16:creationId xmlns:a16="http://schemas.microsoft.com/office/drawing/2014/main" id="{B6CC8BC5-7402-5067-9680-BD884BA1C087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485;p74">
              <a:extLst>
                <a:ext uri="{FF2B5EF4-FFF2-40B4-BE49-F238E27FC236}">
                  <a16:creationId xmlns:a16="http://schemas.microsoft.com/office/drawing/2014/main" id="{CEBBC31F-F1D8-1640-A53E-E72DF233C01D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486;p74">
              <a:extLst>
                <a:ext uri="{FF2B5EF4-FFF2-40B4-BE49-F238E27FC236}">
                  <a16:creationId xmlns:a16="http://schemas.microsoft.com/office/drawing/2014/main" id="{D2B3E104-9ED3-0FF6-3200-2F26A3D5A199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487;p74">
              <a:extLst>
                <a:ext uri="{FF2B5EF4-FFF2-40B4-BE49-F238E27FC236}">
                  <a16:creationId xmlns:a16="http://schemas.microsoft.com/office/drawing/2014/main" id="{5DC2FF1B-575D-C294-CAE1-F0443950F01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488;p74">
              <a:extLst>
                <a:ext uri="{FF2B5EF4-FFF2-40B4-BE49-F238E27FC236}">
                  <a16:creationId xmlns:a16="http://schemas.microsoft.com/office/drawing/2014/main" id="{7B86162D-D14A-CF42-C8B0-D27789004425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5" name="Google Shape;10497;p74">
            <a:extLst>
              <a:ext uri="{FF2B5EF4-FFF2-40B4-BE49-F238E27FC236}">
                <a16:creationId xmlns:a16="http://schemas.microsoft.com/office/drawing/2014/main" id="{DAC5DB54-DEA2-A2F7-1ADE-74E88975F8AC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tx1">
              <a:lumMod val="95000"/>
            </a:schemeClr>
          </a:solidFill>
        </p:grpSpPr>
        <p:sp>
          <p:nvSpPr>
            <p:cNvPr id="186" name="Google Shape;10498;p74">
              <a:extLst>
                <a:ext uri="{FF2B5EF4-FFF2-40B4-BE49-F238E27FC236}">
                  <a16:creationId xmlns:a16="http://schemas.microsoft.com/office/drawing/2014/main" id="{7776D98E-A7CC-C5D2-EE8D-E957CD381057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0499;p74">
              <a:extLst>
                <a:ext uri="{FF2B5EF4-FFF2-40B4-BE49-F238E27FC236}">
                  <a16:creationId xmlns:a16="http://schemas.microsoft.com/office/drawing/2014/main" id="{CB3CDB63-1A3F-38B8-15CA-FDEDED9242E8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0500;p74">
              <a:extLst>
                <a:ext uri="{FF2B5EF4-FFF2-40B4-BE49-F238E27FC236}">
                  <a16:creationId xmlns:a16="http://schemas.microsoft.com/office/drawing/2014/main" id="{BB1CF3C5-A259-0FE3-AF35-FBF8BF88988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501;p74">
              <a:extLst>
                <a:ext uri="{FF2B5EF4-FFF2-40B4-BE49-F238E27FC236}">
                  <a16:creationId xmlns:a16="http://schemas.microsoft.com/office/drawing/2014/main" id="{A381F3A9-42A0-3645-C697-BB644FE629B5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502;p74">
              <a:extLst>
                <a:ext uri="{FF2B5EF4-FFF2-40B4-BE49-F238E27FC236}">
                  <a16:creationId xmlns:a16="http://schemas.microsoft.com/office/drawing/2014/main" id="{F63B3331-7844-5D5F-9576-0CE28620D224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503;p74">
              <a:extLst>
                <a:ext uri="{FF2B5EF4-FFF2-40B4-BE49-F238E27FC236}">
                  <a16:creationId xmlns:a16="http://schemas.microsoft.com/office/drawing/2014/main" id="{A28E7EF9-BC0C-4AC0-2D1C-1509FAA437AD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2" name="Google Shape;10234;p74">
            <a:extLst>
              <a:ext uri="{FF2B5EF4-FFF2-40B4-BE49-F238E27FC236}">
                <a16:creationId xmlns:a16="http://schemas.microsoft.com/office/drawing/2014/main" id="{B6ED30CD-683A-793C-B352-297FFB6B6176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tx1">
              <a:lumMod val="95000"/>
            </a:schemeClr>
          </a:solidFill>
        </p:grpSpPr>
        <p:sp>
          <p:nvSpPr>
            <p:cNvPr id="193" name="Google Shape;10235;p74">
              <a:extLst>
                <a:ext uri="{FF2B5EF4-FFF2-40B4-BE49-F238E27FC236}">
                  <a16:creationId xmlns:a16="http://schemas.microsoft.com/office/drawing/2014/main" id="{5E840F5C-BC96-9647-0EA6-6A757925D015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236;p74">
              <a:extLst>
                <a:ext uri="{FF2B5EF4-FFF2-40B4-BE49-F238E27FC236}">
                  <a16:creationId xmlns:a16="http://schemas.microsoft.com/office/drawing/2014/main" id="{BE43145C-73A4-E078-97F9-0AC52F38FA8D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237;p74">
              <a:extLst>
                <a:ext uri="{FF2B5EF4-FFF2-40B4-BE49-F238E27FC236}">
                  <a16:creationId xmlns:a16="http://schemas.microsoft.com/office/drawing/2014/main" id="{73BF0394-8AD2-0C4F-79F8-2F851203C904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0238;p74">
              <a:extLst>
                <a:ext uri="{FF2B5EF4-FFF2-40B4-BE49-F238E27FC236}">
                  <a16:creationId xmlns:a16="http://schemas.microsoft.com/office/drawing/2014/main" id="{7A77AFAC-6C2B-6E33-5F95-AA494A05BB83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0239;p74">
              <a:extLst>
                <a:ext uri="{FF2B5EF4-FFF2-40B4-BE49-F238E27FC236}">
                  <a16:creationId xmlns:a16="http://schemas.microsoft.com/office/drawing/2014/main" id="{8FE3D93A-4BB7-14AF-940B-04A6D4F90B26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8" name="Google Shape;10251;p74">
            <a:extLst>
              <a:ext uri="{FF2B5EF4-FFF2-40B4-BE49-F238E27FC236}">
                <a16:creationId xmlns:a16="http://schemas.microsoft.com/office/drawing/2014/main" id="{2D625EFD-E3BD-DBE4-42A6-AC23C3E1291E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tx1">
              <a:lumMod val="95000"/>
            </a:schemeClr>
          </a:solidFill>
        </p:grpSpPr>
        <p:sp>
          <p:nvSpPr>
            <p:cNvPr id="199" name="Google Shape;10252;p74">
              <a:extLst>
                <a:ext uri="{FF2B5EF4-FFF2-40B4-BE49-F238E27FC236}">
                  <a16:creationId xmlns:a16="http://schemas.microsoft.com/office/drawing/2014/main" id="{EA4BDDE3-6CDE-44D6-7080-A5ABC206045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253;p74">
              <a:extLst>
                <a:ext uri="{FF2B5EF4-FFF2-40B4-BE49-F238E27FC236}">
                  <a16:creationId xmlns:a16="http://schemas.microsoft.com/office/drawing/2014/main" id="{AD62E79E-7A82-72EF-23BB-00DB5C84E39D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0254;p74">
              <a:extLst>
                <a:ext uri="{FF2B5EF4-FFF2-40B4-BE49-F238E27FC236}">
                  <a16:creationId xmlns:a16="http://schemas.microsoft.com/office/drawing/2014/main" id="{555AA038-3482-4E76-D1AD-4CCA63FB0076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0255;p74">
              <a:extLst>
                <a:ext uri="{FF2B5EF4-FFF2-40B4-BE49-F238E27FC236}">
                  <a16:creationId xmlns:a16="http://schemas.microsoft.com/office/drawing/2014/main" id="{1572EBDC-26D4-4B64-1D97-27EAEF23DF81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256;p74">
              <a:extLst>
                <a:ext uri="{FF2B5EF4-FFF2-40B4-BE49-F238E27FC236}">
                  <a16:creationId xmlns:a16="http://schemas.microsoft.com/office/drawing/2014/main" id="{1B3C49C3-2C00-F2CD-2B54-2A580FEF5C64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257;p74">
              <a:extLst>
                <a:ext uri="{FF2B5EF4-FFF2-40B4-BE49-F238E27FC236}">
                  <a16:creationId xmlns:a16="http://schemas.microsoft.com/office/drawing/2014/main" id="{CED34CF2-3EF7-D11C-B730-91C01357E20C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258;p74">
              <a:extLst>
                <a:ext uri="{FF2B5EF4-FFF2-40B4-BE49-F238E27FC236}">
                  <a16:creationId xmlns:a16="http://schemas.microsoft.com/office/drawing/2014/main" id="{7DEB2AAA-9EB6-92E1-B14D-AD542DA25615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6" name="Google Shape;10297;p74">
            <a:extLst>
              <a:ext uri="{FF2B5EF4-FFF2-40B4-BE49-F238E27FC236}">
                <a16:creationId xmlns:a16="http://schemas.microsoft.com/office/drawing/2014/main" id="{B947A0DE-5C4E-AE62-3DDB-49046C49641A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tx1">
              <a:lumMod val="95000"/>
            </a:schemeClr>
          </a:solidFill>
        </p:grpSpPr>
        <p:sp>
          <p:nvSpPr>
            <p:cNvPr id="207" name="Google Shape;10298;p74">
              <a:extLst>
                <a:ext uri="{FF2B5EF4-FFF2-40B4-BE49-F238E27FC236}">
                  <a16:creationId xmlns:a16="http://schemas.microsoft.com/office/drawing/2014/main" id="{881ABBE3-588B-82D3-561B-3A31855B1656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0299;p74">
              <a:extLst>
                <a:ext uri="{FF2B5EF4-FFF2-40B4-BE49-F238E27FC236}">
                  <a16:creationId xmlns:a16="http://schemas.microsoft.com/office/drawing/2014/main" id="{BC3DECF4-6E6E-8727-42DB-4CA848666409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300;p74">
              <a:extLst>
                <a:ext uri="{FF2B5EF4-FFF2-40B4-BE49-F238E27FC236}">
                  <a16:creationId xmlns:a16="http://schemas.microsoft.com/office/drawing/2014/main" id="{71A0C705-5EDD-80B0-16EC-2CD6E9B5BDF3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301;p74">
              <a:extLst>
                <a:ext uri="{FF2B5EF4-FFF2-40B4-BE49-F238E27FC236}">
                  <a16:creationId xmlns:a16="http://schemas.microsoft.com/office/drawing/2014/main" id="{D70B6877-5FF5-A141-B181-7048A5B8501C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1" name="Google Shape;10302;p74">
              <a:extLst>
                <a:ext uri="{FF2B5EF4-FFF2-40B4-BE49-F238E27FC236}">
                  <a16:creationId xmlns:a16="http://schemas.microsoft.com/office/drawing/2014/main" id="{D9F60671-8F27-7F0B-31D5-B7B35A520D73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12" name="Google Shape;10352;p74">
            <a:extLst>
              <a:ext uri="{FF2B5EF4-FFF2-40B4-BE49-F238E27FC236}">
                <a16:creationId xmlns:a16="http://schemas.microsoft.com/office/drawing/2014/main" id="{F092A5F2-EEE1-9BA3-43AB-B449A1CB264E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tx1">
              <a:lumMod val="95000"/>
            </a:schemeClr>
          </a:solidFill>
        </p:grpSpPr>
        <p:sp>
          <p:nvSpPr>
            <p:cNvPr id="213" name="Google Shape;10353;p74">
              <a:extLst>
                <a:ext uri="{FF2B5EF4-FFF2-40B4-BE49-F238E27FC236}">
                  <a16:creationId xmlns:a16="http://schemas.microsoft.com/office/drawing/2014/main" id="{5DFF152A-F5B7-C858-50A9-0010394CF584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4" name="Google Shape;10354;p74">
              <a:extLst>
                <a:ext uri="{FF2B5EF4-FFF2-40B4-BE49-F238E27FC236}">
                  <a16:creationId xmlns:a16="http://schemas.microsoft.com/office/drawing/2014/main" id="{9EE47E41-1CB6-3D0C-75C3-C7CA5C5332EE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5" name="Google Shape;10355;p74">
              <a:extLst>
                <a:ext uri="{FF2B5EF4-FFF2-40B4-BE49-F238E27FC236}">
                  <a16:creationId xmlns:a16="http://schemas.microsoft.com/office/drawing/2014/main" id="{3A89385C-6F69-661F-A86C-927643AA8C29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6" name="Google Shape;10356;p74">
              <a:extLst>
                <a:ext uri="{FF2B5EF4-FFF2-40B4-BE49-F238E27FC236}">
                  <a16:creationId xmlns:a16="http://schemas.microsoft.com/office/drawing/2014/main" id="{FB8DE774-DE68-F3F5-E9C7-29A9C2C6AAD3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7" name="Google Shape;10357;p74">
              <a:extLst>
                <a:ext uri="{FF2B5EF4-FFF2-40B4-BE49-F238E27FC236}">
                  <a16:creationId xmlns:a16="http://schemas.microsoft.com/office/drawing/2014/main" id="{F28060C4-2620-5791-8A63-8EE692C844BA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8" name="Google Shape;10358;p74">
              <a:extLst>
                <a:ext uri="{FF2B5EF4-FFF2-40B4-BE49-F238E27FC236}">
                  <a16:creationId xmlns:a16="http://schemas.microsoft.com/office/drawing/2014/main" id="{50BE57E1-FD99-F2F8-752F-2A0E515001BD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19" name="Google Shape;10390;p74">
            <a:extLst>
              <a:ext uri="{FF2B5EF4-FFF2-40B4-BE49-F238E27FC236}">
                <a16:creationId xmlns:a16="http://schemas.microsoft.com/office/drawing/2014/main" id="{F265D82F-2904-8682-52C5-72927BA48AB4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tx1">
              <a:lumMod val="95000"/>
            </a:schemeClr>
          </a:solidFill>
        </p:grpSpPr>
        <p:sp>
          <p:nvSpPr>
            <p:cNvPr id="220" name="Google Shape;10391;p74">
              <a:extLst>
                <a:ext uri="{FF2B5EF4-FFF2-40B4-BE49-F238E27FC236}">
                  <a16:creationId xmlns:a16="http://schemas.microsoft.com/office/drawing/2014/main" id="{753A1C6E-0416-2FC9-9A28-A95DACCA5A16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1" name="Google Shape;10392;p74">
              <a:extLst>
                <a:ext uri="{FF2B5EF4-FFF2-40B4-BE49-F238E27FC236}">
                  <a16:creationId xmlns:a16="http://schemas.microsoft.com/office/drawing/2014/main" id="{A7CDD23E-E619-3415-14DD-D335873DA50D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2" name="Google Shape;10393;p74">
              <a:extLst>
                <a:ext uri="{FF2B5EF4-FFF2-40B4-BE49-F238E27FC236}">
                  <a16:creationId xmlns:a16="http://schemas.microsoft.com/office/drawing/2014/main" id="{1C7C88F6-AE79-0A07-C2EC-F305911EE691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3" name="Google Shape;10394;p74">
              <a:extLst>
                <a:ext uri="{FF2B5EF4-FFF2-40B4-BE49-F238E27FC236}">
                  <a16:creationId xmlns:a16="http://schemas.microsoft.com/office/drawing/2014/main" id="{61762E3B-89C0-3D36-A408-FC9699C7AD3E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4" name="Google Shape;10395;p74">
              <a:extLst>
                <a:ext uri="{FF2B5EF4-FFF2-40B4-BE49-F238E27FC236}">
                  <a16:creationId xmlns:a16="http://schemas.microsoft.com/office/drawing/2014/main" id="{62FECEA5-4FCA-CAB8-1171-977B4D13C0DB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5" name="Google Shape;10396;p74">
              <a:extLst>
                <a:ext uri="{FF2B5EF4-FFF2-40B4-BE49-F238E27FC236}">
                  <a16:creationId xmlns:a16="http://schemas.microsoft.com/office/drawing/2014/main" id="{1F7804CF-CE28-6C64-8C22-24E5EA703AF1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6" name="Google Shape;10397;p74">
              <a:extLst>
                <a:ext uri="{FF2B5EF4-FFF2-40B4-BE49-F238E27FC236}">
                  <a16:creationId xmlns:a16="http://schemas.microsoft.com/office/drawing/2014/main" id="{C8125E90-9714-D455-CE01-BC062C513D35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7" name="Google Shape;10398;p74">
              <a:extLst>
                <a:ext uri="{FF2B5EF4-FFF2-40B4-BE49-F238E27FC236}">
                  <a16:creationId xmlns:a16="http://schemas.microsoft.com/office/drawing/2014/main" id="{3A95F6E5-4BD7-9B66-C71D-3F17232FDF82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28" name="Google Shape;10412;p74">
            <a:extLst>
              <a:ext uri="{FF2B5EF4-FFF2-40B4-BE49-F238E27FC236}">
                <a16:creationId xmlns:a16="http://schemas.microsoft.com/office/drawing/2014/main" id="{A8241BB4-8311-AD6C-D4E7-2ECC32AECD38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tx1">
              <a:lumMod val="95000"/>
            </a:schemeClr>
          </a:solidFill>
        </p:grpSpPr>
        <p:sp>
          <p:nvSpPr>
            <p:cNvPr id="229" name="Google Shape;10413;p74">
              <a:extLst>
                <a:ext uri="{FF2B5EF4-FFF2-40B4-BE49-F238E27FC236}">
                  <a16:creationId xmlns:a16="http://schemas.microsoft.com/office/drawing/2014/main" id="{7B6925CA-C2E2-EAF5-3E44-400F138E6F71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0" name="Google Shape;10414;p74">
              <a:extLst>
                <a:ext uri="{FF2B5EF4-FFF2-40B4-BE49-F238E27FC236}">
                  <a16:creationId xmlns:a16="http://schemas.microsoft.com/office/drawing/2014/main" id="{27D05A5B-EC55-091F-7E23-A60E12D429BA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1" name="Google Shape;10415;p74">
              <a:extLst>
                <a:ext uri="{FF2B5EF4-FFF2-40B4-BE49-F238E27FC236}">
                  <a16:creationId xmlns:a16="http://schemas.microsoft.com/office/drawing/2014/main" id="{C4CD41F0-5D52-1CBE-674C-46C603E1BD76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2" name="Google Shape;10416;p74">
              <a:extLst>
                <a:ext uri="{FF2B5EF4-FFF2-40B4-BE49-F238E27FC236}">
                  <a16:creationId xmlns:a16="http://schemas.microsoft.com/office/drawing/2014/main" id="{A4A66EF9-9482-31D8-9798-30456806D05D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3" name="Google Shape;10417;p74">
              <a:extLst>
                <a:ext uri="{FF2B5EF4-FFF2-40B4-BE49-F238E27FC236}">
                  <a16:creationId xmlns:a16="http://schemas.microsoft.com/office/drawing/2014/main" id="{BE77B583-C5C0-3989-180F-CABBD7349D51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4" name="Google Shape;10418;p74">
              <a:extLst>
                <a:ext uri="{FF2B5EF4-FFF2-40B4-BE49-F238E27FC236}">
                  <a16:creationId xmlns:a16="http://schemas.microsoft.com/office/drawing/2014/main" id="{AA47627D-4F35-032E-EE65-9E219808D92F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5" name="Google Shape;10419;p74">
              <a:extLst>
                <a:ext uri="{FF2B5EF4-FFF2-40B4-BE49-F238E27FC236}">
                  <a16:creationId xmlns:a16="http://schemas.microsoft.com/office/drawing/2014/main" id="{C7913600-AF95-1C67-9013-68E2DA9219FE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6" name="Google Shape;10420;p74">
              <a:extLst>
                <a:ext uri="{FF2B5EF4-FFF2-40B4-BE49-F238E27FC236}">
                  <a16:creationId xmlns:a16="http://schemas.microsoft.com/office/drawing/2014/main" id="{379AA7BA-4B98-E74B-A315-AA19E0A97027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37" name="Google Shape;10478;p74">
            <a:extLst>
              <a:ext uri="{FF2B5EF4-FFF2-40B4-BE49-F238E27FC236}">
                <a16:creationId xmlns:a16="http://schemas.microsoft.com/office/drawing/2014/main" id="{0E6E3294-013D-0FBA-2DA0-E09084413642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tx1">
              <a:lumMod val="95000"/>
            </a:schemeClr>
          </a:solidFill>
        </p:grpSpPr>
        <p:sp>
          <p:nvSpPr>
            <p:cNvPr id="238" name="Google Shape;10479;p74">
              <a:extLst>
                <a:ext uri="{FF2B5EF4-FFF2-40B4-BE49-F238E27FC236}">
                  <a16:creationId xmlns:a16="http://schemas.microsoft.com/office/drawing/2014/main" id="{BA70467A-4636-A5B8-74ED-9AA08413F2AF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9" name="Google Shape;10480;p74">
              <a:extLst>
                <a:ext uri="{FF2B5EF4-FFF2-40B4-BE49-F238E27FC236}">
                  <a16:creationId xmlns:a16="http://schemas.microsoft.com/office/drawing/2014/main" id="{08AB38DC-2133-BF89-CD17-02B5EB3FCEE6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0" name="Google Shape;10481;p74">
              <a:extLst>
                <a:ext uri="{FF2B5EF4-FFF2-40B4-BE49-F238E27FC236}">
                  <a16:creationId xmlns:a16="http://schemas.microsoft.com/office/drawing/2014/main" id="{5FF63C27-E620-3324-FD4D-BC7ECDA9C5BD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1" name="Google Shape;10482;p74">
              <a:extLst>
                <a:ext uri="{FF2B5EF4-FFF2-40B4-BE49-F238E27FC236}">
                  <a16:creationId xmlns:a16="http://schemas.microsoft.com/office/drawing/2014/main" id="{362CE982-E2C9-35ED-66C2-FADCFDE904B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42" name="Google Shape;10101;p74">
            <a:extLst>
              <a:ext uri="{FF2B5EF4-FFF2-40B4-BE49-F238E27FC236}">
                <a16:creationId xmlns:a16="http://schemas.microsoft.com/office/drawing/2014/main" id="{217179B5-B082-9654-7197-5CA6A10FF27A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>
              <a:lumMod val="95000"/>
            </a:schemeClr>
          </a:solidFill>
        </p:grpSpPr>
        <p:sp>
          <p:nvSpPr>
            <p:cNvPr id="243" name="Google Shape;10102;p74">
              <a:extLst>
                <a:ext uri="{FF2B5EF4-FFF2-40B4-BE49-F238E27FC236}">
                  <a16:creationId xmlns:a16="http://schemas.microsoft.com/office/drawing/2014/main" id="{F416A272-9C73-5851-6787-DD5F20495608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4" name="Google Shape;10103;p74">
              <a:extLst>
                <a:ext uri="{FF2B5EF4-FFF2-40B4-BE49-F238E27FC236}">
                  <a16:creationId xmlns:a16="http://schemas.microsoft.com/office/drawing/2014/main" id="{9EAACDF1-B6DD-D2A0-3182-46D5F1C7F7E9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5" name="Google Shape;10104;p74">
              <a:extLst>
                <a:ext uri="{FF2B5EF4-FFF2-40B4-BE49-F238E27FC236}">
                  <a16:creationId xmlns:a16="http://schemas.microsoft.com/office/drawing/2014/main" id="{76F5D52B-17DC-886F-1F5C-D68A84C67E9A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6" name="Google Shape;10105;p74">
              <a:extLst>
                <a:ext uri="{FF2B5EF4-FFF2-40B4-BE49-F238E27FC236}">
                  <a16:creationId xmlns:a16="http://schemas.microsoft.com/office/drawing/2014/main" id="{E9832343-205C-538B-DEBC-741EDD87676A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7" name="Google Shape;10106;p74">
              <a:extLst>
                <a:ext uri="{FF2B5EF4-FFF2-40B4-BE49-F238E27FC236}">
                  <a16:creationId xmlns:a16="http://schemas.microsoft.com/office/drawing/2014/main" id="{99E6CE31-4985-A93B-1BFF-1CD16824992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48" name="Google Shape;10125;p74">
            <a:extLst>
              <a:ext uri="{FF2B5EF4-FFF2-40B4-BE49-F238E27FC236}">
                <a16:creationId xmlns:a16="http://schemas.microsoft.com/office/drawing/2014/main" id="{082D4A29-0BC8-82C9-0C2A-F4C42B80D191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tx1">
              <a:lumMod val="95000"/>
            </a:schemeClr>
          </a:solidFill>
        </p:grpSpPr>
        <p:sp>
          <p:nvSpPr>
            <p:cNvPr id="249" name="Google Shape;10126;p74">
              <a:extLst>
                <a:ext uri="{FF2B5EF4-FFF2-40B4-BE49-F238E27FC236}">
                  <a16:creationId xmlns:a16="http://schemas.microsoft.com/office/drawing/2014/main" id="{2AED0182-3C89-9D37-5915-DA9F15309EF9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0" name="Google Shape;10127;p74">
              <a:extLst>
                <a:ext uri="{FF2B5EF4-FFF2-40B4-BE49-F238E27FC236}">
                  <a16:creationId xmlns:a16="http://schemas.microsoft.com/office/drawing/2014/main" id="{CE034482-158A-6216-A3A5-4043524098DD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1" name="Google Shape;10128;p74">
              <a:extLst>
                <a:ext uri="{FF2B5EF4-FFF2-40B4-BE49-F238E27FC236}">
                  <a16:creationId xmlns:a16="http://schemas.microsoft.com/office/drawing/2014/main" id="{7756D647-FEA2-4624-2000-2F7F3AC8945B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52" name="Text Placeholder 1">
            <a:extLst>
              <a:ext uri="{FF2B5EF4-FFF2-40B4-BE49-F238E27FC236}">
                <a16:creationId xmlns:a16="http://schemas.microsoft.com/office/drawing/2014/main" id="{B2389144-91CA-5E29-097D-3B750E62631B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2903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3" name="Isosceles Triangle 68">
            <a:extLst>
              <a:ext uri="{FF2B5EF4-FFF2-40B4-BE49-F238E27FC236}">
                <a16:creationId xmlns:a16="http://schemas.microsoft.com/office/drawing/2014/main" id="{53975FCC-4E09-5986-6F01-5575015B7826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2C45A407-EBA4-FE0C-7FFF-FAC256DCCEA7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id="{678D51AD-9595-304B-0FF7-CB6EA0357755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B9C51234-20DC-34B8-6130-662B2F2FCD28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7" name="Donut 39">
            <a:extLst>
              <a:ext uri="{FF2B5EF4-FFF2-40B4-BE49-F238E27FC236}">
                <a16:creationId xmlns:a16="http://schemas.microsoft.com/office/drawing/2014/main" id="{094004F7-A864-89E8-F323-73B60CB19435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8" name="Chord 38">
            <a:extLst>
              <a:ext uri="{FF2B5EF4-FFF2-40B4-BE49-F238E27FC236}">
                <a16:creationId xmlns:a16="http://schemas.microsoft.com/office/drawing/2014/main" id="{C73BAC2C-04AE-2D44-16B2-3205C5C0C95E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9" name="Oval 6">
            <a:extLst>
              <a:ext uri="{FF2B5EF4-FFF2-40B4-BE49-F238E27FC236}">
                <a16:creationId xmlns:a16="http://schemas.microsoft.com/office/drawing/2014/main" id="{4665F490-0148-7325-3411-6B91EE642547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0" name="Block Arc 25">
            <a:extLst>
              <a:ext uri="{FF2B5EF4-FFF2-40B4-BE49-F238E27FC236}">
                <a16:creationId xmlns:a16="http://schemas.microsoft.com/office/drawing/2014/main" id="{82AB0C7D-A08B-4DC2-71AC-A82F47F86ACC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1" name="Block Arc 31">
            <a:extLst>
              <a:ext uri="{FF2B5EF4-FFF2-40B4-BE49-F238E27FC236}">
                <a16:creationId xmlns:a16="http://schemas.microsoft.com/office/drawing/2014/main" id="{B4662B09-99CD-DD92-D162-32346EE52F71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2" name="Freeform 53">
            <a:extLst>
              <a:ext uri="{FF2B5EF4-FFF2-40B4-BE49-F238E27FC236}">
                <a16:creationId xmlns:a16="http://schemas.microsoft.com/office/drawing/2014/main" id="{BFBABA0D-38C0-4E79-D3BD-B25DE66239BB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3" name="Block Arc 10">
            <a:extLst>
              <a:ext uri="{FF2B5EF4-FFF2-40B4-BE49-F238E27FC236}">
                <a16:creationId xmlns:a16="http://schemas.microsoft.com/office/drawing/2014/main" id="{34DFD169-C936-60C8-F3AF-AECD71D1D260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4" name="Freeform 55">
            <a:extLst>
              <a:ext uri="{FF2B5EF4-FFF2-40B4-BE49-F238E27FC236}">
                <a16:creationId xmlns:a16="http://schemas.microsoft.com/office/drawing/2014/main" id="{40173143-A625-2E96-FE21-32F349C90ADC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5" name="Round Same Side Corner Rectangle 36">
            <a:extLst>
              <a:ext uri="{FF2B5EF4-FFF2-40B4-BE49-F238E27FC236}">
                <a16:creationId xmlns:a16="http://schemas.microsoft.com/office/drawing/2014/main" id="{298430F0-34E0-BBB7-43DA-ADDA43C6F8BE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6" name="Oval 21">
            <a:extLst>
              <a:ext uri="{FF2B5EF4-FFF2-40B4-BE49-F238E27FC236}">
                <a16:creationId xmlns:a16="http://schemas.microsoft.com/office/drawing/2014/main" id="{B122BA12-B544-FD56-839D-36B7EF8A9C56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7" name="Oval 32">
            <a:extLst>
              <a:ext uri="{FF2B5EF4-FFF2-40B4-BE49-F238E27FC236}">
                <a16:creationId xmlns:a16="http://schemas.microsoft.com/office/drawing/2014/main" id="{7D67BB33-6FF6-2DB1-04EC-8FFAD522EE43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58" name="Google Shape;6783;p88">
            <a:extLst>
              <a:ext uri="{FF2B5EF4-FFF2-40B4-BE49-F238E27FC236}">
                <a16:creationId xmlns:a16="http://schemas.microsoft.com/office/drawing/2014/main" id="{54321AA1-3907-27B8-E973-40BBB20E1F10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chemeClr val="tx1">
              <a:lumMod val="95000"/>
            </a:schemeClr>
          </a:solidFill>
        </p:grpSpPr>
        <p:sp>
          <p:nvSpPr>
            <p:cNvPr id="59" name="Google Shape;6784;p88">
              <a:extLst>
                <a:ext uri="{FF2B5EF4-FFF2-40B4-BE49-F238E27FC236}">
                  <a16:creationId xmlns:a16="http://schemas.microsoft.com/office/drawing/2014/main" id="{225B379F-3A40-29A7-8B52-5AEA35DDA63A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85;p88">
              <a:extLst>
                <a:ext uri="{FF2B5EF4-FFF2-40B4-BE49-F238E27FC236}">
                  <a16:creationId xmlns:a16="http://schemas.microsoft.com/office/drawing/2014/main" id="{CD260A56-0E01-D645-D607-E97323CA648B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6;p88">
              <a:extLst>
                <a:ext uri="{FF2B5EF4-FFF2-40B4-BE49-F238E27FC236}">
                  <a16:creationId xmlns:a16="http://schemas.microsoft.com/office/drawing/2014/main" id="{96263D7D-FF72-2806-B1A5-62A9CFA546D1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7;p88">
              <a:extLst>
                <a:ext uri="{FF2B5EF4-FFF2-40B4-BE49-F238E27FC236}">
                  <a16:creationId xmlns:a16="http://schemas.microsoft.com/office/drawing/2014/main" id="{7F4D15A3-4C87-1B12-AB90-6ABBD66809B9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8;p88">
              <a:extLst>
                <a:ext uri="{FF2B5EF4-FFF2-40B4-BE49-F238E27FC236}">
                  <a16:creationId xmlns:a16="http://schemas.microsoft.com/office/drawing/2014/main" id="{3B10F0D6-40F2-53B3-B75A-D6B4B9E8B0FC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00;p88">
            <a:extLst>
              <a:ext uri="{FF2B5EF4-FFF2-40B4-BE49-F238E27FC236}">
                <a16:creationId xmlns:a16="http://schemas.microsoft.com/office/drawing/2014/main" id="{12583CF8-DB50-FCD5-B559-87C4B175B8F0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chemeClr val="tx1">
              <a:lumMod val="95000"/>
            </a:schemeClr>
          </a:solidFill>
        </p:grpSpPr>
        <p:sp>
          <p:nvSpPr>
            <p:cNvPr id="65" name="Google Shape;6801;p88">
              <a:extLst>
                <a:ext uri="{FF2B5EF4-FFF2-40B4-BE49-F238E27FC236}">
                  <a16:creationId xmlns:a16="http://schemas.microsoft.com/office/drawing/2014/main" id="{B0CEC1F9-BA29-BFEC-3760-5D5B6B49713D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02;p88">
              <a:extLst>
                <a:ext uri="{FF2B5EF4-FFF2-40B4-BE49-F238E27FC236}">
                  <a16:creationId xmlns:a16="http://schemas.microsoft.com/office/drawing/2014/main" id="{4667C026-9DBD-5369-8365-22852886C9B3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03;p88">
              <a:extLst>
                <a:ext uri="{FF2B5EF4-FFF2-40B4-BE49-F238E27FC236}">
                  <a16:creationId xmlns:a16="http://schemas.microsoft.com/office/drawing/2014/main" id="{359A4F46-031A-BDEA-B421-FA447F3B139F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04;p88">
              <a:extLst>
                <a:ext uri="{FF2B5EF4-FFF2-40B4-BE49-F238E27FC236}">
                  <a16:creationId xmlns:a16="http://schemas.microsoft.com/office/drawing/2014/main" id="{9D497461-A8AE-EA1A-F648-B42FED9E4335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05;p88">
              <a:extLst>
                <a:ext uri="{FF2B5EF4-FFF2-40B4-BE49-F238E27FC236}">
                  <a16:creationId xmlns:a16="http://schemas.microsoft.com/office/drawing/2014/main" id="{1CE209A8-6F62-9FF5-478B-8B94BB67594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0" name="Google Shape;6866;p88">
            <a:extLst>
              <a:ext uri="{FF2B5EF4-FFF2-40B4-BE49-F238E27FC236}">
                <a16:creationId xmlns:a16="http://schemas.microsoft.com/office/drawing/2014/main" id="{2F96F4F1-C6A8-AE35-9B8B-1E4256E2F510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chemeClr val="tx1">
              <a:lumMod val="95000"/>
            </a:schemeClr>
          </a:solidFill>
        </p:grpSpPr>
        <p:sp>
          <p:nvSpPr>
            <p:cNvPr id="71" name="Google Shape;6867;p88">
              <a:extLst>
                <a:ext uri="{FF2B5EF4-FFF2-40B4-BE49-F238E27FC236}">
                  <a16:creationId xmlns:a16="http://schemas.microsoft.com/office/drawing/2014/main" id="{FF0B4178-C8C0-F393-CD34-ECEFF6EC00DC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2" name="Google Shape;6868;p88">
              <a:extLst>
                <a:ext uri="{FF2B5EF4-FFF2-40B4-BE49-F238E27FC236}">
                  <a16:creationId xmlns:a16="http://schemas.microsoft.com/office/drawing/2014/main" id="{4E6C05C2-26C4-A08C-BC1C-DFB7E3FFFB6F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6869;p88">
              <a:extLst>
                <a:ext uri="{FF2B5EF4-FFF2-40B4-BE49-F238E27FC236}">
                  <a16:creationId xmlns:a16="http://schemas.microsoft.com/office/drawing/2014/main" id="{D7F12A9F-DC97-02EB-37AE-5DA40E0CC4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0;p88">
              <a:extLst>
                <a:ext uri="{FF2B5EF4-FFF2-40B4-BE49-F238E27FC236}">
                  <a16:creationId xmlns:a16="http://schemas.microsoft.com/office/drawing/2014/main" id="{FCFCE0A0-1984-6696-76A5-D10634498D62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1;p88">
              <a:extLst>
                <a:ext uri="{FF2B5EF4-FFF2-40B4-BE49-F238E27FC236}">
                  <a16:creationId xmlns:a16="http://schemas.microsoft.com/office/drawing/2014/main" id="{00F12592-4A4F-51FF-ACE9-353774717F18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2;p88">
              <a:extLst>
                <a:ext uri="{FF2B5EF4-FFF2-40B4-BE49-F238E27FC236}">
                  <a16:creationId xmlns:a16="http://schemas.microsoft.com/office/drawing/2014/main" id="{BB2E4A8F-8439-31D6-5B60-BFF6348D8E1D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957;p88">
            <a:extLst>
              <a:ext uri="{FF2B5EF4-FFF2-40B4-BE49-F238E27FC236}">
                <a16:creationId xmlns:a16="http://schemas.microsoft.com/office/drawing/2014/main" id="{B569A01E-8ACD-4942-7CEE-5185DBC4F22C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chemeClr val="tx1">
              <a:lumMod val="95000"/>
            </a:schemeClr>
          </a:solidFill>
        </p:grpSpPr>
        <p:sp>
          <p:nvSpPr>
            <p:cNvPr id="78" name="Google Shape;6958;p88">
              <a:extLst>
                <a:ext uri="{FF2B5EF4-FFF2-40B4-BE49-F238E27FC236}">
                  <a16:creationId xmlns:a16="http://schemas.microsoft.com/office/drawing/2014/main" id="{12110B9A-435F-255D-720C-D56DAAA01CF1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6959;p88">
              <a:extLst>
                <a:ext uri="{FF2B5EF4-FFF2-40B4-BE49-F238E27FC236}">
                  <a16:creationId xmlns:a16="http://schemas.microsoft.com/office/drawing/2014/main" id="{8CBB354B-BB9F-EB02-42FB-54CB6F03FDC3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6960;p88">
              <a:extLst>
                <a:ext uri="{FF2B5EF4-FFF2-40B4-BE49-F238E27FC236}">
                  <a16:creationId xmlns:a16="http://schemas.microsoft.com/office/drawing/2014/main" id="{2FB8006D-673B-4E56-ADFB-D3B990FEA8AD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6961;p88">
              <a:extLst>
                <a:ext uri="{FF2B5EF4-FFF2-40B4-BE49-F238E27FC236}">
                  <a16:creationId xmlns:a16="http://schemas.microsoft.com/office/drawing/2014/main" id="{9A4B7631-7C49-1AA8-2BD8-9C177F3781C3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6962;p88">
              <a:extLst>
                <a:ext uri="{FF2B5EF4-FFF2-40B4-BE49-F238E27FC236}">
                  <a16:creationId xmlns:a16="http://schemas.microsoft.com/office/drawing/2014/main" id="{6695F7FA-E5FB-1A9C-4373-DFF3FC2FFD4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6963;p88">
              <a:extLst>
                <a:ext uri="{FF2B5EF4-FFF2-40B4-BE49-F238E27FC236}">
                  <a16:creationId xmlns:a16="http://schemas.microsoft.com/office/drawing/2014/main" id="{19BFA3BF-38C1-CC6B-BF27-59B16A42E894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6964;p88">
              <a:extLst>
                <a:ext uri="{FF2B5EF4-FFF2-40B4-BE49-F238E27FC236}">
                  <a16:creationId xmlns:a16="http://schemas.microsoft.com/office/drawing/2014/main" id="{C3305834-6CE2-425F-BEDB-4E09D8ABE1B6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6965;p88">
              <a:extLst>
                <a:ext uri="{FF2B5EF4-FFF2-40B4-BE49-F238E27FC236}">
                  <a16:creationId xmlns:a16="http://schemas.microsoft.com/office/drawing/2014/main" id="{9486E82E-A663-10BC-B887-4D5E9E3D4359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6966;p88">
            <a:extLst>
              <a:ext uri="{FF2B5EF4-FFF2-40B4-BE49-F238E27FC236}">
                <a16:creationId xmlns:a16="http://schemas.microsoft.com/office/drawing/2014/main" id="{38E4DD7A-27F0-6CDC-17C7-EB7DB3C7DF60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chemeClr val="tx1">
              <a:lumMod val="95000"/>
            </a:schemeClr>
          </a:solidFill>
        </p:grpSpPr>
        <p:sp>
          <p:nvSpPr>
            <p:cNvPr id="87" name="Google Shape;6967;p88">
              <a:extLst>
                <a:ext uri="{FF2B5EF4-FFF2-40B4-BE49-F238E27FC236}">
                  <a16:creationId xmlns:a16="http://schemas.microsoft.com/office/drawing/2014/main" id="{25AEC317-D4A0-C13B-8238-078FAF4E115B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68;p88">
              <a:extLst>
                <a:ext uri="{FF2B5EF4-FFF2-40B4-BE49-F238E27FC236}">
                  <a16:creationId xmlns:a16="http://schemas.microsoft.com/office/drawing/2014/main" id="{28B37F6C-FE91-51B6-5723-421A7D07D16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69;p88">
              <a:extLst>
                <a:ext uri="{FF2B5EF4-FFF2-40B4-BE49-F238E27FC236}">
                  <a16:creationId xmlns:a16="http://schemas.microsoft.com/office/drawing/2014/main" id="{AC363E57-9789-DD86-848A-170AB0903F1C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70;p88">
              <a:extLst>
                <a:ext uri="{FF2B5EF4-FFF2-40B4-BE49-F238E27FC236}">
                  <a16:creationId xmlns:a16="http://schemas.microsoft.com/office/drawing/2014/main" id="{A80657BD-E775-EF59-B966-7944B89E9F1B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1" name="Google Shape;6760;p88">
            <a:extLst>
              <a:ext uri="{FF2B5EF4-FFF2-40B4-BE49-F238E27FC236}">
                <a16:creationId xmlns:a16="http://schemas.microsoft.com/office/drawing/2014/main" id="{61A81BA2-D068-8C23-74AC-DE1461432F2B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chemeClr val="tx1">
              <a:lumMod val="95000"/>
            </a:schemeClr>
          </a:solidFill>
        </p:grpSpPr>
        <p:sp>
          <p:nvSpPr>
            <p:cNvPr id="92" name="Google Shape;6761;p88">
              <a:extLst>
                <a:ext uri="{FF2B5EF4-FFF2-40B4-BE49-F238E27FC236}">
                  <a16:creationId xmlns:a16="http://schemas.microsoft.com/office/drawing/2014/main" id="{10B9F799-BC8B-FD28-77CD-9CCE0790AED7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6762;p88">
              <a:extLst>
                <a:ext uri="{FF2B5EF4-FFF2-40B4-BE49-F238E27FC236}">
                  <a16:creationId xmlns:a16="http://schemas.microsoft.com/office/drawing/2014/main" id="{E9EB5C97-AF08-667A-3E2D-EEE6703CE56C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4" name="Google Shape;6763;p88">
              <a:extLst>
                <a:ext uri="{FF2B5EF4-FFF2-40B4-BE49-F238E27FC236}">
                  <a16:creationId xmlns:a16="http://schemas.microsoft.com/office/drawing/2014/main" id="{321126D8-80FE-455D-AA91-BFBCA635E553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6764;p88">
              <a:extLst>
                <a:ext uri="{FF2B5EF4-FFF2-40B4-BE49-F238E27FC236}">
                  <a16:creationId xmlns:a16="http://schemas.microsoft.com/office/drawing/2014/main" id="{40E77253-673A-EC93-CAC8-A26B179050F4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6765;p88">
              <a:extLst>
                <a:ext uri="{FF2B5EF4-FFF2-40B4-BE49-F238E27FC236}">
                  <a16:creationId xmlns:a16="http://schemas.microsoft.com/office/drawing/2014/main" id="{095959CF-3112-1024-9329-9B0CFB345350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6766;p88">
              <a:extLst>
                <a:ext uri="{FF2B5EF4-FFF2-40B4-BE49-F238E27FC236}">
                  <a16:creationId xmlns:a16="http://schemas.microsoft.com/office/drawing/2014/main" id="{5E9A69E2-9427-BABE-5C79-E80CCB9172E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6767;p88">
              <a:extLst>
                <a:ext uri="{FF2B5EF4-FFF2-40B4-BE49-F238E27FC236}">
                  <a16:creationId xmlns:a16="http://schemas.microsoft.com/office/drawing/2014/main" id="{8B749493-FEA5-A3B1-EE77-7BDD0EB29EEC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9" name="Google Shape;6777;p88">
            <a:extLst>
              <a:ext uri="{FF2B5EF4-FFF2-40B4-BE49-F238E27FC236}">
                <a16:creationId xmlns:a16="http://schemas.microsoft.com/office/drawing/2014/main" id="{55580613-8E93-88C3-DA2E-62C26A10382C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chemeClr val="tx1">
              <a:lumMod val="95000"/>
            </a:schemeClr>
          </a:solidFill>
        </p:grpSpPr>
        <p:sp>
          <p:nvSpPr>
            <p:cNvPr id="100" name="Google Shape;6778;p88">
              <a:extLst>
                <a:ext uri="{FF2B5EF4-FFF2-40B4-BE49-F238E27FC236}">
                  <a16:creationId xmlns:a16="http://schemas.microsoft.com/office/drawing/2014/main" id="{7B1CEFAB-A38B-D5EC-381F-4111814580AD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1" name="Google Shape;6779;p88">
              <a:extLst>
                <a:ext uri="{FF2B5EF4-FFF2-40B4-BE49-F238E27FC236}">
                  <a16:creationId xmlns:a16="http://schemas.microsoft.com/office/drawing/2014/main" id="{07090B48-F1DC-1DB6-5BE4-FF65A32D5436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780;p88">
              <a:extLst>
                <a:ext uri="{FF2B5EF4-FFF2-40B4-BE49-F238E27FC236}">
                  <a16:creationId xmlns:a16="http://schemas.microsoft.com/office/drawing/2014/main" id="{2FFD078A-5F13-6901-B58E-4711911FE5F7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781;p88">
              <a:extLst>
                <a:ext uri="{FF2B5EF4-FFF2-40B4-BE49-F238E27FC236}">
                  <a16:creationId xmlns:a16="http://schemas.microsoft.com/office/drawing/2014/main" id="{EEB3D7DB-1A1C-FDA1-0EC2-3B1A8A877FEE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782;p88">
              <a:extLst>
                <a:ext uri="{FF2B5EF4-FFF2-40B4-BE49-F238E27FC236}">
                  <a16:creationId xmlns:a16="http://schemas.microsoft.com/office/drawing/2014/main" id="{8EBA3A2A-79EC-4BA4-0968-74D2068F9CCC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5" name="Google Shape;6827;p88">
            <a:extLst>
              <a:ext uri="{FF2B5EF4-FFF2-40B4-BE49-F238E27FC236}">
                <a16:creationId xmlns:a16="http://schemas.microsoft.com/office/drawing/2014/main" id="{C9F9907D-4EEC-B662-6897-4442D8F2B10B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chemeClr val="tx1">
              <a:lumMod val="95000"/>
            </a:schemeClr>
          </a:solidFill>
        </p:grpSpPr>
        <p:sp>
          <p:nvSpPr>
            <p:cNvPr id="106" name="Google Shape;6828;p88">
              <a:extLst>
                <a:ext uri="{FF2B5EF4-FFF2-40B4-BE49-F238E27FC236}">
                  <a16:creationId xmlns:a16="http://schemas.microsoft.com/office/drawing/2014/main" id="{E68731D3-8D83-318F-7511-C37BB91F9855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829;p88">
              <a:extLst>
                <a:ext uri="{FF2B5EF4-FFF2-40B4-BE49-F238E27FC236}">
                  <a16:creationId xmlns:a16="http://schemas.microsoft.com/office/drawing/2014/main" id="{5ACE27A1-1685-75B9-22F9-E4FA11E3704C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830;p88">
              <a:extLst>
                <a:ext uri="{FF2B5EF4-FFF2-40B4-BE49-F238E27FC236}">
                  <a16:creationId xmlns:a16="http://schemas.microsoft.com/office/drawing/2014/main" id="{249D5DA1-28EB-ABE6-4373-7B5DB2206CC1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6831;p88">
              <a:extLst>
                <a:ext uri="{FF2B5EF4-FFF2-40B4-BE49-F238E27FC236}">
                  <a16:creationId xmlns:a16="http://schemas.microsoft.com/office/drawing/2014/main" id="{7D4A1BF6-992A-296C-4D27-355522A241B2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0" name="Google Shape;6832;p88">
              <a:extLst>
                <a:ext uri="{FF2B5EF4-FFF2-40B4-BE49-F238E27FC236}">
                  <a16:creationId xmlns:a16="http://schemas.microsoft.com/office/drawing/2014/main" id="{DBB552B7-81DF-ECC5-D30F-E6D450FD1A7E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833;p88">
              <a:extLst>
                <a:ext uri="{FF2B5EF4-FFF2-40B4-BE49-F238E27FC236}">
                  <a16:creationId xmlns:a16="http://schemas.microsoft.com/office/drawing/2014/main" id="{8417358B-8F68-142C-7199-8EF563183287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834;p88">
              <a:extLst>
                <a:ext uri="{FF2B5EF4-FFF2-40B4-BE49-F238E27FC236}">
                  <a16:creationId xmlns:a16="http://schemas.microsoft.com/office/drawing/2014/main" id="{D8E95261-FACA-D7A2-B2EF-DAB231BB8D96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6873;p88">
            <a:extLst>
              <a:ext uri="{FF2B5EF4-FFF2-40B4-BE49-F238E27FC236}">
                <a16:creationId xmlns:a16="http://schemas.microsoft.com/office/drawing/2014/main" id="{7CC5643C-C9CE-56B0-73C0-DE037F71F9F1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chemeClr val="tx1">
              <a:lumMod val="95000"/>
            </a:schemeClr>
          </a:solidFill>
        </p:grpSpPr>
        <p:sp>
          <p:nvSpPr>
            <p:cNvPr id="114" name="Google Shape;6874;p88">
              <a:extLst>
                <a:ext uri="{FF2B5EF4-FFF2-40B4-BE49-F238E27FC236}">
                  <a16:creationId xmlns:a16="http://schemas.microsoft.com/office/drawing/2014/main" id="{1CA688DA-3591-89D7-ACD4-6391E3C033CA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875;p88">
              <a:extLst>
                <a:ext uri="{FF2B5EF4-FFF2-40B4-BE49-F238E27FC236}">
                  <a16:creationId xmlns:a16="http://schemas.microsoft.com/office/drawing/2014/main" id="{CBC488B1-E17B-A504-7167-A509FF2ADE82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876;p88">
              <a:extLst>
                <a:ext uri="{FF2B5EF4-FFF2-40B4-BE49-F238E27FC236}">
                  <a16:creationId xmlns:a16="http://schemas.microsoft.com/office/drawing/2014/main" id="{E745AFA1-BFB3-EEA4-084B-10ECD2F7B46E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877;p88">
              <a:extLst>
                <a:ext uri="{FF2B5EF4-FFF2-40B4-BE49-F238E27FC236}">
                  <a16:creationId xmlns:a16="http://schemas.microsoft.com/office/drawing/2014/main" id="{48E6EBD0-F22A-8DBA-1A9E-0B97B323F677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8" name="Google Shape;6884;p88">
            <a:extLst>
              <a:ext uri="{FF2B5EF4-FFF2-40B4-BE49-F238E27FC236}">
                <a16:creationId xmlns:a16="http://schemas.microsoft.com/office/drawing/2014/main" id="{13435057-C06E-37C8-F031-B9DA1D66E30A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chemeClr val="tx1">
              <a:lumMod val="95000"/>
            </a:schemeClr>
          </a:solidFill>
        </p:grpSpPr>
        <p:sp>
          <p:nvSpPr>
            <p:cNvPr id="119" name="Google Shape;6885;p88">
              <a:extLst>
                <a:ext uri="{FF2B5EF4-FFF2-40B4-BE49-F238E27FC236}">
                  <a16:creationId xmlns:a16="http://schemas.microsoft.com/office/drawing/2014/main" id="{BD6DDFC5-5AE3-1CA6-7EF2-6616898B05B6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0" name="Google Shape;6886;p88">
              <a:extLst>
                <a:ext uri="{FF2B5EF4-FFF2-40B4-BE49-F238E27FC236}">
                  <a16:creationId xmlns:a16="http://schemas.microsoft.com/office/drawing/2014/main" id="{03E93B86-C06A-5400-B3B5-21AE229852DF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887;p88">
              <a:extLst>
                <a:ext uri="{FF2B5EF4-FFF2-40B4-BE49-F238E27FC236}">
                  <a16:creationId xmlns:a16="http://schemas.microsoft.com/office/drawing/2014/main" id="{C5C2C08F-1F75-7658-8A14-725927A6507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6888;p88">
              <a:extLst>
                <a:ext uri="{FF2B5EF4-FFF2-40B4-BE49-F238E27FC236}">
                  <a16:creationId xmlns:a16="http://schemas.microsoft.com/office/drawing/2014/main" id="{4066555C-2AFE-0692-86DF-F05B7CBBC4D7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6889;p88">
              <a:extLst>
                <a:ext uri="{FF2B5EF4-FFF2-40B4-BE49-F238E27FC236}">
                  <a16:creationId xmlns:a16="http://schemas.microsoft.com/office/drawing/2014/main" id="{09F14909-08FA-A537-6DBF-A2E12147EE01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6890;p88">
              <a:extLst>
                <a:ext uri="{FF2B5EF4-FFF2-40B4-BE49-F238E27FC236}">
                  <a16:creationId xmlns:a16="http://schemas.microsoft.com/office/drawing/2014/main" id="{CAD08356-7C9D-ED43-C286-6983724F5F97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6891;p88">
              <a:extLst>
                <a:ext uri="{FF2B5EF4-FFF2-40B4-BE49-F238E27FC236}">
                  <a16:creationId xmlns:a16="http://schemas.microsoft.com/office/drawing/2014/main" id="{DDD293EA-0238-36F9-1DDC-7C7D9C772772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6" name="Google Shape;6922;p88">
            <a:extLst>
              <a:ext uri="{FF2B5EF4-FFF2-40B4-BE49-F238E27FC236}">
                <a16:creationId xmlns:a16="http://schemas.microsoft.com/office/drawing/2014/main" id="{D29EE9BD-E585-F5FF-1B5D-9285CB492BE2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chemeClr val="tx1">
              <a:lumMod val="95000"/>
            </a:schemeClr>
          </a:solidFill>
        </p:grpSpPr>
        <p:sp>
          <p:nvSpPr>
            <p:cNvPr id="127" name="Google Shape;6923;p88">
              <a:extLst>
                <a:ext uri="{FF2B5EF4-FFF2-40B4-BE49-F238E27FC236}">
                  <a16:creationId xmlns:a16="http://schemas.microsoft.com/office/drawing/2014/main" id="{06DB9C72-4B6A-09BF-1694-0F0707997723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8" name="Google Shape;6924;p88">
              <a:extLst>
                <a:ext uri="{FF2B5EF4-FFF2-40B4-BE49-F238E27FC236}">
                  <a16:creationId xmlns:a16="http://schemas.microsoft.com/office/drawing/2014/main" id="{00F4B02B-2333-1E6B-2729-4B2B3F0B64C9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9" name="Google Shape;6925;p88">
              <a:extLst>
                <a:ext uri="{FF2B5EF4-FFF2-40B4-BE49-F238E27FC236}">
                  <a16:creationId xmlns:a16="http://schemas.microsoft.com/office/drawing/2014/main" id="{E0CC2340-FE9B-A695-5309-014AAA17EBD1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6926;p88">
              <a:extLst>
                <a:ext uri="{FF2B5EF4-FFF2-40B4-BE49-F238E27FC236}">
                  <a16:creationId xmlns:a16="http://schemas.microsoft.com/office/drawing/2014/main" id="{8834F52D-2BFB-4184-D001-7AE1F31A6976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6927;p88">
              <a:extLst>
                <a:ext uri="{FF2B5EF4-FFF2-40B4-BE49-F238E27FC236}">
                  <a16:creationId xmlns:a16="http://schemas.microsoft.com/office/drawing/2014/main" id="{56D342F2-64E6-D9C1-2F87-491A7AEFA864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6928;p88">
              <a:extLst>
                <a:ext uri="{FF2B5EF4-FFF2-40B4-BE49-F238E27FC236}">
                  <a16:creationId xmlns:a16="http://schemas.microsoft.com/office/drawing/2014/main" id="{0B4CB74B-C0C6-E5D2-748B-8D62BDA3F8B7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6929;p88">
              <a:extLst>
                <a:ext uri="{FF2B5EF4-FFF2-40B4-BE49-F238E27FC236}">
                  <a16:creationId xmlns:a16="http://schemas.microsoft.com/office/drawing/2014/main" id="{31701055-4DA4-7762-8089-FBD4E9AF86EC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6981;p88">
            <a:extLst>
              <a:ext uri="{FF2B5EF4-FFF2-40B4-BE49-F238E27FC236}">
                <a16:creationId xmlns:a16="http://schemas.microsoft.com/office/drawing/2014/main" id="{DFDB6013-124E-1F04-C97A-5A4AA598864B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chemeClr val="tx1">
              <a:lumMod val="95000"/>
            </a:schemeClr>
          </a:solidFill>
        </p:grpSpPr>
        <p:sp>
          <p:nvSpPr>
            <p:cNvPr id="135" name="Google Shape;6982;p88">
              <a:extLst>
                <a:ext uri="{FF2B5EF4-FFF2-40B4-BE49-F238E27FC236}">
                  <a16:creationId xmlns:a16="http://schemas.microsoft.com/office/drawing/2014/main" id="{9ABC3463-EF3C-9BCE-93F9-1944898361BE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6983;p88">
              <a:extLst>
                <a:ext uri="{FF2B5EF4-FFF2-40B4-BE49-F238E27FC236}">
                  <a16:creationId xmlns:a16="http://schemas.microsoft.com/office/drawing/2014/main" id="{BD054FB9-FC8D-495F-64CE-175A7CB9D1B1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6984;p88">
              <a:extLst>
                <a:ext uri="{FF2B5EF4-FFF2-40B4-BE49-F238E27FC236}">
                  <a16:creationId xmlns:a16="http://schemas.microsoft.com/office/drawing/2014/main" id="{D844D278-7019-F240-DFA8-18A0F9047820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985;p88">
              <a:extLst>
                <a:ext uri="{FF2B5EF4-FFF2-40B4-BE49-F238E27FC236}">
                  <a16:creationId xmlns:a16="http://schemas.microsoft.com/office/drawing/2014/main" id="{89F57802-4DF8-9C21-8957-19DED43C7B34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7015;p88">
            <a:extLst>
              <a:ext uri="{FF2B5EF4-FFF2-40B4-BE49-F238E27FC236}">
                <a16:creationId xmlns:a16="http://schemas.microsoft.com/office/drawing/2014/main" id="{3A0B51DA-448D-799B-550D-D8DF1BB1BE04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chemeClr val="tx1">
              <a:lumMod val="95000"/>
            </a:schemeClr>
          </a:solidFill>
        </p:grpSpPr>
        <p:sp>
          <p:nvSpPr>
            <p:cNvPr id="140" name="Google Shape;7016;p88">
              <a:extLst>
                <a:ext uri="{FF2B5EF4-FFF2-40B4-BE49-F238E27FC236}">
                  <a16:creationId xmlns:a16="http://schemas.microsoft.com/office/drawing/2014/main" id="{C97F996B-CDCE-B26E-2E78-BF1CC64CED62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7017;p88">
              <a:extLst>
                <a:ext uri="{FF2B5EF4-FFF2-40B4-BE49-F238E27FC236}">
                  <a16:creationId xmlns:a16="http://schemas.microsoft.com/office/drawing/2014/main" id="{C11C7465-DC9D-971D-0390-CB996A8B154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42" name="Google Shape;6799;p88">
            <a:extLst>
              <a:ext uri="{FF2B5EF4-FFF2-40B4-BE49-F238E27FC236}">
                <a16:creationId xmlns:a16="http://schemas.microsoft.com/office/drawing/2014/main" id="{B57077E2-3F2D-538B-2717-F509BCEC7377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43" name="Google Shape;6862;p88">
            <a:extLst>
              <a:ext uri="{FF2B5EF4-FFF2-40B4-BE49-F238E27FC236}">
                <a16:creationId xmlns:a16="http://schemas.microsoft.com/office/drawing/2014/main" id="{BC72BB3D-572C-D245-D76B-60F5830CACC1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chemeClr val="tx1">
              <a:lumMod val="95000"/>
            </a:schemeClr>
          </a:solidFill>
        </p:grpSpPr>
        <p:sp>
          <p:nvSpPr>
            <p:cNvPr id="144" name="Google Shape;6863;p88">
              <a:extLst>
                <a:ext uri="{FF2B5EF4-FFF2-40B4-BE49-F238E27FC236}">
                  <a16:creationId xmlns:a16="http://schemas.microsoft.com/office/drawing/2014/main" id="{85B489F9-EE95-6AFA-1618-291B22448130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864;p88">
              <a:extLst>
                <a:ext uri="{FF2B5EF4-FFF2-40B4-BE49-F238E27FC236}">
                  <a16:creationId xmlns:a16="http://schemas.microsoft.com/office/drawing/2014/main" id="{D112B49C-9EAC-2194-8932-053A1A74F25C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6865;p88">
              <a:extLst>
                <a:ext uri="{FF2B5EF4-FFF2-40B4-BE49-F238E27FC236}">
                  <a16:creationId xmlns:a16="http://schemas.microsoft.com/office/drawing/2014/main" id="{26D5D05D-25DB-F51A-DA51-9A3017A87B3E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7" name="Google Shape;6913;p88">
            <a:extLst>
              <a:ext uri="{FF2B5EF4-FFF2-40B4-BE49-F238E27FC236}">
                <a16:creationId xmlns:a16="http://schemas.microsoft.com/office/drawing/2014/main" id="{50B67CCD-E1A4-F5F0-8B52-FCB86179520E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chemeClr val="tx1">
              <a:lumMod val="95000"/>
            </a:schemeClr>
          </a:solidFill>
        </p:grpSpPr>
        <p:sp>
          <p:nvSpPr>
            <p:cNvPr id="148" name="Google Shape;6914;p88">
              <a:extLst>
                <a:ext uri="{FF2B5EF4-FFF2-40B4-BE49-F238E27FC236}">
                  <a16:creationId xmlns:a16="http://schemas.microsoft.com/office/drawing/2014/main" id="{988B531D-E469-8A83-F919-01CD8D754ABD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915;p88">
              <a:extLst>
                <a:ext uri="{FF2B5EF4-FFF2-40B4-BE49-F238E27FC236}">
                  <a16:creationId xmlns:a16="http://schemas.microsoft.com/office/drawing/2014/main" id="{2DD8AB4D-EA0B-72CC-DEC7-98C6EC5E5189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6947;p88">
            <a:extLst>
              <a:ext uri="{FF2B5EF4-FFF2-40B4-BE49-F238E27FC236}">
                <a16:creationId xmlns:a16="http://schemas.microsoft.com/office/drawing/2014/main" id="{5635A4F2-C6AD-0829-905E-B50189B7F311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chemeClr val="tx1">
              <a:lumMod val="95000"/>
            </a:schemeClr>
          </a:solidFill>
        </p:grpSpPr>
        <p:sp>
          <p:nvSpPr>
            <p:cNvPr id="151" name="Google Shape;6948;p88">
              <a:extLst>
                <a:ext uri="{FF2B5EF4-FFF2-40B4-BE49-F238E27FC236}">
                  <a16:creationId xmlns:a16="http://schemas.microsoft.com/office/drawing/2014/main" id="{00B37B74-8EAC-7AFC-B515-03C3A538D27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6949;p88">
              <a:extLst>
                <a:ext uri="{FF2B5EF4-FFF2-40B4-BE49-F238E27FC236}">
                  <a16:creationId xmlns:a16="http://schemas.microsoft.com/office/drawing/2014/main" id="{9CEB2308-6DCD-5C35-BEE5-77F858D3A8AC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6950;p88">
              <a:extLst>
                <a:ext uri="{FF2B5EF4-FFF2-40B4-BE49-F238E27FC236}">
                  <a16:creationId xmlns:a16="http://schemas.microsoft.com/office/drawing/2014/main" id="{C3C65EFE-496C-3917-3E8F-EEBBF82115F0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6951;p88">
              <a:extLst>
                <a:ext uri="{FF2B5EF4-FFF2-40B4-BE49-F238E27FC236}">
                  <a16:creationId xmlns:a16="http://schemas.microsoft.com/office/drawing/2014/main" id="{38BAFA6D-3BD4-6EFD-41E7-4F4C72C5D7B8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6952;p88">
              <a:extLst>
                <a:ext uri="{FF2B5EF4-FFF2-40B4-BE49-F238E27FC236}">
                  <a16:creationId xmlns:a16="http://schemas.microsoft.com/office/drawing/2014/main" id="{E3A0C9DB-4D4C-F013-F61D-780A5CA110A9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6953;p88">
              <a:extLst>
                <a:ext uri="{FF2B5EF4-FFF2-40B4-BE49-F238E27FC236}">
                  <a16:creationId xmlns:a16="http://schemas.microsoft.com/office/drawing/2014/main" id="{44C55786-3679-932D-90E4-616B706579E9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7" name="Google Shape;6954;p88">
              <a:extLst>
                <a:ext uri="{FF2B5EF4-FFF2-40B4-BE49-F238E27FC236}">
                  <a16:creationId xmlns:a16="http://schemas.microsoft.com/office/drawing/2014/main" id="{FFBC2315-ADA5-212D-AD7A-4E6BC7DE83AA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6955;p88">
              <a:extLst>
                <a:ext uri="{FF2B5EF4-FFF2-40B4-BE49-F238E27FC236}">
                  <a16:creationId xmlns:a16="http://schemas.microsoft.com/office/drawing/2014/main" id="{1ED5D2EE-D1AD-B08E-0123-A53C486D3E9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6956;p88">
              <a:extLst>
                <a:ext uri="{FF2B5EF4-FFF2-40B4-BE49-F238E27FC236}">
                  <a16:creationId xmlns:a16="http://schemas.microsoft.com/office/drawing/2014/main" id="{7AF086B4-9652-F6AB-E88A-9428216C0219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0" name="Google Shape;6971;p88">
            <a:extLst>
              <a:ext uri="{FF2B5EF4-FFF2-40B4-BE49-F238E27FC236}">
                <a16:creationId xmlns:a16="http://schemas.microsoft.com/office/drawing/2014/main" id="{79D7336E-162B-6CA0-0100-0FB8B8246903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chemeClr val="tx1">
              <a:lumMod val="95000"/>
            </a:schemeClr>
          </a:solidFill>
        </p:grpSpPr>
        <p:sp>
          <p:nvSpPr>
            <p:cNvPr id="161" name="Google Shape;6972;p88">
              <a:extLst>
                <a:ext uri="{FF2B5EF4-FFF2-40B4-BE49-F238E27FC236}">
                  <a16:creationId xmlns:a16="http://schemas.microsoft.com/office/drawing/2014/main" id="{98348593-649F-8FF7-3F18-A2443976DB2D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6973;p88">
              <a:extLst>
                <a:ext uri="{FF2B5EF4-FFF2-40B4-BE49-F238E27FC236}">
                  <a16:creationId xmlns:a16="http://schemas.microsoft.com/office/drawing/2014/main" id="{50DAA6A1-0B31-3A54-C20C-AD0E2C996200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3" name="Google Shape;7004;p88">
            <a:extLst>
              <a:ext uri="{FF2B5EF4-FFF2-40B4-BE49-F238E27FC236}">
                <a16:creationId xmlns:a16="http://schemas.microsoft.com/office/drawing/2014/main" id="{C44D48D3-7135-BFE1-BD6C-D5D9847E1C5C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chemeClr val="tx1">
              <a:lumMod val="95000"/>
            </a:schemeClr>
          </a:solidFill>
        </p:grpSpPr>
        <p:sp>
          <p:nvSpPr>
            <p:cNvPr id="164" name="Google Shape;7005;p88">
              <a:extLst>
                <a:ext uri="{FF2B5EF4-FFF2-40B4-BE49-F238E27FC236}">
                  <a16:creationId xmlns:a16="http://schemas.microsoft.com/office/drawing/2014/main" id="{276AEA88-8965-312D-B2F4-3CA7E66D817D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7006;p88">
              <a:extLst>
                <a:ext uri="{FF2B5EF4-FFF2-40B4-BE49-F238E27FC236}">
                  <a16:creationId xmlns:a16="http://schemas.microsoft.com/office/drawing/2014/main" id="{AA813824-82C7-3D17-B131-42097B456548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6" name="Google Shape;7018;p88">
            <a:extLst>
              <a:ext uri="{FF2B5EF4-FFF2-40B4-BE49-F238E27FC236}">
                <a16:creationId xmlns:a16="http://schemas.microsoft.com/office/drawing/2014/main" id="{F8DFFC22-21A5-57E4-ACB7-4EF07A055C2F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chemeClr val="tx1">
              <a:lumMod val="95000"/>
            </a:schemeClr>
          </a:solidFill>
        </p:grpSpPr>
        <p:sp>
          <p:nvSpPr>
            <p:cNvPr id="167" name="Google Shape;7019;p88">
              <a:extLst>
                <a:ext uri="{FF2B5EF4-FFF2-40B4-BE49-F238E27FC236}">
                  <a16:creationId xmlns:a16="http://schemas.microsoft.com/office/drawing/2014/main" id="{2544D3EB-C448-DD47-5B44-B2504058C3E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8" name="Google Shape;7020;p88">
              <a:extLst>
                <a:ext uri="{FF2B5EF4-FFF2-40B4-BE49-F238E27FC236}">
                  <a16:creationId xmlns:a16="http://schemas.microsoft.com/office/drawing/2014/main" id="{8498BA33-53C0-76D8-92A8-09EB4B514474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69" name="Google Shape;5917;p86">
            <a:extLst>
              <a:ext uri="{FF2B5EF4-FFF2-40B4-BE49-F238E27FC236}">
                <a16:creationId xmlns:a16="http://schemas.microsoft.com/office/drawing/2014/main" id="{3C519F44-6529-E850-3D53-122EBE1C2AFA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sp>
        <p:nvSpPr>
          <p:cNvPr id="170" name="Google Shape;5955;p86">
            <a:extLst>
              <a:ext uri="{FF2B5EF4-FFF2-40B4-BE49-F238E27FC236}">
                <a16:creationId xmlns:a16="http://schemas.microsoft.com/office/drawing/2014/main" id="{A27F0066-F972-6EF7-C92C-976BAA76A551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71" name="Google Shape;5983;p86">
            <a:extLst>
              <a:ext uri="{FF2B5EF4-FFF2-40B4-BE49-F238E27FC236}">
                <a16:creationId xmlns:a16="http://schemas.microsoft.com/office/drawing/2014/main" id="{CEB08591-85AF-D22F-9B4B-5F862EAA5BFA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chemeClr val="tx1">
              <a:lumMod val="95000"/>
            </a:schemeClr>
          </a:solidFill>
        </p:grpSpPr>
        <p:sp>
          <p:nvSpPr>
            <p:cNvPr id="172" name="Google Shape;5984;p86">
              <a:extLst>
                <a:ext uri="{FF2B5EF4-FFF2-40B4-BE49-F238E27FC236}">
                  <a16:creationId xmlns:a16="http://schemas.microsoft.com/office/drawing/2014/main" id="{58D1AB68-F667-6449-8308-1142B65522F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5985;p86">
              <a:extLst>
                <a:ext uri="{FF2B5EF4-FFF2-40B4-BE49-F238E27FC236}">
                  <a16:creationId xmlns:a16="http://schemas.microsoft.com/office/drawing/2014/main" id="{1BC1ABBE-14CC-C5E6-102D-23AB1A198A74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4" name="Google Shape;5986;p86">
            <a:extLst>
              <a:ext uri="{FF2B5EF4-FFF2-40B4-BE49-F238E27FC236}">
                <a16:creationId xmlns:a16="http://schemas.microsoft.com/office/drawing/2014/main" id="{FC402141-5285-949C-EC4F-21B6178A890C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chemeClr val="tx1">
              <a:lumMod val="95000"/>
            </a:schemeClr>
          </a:solidFill>
        </p:grpSpPr>
        <p:sp>
          <p:nvSpPr>
            <p:cNvPr id="175" name="Google Shape;5987;p86">
              <a:extLst>
                <a:ext uri="{FF2B5EF4-FFF2-40B4-BE49-F238E27FC236}">
                  <a16:creationId xmlns:a16="http://schemas.microsoft.com/office/drawing/2014/main" id="{D4FBDF21-36BF-096A-DBD3-5635C4CEC616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5988;p86">
              <a:extLst>
                <a:ext uri="{FF2B5EF4-FFF2-40B4-BE49-F238E27FC236}">
                  <a16:creationId xmlns:a16="http://schemas.microsoft.com/office/drawing/2014/main" id="{62255DDE-3DD6-EF7A-FE12-5D3901A4D2F6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7" name="Google Shape;6005;p86">
            <a:extLst>
              <a:ext uri="{FF2B5EF4-FFF2-40B4-BE49-F238E27FC236}">
                <a16:creationId xmlns:a16="http://schemas.microsoft.com/office/drawing/2014/main" id="{D6B8441D-9936-F8EF-79E3-D8693310F67D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chemeClr val="tx1">
              <a:lumMod val="95000"/>
            </a:schemeClr>
          </a:solidFill>
        </p:grpSpPr>
        <p:sp>
          <p:nvSpPr>
            <p:cNvPr id="178" name="Google Shape;6006;p86">
              <a:extLst>
                <a:ext uri="{FF2B5EF4-FFF2-40B4-BE49-F238E27FC236}">
                  <a16:creationId xmlns:a16="http://schemas.microsoft.com/office/drawing/2014/main" id="{A8223307-BD21-0D2B-CBC9-B5188A8C65B9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9" name="Google Shape;6007;p86">
              <a:extLst>
                <a:ext uri="{FF2B5EF4-FFF2-40B4-BE49-F238E27FC236}">
                  <a16:creationId xmlns:a16="http://schemas.microsoft.com/office/drawing/2014/main" id="{BFA96115-2E7A-45AF-33F5-1EEB5D986932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0" name="Google Shape;6020;p86">
            <a:extLst>
              <a:ext uri="{FF2B5EF4-FFF2-40B4-BE49-F238E27FC236}">
                <a16:creationId xmlns:a16="http://schemas.microsoft.com/office/drawing/2014/main" id="{FCCDB588-D7E9-2621-0DDB-6310304188B3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chemeClr val="tx1">
              <a:lumMod val="95000"/>
            </a:schemeClr>
          </a:solidFill>
        </p:grpSpPr>
        <p:sp>
          <p:nvSpPr>
            <p:cNvPr id="181" name="Google Shape;6021;p86">
              <a:extLst>
                <a:ext uri="{FF2B5EF4-FFF2-40B4-BE49-F238E27FC236}">
                  <a16:creationId xmlns:a16="http://schemas.microsoft.com/office/drawing/2014/main" id="{BF1CBC29-828C-36B1-2F85-6586152C3695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6022;p86">
              <a:extLst>
                <a:ext uri="{FF2B5EF4-FFF2-40B4-BE49-F238E27FC236}">
                  <a16:creationId xmlns:a16="http://schemas.microsoft.com/office/drawing/2014/main" id="{61E230D7-D469-D957-0DA3-7F54B410D8C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3" name="Google Shape;6038;p86">
            <a:extLst>
              <a:ext uri="{FF2B5EF4-FFF2-40B4-BE49-F238E27FC236}">
                <a16:creationId xmlns:a16="http://schemas.microsoft.com/office/drawing/2014/main" id="{75536B17-7130-F3B2-E0E6-131093A87C5F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chemeClr val="tx1">
              <a:lumMod val="95000"/>
            </a:schemeClr>
          </a:solidFill>
        </p:grpSpPr>
        <p:sp>
          <p:nvSpPr>
            <p:cNvPr id="184" name="Google Shape;6039;p86">
              <a:extLst>
                <a:ext uri="{FF2B5EF4-FFF2-40B4-BE49-F238E27FC236}">
                  <a16:creationId xmlns:a16="http://schemas.microsoft.com/office/drawing/2014/main" id="{70232113-C180-A5F5-F73D-292904263D1A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5" name="Google Shape;6040;p86">
              <a:extLst>
                <a:ext uri="{FF2B5EF4-FFF2-40B4-BE49-F238E27FC236}">
                  <a16:creationId xmlns:a16="http://schemas.microsoft.com/office/drawing/2014/main" id="{E4AECC74-87EE-4763-987E-8A757C70E754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6" name="Google Shape;6041;p86">
              <a:extLst>
                <a:ext uri="{FF2B5EF4-FFF2-40B4-BE49-F238E27FC236}">
                  <a16:creationId xmlns:a16="http://schemas.microsoft.com/office/drawing/2014/main" id="{4C23180E-77D9-158E-263F-96AA5A68628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6048;p86">
            <a:extLst>
              <a:ext uri="{FF2B5EF4-FFF2-40B4-BE49-F238E27FC236}">
                <a16:creationId xmlns:a16="http://schemas.microsoft.com/office/drawing/2014/main" id="{84089AD6-B4A1-794A-8B5C-7A63DC223D25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chemeClr val="tx1">
              <a:lumMod val="95000"/>
            </a:schemeClr>
          </a:solidFill>
        </p:grpSpPr>
        <p:sp>
          <p:nvSpPr>
            <p:cNvPr id="188" name="Google Shape;6049;p86">
              <a:extLst>
                <a:ext uri="{FF2B5EF4-FFF2-40B4-BE49-F238E27FC236}">
                  <a16:creationId xmlns:a16="http://schemas.microsoft.com/office/drawing/2014/main" id="{E33E271F-C665-BF19-22E4-6E7023E79F6C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6050;p86">
              <a:extLst>
                <a:ext uri="{FF2B5EF4-FFF2-40B4-BE49-F238E27FC236}">
                  <a16:creationId xmlns:a16="http://schemas.microsoft.com/office/drawing/2014/main" id="{94549D33-6C03-B0D0-156D-D9A6DC98CA39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0" name="Google Shape;6051;p86">
              <a:extLst>
                <a:ext uri="{FF2B5EF4-FFF2-40B4-BE49-F238E27FC236}">
                  <a16:creationId xmlns:a16="http://schemas.microsoft.com/office/drawing/2014/main" id="{E03D3551-79DA-9880-60FD-20DF65096DDD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1" name="Google Shape;5717;p85">
            <a:extLst>
              <a:ext uri="{FF2B5EF4-FFF2-40B4-BE49-F238E27FC236}">
                <a16:creationId xmlns:a16="http://schemas.microsoft.com/office/drawing/2014/main" id="{C18AF349-091B-F674-4572-2C5CC58D4B29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chemeClr val="tx1">
              <a:lumMod val="95000"/>
            </a:schemeClr>
          </a:solidFill>
        </p:grpSpPr>
        <p:sp>
          <p:nvSpPr>
            <p:cNvPr id="192" name="Google Shape;5718;p85">
              <a:extLst>
                <a:ext uri="{FF2B5EF4-FFF2-40B4-BE49-F238E27FC236}">
                  <a16:creationId xmlns:a16="http://schemas.microsoft.com/office/drawing/2014/main" id="{AEA43C39-0085-2FDE-E422-E6B70EF09E92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5719;p85">
              <a:extLst>
                <a:ext uri="{FF2B5EF4-FFF2-40B4-BE49-F238E27FC236}">
                  <a16:creationId xmlns:a16="http://schemas.microsoft.com/office/drawing/2014/main" id="{147C1CFB-3D1D-51B4-7F5F-D5CCB6A64380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5720;p85">
              <a:extLst>
                <a:ext uri="{FF2B5EF4-FFF2-40B4-BE49-F238E27FC236}">
                  <a16:creationId xmlns:a16="http://schemas.microsoft.com/office/drawing/2014/main" id="{EBC782A5-C6F2-0D0A-CDB7-4247953FB549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5721;p85">
              <a:extLst>
                <a:ext uri="{FF2B5EF4-FFF2-40B4-BE49-F238E27FC236}">
                  <a16:creationId xmlns:a16="http://schemas.microsoft.com/office/drawing/2014/main" id="{7D7FBB1F-5607-ED0F-EF34-45B6A8BA5A6C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6" name="Google Shape;5722;p85">
              <a:extLst>
                <a:ext uri="{FF2B5EF4-FFF2-40B4-BE49-F238E27FC236}">
                  <a16:creationId xmlns:a16="http://schemas.microsoft.com/office/drawing/2014/main" id="{199ADDD0-46C2-4D92-79CD-8F6F360A8534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7" name="Google Shape;5723;p85">
            <a:extLst>
              <a:ext uri="{FF2B5EF4-FFF2-40B4-BE49-F238E27FC236}">
                <a16:creationId xmlns:a16="http://schemas.microsoft.com/office/drawing/2014/main" id="{1C64DD71-7DBF-304A-1D38-427A362DDFE3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chemeClr val="tx1">
              <a:lumMod val="95000"/>
            </a:schemeClr>
          </a:solidFill>
        </p:grpSpPr>
        <p:sp>
          <p:nvSpPr>
            <p:cNvPr id="198" name="Google Shape;5724;p85">
              <a:extLst>
                <a:ext uri="{FF2B5EF4-FFF2-40B4-BE49-F238E27FC236}">
                  <a16:creationId xmlns:a16="http://schemas.microsoft.com/office/drawing/2014/main" id="{B58DA5F0-CA3E-CB88-DBE0-31A266A446F8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9" name="Google Shape;5725;p85">
              <a:extLst>
                <a:ext uri="{FF2B5EF4-FFF2-40B4-BE49-F238E27FC236}">
                  <a16:creationId xmlns:a16="http://schemas.microsoft.com/office/drawing/2014/main" id="{D76B3B69-89F8-EBEC-1A70-25E457AC599E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5726;p85">
              <a:extLst>
                <a:ext uri="{FF2B5EF4-FFF2-40B4-BE49-F238E27FC236}">
                  <a16:creationId xmlns:a16="http://schemas.microsoft.com/office/drawing/2014/main" id="{8B855974-AD1C-8AF4-D284-30BCB9E5CC41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5727;p85">
              <a:extLst>
                <a:ext uri="{FF2B5EF4-FFF2-40B4-BE49-F238E27FC236}">
                  <a16:creationId xmlns:a16="http://schemas.microsoft.com/office/drawing/2014/main" id="{64704FA0-DC1C-864C-484B-E8F393FF4B0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2" name="Google Shape;5728;p85">
              <a:extLst>
                <a:ext uri="{FF2B5EF4-FFF2-40B4-BE49-F238E27FC236}">
                  <a16:creationId xmlns:a16="http://schemas.microsoft.com/office/drawing/2014/main" id="{16D2B404-5E15-AFB6-AC35-5A20AD340A25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5729;p85">
              <a:extLst>
                <a:ext uri="{FF2B5EF4-FFF2-40B4-BE49-F238E27FC236}">
                  <a16:creationId xmlns:a16="http://schemas.microsoft.com/office/drawing/2014/main" id="{04E3872F-E9A5-4548-CDF6-F6D66F35F771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04" name="Text Placeholder 1">
            <a:extLst>
              <a:ext uri="{FF2B5EF4-FFF2-40B4-BE49-F238E27FC236}">
                <a16:creationId xmlns:a16="http://schemas.microsoft.com/office/drawing/2014/main" id="{5F8E5874-EE4B-B490-5748-26BDD30C0B27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18748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3" name="Google Shape;1197;p70">
            <a:extLst>
              <a:ext uri="{FF2B5EF4-FFF2-40B4-BE49-F238E27FC236}">
                <a16:creationId xmlns:a16="http://schemas.microsoft.com/office/drawing/2014/main" id="{1A475D68-724A-8D73-9540-EC7F22EE3738}"/>
              </a:ext>
            </a:extLst>
          </p:cNvPr>
          <p:cNvSpPr txBox="1"/>
          <p:nvPr/>
        </p:nvSpPr>
        <p:spPr>
          <a:xfrm>
            <a:off x="1433550" y="2376000"/>
            <a:ext cx="154212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r" rtl="1"/>
            <a:r>
              <a:rPr lang="fa-IR" sz="2800" dirty="0"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44" name="Google Shape;1198;p70">
            <a:extLst>
              <a:ext uri="{FF2B5EF4-FFF2-40B4-BE49-F238E27FC236}">
                <a16:creationId xmlns:a16="http://schemas.microsoft.com/office/drawing/2014/main" id="{59DAE1FF-DC38-D448-057D-B57AD49D620F}"/>
              </a:ext>
            </a:extLst>
          </p:cNvPr>
          <p:cNvGrpSpPr/>
          <p:nvPr/>
        </p:nvGrpSpPr>
        <p:grpSpPr>
          <a:xfrm>
            <a:off x="10235280" y="6171473"/>
            <a:ext cx="948588" cy="1102582"/>
            <a:chOff x="4727025" y="1332775"/>
            <a:chExt cx="59900" cy="69625"/>
          </a:xfrm>
        </p:grpSpPr>
        <p:sp>
          <p:nvSpPr>
            <p:cNvPr id="45" name="Google Shape;1199;p70">
              <a:extLst>
                <a:ext uri="{FF2B5EF4-FFF2-40B4-BE49-F238E27FC236}">
                  <a16:creationId xmlns:a16="http://schemas.microsoft.com/office/drawing/2014/main" id="{EFBE9DA2-CAD2-CFFC-BAAC-03113CA2BF3A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" name="Google Shape;1200;p70">
              <a:extLst>
                <a:ext uri="{FF2B5EF4-FFF2-40B4-BE49-F238E27FC236}">
                  <a16:creationId xmlns:a16="http://schemas.microsoft.com/office/drawing/2014/main" id="{C5EABC24-3FDF-32D7-5F7B-AA59DD094AEC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7" name="Google Shape;1201;p70">
            <a:extLst>
              <a:ext uri="{FF2B5EF4-FFF2-40B4-BE49-F238E27FC236}">
                <a16:creationId xmlns:a16="http://schemas.microsoft.com/office/drawing/2014/main" id="{D3BE4FB6-6C21-753C-14B0-B3F7A9941F9E}"/>
              </a:ext>
            </a:extLst>
          </p:cNvPr>
          <p:cNvGrpSpPr/>
          <p:nvPr/>
        </p:nvGrpSpPr>
        <p:grpSpPr>
          <a:xfrm>
            <a:off x="11462593" y="4628681"/>
            <a:ext cx="1111306" cy="1114062"/>
            <a:chOff x="4820425" y="1329900"/>
            <a:chExt cx="70175" cy="70350"/>
          </a:xfrm>
        </p:grpSpPr>
        <p:sp>
          <p:nvSpPr>
            <p:cNvPr id="48" name="Google Shape;1202;p70">
              <a:extLst>
                <a:ext uri="{FF2B5EF4-FFF2-40B4-BE49-F238E27FC236}">
                  <a16:creationId xmlns:a16="http://schemas.microsoft.com/office/drawing/2014/main" id="{AD315042-9F9F-2CDB-6D44-06399129BD19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9" name="Google Shape;1203;p70">
              <a:extLst>
                <a:ext uri="{FF2B5EF4-FFF2-40B4-BE49-F238E27FC236}">
                  <a16:creationId xmlns:a16="http://schemas.microsoft.com/office/drawing/2014/main" id="{36665649-2E60-943D-5DF1-21350DFD4113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1204;p70">
              <a:extLst>
                <a:ext uri="{FF2B5EF4-FFF2-40B4-BE49-F238E27FC236}">
                  <a16:creationId xmlns:a16="http://schemas.microsoft.com/office/drawing/2014/main" id="{8A7D58AA-1A68-8D09-E629-7C3D835271E9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205;p70">
              <a:extLst>
                <a:ext uri="{FF2B5EF4-FFF2-40B4-BE49-F238E27FC236}">
                  <a16:creationId xmlns:a16="http://schemas.microsoft.com/office/drawing/2014/main" id="{B44748E2-64AA-A32E-A32A-AC0E290FF8FC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" name="Google Shape;1206;p70">
            <a:extLst>
              <a:ext uri="{FF2B5EF4-FFF2-40B4-BE49-F238E27FC236}">
                <a16:creationId xmlns:a16="http://schemas.microsoft.com/office/drawing/2014/main" id="{40D4CC5C-F649-124E-014B-7A37C753C3CB}"/>
              </a:ext>
            </a:extLst>
          </p:cNvPr>
          <p:cNvGrpSpPr/>
          <p:nvPr/>
        </p:nvGrpSpPr>
        <p:grpSpPr>
          <a:xfrm>
            <a:off x="12715328" y="4637691"/>
            <a:ext cx="1165148" cy="1067742"/>
            <a:chOff x="4903200" y="1331525"/>
            <a:chExt cx="73575" cy="67425"/>
          </a:xfrm>
        </p:grpSpPr>
        <p:sp>
          <p:nvSpPr>
            <p:cNvPr id="53" name="Google Shape;1207;p70">
              <a:extLst>
                <a:ext uri="{FF2B5EF4-FFF2-40B4-BE49-F238E27FC236}">
                  <a16:creationId xmlns:a16="http://schemas.microsoft.com/office/drawing/2014/main" id="{AD2B8282-8F57-B7C1-5D07-4C09B5A091A3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1208;p70">
              <a:extLst>
                <a:ext uri="{FF2B5EF4-FFF2-40B4-BE49-F238E27FC236}">
                  <a16:creationId xmlns:a16="http://schemas.microsoft.com/office/drawing/2014/main" id="{555DE7BD-8FEE-95ED-92E8-14C7CD1AEC01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5" name="Google Shape;1209;p70">
            <a:extLst>
              <a:ext uri="{FF2B5EF4-FFF2-40B4-BE49-F238E27FC236}">
                <a16:creationId xmlns:a16="http://schemas.microsoft.com/office/drawing/2014/main" id="{6A0699F0-D086-0BF3-B3E4-55A87BDFA62F}"/>
              </a:ext>
            </a:extLst>
          </p:cNvPr>
          <p:cNvGrpSpPr/>
          <p:nvPr/>
        </p:nvGrpSpPr>
        <p:grpSpPr>
          <a:xfrm>
            <a:off x="11434284" y="6157419"/>
            <a:ext cx="1167920" cy="1130690"/>
            <a:chOff x="4815575" y="1416800"/>
            <a:chExt cx="73750" cy="71400"/>
          </a:xfrm>
        </p:grpSpPr>
        <p:sp>
          <p:nvSpPr>
            <p:cNvPr id="56" name="Google Shape;1210;p70">
              <a:extLst>
                <a:ext uri="{FF2B5EF4-FFF2-40B4-BE49-F238E27FC236}">
                  <a16:creationId xmlns:a16="http://schemas.microsoft.com/office/drawing/2014/main" id="{4624D16B-5F3F-3D66-4635-108921665C8F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1211;p70">
              <a:extLst>
                <a:ext uri="{FF2B5EF4-FFF2-40B4-BE49-F238E27FC236}">
                  <a16:creationId xmlns:a16="http://schemas.microsoft.com/office/drawing/2014/main" id="{ADA5061C-F1D8-CB86-8F62-BB352736C6B6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" name="Google Shape;1212;p70">
              <a:extLst>
                <a:ext uri="{FF2B5EF4-FFF2-40B4-BE49-F238E27FC236}">
                  <a16:creationId xmlns:a16="http://schemas.microsoft.com/office/drawing/2014/main" id="{E780778A-57C4-AABC-4818-26CBE3821F0A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9" name="Google Shape;1213;p70">
            <a:extLst>
              <a:ext uri="{FF2B5EF4-FFF2-40B4-BE49-F238E27FC236}">
                <a16:creationId xmlns:a16="http://schemas.microsoft.com/office/drawing/2014/main" id="{1B242299-D14B-B5A7-7465-1BE8E84AFE88}"/>
              </a:ext>
            </a:extLst>
          </p:cNvPr>
          <p:cNvGrpSpPr/>
          <p:nvPr/>
        </p:nvGrpSpPr>
        <p:grpSpPr>
          <a:xfrm>
            <a:off x="12703848" y="6217792"/>
            <a:ext cx="1179796" cy="1009940"/>
            <a:chOff x="4902475" y="1418875"/>
            <a:chExt cx="74500" cy="63775"/>
          </a:xfrm>
        </p:grpSpPr>
        <p:sp>
          <p:nvSpPr>
            <p:cNvPr id="60" name="Google Shape;1214;p70">
              <a:extLst>
                <a:ext uri="{FF2B5EF4-FFF2-40B4-BE49-F238E27FC236}">
                  <a16:creationId xmlns:a16="http://schemas.microsoft.com/office/drawing/2014/main" id="{B28E61D8-6215-2838-9FFC-BD2BA5AF9BD5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1215;p70">
              <a:extLst>
                <a:ext uri="{FF2B5EF4-FFF2-40B4-BE49-F238E27FC236}">
                  <a16:creationId xmlns:a16="http://schemas.microsoft.com/office/drawing/2014/main" id="{923E96C9-A9F9-5337-EB8A-16B4D01A60EB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1216;p70">
            <a:extLst>
              <a:ext uri="{FF2B5EF4-FFF2-40B4-BE49-F238E27FC236}">
                <a16:creationId xmlns:a16="http://schemas.microsoft.com/office/drawing/2014/main" id="{AE076390-1DA3-CA5B-F372-CD0AB2EA14A0}"/>
              </a:ext>
            </a:extLst>
          </p:cNvPr>
          <p:cNvGrpSpPr/>
          <p:nvPr/>
        </p:nvGrpSpPr>
        <p:grpSpPr>
          <a:xfrm>
            <a:off x="11454279" y="7652001"/>
            <a:ext cx="1127934" cy="1134254"/>
            <a:chOff x="4818100" y="1507675"/>
            <a:chExt cx="71225" cy="71625"/>
          </a:xfrm>
        </p:grpSpPr>
        <p:sp>
          <p:nvSpPr>
            <p:cNvPr id="63" name="Google Shape;1217;p70">
              <a:extLst>
                <a:ext uri="{FF2B5EF4-FFF2-40B4-BE49-F238E27FC236}">
                  <a16:creationId xmlns:a16="http://schemas.microsoft.com/office/drawing/2014/main" id="{4759DEBF-F2F5-DA35-7475-85C6C9AB5401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1218;p70">
              <a:extLst>
                <a:ext uri="{FF2B5EF4-FFF2-40B4-BE49-F238E27FC236}">
                  <a16:creationId xmlns:a16="http://schemas.microsoft.com/office/drawing/2014/main" id="{3B4B969D-1746-37A4-0230-4C69B4940CA1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" name="Google Shape;1219;p70">
              <a:extLst>
                <a:ext uri="{FF2B5EF4-FFF2-40B4-BE49-F238E27FC236}">
                  <a16:creationId xmlns:a16="http://schemas.microsoft.com/office/drawing/2014/main" id="{3DEFEB12-BD0A-21FD-7BB8-FA1CD388028D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1220;p70">
              <a:extLst>
                <a:ext uri="{FF2B5EF4-FFF2-40B4-BE49-F238E27FC236}">
                  <a16:creationId xmlns:a16="http://schemas.microsoft.com/office/drawing/2014/main" id="{2505829A-CE6D-257C-ACAC-C58DC306A3F8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221;p70">
            <a:extLst>
              <a:ext uri="{FF2B5EF4-FFF2-40B4-BE49-F238E27FC236}">
                <a16:creationId xmlns:a16="http://schemas.microsoft.com/office/drawing/2014/main" id="{CC49B411-18B7-FB43-CD2C-699ABB356969}"/>
              </a:ext>
            </a:extLst>
          </p:cNvPr>
          <p:cNvGrpSpPr/>
          <p:nvPr/>
        </p:nvGrpSpPr>
        <p:grpSpPr>
          <a:xfrm>
            <a:off x="10081273" y="7658923"/>
            <a:ext cx="1256602" cy="1177010"/>
            <a:chOff x="4721450" y="1509475"/>
            <a:chExt cx="79350" cy="74325"/>
          </a:xfrm>
        </p:grpSpPr>
        <p:sp>
          <p:nvSpPr>
            <p:cNvPr id="68" name="Google Shape;1222;p70">
              <a:extLst>
                <a:ext uri="{FF2B5EF4-FFF2-40B4-BE49-F238E27FC236}">
                  <a16:creationId xmlns:a16="http://schemas.microsoft.com/office/drawing/2014/main" id="{C719A908-07DE-062C-4554-0062EBFB38AF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1223;p70">
              <a:extLst>
                <a:ext uri="{FF2B5EF4-FFF2-40B4-BE49-F238E27FC236}">
                  <a16:creationId xmlns:a16="http://schemas.microsoft.com/office/drawing/2014/main" id="{0B3AEDA5-E5D3-C11C-1D74-1377208A4E17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1224;p70">
              <a:extLst>
                <a:ext uri="{FF2B5EF4-FFF2-40B4-BE49-F238E27FC236}">
                  <a16:creationId xmlns:a16="http://schemas.microsoft.com/office/drawing/2014/main" id="{01BA5807-6840-86A4-FE67-AA7E7CD96044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1225;p70">
              <a:extLst>
                <a:ext uri="{FF2B5EF4-FFF2-40B4-BE49-F238E27FC236}">
                  <a16:creationId xmlns:a16="http://schemas.microsoft.com/office/drawing/2014/main" id="{C3FC1F4C-D68E-CE46-091D-11F143F03B98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1226;p70">
            <a:extLst>
              <a:ext uri="{FF2B5EF4-FFF2-40B4-BE49-F238E27FC236}">
                <a16:creationId xmlns:a16="http://schemas.microsoft.com/office/drawing/2014/main" id="{2941D68A-20D7-34EA-DEF2-C831C05FCD9A}"/>
              </a:ext>
            </a:extLst>
          </p:cNvPr>
          <p:cNvGrpSpPr/>
          <p:nvPr/>
        </p:nvGrpSpPr>
        <p:grpSpPr>
          <a:xfrm>
            <a:off x="12772340" y="7628054"/>
            <a:ext cx="1114076" cy="1125544"/>
            <a:chOff x="4906800" y="1507500"/>
            <a:chExt cx="70350" cy="71075"/>
          </a:xfrm>
        </p:grpSpPr>
        <p:sp>
          <p:nvSpPr>
            <p:cNvPr id="73" name="Google Shape;1227;p70">
              <a:extLst>
                <a:ext uri="{FF2B5EF4-FFF2-40B4-BE49-F238E27FC236}">
                  <a16:creationId xmlns:a16="http://schemas.microsoft.com/office/drawing/2014/main" id="{50520F09-EAF4-47F3-9AE3-9B5960B2F18C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1228;p70">
              <a:extLst>
                <a:ext uri="{FF2B5EF4-FFF2-40B4-BE49-F238E27FC236}">
                  <a16:creationId xmlns:a16="http://schemas.microsoft.com/office/drawing/2014/main" id="{EE0FBB83-ABC1-7B39-A937-06EBCD083461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5" name="Google Shape;1229;p70">
              <a:extLst>
                <a:ext uri="{FF2B5EF4-FFF2-40B4-BE49-F238E27FC236}">
                  <a16:creationId xmlns:a16="http://schemas.microsoft.com/office/drawing/2014/main" id="{93F6ED3A-5DAF-B2EF-C5C9-FA9005C2A36A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1230;p70">
              <a:extLst>
                <a:ext uri="{FF2B5EF4-FFF2-40B4-BE49-F238E27FC236}">
                  <a16:creationId xmlns:a16="http://schemas.microsoft.com/office/drawing/2014/main" id="{DB6E5DCD-9EE1-BC7E-912E-8E2431599102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1231;p70">
              <a:extLst>
                <a:ext uri="{FF2B5EF4-FFF2-40B4-BE49-F238E27FC236}">
                  <a16:creationId xmlns:a16="http://schemas.microsoft.com/office/drawing/2014/main" id="{A28B4415-205D-1FE2-956B-8B60C51D777E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78" name="Google Shape;1232;p70">
            <a:extLst>
              <a:ext uri="{FF2B5EF4-FFF2-40B4-BE49-F238E27FC236}">
                <a16:creationId xmlns:a16="http://schemas.microsoft.com/office/drawing/2014/main" id="{2163394B-CA89-D4EF-C5EB-1A8F52A71745}"/>
              </a:ext>
            </a:extLst>
          </p:cNvPr>
          <p:cNvGrpSpPr/>
          <p:nvPr/>
        </p:nvGrpSpPr>
        <p:grpSpPr>
          <a:xfrm>
            <a:off x="8847556" y="4681926"/>
            <a:ext cx="1035868" cy="1035868"/>
            <a:chOff x="3736598" y="2170606"/>
            <a:chExt cx="404889" cy="404889"/>
          </a:xfrm>
        </p:grpSpPr>
        <p:sp>
          <p:nvSpPr>
            <p:cNvPr id="79" name="Google Shape;1233;p70">
              <a:extLst>
                <a:ext uri="{FF2B5EF4-FFF2-40B4-BE49-F238E27FC236}">
                  <a16:creationId xmlns:a16="http://schemas.microsoft.com/office/drawing/2014/main" id="{9470A648-A8DA-D302-FF0C-94187F018256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1234;p70">
              <a:extLst>
                <a:ext uri="{FF2B5EF4-FFF2-40B4-BE49-F238E27FC236}">
                  <a16:creationId xmlns:a16="http://schemas.microsoft.com/office/drawing/2014/main" id="{BBBE2B43-C956-CF6C-54BC-1327824972CC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1235;p70">
              <a:extLst>
                <a:ext uri="{FF2B5EF4-FFF2-40B4-BE49-F238E27FC236}">
                  <a16:creationId xmlns:a16="http://schemas.microsoft.com/office/drawing/2014/main" id="{F535763B-CDD3-FFCE-4083-4B2EA422A410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1236;p70">
              <a:extLst>
                <a:ext uri="{FF2B5EF4-FFF2-40B4-BE49-F238E27FC236}">
                  <a16:creationId xmlns:a16="http://schemas.microsoft.com/office/drawing/2014/main" id="{A45DBBC8-1096-2083-4E1C-39B21C8C01BD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83" name="Google Shape;1237;p70">
            <a:extLst>
              <a:ext uri="{FF2B5EF4-FFF2-40B4-BE49-F238E27FC236}">
                <a16:creationId xmlns:a16="http://schemas.microsoft.com/office/drawing/2014/main" id="{D46906F0-B8D1-C418-8473-C6E5914E28AE}"/>
              </a:ext>
            </a:extLst>
          </p:cNvPr>
          <p:cNvGrpSpPr/>
          <p:nvPr/>
        </p:nvGrpSpPr>
        <p:grpSpPr>
          <a:xfrm>
            <a:off x="7381678" y="4682122"/>
            <a:ext cx="1173972" cy="1035480"/>
            <a:chOff x="3161917" y="2170682"/>
            <a:chExt cx="458870" cy="404737"/>
          </a:xfrm>
        </p:grpSpPr>
        <p:sp>
          <p:nvSpPr>
            <p:cNvPr id="84" name="Google Shape;1238;p70">
              <a:extLst>
                <a:ext uri="{FF2B5EF4-FFF2-40B4-BE49-F238E27FC236}">
                  <a16:creationId xmlns:a16="http://schemas.microsoft.com/office/drawing/2014/main" id="{FB44A1BB-BB5C-32F0-1FED-9EB56B50587C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239;p70">
              <a:extLst>
                <a:ext uri="{FF2B5EF4-FFF2-40B4-BE49-F238E27FC236}">
                  <a16:creationId xmlns:a16="http://schemas.microsoft.com/office/drawing/2014/main" id="{E272F4BA-67F9-72D5-54AD-BB8426864B4B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240;p70">
              <a:extLst>
                <a:ext uri="{FF2B5EF4-FFF2-40B4-BE49-F238E27FC236}">
                  <a16:creationId xmlns:a16="http://schemas.microsoft.com/office/drawing/2014/main" id="{9ECFD153-4085-45E3-2204-1DF54FBA860E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241;p70">
            <a:extLst>
              <a:ext uri="{FF2B5EF4-FFF2-40B4-BE49-F238E27FC236}">
                <a16:creationId xmlns:a16="http://schemas.microsoft.com/office/drawing/2014/main" id="{A7BB6C47-0622-8390-2F38-A42F575705F5}"/>
              </a:ext>
            </a:extLst>
          </p:cNvPr>
          <p:cNvGrpSpPr/>
          <p:nvPr/>
        </p:nvGrpSpPr>
        <p:grpSpPr>
          <a:xfrm>
            <a:off x="7427721" y="6204801"/>
            <a:ext cx="1081886" cy="1035926"/>
            <a:chOff x="3179914" y="2889488"/>
            <a:chExt cx="422876" cy="404911"/>
          </a:xfrm>
        </p:grpSpPr>
        <p:sp>
          <p:nvSpPr>
            <p:cNvPr id="88" name="Google Shape;1242;p70">
              <a:extLst>
                <a:ext uri="{FF2B5EF4-FFF2-40B4-BE49-F238E27FC236}">
                  <a16:creationId xmlns:a16="http://schemas.microsoft.com/office/drawing/2014/main" id="{B627E770-0232-8787-9C5C-BEF39A17D1A8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1243;p70">
              <a:extLst>
                <a:ext uri="{FF2B5EF4-FFF2-40B4-BE49-F238E27FC236}">
                  <a16:creationId xmlns:a16="http://schemas.microsoft.com/office/drawing/2014/main" id="{66CF2047-7E9A-CA28-3181-3532BB3D47DF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1244;p70">
              <a:extLst>
                <a:ext uri="{FF2B5EF4-FFF2-40B4-BE49-F238E27FC236}">
                  <a16:creationId xmlns:a16="http://schemas.microsoft.com/office/drawing/2014/main" id="{C724BE7E-7DCA-EC3E-371D-5228B7072C7B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1245;p70">
              <a:extLst>
                <a:ext uri="{FF2B5EF4-FFF2-40B4-BE49-F238E27FC236}">
                  <a16:creationId xmlns:a16="http://schemas.microsoft.com/office/drawing/2014/main" id="{6C8F2B4F-D48F-4799-5FD2-002B86753989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1246;p70">
              <a:extLst>
                <a:ext uri="{FF2B5EF4-FFF2-40B4-BE49-F238E27FC236}">
                  <a16:creationId xmlns:a16="http://schemas.microsoft.com/office/drawing/2014/main" id="{1E8FAA91-FE2F-75DC-98FF-147DC74E8F33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1247;p70">
              <a:extLst>
                <a:ext uri="{FF2B5EF4-FFF2-40B4-BE49-F238E27FC236}">
                  <a16:creationId xmlns:a16="http://schemas.microsoft.com/office/drawing/2014/main" id="{3D061870-4035-60C3-1379-CF49CE72C820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1248;p70">
            <a:extLst>
              <a:ext uri="{FF2B5EF4-FFF2-40B4-BE49-F238E27FC236}">
                <a16:creationId xmlns:a16="http://schemas.microsoft.com/office/drawing/2014/main" id="{9375A764-E1BB-5173-1C05-E28FE7182EF5}"/>
              </a:ext>
            </a:extLst>
          </p:cNvPr>
          <p:cNvGrpSpPr/>
          <p:nvPr/>
        </p:nvGrpSpPr>
        <p:grpSpPr>
          <a:xfrm>
            <a:off x="8829308" y="6204717"/>
            <a:ext cx="1072360" cy="1036094"/>
            <a:chOff x="3729467" y="2889422"/>
            <a:chExt cx="419153" cy="404977"/>
          </a:xfrm>
        </p:grpSpPr>
        <p:sp>
          <p:nvSpPr>
            <p:cNvPr id="95" name="Google Shape;1249;p70">
              <a:extLst>
                <a:ext uri="{FF2B5EF4-FFF2-40B4-BE49-F238E27FC236}">
                  <a16:creationId xmlns:a16="http://schemas.microsoft.com/office/drawing/2014/main" id="{CE62850D-F0BE-7B01-8EFD-5650F0B9C51A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1250;p70">
              <a:extLst>
                <a:ext uri="{FF2B5EF4-FFF2-40B4-BE49-F238E27FC236}">
                  <a16:creationId xmlns:a16="http://schemas.microsoft.com/office/drawing/2014/main" id="{29DBF425-1B9D-E888-B7E0-9ED956685600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1251;p70">
              <a:extLst>
                <a:ext uri="{FF2B5EF4-FFF2-40B4-BE49-F238E27FC236}">
                  <a16:creationId xmlns:a16="http://schemas.microsoft.com/office/drawing/2014/main" id="{9AEB4A63-9696-5EB0-FC40-0FB4CF794BC1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1252;p70">
              <a:extLst>
                <a:ext uri="{FF2B5EF4-FFF2-40B4-BE49-F238E27FC236}">
                  <a16:creationId xmlns:a16="http://schemas.microsoft.com/office/drawing/2014/main" id="{FB38166B-81AD-D424-6DBA-99DF47B129A5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1253;p70">
              <a:extLst>
                <a:ext uri="{FF2B5EF4-FFF2-40B4-BE49-F238E27FC236}">
                  <a16:creationId xmlns:a16="http://schemas.microsoft.com/office/drawing/2014/main" id="{A49264EC-FAE9-E022-CCDF-2D50BA2599E3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254;p70">
              <a:extLst>
                <a:ext uri="{FF2B5EF4-FFF2-40B4-BE49-F238E27FC236}">
                  <a16:creationId xmlns:a16="http://schemas.microsoft.com/office/drawing/2014/main" id="{37BA1C94-4BF7-2352-FBDD-3CE6C5A559A8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255;p70">
              <a:extLst>
                <a:ext uri="{FF2B5EF4-FFF2-40B4-BE49-F238E27FC236}">
                  <a16:creationId xmlns:a16="http://schemas.microsoft.com/office/drawing/2014/main" id="{E0FC6AD5-9D20-FD4C-0FF2-D9ADB1EA845B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2" name="Google Shape;1256;p70">
            <a:extLst>
              <a:ext uri="{FF2B5EF4-FFF2-40B4-BE49-F238E27FC236}">
                <a16:creationId xmlns:a16="http://schemas.microsoft.com/office/drawing/2014/main" id="{38A55341-BD11-9E56-A5C5-2404D876BC2F}"/>
              </a:ext>
            </a:extLst>
          </p:cNvPr>
          <p:cNvGrpSpPr/>
          <p:nvPr/>
        </p:nvGrpSpPr>
        <p:grpSpPr>
          <a:xfrm>
            <a:off x="3903377" y="6891575"/>
            <a:ext cx="1930702" cy="269222"/>
            <a:chOff x="4411970" y="2962952"/>
            <a:chExt cx="706544" cy="104212"/>
          </a:xfrm>
        </p:grpSpPr>
        <p:sp>
          <p:nvSpPr>
            <p:cNvPr id="103" name="Google Shape;1257;p70">
              <a:extLst>
                <a:ext uri="{FF2B5EF4-FFF2-40B4-BE49-F238E27FC236}">
                  <a16:creationId xmlns:a16="http://schemas.microsoft.com/office/drawing/2014/main" id="{8DABB0F5-AC46-7F3F-5293-87A6A51ECD22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258;p70">
              <a:extLst>
                <a:ext uri="{FF2B5EF4-FFF2-40B4-BE49-F238E27FC236}">
                  <a16:creationId xmlns:a16="http://schemas.microsoft.com/office/drawing/2014/main" id="{43FD4FB9-73F3-4920-E279-362C8FE51CE7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259;p70">
              <a:extLst>
                <a:ext uri="{FF2B5EF4-FFF2-40B4-BE49-F238E27FC236}">
                  <a16:creationId xmlns:a16="http://schemas.microsoft.com/office/drawing/2014/main" id="{13167BE4-A542-A423-ACA8-47E062A2CF52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260;p70">
              <a:extLst>
                <a:ext uri="{FF2B5EF4-FFF2-40B4-BE49-F238E27FC236}">
                  <a16:creationId xmlns:a16="http://schemas.microsoft.com/office/drawing/2014/main" id="{3D4F6726-AFBD-BAAC-10B4-4C21415312D7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1261;p70">
            <a:extLst>
              <a:ext uri="{FF2B5EF4-FFF2-40B4-BE49-F238E27FC236}">
                <a16:creationId xmlns:a16="http://schemas.microsoft.com/office/drawing/2014/main" id="{4D3BCB84-CCA6-AD51-DBB0-8CE08A31D0A0}"/>
              </a:ext>
            </a:extLst>
          </p:cNvPr>
          <p:cNvGrpSpPr/>
          <p:nvPr/>
        </p:nvGrpSpPr>
        <p:grpSpPr>
          <a:xfrm>
            <a:off x="3903376" y="6082154"/>
            <a:ext cx="1920316" cy="578344"/>
            <a:chOff x="4411970" y="2726085"/>
            <a:chExt cx="643107" cy="193659"/>
          </a:xfrm>
        </p:grpSpPr>
        <p:sp>
          <p:nvSpPr>
            <p:cNvPr id="108" name="Google Shape;1262;p70">
              <a:extLst>
                <a:ext uri="{FF2B5EF4-FFF2-40B4-BE49-F238E27FC236}">
                  <a16:creationId xmlns:a16="http://schemas.microsoft.com/office/drawing/2014/main" id="{257E0374-7214-552E-CA90-777E4AD8090D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263;p70">
              <a:extLst>
                <a:ext uri="{FF2B5EF4-FFF2-40B4-BE49-F238E27FC236}">
                  <a16:creationId xmlns:a16="http://schemas.microsoft.com/office/drawing/2014/main" id="{0E63D709-5CAC-C338-2B7A-5ECAE73BA8E8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264;p70">
              <a:extLst>
                <a:ext uri="{FF2B5EF4-FFF2-40B4-BE49-F238E27FC236}">
                  <a16:creationId xmlns:a16="http://schemas.microsoft.com/office/drawing/2014/main" id="{AE6D42AB-FE7D-6A68-90A9-AC1BADD768F2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1" name="Google Shape;1265;p70">
            <a:extLst>
              <a:ext uri="{FF2B5EF4-FFF2-40B4-BE49-F238E27FC236}">
                <a16:creationId xmlns:a16="http://schemas.microsoft.com/office/drawing/2014/main" id="{FDEABBE1-74D6-3E3C-EC8D-2C6542C4876A}"/>
              </a:ext>
            </a:extLst>
          </p:cNvPr>
          <p:cNvGrpSpPr/>
          <p:nvPr/>
        </p:nvGrpSpPr>
        <p:grpSpPr>
          <a:xfrm>
            <a:off x="1920371" y="6590800"/>
            <a:ext cx="1623006" cy="505168"/>
            <a:chOff x="4411970" y="4340222"/>
            <a:chExt cx="779467" cy="242683"/>
          </a:xfrm>
        </p:grpSpPr>
        <p:sp>
          <p:nvSpPr>
            <p:cNvPr id="112" name="Google Shape;1266;p70">
              <a:extLst>
                <a:ext uri="{FF2B5EF4-FFF2-40B4-BE49-F238E27FC236}">
                  <a16:creationId xmlns:a16="http://schemas.microsoft.com/office/drawing/2014/main" id="{BDEC4C35-FDE2-47BC-E181-C646683F291D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267;p70">
              <a:extLst>
                <a:ext uri="{FF2B5EF4-FFF2-40B4-BE49-F238E27FC236}">
                  <a16:creationId xmlns:a16="http://schemas.microsoft.com/office/drawing/2014/main" id="{C2699662-601B-A695-9D5C-1A79FE8DB11D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268;p70">
              <a:extLst>
                <a:ext uri="{FF2B5EF4-FFF2-40B4-BE49-F238E27FC236}">
                  <a16:creationId xmlns:a16="http://schemas.microsoft.com/office/drawing/2014/main" id="{C484562E-B36C-1CFD-DA22-F44B05FDD6C2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5" name="Google Shape;1269;p70">
            <a:extLst>
              <a:ext uri="{FF2B5EF4-FFF2-40B4-BE49-F238E27FC236}">
                <a16:creationId xmlns:a16="http://schemas.microsoft.com/office/drawing/2014/main" id="{B9355226-E8AF-425D-A015-AE1256673A07}"/>
              </a:ext>
            </a:extLst>
          </p:cNvPr>
          <p:cNvGrpSpPr/>
          <p:nvPr/>
        </p:nvGrpSpPr>
        <p:grpSpPr>
          <a:xfrm>
            <a:off x="3903376" y="5418616"/>
            <a:ext cx="1930320" cy="432460"/>
            <a:chOff x="4411970" y="2468674"/>
            <a:chExt cx="747317" cy="167425"/>
          </a:xfrm>
        </p:grpSpPr>
        <p:sp>
          <p:nvSpPr>
            <p:cNvPr id="116" name="Google Shape;1270;p70">
              <a:extLst>
                <a:ext uri="{FF2B5EF4-FFF2-40B4-BE49-F238E27FC236}">
                  <a16:creationId xmlns:a16="http://schemas.microsoft.com/office/drawing/2014/main" id="{8E0B8FA6-4DD6-C0D8-DD84-95944BBE2B70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271;p70">
              <a:extLst>
                <a:ext uri="{FF2B5EF4-FFF2-40B4-BE49-F238E27FC236}">
                  <a16:creationId xmlns:a16="http://schemas.microsoft.com/office/drawing/2014/main" id="{F1B117B2-71F6-B4D0-99BD-2EBEB206BA3F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18" name="Google Shape;1272;p70">
            <a:extLst>
              <a:ext uri="{FF2B5EF4-FFF2-40B4-BE49-F238E27FC236}">
                <a16:creationId xmlns:a16="http://schemas.microsoft.com/office/drawing/2014/main" id="{1A23D84D-EBD1-F2A4-D926-C1B1AFA32F68}"/>
              </a:ext>
            </a:extLst>
          </p:cNvPr>
          <p:cNvSpPr/>
          <p:nvPr/>
        </p:nvSpPr>
        <p:spPr>
          <a:xfrm>
            <a:off x="1916870" y="6028179"/>
            <a:ext cx="1621236" cy="385966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19" name="Google Shape;1273;p70">
            <a:extLst>
              <a:ext uri="{FF2B5EF4-FFF2-40B4-BE49-F238E27FC236}">
                <a16:creationId xmlns:a16="http://schemas.microsoft.com/office/drawing/2014/main" id="{699EDD44-2D31-2A93-DF48-66E95E7C0F41}"/>
              </a:ext>
            </a:extLst>
          </p:cNvPr>
          <p:cNvGrpSpPr/>
          <p:nvPr/>
        </p:nvGrpSpPr>
        <p:grpSpPr>
          <a:xfrm>
            <a:off x="1918509" y="4669374"/>
            <a:ext cx="3918082" cy="417568"/>
            <a:chOff x="6336019" y="3733725"/>
            <a:chExt cx="2566206" cy="351310"/>
          </a:xfrm>
        </p:grpSpPr>
        <p:sp>
          <p:nvSpPr>
            <p:cNvPr id="120" name="Google Shape;1274;p70">
              <a:extLst>
                <a:ext uri="{FF2B5EF4-FFF2-40B4-BE49-F238E27FC236}">
                  <a16:creationId xmlns:a16="http://schemas.microsoft.com/office/drawing/2014/main" id="{FC1619F2-94E0-7FC2-FE12-AD203E6A7F4E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275;p70">
              <a:extLst>
                <a:ext uri="{FF2B5EF4-FFF2-40B4-BE49-F238E27FC236}">
                  <a16:creationId xmlns:a16="http://schemas.microsoft.com/office/drawing/2014/main" id="{6391A6C3-AD59-EAAD-0275-7AC5502C7706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276;p70">
              <a:extLst>
                <a:ext uri="{FF2B5EF4-FFF2-40B4-BE49-F238E27FC236}">
                  <a16:creationId xmlns:a16="http://schemas.microsoft.com/office/drawing/2014/main" id="{F3B2A7B4-F5EF-C39D-20D5-3B98C54F126E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277;p70">
              <a:extLst>
                <a:ext uri="{FF2B5EF4-FFF2-40B4-BE49-F238E27FC236}">
                  <a16:creationId xmlns:a16="http://schemas.microsoft.com/office/drawing/2014/main" id="{837AC592-AD14-6627-F9F0-B62B1D07FB1D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24" name="Google Shape;1278;p70">
            <a:extLst>
              <a:ext uri="{FF2B5EF4-FFF2-40B4-BE49-F238E27FC236}">
                <a16:creationId xmlns:a16="http://schemas.microsoft.com/office/drawing/2014/main" id="{791A9DDD-6CE5-C330-3A9F-E101B223D7FC}"/>
              </a:ext>
            </a:extLst>
          </p:cNvPr>
          <p:cNvGrpSpPr/>
          <p:nvPr/>
        </p:nvGrpSpPr>
        <p:grpSpPr>
          <a:xfrm>
            <a:off x="3903377" y="7901204"/>
            <a:ext cx="1893102" cy="306400"/>
            <a:chOff x="4404545" y="3301592"/>
            <a:chExt cx="782403" cy="129272"/>
          </a:xfrm>
        </p:grpSpPr>
        <p:sp>
          <p:nvSpPr>
            <p:cNvPr id="125" name="Google Shape;1279;p70">
              <a:extLst>
                <a:ext uri="{FF2B5EF4-FFF2-40B4-BE49-F238E27FC236}">
                  <a16:creationId xmlns:a16="http://schemas.microsoft.com/office/drawing/2014/main" id="{F33B4332-A431-8D0C-EC25-E3A3D8BC8616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280;p70">
              <a:extLst>
                <a:ext uri="{FF2B5EF4-FFF2-40B4-BE49-F238E27FC236}">
                  <a16:creationId xmlns:a16="http://schemas.microsoft.com/office/drawing/2014/main" id="{641D7F87-D26E-BF0D-FF3B-EB1055C7D204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281;p70">
            <a:extLst>
              <a:ext uri="{FF2B5EF4-FFF2-40B4-BE49-F238E27FC236}">
                <a16:creationId xmlns:a16="http://schemas.microsoft.com/office/drawing/2014/main" id="{B0A25006-C3E1-E0D8-208A-45D5ACF3C387}"/>
              </a:ext>
            </a:extLst>
          </p:cNvPr>
          <p:cNvGrpSpPr/>
          <p:nvPr/>
        </p:nvGrpSpPr>
        <p:grpSpPr>
          <a:xfrm>
            <a:off x="3903377" y="7391875"/>
            <a:ext cx="1924514" cy="278254"/>
            <a:chOff x="4411970" y="3131459"/>
            <a:chExt cx="710520" cy="117397"/>
          </a:xfrm>
        </p:grpSpPr>
        <p:sp>
          <p:nvSpPr>
            <p:cNvPr id="128" name="Google Shape;1282;p70">
              <a:extLst>
                <a:ext uri="{FF2B5EF4-FFF2-40B4-BE49-F238E27FC236}">
                  <a16:creationId xmlns:a16="http://schemas.microsoft.com/office/drawing/2014/main" id="{382D7067-3E18-EE07-D607-540BE3A94D05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283;p70">
              <a:extLst>
                <a:ext uri="{FF2B5EF4-FFF2-40B4-BE49-F238E27FC236}">
                  <a16:creationId xmlns:a16="http://schemas.microsoft.com/office/drawing/2014/main" id="{BA9F8755-0B7C-1A89-0B5D-3C5E00CAF11A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30" name="Google Shape;1284;p70" descr="Timeline background shape">
            <a:extLst>
              <a:ext uri="{FF2B5EF4-FFF2-40B4-BE49-F238E27FC236}">
                <a16:creationId xmlns:a16="http://schemas.microsoft.com/office/drawing/2014/main" id="{F86B6B4F-5611-1F51-F5B7-C810FE086F48}"/>
              </a:ext>
            </a:extLst>
          </p:cNvPr>
          <p:cNvSpPr/>
          <p:nvPr/>
        </p:nvSpPr>
        <p:spPr>
          <a:xfrm>
            <a:off x="3903376" y="8438682"/>
            <a:ext cx="1920600" cy="306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31" name="Google Shape;1285;p70">
            <a:extLst>
              <a:ext uri="{FF2B5EF4-FFF2-40B4-BE49-F238E27FC236}">
                <a16:creationId xmlns:a16="http://schemas.microsoft.com/office/drawing/2014/main" id="{8F2EADE6-8B69-06EA-D3D7-DA3EE9D90883}"/>
              </a:ext>
            </a:extLst>
          </p:cNvPr>
          <p:cNvGrpSpPr/>
          <p:nvPr/>
        </p:nvGrpSpPr>
        <p:grpSpPr>
          <a:xfrm>
            <a:off x="1903666" y="7243206"/>
            <a:ext cx="1647676" cy="917976"/>
            <a:chOff x="4411970" y="1801825"/>
            <a:chExt cx="734586" cy="409262"/>
          </a:xfrm>
        </p:grpSpPr>
        <p:sp>
          <p:nvSpPr>
            <p:cNvPr id="132" name="Google Shape;1286;p70">
              <a:extLst>
                <a:ext uri="{FF2B5EF4-FFF2-40B4-BE49-F238E27FC236}">
                  <a16:creationId xmlns:a16="http://schemas.microsoft.com/office/drawing/2014/main" id="{ED966478-370C-51A1-C48E-54F12BCC32AA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287;p70">
              <a:extLst>
                <a:ext uri="{FF2B5EF4-FFF2-40B4-BE49-F238E27FC236}">
                  <a16:creationId xmlns:a16="http://schemas.microsoft.com/office/drawing/2014/main" id="{1F4F9F02-8A33-ED01-6276-41189F0AAC23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288;p70">
            <a:extLst>
              <a:ext uri="{FF2B5EF4-FFF2-40B4-BE49-F238E27FC236}">
                <a16:creationId xmlns:a16="http://schemas.microsoft.com/office/drawing/2014/main" id="{E6FD4564-3D11-CDBC-7583-87A0CF3B89CB}"/>
              </a:ext>
            </a:extLst>
          </p:cNvPr>
          <p:cNvGrpSpPr/>
          <p:nvPr/>
        </p:nvGrpSpPr>
        <p:grpSpPr>
          <a:xfrm>
            <a:off x="6113608" y="4678346"/>
            <a:ext cx="1043028" cy="1043028"/>
            <a:chOff x="5681300" y="2527788"/>
            <a:chExt cx="805800" cy="805800"/>
          </a:xfrm>
        </p:grpSpPr>
        <p:sp>
          <p:nvSpPr>
            <p:cNvPr id="135" name="Google Shape;1289;p70">
              <a:extLst>
                <a:ext uri="{FF2B5EF4-FFF2-40B4-BE49-F238E27FC236}">
                  <a16:creationId xmlns:a16="http://schemas.microsoft.com/office/drawing/2014/main" id="{E7043094-585E-53C4-3CD4-24EB91992AA6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290;p70">
              <a:extLst>
                <a:ext uri="{FF2B5EF4-FFF2-40B4-BE49-F238E27FC236}">
                  <a16:creationId xmlns:a16="http://schemas.microsoft.com/office/drawing/2014/main" id="{6848FCF4-B77E-8693-0E6F-9B9D9227BB1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37" name="Google Shape;1291;p70">
            <a:extLst>
              <a:ext uri="{FF2B5EF4-FFF2-40B4-BE49-F238E27FC236}">
                <a16:creationId xmlns:a16="http://schemas.microsoft.com/office/drawing/2014/main" id="{B04939A9-814F-F1D7-ECD0-60FD180FCA96}"/>
              </a:ext>
            </a:extLst>
          </p:cNvPr>
          <p:cNvGrpSpPr/>
          <p:nvPr/>
        </p:nvGrpSpPr>
        <p:grpSpPr>
          <a:xfrm>
            <a:off x="6102089" y="6189731"/>
            <a:ext cx="1066066" cy="1066066"/>
            <a:chOff x="4049800" y="640400"/>
            <a:chExt cx="858900" cy="858900"/>
          </a:xfrm>
        </p:grpSpPr>
        <p:sp>
          <p:nvSpPr>
            <p:cNvPr id="138" name="Google Shape;1292;p70">
              <a:extLst>
                <a:ext uri="{FF2B5EF4-FFF2-40B4-BE49-F238E27FC236}">
                  <a16:creationId xmlns:a16="http://schemas.microsoft.com/office/drawing/2014/main" id="{CA11004D-7943-3992-641F-6FE94135A319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9" name="Google Shape;1293;p70">
              <a:extLst>
                <a:ext uri="{FF2B5EF4-FFF2-40B4-BE49-F238E27FC236}">
                  <a16:creationId xmlns:a16="http://schemas.microsoft.com/office/drawing/2014/main" id="{AA950854-44D3-E811-07AB-A52CF231C568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0" name="Google Shape;1294;p70">
            <a:extLst>
              <a:ext uri="{FF2B5EF4-FFF2-40B4-BE49-F238E27FC236}">
                <a16:creationId xmlns:a16="http://schemas.microsoft.com/office/drawing/2014/main" id="{B6607487-EEEC-F133-508E-D1D29DDC8BF3}"/>
              </a:ext>
            </a:extLst>
          </p:cNvPr>
          <p:cNvGrpSpPr/>
          <p:nvPr/>
        </p:nvGrpSpPr>
        <p:grpSpPr>
          <a:xfrm>
            <a:off x="5953054" y="7545086"/>
            <a:ext cx="1364136" cy="1364136"/>
            <a:chOff x="5080188" y="927900"/>
            <a:chExt cx="961200" cy="961200"/>
          </a:xfrm>
        </p:grpSpPr>
        <p:sp>
          <p:nvSpPr>
            <p:cNvPr id="141" name="Google Shape;1295;p70">
              <a:extLst>
                <a:ext uri="{FF2B5EF4-FFF2-40B4-BE49-F238E27FC236}">
                  <a16:creationId xmlns:a16="http://schemas.microsoft.com/office/drawing/2014/main" id="{C845AF1C-F760-6E34-8682-3E7BFD0CF5C7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296;p70">
              <a:extLst>
                <a:ext uri="{FF2B5EF4-FFF2-40B4-BE49-F238E27FC236}">
                  <a16:creationId xmlns:a16="http://schemas.microsoft.com/office/drawing/2014/main" id="{8A9AF90E-8C30-D07E-82B6-BD19675AE527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297;p70">
              <a:extLst>
                <a:ext uri="{FF2B5EF4-FFF2-40B4-BE49-F238E27FC236}">
                  <a16:creationId xmlns:a16="http://schemas.microsoft.com/office/drawing/2014/main" id="{8ACAF3B8-4347-ABC9-1799-E07D9CA1EBE2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298;p70">
              <a:extLst>
                <a:ext uri="{FF2B5EF4-FFF2-40B4-BE49-F238E27FC236}">
                  <a16:creationId xmlns:a16="http://schemas.microsoft.com/office/drawing/2014/main" id="{550039DA-16EE-31EE-9C47-38FE1DE53EB6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299;p70">
              <a:extLst>
                <a:ext uri="{FF2B5EF4-FFF2-40B4-BE49-F238E27FC236}">
                  <a16:creationId xmlns:a16="http://schemas.microsoft.com/office/drawing/2014/main" id="{A9B353E8-F6A4-217C-3007-39F2C3683538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300;p70">
              <a:extLst>
                <a:ext uri="{FF2B5EF4-FFF2-40B4-BE49-F238E27FC236}">
                  <a16:creationId xmlns:a16="http://schemas.microsoft.com/office/drawing/2014/main" id="{F4FCA200-CE5B-776F-BC23-B95F4BF179F5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301;p70">
              <a:extLst>
                <a:ext uri="{FF2B5EF4-FFF2-40B4-BE49-F238E27FC236}">
                  <a16:creationId xmlns:a16="http://schemas.microsoft.com/office/drawing/2014/main" id="{B4822187-187A-CFAC-B953-33AB5BF5E8FB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302;p70">
              <a:extLst>
                <a:ext uri="{FF2B5EF4-FFF2-40B4-BE49-F238E27FC236}">
                  <a16:creationId xmlns:a16="http://schemas.microsoft.com/office/drawing/2014/main" id="{A30001CD-4CAA-5E46-C372-6880B7A62DC0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9" name="Google Shape;1303;p70">
            <a:extLst>
              <a:ext uri="{FF2B5EF4-FFF2-40B4-BE49-F238E27FC236}">
                <a16:creationId xmlns:a16="http://schemas.microsoft.com/office/drawing/2014/main" id="{F44786E6-ED88-3207-C2C7-D9B43512E988}"/>
              </a:ext>
            </a:extLst>
          </p:cNvPr>
          <p:cNvGrpSpPr/>
          <p:nvPr/>
        </p:nvGrpSpPr>
        <p:grpSpPr>
          <a:xfrm>
            <a:off x="8880052" y="7738468"/>
            <a:ext cx="1011300" cy="1008012"/>
            <a:chOff x="6039282" y="1042577"/>
            <a:chExt cx="734315" cy="731929"/>
          </a:xfrm>
        </p:grpSpPr>
        <p:sp>
          <p:nvSpPr>
            <p:cNvPr id="150" name="Google Shape;1304;p70">
              <a:extLst>
                <a:ext uri="{FF2B5EF4-FFF2-40B4-BE49-F238E27FC236}">
                  <a16:creationId xmlns:a16="http://schemas.microsoft.com/office/drawing/2014/main" id="{11A63E33-29C5-C12D-C461-515C05B07D17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305;p70">
              <a:extLst>
                <a:ext uri="{FF2B5EF4-FFF2-40B4-BE49-F238E27FC236}">
                  <a16:creationId xmlns:a16="http://schemas.microsoft.com/office/drawing/2014/main" id="{EC25424E-77D5-E31E-EF47-792D53A43957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1306;p70">
              <a:extLst>
                <a:ext uri="{FF2B5EF4-FFF2-40B4-BE49-F238E27FC236}">
                  <a16:creationId xmlns:a16="http://schemas.microsoft.com/office/drawing/2014/main" id="{8619D2CD-212C-78CD-46E3-FB89A77E6D4C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307;p70">
              <a:extLst>
                <a:ext uri="{FF2B5EF4-FFF2-40B4-BE49-F238E27FC236}">
                  <a16:creationId xmlns:a16="http://schemas.microsoft.com/office/drawing/2014/main" id="{58357D6C-A508-04E7-1E3A-A498345B4D59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308;p70">
              <a:extLst>
                <a:ext uri="{FF2B5EF4-FFF2-40B4-BE49-F238E27FC236}">
                  <a16:creationId xmlns:a16="http://schemas.microsoft.com/office/drawing/2014/main" id="{2B734C44-8822-91E1-AA93-C503763E3037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309;p70">
              <a:extLst>
                <a:ext uri="{FF2B5EF4-FFF2-40B4-BE49-F238E27FC236}">
                  <a16:creationId xmlns:a16="http://schemas.microsoft.com/office/drawing/2014/main" id="{1F9D22D5-62B2-C4DC-4CD2-B26F64982E0B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310;p70">
              <a:extLst>
                <a:ext uri="{FF2B5EF4-FFF2-40B4-BE49-F238E27FC236}">
                  <a16:creationId xmlns:a16="http://schemas.microsoft.com/office/drawing/2014/main" id="{43DB5BAB-DE39-DBFD-EA28-78934407FBCD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7" name="Google Shape;1311;p70">
              <a:extLst>
                <a:ext uri="{FF2B5EF4-FFF2-40B4-BE49-F238E27FC236}">
                  <a16:creationId xmlns:a16="http://schemas.microsoft.com/office/drawing/2014/main" id="{25A94DCE-5C6D-86E1-C846-53A819EDA4E1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312;p70">
              <a:extLst>
                <a:ext uri="{FF2B5EF4-FFF2-40B4-BE49-F238E27FC236}">
                  <a16:creationId xmlns:a16="http://schemas.microsoft.com/office/drawing/2014/main" id="{ED8277BA-D6F7-3FA4-B146-00DDCE96ECBF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313;p70">
              <a:extLst>
                <a:ext uri="{FF2B5EF4-FFF2-40B4-BE49-F238E27FC236}">
                  <a16:creationId xmlns:a16="http://schemas.microsoft.com/office/drawing/2014/main" id="{B866683B-F4D8-FF86-4DF9-E812B559355E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314;p70">
              <a:extLst>
                <a:ext uri="{FF2B5EF4-FFF2-40B4-BE49-F238E27FC236}">
                  <a16:creationId xmlns:a16="http://schemas.microsoft.com/office/drawing/2014/main" id="{7B023D30-33C0-DCBF-6FE1-5B035814584D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315;p70">
              <a:extLst>
                <a:ext uri="{FF2B5EF4-FFF2-40B4-BE49-F238E27FC236}">
                  <a16:creationId xmlns:a16="http://schemas.microsoft.com/office/drawing/2014/main" id="{D722BEB0-AA8B-ECFF-0DB4-F9FC21B938B2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316;p70">
              <a:extLst>
                <a:ext uri="{FF2B5EF4-FFF2-40B4-BE49-F238E27FC236}">
                  <a16:creationId xmlns:a16="http://schemas.microsoft.com/office/drawing/2014/main" id="{BFA07ADB-ED2E-1629-DDFF-8FD1FD8FD080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317;p70">
              <a:extLst>
                <a:ext uri="{FF2B5EF4-FFF2-40B4-BE49-F238E27FC236}">
                  <a16:creationId xmlns:a16="http://schemas.microsoft.com/office/drawing/2014/main" id="{67867A7C-DDB0-12D9-C6F1-F9DF60B44284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318;p70">
              <a:extLst>
                <a:ext uri="{FF2B5EF4-FFF2-40B4-BE49-F238E27FC236}">
                  <a16:creationId xmlns:a16="http://schemas.microsoft.com/office/drawing/2014/main" id="{AA523216-960F-DB41-4AD8-6CDA3BB69248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319;p70">
              <a:extLst>
                <a:ext uri="{FF2B5EF4-FFF2-40B4-BE49-F238E27FC236}">
                  <a16:creationId xmlns:a16="http://schemas.microsoft.com/office/drawing/2014/main" id="{5FBFC570-0FAA-6622-FA49-4E77C71A5287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6" name="Google Shape;1320;p70">
              <a:extLst>
                <a:ext uri="{FF2B5EF4-FFF2-40B4-BE49-F238E27FC236}">
                  <a16:creationId xmlns:a16="http://schemas.microsoft.com/office/drawing/2014/main" id="{2B005447-9C36-83C6-3EB3-4AC9BF835D7A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321;p70">
              <a:extLst>
                <a:ext uri="{FF2B5EF4-FFF2-40B4-BE49-F238E27FC236}">
                  <a16:creationId xmlns:a16="http://schemas.microsoft.com/office/drawing/2014/main" id="{255B74B1-CC3F-CF15-0457-36C1527392C5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322;p70">
              <a:extLst>
                <a:ext uri="{FF2B5EF4-FFF2-40B4-BE49-F238E27FC236}">
                  <a16:creationId xmlns:a16="http://schemas.microsoft.com/office/drawing/2014/main" id="{DD59C90C-842B-1E5C-A778-955E95A629AF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323;p70">
              <a:extLst>
                <a:ext uri="{FF2B5EF4-FFF2-40B4-BE49-F238E27FC236}">
                  <a16:creationId xmlns:a16="http://schemas.microsoft.com/office/drawing/2014/main" id="{C949AFAA-7757-1388-D1CD-CABB584321E7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324;p70">
              <a:extLst>
                <a:ext uri="{FF2B5EF4-FFF2-40B4-BE49-F238E27FC236}">
                  <a16:creationId xmlns:a16="http://schemas.microsoft.com/office/drawing/2014/main" id="{FC1180B1-1C2B-63B0-D7CD-8710384495F3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325;p70">
            <a:extLst>
              <a:ext uri="{FF2B5EF4-FFF2-40B4-BE49-F238E27FC236}">
                <a16:creationId xmlns:a16="http://schemas.microsoft.com/office/drawing/2014/main" id="{7E370256-4F11-FEA7-87EA-431F59AD4A12}"/>
              </a:ext>
            </a:extLst>
          </p:cNvPr>
          <p:cNvGrpSpPr/>
          <p:nvPr/>
        </p:nvGrpSpPr>
        <p:grpSpPr>
          <a:xfrm>
            <a:off x="10105256" y="4597724"/>
            <a:ext cx="1135488" cy="1204272"/>
            <a:chOff x="1825800" y="1651625"/>
            <a:chExt cx="539989" cy="571775"/>
          </a:xfrm>
        </p:grpSpPr>
        <p:sp>
          <p:nvSpPr>
            <p:cNvPr id="172" name="Google Shape;1326;p70">
              <a:extLst>
                <a:ext uri="{FF2B5EF4-FFF2-40B4-BE49-F238E27FC236}">
                  <a16:creationId xmlns:a16="http://schemas.microsoft.com/office/drawing/2014/main" id="{02D1566E-8E94-BBAA-C2E8-9B2A1D88BAD3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327;p70">
              <a:extLst>
                <a:ext uri="{FF2B5EF4-FFF2-40B4-BE49-F238E27FC236}">
                  <a16:creationId xmlns:a16="http://schemas.microsoft.com/office/drawing/2014/main" id="{409EF308-5C73-B26E-3D5F-708420CBB3FB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328;p70">
              <a:extLst>
                <a:ext uri="{FF2B5EF4-FFF2-40B4-BE49-F238E27FC236}">
                  <a16:creationId xmlns:a16="http://schemas.microsoft.com/office/drawing/2014/main" id="{F9B0C237-7C36-E2D4-8F86-F8891358A32C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329;p70">
              <a:extLst>
                <a:ext uri="{FF2B5EF4-FFF2-40B4-BE49-F238E27FC236}">
                  <a16:creationId xmlns:a16="http://schemas.microsoft.com/office/drawing/2014/main" id="{36C23366-DFE6-B23E-1C8E-BD7E929F628A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6" name="Google Shape;1330;p70">
            <a:extLst>
              <a:ext uri="{FF2B5EF4-FFF2-40B4-BE49-F238E27FC236}">
                <a16:creationId xmlns:a16="http://schemas.microsoft.com/office/drawing/2014/main" id="{8A117636-4EAD-4A83-055D-529021EE9860}"/>
              </a:ext>
            </a:extLst>
          </p:cNvPr>
          <p:cNvGrpSpPr/>
          <p:nvPr/>
        </p:nvGrpSpPr>
        <p:grpSpPr>
          <a:xfrm>
            <a:off x="7455115" y="7711159"/>
            <a:ext cx="1016246" cy="1015910"/>
            <a:chOff x="1897577" y="2802432"/>
            <a:chExt cx="492176" cy="492014"/>
          </a:xfrm>
        </p:grpSpPr>
        <p:sp>
          <p:nvSpPr>
            <p:cNvPr id="177" name="Google Shape;1331;p70">
              <a:extLst>
                <a:ext uri="{FF2B5EF4-FFF2-40B4-BE49-F238E27FC236}">
                  <a16:creationId xmlns:a16="http://schemas.microsoft.com/office/drawing/2014/main" id="{7AB04F3B-F454-7848-6811-C73C21628861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332;p70">
              <a:extLst>
                <a:ext uri="{FF2B5EF4-FFF2-40B4-BE49-F238E27FC236}">
                  <a16:creationId xmlns:a16="http://schemas.microsoft.com/office/drawing/2014/main" id="{4098CD81-9479-8883-84C1-4AEF58680BDD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333;p70">
              <a:extLst>
                <a:ext uri="{FF2B5EF4-FFF2-40B4-BE49-F238E27FC236}">
                  <a16:creationId xmlns:a16="http://schemas.microsoft.com/office/drawing/2014/main" id="{600995C6-19EC-AEA0-0C38-53116B86CBEC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334;p70">
              <a:extLst>
                <a:ext uri="{FF2B5EF4-FFF2-40B4-BE49-F238E27FC236}">
                  <a16:creationId xmlns:a16="http://schemas.microsoft.com/office/drawing/2014/main" id="{01AA6036-FE57-1B94-EF2C-1468A7667234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335;p70">
              <a:extLst>
                <a:ext uri="{FF2B5EF4-FFF2-40B4-BE49-F238E27FC236}">
                  <a16:creationId xmlns:a16="http://schemas.microsoft.com/office/drawing/2014/main" id="{6369445F-E0C4-D2A9-B6AA-DC3F98C09BEF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336;p70">
              <a:extLst>
                <a:ext uri="{FF2B5EF4-FFF2-40B4-BE49-F238E27FC236}">
                  <a16:creationId xmlns:a16="http://schemas.microsoft.com/office/drawing/2014/main" id="{28CFF5DB-5979-DAD0-EAE0-28B2E0D2C047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337;p70">
              <a:extLst>
                <a:ext uri="{FF2B5EF4-FFF2-40B4-BE49-F238E27FC236}">
                  <a16:creationId xmlns:a16="http://schemas.microsoft.com/office/drawing/2014/main" id="{337E599E-EA6C-B71C-EAC0-C0958CD9CFA1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338;p70">
              <a:extLst>
                <a:ext uri="{FF2B5EF4-FFF2-40B4-BE49-F238E27FC236}">
                  <a16:creationId xmlns:a16="http://schemas.microsoft.com/office/drawing/2014/main" id="{0058FC0E-F730-4B21-2AE6-C7E32E72AEA2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339;p70">
              <a:extLst>
                <a:ext uri="{FF2B5EF4-FFF2-40B4-BE49-F238E27FC236}">
                  <a16:creationId xmlns:a16="http://schemas.microsoft.com/office/drawing/2014/main" id="{E988F74D-7D3B-F852-27C0-A9212A618DBC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340;p70">
              <a:extLst>
                <a:ext uri="{FF2B5EF4-FFF2-40B4-BE49-F238E27FC236}">
                  <a16:creationId xmlns:a16="http://schemas.microsoft.com/office/drawing/2014/main" id="{2D534B46-855D-CBA8-783F-445EF1404366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341;p70">
              <a:extLst>
                <a:ext uri="{FF2B5EF4-FFF2-40B4-BE49-F238E27FC236}">
                  <a16:creationId xmlns:a16="http://schemas.microsoft.com/office/drawing/2014/main" id="{19098080-1A62-E1FC-D50A-D92FA3C88648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342;p70">
              <a:extLst>
                <a:ext uri="{FF2B5EF4-FFF2-40B4-BE49-F238E27FC236}">
                  <a16:creationId xmlns:a16="http://schemas.microsoft.com/office/drawing/2014/main" id="{359312C4-1FA0-CCE1-96BB-266C8930B309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89" name="Google Shape;1343;p70">
            <a:extLst>
              <a:ext uri="{FF2B5EF4-FFF2-40B4-BE49-F238E27FC236}">
                <a16:creationId xmlns:a16="http://schemas.microsoft.com/office/drawing/2014/main" id="{E91C3BAF-9A6D-9920-BC75-A8CEEDC6DF85}"/>
              </a:ext>
            </a:extLst>
          </p:cNvPr>
          <p:cNvGrpSpPr/>
          <p:nvPr/>
        </p:nvGrpSpPr>
        <p:grpSpPr>
          <a:xfrm>
            <a:off x="1918175" y="8338246"/>
            <a:ext cx="1618454" cy="401684"/>
            <a:chOff x="2013045" y="4813233"/>
            <a:chExt cx="921986" cy="228854"/>
          </a:xfrm>
        </p:grpSpPr>
        <p:sp>
          <p:nvSpPr>
            <p:cNvPr id="190" name="Google Shape;1344;p70">
              <a:extLst>
                <a:ext uri="{FF2B5EF4-FFF2-40B4-BE49-F238E27FC236}">
                  <a16:creationId xmlns:a16="http://schemas.microsoft.com/office/drawing/2014/main" id="{D3E83133-29A9-80B2-F278-722135B26880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345;p70">
              <a:extLst>
                <a:ext uri="{FF2B5EF4-FFF2-40B4-BE49-F238E27FC236}">
                  <a16:creationId xmlns:a16="http://schemas.microsoft.com/office/drawing/2014/main" id="{52B5BCD6-4902-FE16-9A1E-477EEE35A4DB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92" name="Google Shape;1346;p70">
            <a:extLst>
              <a:ext uri="{FF2B5EF4-FFF2-40B4-BE49-F238E27FC236}">
                <a16:creationId xmlns:a16="http://schemas.microsoft.com/office/drawing/2014/main" id="{2573600B-940C-0B79-BA1D-CF5EA2811194}"/>
              </a:ext>
            </a:extLst>
          </p:cNvPr>
          <p:cNvGrpSpPr/>
          <p:nvPr/>
        </p:nvGrpSpPr>
        <p:grpSpPr>
          <a:xfrm>
            <a:off x="1935095" y="5312009"/>
            <a:ext cx="1584842" cy="539882"/>
            <a:chOff x="1046767" y="4756633"/>
            <a:chExt cx="859646" cy="292841"/>
          </a:xfrm>
        </p:grpSpPr>
        <p:sp>
          <p:nvSpPr>
            <p:cNvPr id="193" name="Google Shape;1347;p70">
              <a:extLst>
                <a:ext uri="{FF2B5EF4-FFF2-40B4-BE49-F238E27FC236}">
                  <a16:creationId xmlns:a16="http://schemas.microsoft.com/office/drawing/2014/main" id="{E5E6AF92-6835-7BAF-C205-710FE259A6A9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348;p70">
              <a:extLst>
                <a:ext uri="{FF2B5EF4-FFF2-40B4-BE49-F238E27FC236}">
                  <a16:creationId xmlns:a16="http://schemas.microsoft.com/office/drawing/2014/main" id="{46BCCE4D-761D-1AD7-04BD-724B952C1FA7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349;p70">
              <a:extLst>
                <a:ext uri="{FF2B5EF4-FFF2-40B4-BE49-F238E27FC236}">
                  <a16:creationId xmlns:a16="http://schemas.microsoft.com/office/drawing/2014/main" id="{AF179DFF-2611-517D-C3AF-36EC86225CD3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96" name="Google Shape;1350;p70">
            <a:extLst>
              <a:ext uri="{FF2B5EF4-FFF2-40B4-BE49-F238E27FC236}">
                <a16:creationId xmlns:a16="http://schemas.microsoft.com/office/drawing/2014/main" id="{9642C3AA-2160-0087-EA50-59D9D8FC4A7B}"/>
              </a:ext>
            </a:extLst>
          </p:cNvPr>
          <p:cNvSpPr/>
          <p:nvPr/>
        </p:nvSpPr>
        <p:spPr>
          <a:xfrm>
            <a:off x="14802600" y="4701344"/>
            <a:ext cx="370820" cy="188012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97" name="Google Shape;1351;p70">
            <a:extLst>
              <a:ext uri="{FF2B5EF4-FFF2-40B4-BE49-F238E27FC236}">
                <a16:creationId xmlns:a16="http://schemas.microsoft.com/office/drawing/2014/main" id="{A873A47A-0193-D0D2-A16E-525F6DAA9FD6}"/>
              </a:ext>
            </a:extLst>
          </p:cNvPr>
          <p:cNvSpPr/>
          <p:nvPr/>
        </p:nvSpPr>
        <p:spPr>
          <a:xfrm>
            <a:off x="14201509" y="4666150"/>
            <a:ext cx="343542" cy="258396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98" name="Google Shape;1352;p70">
            <a:extLst>
              <a:ext uri="{FF2B5EF4-FFF2-40B4-BE49-F238E27FC236}">
                <a16:creationId xmlns:a16="http://schemas.microsoft.com/office/drawing/2014/main" id="{B732D93A-8030-C383-0775-D0382DB10F47}"/>
              </a:ext>
            </a:extLst>
          </p:cNvPr>
          <p:cNvSpPr/>
          <p:nvPr/>
        </p:nvSpPr>
        <p:spPr>
          <a:xfrm>
            <a:off x="15446087" y="4679059"/>
            <a:ext cx="335626" cy="233554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99" name="Google Shape;1353;p70">
            <a:extLst>
              <a:ext uri="{FF2B5EF4-FFF2-40B4-BE49-F238E27FC236}">
                <a16:creationId xmlns:a16="http://schemas.microsoft.com/office/drawing/2014/main" id="{0D16BA03-BE49-15B7-9B65-2958850D97B9}"/>
              </a:ext>
            </a:extLst>
          </p:cNvPr>
          <p:cNvSpPr/>
          <p:nvPr/>
        </p:nvSpPr>
        <p:spPr>
          <a:xfrm>
            <a:off x="16035497" y="4666150"/>
            <a:ext cx="327710" cy="258396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00" name="Google Shape;1354;p70">
            <a:extLst>
              <a:ext uri="{FF2B5EF4-FFF2-40B4-BE49-F238E27FC236}">
                <a16:creationId xmlns:a16="http://schemas.microsoft.com/office/drawing/2014/main" id="{02B4334C-F187-3D89-592D-A0F30A1C9505}"/>
              </a:ext>
            </a:extLst>
          </p:cNvPr>
          <p:cNvGrpSpPr/>
          <p:nvPr/>
        </p:nvGrpSpPr>
        <p:grpSpPr>
          <a:xfrm>
            <a:off x="14206807" y="5101125"/>
            <a:ext cx="332946" cy="282994"/>
            <a:chOff x="4660325" y="1866850"/>
            <a:chExt cx="68350" cy="58100"/>
          </a:xfrm>
        </p:grpSpPr>
        <p:sp>
          <p:nvSpPr>
            <p:cNvPr id="201" name="Google Shape;1355;p70">
              <a:extLst>
                <a:ext uri="{FF2B5EF4-FFF2-40B4-BE49-F238E27FC236}">
                  <a16:creationId xmlns:a16="http://schemas.microsoft.com/office/drawing/2014/main" id="{C487F802-EE50-3663-40A8-597EB22332B8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356;p70">
              <a:extLst>
                <a:ext uri="{FF2B5EF4-FFF2-40B4-BE49-F238E27FC236}">
                  <a16:creationId xmlns:a16="http://schemas.microsoft.com/office/drawing/2014/main" id="{15562A11-E5F7-7F55-71C1-EB4AD5B763AB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3" name="Google Shape;1357;p70">
            <a:extLst>
              <a:ext uri="{FF2B5EF4-FFF2-40B4-BE49-F238E27FC236}">
                <a16:creationId xmlns:a16="http://schemas.microsoft.com/office/drawing/2014/main" id="{CC68B21D-557F-FF04-A9C1-326369201684}"/>
              </a:ext>
            </a:extLst>
          </p:cNvPr>
          <p:cNvGrpSpPr/>
          <p:nvPr/>
        </p:nvGrpSpPr>
        <p:grpSpPr>
          <a:xfrm>
            <a:off x="14825495" y="5152573"/>
            <a:ext cx="325030" cy="180098"/>
            <a:chOff x="4791775" y="1877500"/>
            <a:chExt cx="66725" cy="36975"/>
          </a:xfrm>
        </p:grpSpPr>
        <p:sp>
          <p:nvSpPr>
            <p:cNvPr id="204" name="Google Shape;1358;p70">
              <a:extLst>
                <a:ext uri="{FF2B5EF4-FFF2-40B4-BE49-F238E27FC236}">
                  <a16:creationId xmlns:a16="http://schemas.microsoft.com/office/drawing/2014/main" id="{204F0EB0-42CE-C8C0-5F40-16BA9961B68E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359;p70">
              <a:extLst>
                <a:ext uri="{FF2B5EF4-FFF2-40B4-BE49-F238E27FC236}">
                  <a16:creationId xmlns:a16="http://schemas.microsoft.com/office/drawing/2014/main" id="{1D9EBDB3-6549-D7D8-575A-FC525F652D50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6" name="Google Shape;1360;p70">
            <a:extLst>
              <a:ext uri="{FF2B5EF4-FFF2-40B4-BE49-F238E27FC236}">
                <a16:creationId xmlns:a16="http://schemas.microsoft.com/office/drawing/2014/main" id="{94422C9C-936B-9529-3503-351C62B90664}"/>
              </a:ext>
            </a:extLst>
          </p:cNvPr>
          <p:cNvGrpSpPr/>
          <p:nvPr/>
        </p:nvGrpSpPr>
        <p:grpSpPr>
          <a:xfrm>
            <a:off x="15468921" y="5152573"/>
            <a:ext cx="289958" cy="180098"/>
            <a:chOff x="4923925" y="1877500"/>
            <a:chExt cx="59525" cy="36975"/>
          </a:xfrm>
        </p:grpSpPr>
        <p:sp>
          <p:nvSpPr>
            <p:cNvPr id="207" name="Google Shape;1361;p70">
              <a:extLst>
                <a:ext uri="{FF2B5EF4-FFF2-40B4-BE49-F238E27FC236}">
                  <a16:creationId xmlns:a16="http://schemas.microsoft.com/office/drawing/2014/main" id="{517B18E0-52F3-E305-48FE-07E8307483FA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362;p70">
              <a:extLst>
                <a:ext uri="{FF2B5EF4-FFF2-40B4-BE49-F238E27FC236}">
                  <a16:creationId xmlns:a16="http://schemas.microsoft.com/office/drawing/2014/main" id="{B36FFF48-CCBD-FBB5-A471-2DE2345E964F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9" name="Google Shape;1363;p70">
            <a:extLst>
              <a:ext uri="{FF2B5EF4-FFF2-40B4-BE49-F238E27FC236}">
                <a16:creationId xmlns:a16="http://schemas.microsoft.com/office/drawing/2014/main" id="{4E5DC3BC-367F-1205-A79A-9DD6BFDAC10D}"/>
              </a:ext>
            </a:extLst>
          </p:cNvPr>
          <p:cNvGrpSpPr/>
          <p:nvPr/>
        </p:nvGrpSpPr>
        <p:grpSpPr>
          <a:xfrm>
            <a:off x="16057905" y="5116955"/>
            <a:ext cx="282894" cy="251334"/>
            <a:chOff x="5058450" y="1870100"/>
            <a:chExt cx="58075" cy="51600"/>
          </a:xfrm>
        </p:grpSpPr>
        <p:sp>
          <p:nvSpPr>
            <p:cNvPr id="210" name="Google Shape;1364;p70">
              <a:extLst>
                <a:ext uri="{FF2B5EF4-FFF2-40B4-BE49-F238E27FC236}">
                  <a16:creationId xmlns:a16="http://schemas.microsoft.com/office/drawing/2014/main" id="{AFB05D2B-E1E5-AC3E-F395-7DFCE5E7E12F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1" name="Google Shape;1365;p70">
              <a:extLst>
                <a:ext uri="{FF2B5EF4-FFF2-40B4-BE49-F238E27FC236}">
                  <a16:creationId xmlns:a16="http://schemas.microsoft.com/office/drawing/2014/main" id="{3A63ED59-BA6F-6DFB-18C4-39F02CC01CB5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2" name="Google Shape;1366;p70">
            <a:extLst>
              <a:ext uri="{FF2B5EF4-FFF2-40B4-BE49-F238E27FC236}">
                <a16:creationId xmlns:a16="http://schemas.microsoft.com/office/drawing/2014/main" id="{963BA2A5-A997-772D-0336-D91C87C003A9}"/>
              </a:ext>
            </a:extLst>
          </p:cNvPr>
          <p:cNvGrpSpPr/>
          <p:nvPr/>
        </p:nvGrpSpPr>
        <p:grpSpPr>
          <a:xfrm>
            <a:off x="14886933" y="5961771"/>
            <a:ext cx="202154" cy="215290"/>
            <a:chOff x="4811425" y="2065025"/>
            <a:chExt cx="41500" cy="44200"/>
          </a:xfrm>
        </p:grpSpPr>
        <p:sp>
          <p:nvSpPr>
            <p:cNvPr id="213" name="Google Shape;1367;p70">
              <a:extLst>
                <a:ext uri="{FF2B5EF4-FFF2-40B4-BE49-F238E27FC236}">
                  <a16:creationId xmlns:a16="http://schemas.microsoft.com/office/drawing/2014/main" id="{02EFCC22-A13A-97E6-5F8D-83C0D43511FC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4" name="Google Shape;1368;p70">
              <a:extLst>
                <a:ext uri="{FF2B5EF4-FFF2-40B4-BE49-F238E27FC236}">
                  <a16:creationId xmlns:a16="http://schemas.microsoft.com/office/drawing/2014/main" id="{F999DBC2-4B6D-113F-0D23-AE9FCC7238C3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5" name="Google Shape;1369;p70">
            <a:extLst>
              <a:ext uri="{FF2B5EF4-FFF2-40B4-BE49-F238E27FC236}">
                <a16:creationId xmlns:a16="http://schemas.microsoft.com/office/drawing/2014/main" id="{ABA2A937-0E2A-CFB0-0421-B78C5A988B74}"/>
              </a:ext>
            </a:extLst>
          </p:cNvPr>
          <p:cNvGrpSpPr/>
          <p:nvPr/>
        </p:nvGrpSpPr>
        <p:grpSpPr>
          <a:xfrm>
            <a:off x="15471809" y="5962196"/>
            <a:ext cx="241734" cy="214436"/>
            <a:chOff x="4929875" y="2065025"/>
            <a:chExt cx="49625" cy="44025"/>
          </a:xfrm>
        </p:grpSpPr>
        <p:sp>
          <p:nvSpPr>
            <p:cNvPr id="216" name="Google Shape;1370;p70">
              <a:extLst>
                <a:ext uri="{FF2B5EF4-FFF2-40B4-BE49-F238E27FC236}">
                  <a16:creationId xmlns:a16="http://schemas.microsoft.com/office/drawing/2014/main" id="{34720FF5-DADE-20DB-993E-F7DE29627B8A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7" name="Google Shape;1371;p70">
              <a:extLst>
                <a:ext uri="{FF2B5EF4-FFF2-40B4-BE49-F238E27FC236}">
                  <a16:creationId xmlns:a16="http://schemas.microsoft.com/office/drawing/2014/main" id="{4E159B44-BBCA-AF2D-72B9-F28B41A6B38F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8" name="Google Shape;1372;p70">
            <a:extLst>
              <a:ext uri="{FF2B5EF4-FFF2-40B4-BE49-F238E27FC236}">
                <a16:creationId xmlns:a16="http://schemas.microsoft.com/office/drawing/2014/main" id="{09EF3C2D-8013-7348-A141-9444FFDD4EF1}"/>
              </a:ext>
            </a:extLst>
          </p:cNvPr>
          <p:cNvGrpSpPr/>
          <p:nvPr/>
        </p:nvGrpSpPr>
        <p:grpSpPr>
          <a:xfrm>
            <a:off x="16129144" y="5968225"/>
            <a:ext cx="140412" cy="202382"/>
            <a:chOff x="5083925" y="2066350"/>
            <a:chExt cx="28825" cy="41550"/>
          </a:xfrm>
        </p:grpSpPr>
        <p:sp>
          <p:nvSpPr>
            <p:cNvPr id="219" name="Google Shape;1373;p70">
              <a:extLst>
                <a:ext uri="{FF2B5EF4-FFF2-40B4-BE49-F238E27FC236}">
                  <a16:creationId xmlns:a16="http://schemas.microsoft.com/office/drawing/2014/main" id="{C57C4385-8534-C872-40A3-28874BFA6E57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0" name="Google Shape;1374;p70">
              <a:extLst>
                <a:ext uri="{FF2B5EF4-FFF2-40B4-BE49-F238E27FC236}">
                  <a16:creationId xmlns:a16="http://schemas.microsoft.com/office/drawing/2014/main" id="{753ECB7B-2058-E7A9-E05D-953E620FE51B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21" name="Google Shape;1375;p70">
            <a:extLst>
              <a:ext uri="{FF2B5EF4-FFF2-40B4-BE49-F238E27FC236}">
                <a16:creationId xmlns:a16="http://schemas.microsoft.com/office/drawing/2014/main" id="{0763E5C1-455A-8FBD-A1DD-16EFE9CD0690}"/>
              </a:ext>
            </a:extLst>
          </p:cNvPr>
          <p:cNvGrpSpPr/>
          <p:nvPr/>
        </p:nvGrpSpPr>
        <p:grpSpPr>
          <a:xfrm>
            <a:off x="14192252" y="5999518"/>
            <a:ext cx="362052" cy="139792"/>
            <a:chOff x="4659775" y="2072775"/>
            <a:chExt cx="74325" cy="28700"/>
          </a:xfrm>
        </p:grpSpPr>
        <p:sp>
          <p:nvSpPr>
            <p:cNvPr id="222" name="Google Shape;1376;p70">
              <a:extLst>
                <a:ext uri="{FF2B5EF4-FFF2-40B4-BE49-F238E27FC236}">
                  <a16:creationId xmlns:a16="http://schemas.microsoft.com/office/drawing/2014/main" id="{57A60987-8F8F-4766-52AF-668F21807F72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3" name="Google Shape;1377;p70">
              <a:extLst>
                <a:ext uri="{FF2B5EF4-FFF2-40B4-BE49-F238E27FC236}">
                  <a16:creationId xmlns:a16="http://schemas.microsoft.com/office/drawing/2014/main" id="{1AC3F048-715E-DE0F-1D6E-BCCE25A17B49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4" name="Google Shape;1378;p70">
              <a:extLst>
                <a:ext uri="{FF2B5EF4-FFF2-40B4-BE49-F238E27FC236}">
                  <a16:creationId xmlns:a16="http://schemas.microsoft.com/office/drawing/2014/main" id="{5C923E5B-957B-E612-4AAD-076C676E71D7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25" name="Google Shape;1379;p70">
            <a:extLst>
              <a:ext uri="{FF2B5EF4-FFF2-40B4-BE49-F238E27FC236}">
                <a16:creationId xmlns:a16="http://schemas.microsoft.com/office/drawing/2014/main" id="{2D7A9D04-B1BC-7E1D-054D-DED18947CC7D}"/>
              </a:ext>
            </a:extLst>
          </p:cNvPr>
          <p:cNvGrpSpPr/>
          <p:nvPr/>
        </p:nvGrpSpPr>
        <p:grpSpPr>
          <a:xfrm>
            <a:off x="16031965" y="5580649"/>
            <a:ext cx="334774" cy="178394"/>
            <a:chOff x="4662475" y="1976500"/>
            <a:chExt cx="68725" cy="36625"/>
          </a:xfrm>
        </p:grpSpPr>
        <p:sp>
          <p:nvSpPr>
            <p:cNvPr id="226" name="Google Shape;1380;p70">
              <a:extLst>
                <a:ext uri="{FF2B5EF4-FFF2-40B4-BE49-F238E27FC236}">
                  <a16:creationId xmlns:a16="http://schemas.microsoft.com/office/drawing/2014/main" id="{89EF0B48-A459-317E-1480-63491AB1DF8A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7" name="Google Shape;1381;p70">
              <a:extLst>
                <a:ext uri="{FF2B5EF4-FFF2-40B4-BE49-F238E27FC236}">
                  <a16:creationId xmlns:a16="http://schemas.microsoft.com/office/drawing/2014/main" id="{1622554E-7EC2-8824-3C76-CB5A14638E0B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8" name="Google Shape;1382;p70">
              <a:extLst>
                <a:ext uri="{FF2B5EF4-FFF2-40B4-BE49-F238E27FC236}">
                  <a16:creationId xmlns:a16="http://schemas.microsoft.com/office/drawing/2014/main" id="{D9966312-8F9E-E7B2-4EEA-9215A6FCE20D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29" name="Google Shape;1383;p70">
            <a:extLst>
              <a:ext uri="{FF2B5EF4-FFF2-40B4-BE49-F238E27FC236}">
                <a16:creationId xmlns:a16="http://schemas.microsoft.com/office/drawing/2014/main" id="{2141C64B-4947-8EE2-3DE5-8536A479EA0F}"/>
              </a:ext>
            </a:extLst>
          </p:cNvPr>
          <p:cNvGrpSpPr/>
          <p:nvPr/>
        </p:nvGrpSpPr>
        <p:grpSpPr>
          <a:xfrm>
            <a:off x="15425775" y="5587529"/>
            <a:ext cx="333798" cy="164634"/>
            <a:chOff x="4920150" y="1977875"/>
            <a:chExt cx="68525" cy="33800"/>
          </a:xfrm>
        </p:grpSpPr>
        <p:sp>
          <p:nvSpPr>
            <p:cNvPr id="230" name="Google Shape;1384;p70">
              <a:extLst>
                <a:ext uri="{FF2B5EF4-FFF2-40B4-BE49-F238E27FC236}">
                  <a16:creationId xmlns:a16="http://schemas.microsoft.com/office/drawing/2014/main" id="{66070662-2447-7CF3-1CDA-5C2AFFA9271B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1" name="Google Shape;1385;p70">
              <a:extLst>
                <a:ext uri="{FF2B5EF4-FFF2-40B4-BE49-F238E27FC236}">
                  <a16:creationId xmlns:a16="http://schemas.microsoft.com/office/drawing/2014/main" id="{54AEC0C9-2CA3-85C6-AE16-575A237A90D8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2" name="Google Shape;1386;p70">
              <a:extLst>
                <a:ext uri="{FF2B5EF4-FFF2-40B4-BE49-F238E27FC236}">
                  <a16:creationId xmlns:a16="http://schemas.microsoft.com/office/drawing/2014/main" id="{15257053-3FFF-3EC8-21E6-A9913CA2C826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33" name="Google Shape;1387;p70">
            <a:extLst>
              <a:ext uri="{FF2B5EF4-FFF2-40B4-BE49-F238E27FC236}">
                <a16:creationId xmlns:a16="http://schemas.microsoft.com/office/drawing/2014/main" id="{033D5EA2-2177-A158-F3A4-28B3C159060C}"/>
              </a:ext>
            </a:extLst>
          </p:cNvPr>
          <p:cNvGrpSpPr/>
          <p:nvPr/>
        </p:nvGrpSpPr>
        <p:grpSpPr>
          <a:xfrm>
            <a:off x="14248088" y="6395365"/>
            <a:ext cx="250380" cy="255718"/>
            <a:chOff x="4676550" y="2160575"/>
            <a:chExt cx="51400" cy="52500"/>
          </a:xfrm>
        </p:grpSpPr>
        <p:sp>
          <p:nvSpPr>
            <p:cNvPr id="234" name="Google Shape;1388;p70">
              <a:extLst>
                <a:ext uri="{FF2B5EF4-FFF2-40B4-BE49-F238E27FC236}">
                  <a16:creationId xmlns:a16="http://schemas.microsoft.com/office/drawing/2014/main" id="{BD0606A6-BA23-97C1-4C94-DC3ABD397B91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5" name="Google Shape;1389;p70">
              <a:extLst>
                <a:ext uri="{FF2B5EF4-FFF2-40B4-BE49-F238E27FC236}">
                  <a16:creationId xmlns:a16="http://schemas.microsoft.com/office/drawing/2014/main" id="{6F48A39C-F339-94DB-CE62-A2121DC48083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6" name="Google Shape;1390;p70">
              <a:extLst>
                <a:ext uri="{FF2B5EF4-FFF2-40B4-BE49-F238E27FC236}">
                  <a16:creationId xmlns:a16="http://schemas.microsoft.com/office/drawing/2014/main" id="{BC37D427-1CED-B483-21A8-591FB99A9A40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37" name="Google Shape;1391;p70">
            <a:extLst>
              <a:ext uri="{FF2B5EF4-FFF2-40B4-BE49-F238E27FC236}">
                <a16:creationId xmlns:a16="http://schemas.microsoft.com/office/drawing/2014/main" id="{112FA1CD-C8FE-68B8-8488-E7DF4FAD3050}"/>
              </a:ext>
            </a:extLst>
          </p:cNvPr>
          <p:cNvGrpSpPr/>
          <p:nvPr/>
        </p:nvGrpSpPr>
        <p:grpSpPr>
          <a:xfrm>
            <a:off x="14842605" y="6409428"/>
            <a:ext cx="290810" cy="227588"/>
            <a:chOff x="4768325" y="2163475"/>
            <a:chExt cx="59700" cy="46725"/>
          </a:xfrm>
        </p:grpSpPr>
        <p:sp>
          <p:nvSpPr>
            <p:cNvPr id="238" name="Google Shape;1392;p70">
              <a:extLst>
                <a:ext uri="{FF2B5EF4-FFF2-40B4-BE49-F238E27FC236}">
                  <a16:creationId xmlns:a16="http://schemas.microsoft.com/office/drawing/2014/main" id="{638337FF-CEFF-5A98-3D41-3B3AEE9A76DA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9" name="Google Shape;1393;p70">
              <a:extLst>
                <a:ext uri="{FF2B5EF4-FFF2-40B4-BE49-F238E27FC236}">
                  <a16:creationId xmlns:a16="http://schemas.microsoft.com/office/drawing/2014/main" id="{A07B9F44-83E8-0F40-AA52-75B4D29226A7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40" name="Google Shape;1394;p70">
            <a:extLst>
              <a:ext uri="{FF2B5EF4-FFF2-40B4-BE49-F238E27FC236}">
                <a16:creationId xmlns:a16="http://schemas.microsoft.com/office/drawing/2014/main" id="{C3729C16-E837-F14E-4A85-EE12B4B4C9F6}"/>
              </a:ext>
            </a:extLst>
          </p:cNvPr>
          <p:cNvSpPr/>
          <p:nvPr/>
        </p:nvSpPr>
        <p:spPr>
          <a:xfrm>
            <a:off x="15506515" y="6392443"/>
            <a:ext cx="172318" cy="26156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41" name="Google Shape;1395;p70">
            <a:extLst>
              <a:ext uri="{FF2B5EF4-FFF2-40B4-BE49-F238E27FC236}">
                <a16:creationId xmlns:a16="http://schemas.microsoft.com/office/drawing/2014/main" id="{87174E4C-F2FC-32BA-C294-A1FC4F583CF5}"/>
              </a:ext>
            </a:extLst>
          </p:cNvPr>
          <p:cNvSpPr/>
          <p:nvPr/>
        </p:nvSpPr>
        <p:spPr>
          <a:xfrm>
            <a:off x="16051266" y="8406613"/>
            <a:ext cx="296168" cy="325978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42" name="Google Shape;1396;p70">
            <a:extLst>
              <a:ext uri="{FF2B5EF4-FFF2-40B4-BE49-F238E27FC236}">
                <a16:creationId xmlns:a16="http://schemas.microsoft.com/office/drawing/2014/main" id="{E1B4E104-D789-1E29-7BCE-0650C417893E}"/>
              </a:ext>
            </a:extLst>
          </p:cNvPr>
          <p:cNvSpPr/>
          <p:nvPr/>
        </p:nvSpPr>
        <p:spPr>
          <a:xfrm>
            <a:off x="14254179" y="6863055"/>
            <a:ext cx="238202" cy="326830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43" name="Google Shape;1397;p70">
            <a:extLst>
              <a:ext uri="{FF2B5EF4-FFF2-40B4-BE49-F238E27FC236}">
                <a16:creationId xmlns:a16="http://schemas.microsoft.com/office/drawing/2014/main" id="{D21ED287-BB69-EF16-5DC1-5E7C75D36413}"/>
              </a:ext>
            </a:extLst>
          </p:cNvPr>
          <p:cNvSpPr/>
          <p:nvPr/>
        </p:nvSpPr>
        <p:spPr>
          <a:xfrm>
            <a:off x="14190123" y="8438273"/>
            <a:ext cx="366314" cy="262658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44" name="Google Shape;1398;p70">
            <a:extLst>
              <a:ext uri="{FF2B5EF4-FFF2-40B4-BE49-F238E27FC236}">
                <a16:creationId xmlns:a16="http://schemas.microsoft.com/office/drawing/2014/main" id="{6864E956-2AA4-7244-C1D1-4F6A22D5298C}"/>
              </a:ext>
            </a:extLst>
          </p:cNvPr>
          <p:cNvSpPr/>
          <p:nvPr/>
        </p:nvSpPr>
        <p:spPr>
          <a:xfrm>
            <a:off x="14224769" y="7401561"/>
            <a:ext cx="297022" cy="225030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45" name="Google Shape;1399;p70">
            <a:extLst>
              <a:ext uri="{FF2B5EF4-FFF2-40B4-BE49-F238E27FC236}">
                <a16:creationId xmlns:a16="http://schemas.microsoft.com/office/drawing/2014/main" id="{2D142803-666D-EDB6-89A9-9F7468609746}"/>
              </a:ext>
            </a:extLst>
          </p:cNvPr>
          <p:cNvSpPr/>
          <p:nvPr/>
        </p:nvSpPr>
        <p:spPr>
          <a:xfrm>
            <a:off x="15492266" y="7365395"/>
            <a:ext cx="200816" cy="297362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46" name="Google Shape;1400;p70">
            <a:extLst>
              <a:ext uri="{FF2B5EF4-FFF2-40B4-BE49-F238E27FC236}">
                <a16:creationId xmlns:a16="http://schemas.microsoft.com/office/drawing/2014/main" id="{30CEE7C5-035B-1E92-B83C-C1A2D31A24A5}"/>
              </a:ext>
            </a:extLst>
          </p:cNvPr>
          <p:cNvGrpSpPr/>
          <p:nvPr/>
        </p:nvGrpSpPr>
        <p:grpSpPr>
          <a:xfrm>
            <a:off x="14875242" y="6919617"/>
            <a:ext cx="225536" cy="213706"/>
            <a:chOff x="4768575" y="2253950"/>
            <a:chExt cx="46300" cy="43875"/>
          </a:xfrm>
        </p:grpSpPr>
        <p:sp>
          <p:nvSpPr>
            <p:cNvPr id="247" name="Google Shape;1401;p70">
              <a:extLst>
                <a:ext uri="{FF2B5EF4-FFF2-40B4-BE49-F238E27FC236}">
                  <a16:creationId xmlns:a16="http://schemas.microsoft.com/office/drawing/2014/main" id="{1C26BA89-58B3-E2DE-EC14-DE45EBAA5903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8" name="Google Shape;1402;p70">
              <a:extLst>
                <a:ext uri="{FF2B5EF4-FFF2-40B4-BE49-F238E27FC236}">
                  <a16:creationId xmlns:a16="http://schemas.microsoft.com/office/drawing/2014/main" id="{F0C358CB-A9EB-6775-71C7-20E1F8195212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49" name="Google Shape;1403;p70">
            <a:extLst>
              <a:ext uri="{FF2B5EF4-FFF2-40B4-BE49-F238E27FC236}">
                <a16:creationId xmlns:a16="http://schemas.microsoft.com/office/drawing/2014/main" id="{FEABFE49-1056-7728-FED1-FF379685C9BC}"/>
              </a:ext>
            </a:extLst>
          </p:cNvPr>
          <p:cNvGrpSpPr/>
          <p:nvPr/>
        </p:nvGrpSpPr>
        <p:grpSpPr>
          <a:xfrm>
            <a:off x="15474487" y="7897668"/>
            <a:ext cx="236374" cy="292492"/>
            <a:chOff x="4960900" y="2433225"/>
            <a:chExt cx="48525" cy="60050"/>
          </a:xfrm>
        </p:grpSpPr>
        <p:sp>
          <p:nvSpPr>
            <p:cNvPr id="250" name="Google Shape;1404;p70">
              <a:extLst>
                <a:ext uri="{FF2B5EF4-FFF2-40B4-BE49-F238E27FC236}">
                  <a16:creationId xmlns:a16="http://schemas.microsoft.com/office/drawing/2014/main" id="{CC939D4F-A9E0-A6B0-F67E-2E80726D13FE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1" name="Google Shape;1405;p70">
              <a:extLst>
                <a:ext uri="{FF2B5EF4-FFF2-40B4-BE49-F238E27FC236}">
                  <a16:creationId xmlns:a16="http://schemas.microsoft.com/office/drawing/2014/main" id="{73577B12-E7F4-BF7B-5723-A02992FBFE32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52" name="Google Shape;1406;p70">
            <a:extLst>
              <a:ext uri="{FF2B5EF4-FFF2-40B4-BE49-F238E27FC236}">
                <a16:creationId xmlns:a16="http://schemas.microsoft.com/office/drawing/2014/main" id="{AA42283C-D0D9-D170-8971-B68CE0F1BD2F}"/>
              </a:ext>
            </a:extLst>
          </p:cNvPr>
          <p:cNvGrpSpPr/>
          <p:nvPr/>
        </p:nvGrpSpPr>
        <p:grpSpPr>
          <a:xfrm>
            <a:off x="14851616" y="8425790"/>
            <a:ext cx="272788" cy="287620"/>
            <a:chOff x="4854075" y="2527625"/>
            <a:chExt cx="56000" cy="59050"/>
          </a:xfrm>
        </p:grpSpPr>
        <p:sp>
          <p:nvSpPr>
            <p:cNvPr id="253" name="Google Shape;1407;p70">
              <a:extLst>
                <a:ext uri="{FF2B5EF4-FFF2-40B4-BE49-F238E27FC236}">
                  <a16:creationId xmlns:a16="http://schemas.microsoft.com/office/drawing/2014/main" id="{E9375D83-2DC8-17D4-4D0C-FF12D21A857F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4" name="Google Shape;1408;p70">
              <a:extLst>
                <a:ext uri="{FF2B5EF4-FFF2-40B4-BE49-F238E27FC236}">
                  <a16:creationId xmlns:a16="http://schemas.microsoft.com/office/drawing/2014/main" id="{78C010A9-1338-1F27-32CB-1EF7E0474BEF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55" name="Google Shape;1409;p70">
            <a:extLst>
              <a:ext uri="{FF2B5EF4-FFF2-40B4-BE49-F238E27FC236}">
                <a16:creationId xmlns:a16="http://schemas.microsoft.com/office/drawing/2014/main" id="{9D98B98F-0AFB-4EF6-BD97-69440B3C2CD4}"/>
              </a:ext>
            </a:extLst>
          </p:cNvPr>
          <p:cNvSpPr/>
          <p:nvPr/>
        </p:nvSpPr>
        <p:spPr>
          <a:xfrm>
            <a:off x="14882122" y="7911246"/>
            <a:ext cx="211776" cy="26533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56" name="Google Shape;1410;p70">
            <a:extLst>
              <a:ext uri="{FF2B5EF4-FFF2-40B4-BE49-F238E27FC236}">
                <a16:creationId xmlns:a16="http://schemas.microsoft.com/office/drawing/2014/main" id="{A488EEE9-9DE1-3E64-DCC1-1B2667936235}"/>
              </a:ext>
            </a:extLst>
          </p:cNvPr>
          <p:cNvSpPr/>
          <p:nvPr/>
        </p:nvSpPr>
        <p:spPr>
          <a:xfrm>
            <a:off x="16039455" y="6390554"/>
            <a:ext cx="319794" cy="265336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57" name="Google Shape;1411;p70">
            <a:extLst>
              <a:ext uri="{FF2B5EF4-FFF2-40B4-BE49-F238E27FC236}">
                <a16:creationId xmlns:a16="http://schemas.microsoft.com/office/drawing/2014/main" id="{60F8AA2F-FAB7-CA2D-254F-3553F36C8966}"/>
              </a:ext>
            </a:extLst>
          </p:cNvPr>
          <p:cNvSpPr/>
          <p:nvPr/>
        </p:nvSpPr>
        <p:spPr>
          <a:xfrm>
            <a:off x="14237982" y="7911246"/>
            <a:ext cx="270596" cy="265336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58" name="Google Shape;1412;p70">
            <a:extLst>
              <a:ext uri="{FF2B5EF4-FFF2-40B4-BE49-F238E27FC236}">
                <a16:creationId xmlns:a16="http://schemas.microsoft.com/office/drawing/2014/main" id="{7EE1AFA0-F6E3-3CE6-B47C-1D3F6C7D6FFE}"/>
              </a:ext>
            </a:extLst>
          </p:cNvPr>
          <p:cNvGrpSpPr/>
          <p:nvPr/>
        </p:nvGrpSpPr>
        <p:grpSpPr>
          <a:xfrm>
            <a:off x="16100040" y="7353279"/>
            <a:ext cx="198624" cy="321594"/>
            <a:chOff x="5059700" y="2334775"/>
            <a:chExt cx="40775" cy="66025"/>
          </a:xfrm>
        </p:grpSpPr>
        <p:sp>
          <p:nvSpPr>
            <p:cNvPr id="259" name="Google Shape;1413;p70">
              <a:extLst>
                <a:ext uri="{FF2B5EF4-FFF2-40B4-BE49-F238E27FC236}">
                  <a16:creationId xmlns:a16="http://schemas.microsoft.com/office/drawing/2014/main" id="{FD2E5C16-1CD2-D760-8702-BEF41954C254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0" name="Google Shape;1414;p70">
              <a:extLst>
                <a:ext uri="{FF2B5EF4-FFF2-40B4-BE49-F238E27FC236}">
                  <a16:creationId xmlns:a16="http://schemas.microsoft.com/office/drawing/2014/main" id="{9B9820FD-9366-10EE-F5F7-199FA09525C1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1" name="Google Shape;1415;p70">
              <a:extLst>
                <a:ext uri="{FF2B5EF4-FFF2-40B4-BE49-F238E27FC236}">
                  <a16:creationId xmlns:a16="http://schemas.microsoft.com/office/drawing/2014/main" id="{8BA2B1B6-7DE1-D386-887A-4066385BC4EF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2" name="Google Shape;1416;p70">
              <a:extLst>
                <a:ext uri="{FF2B5EF4-FFF2-40B4-BE49-F238E27FC236}">
                  <a16:creationId xmlns:a16="http://schemas.microsoft.com/office/drawing/2014/main" id="{299901EA-DBE5-6F5D-E7EF-B1041BB68160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3" name="Google Shape;1417;p70">
              <a:extLst>
                <a:ext uri="{FF2B5EF4-FFF2-40B4-BE49-F238E27FC236}">
                  <a16:creationId xmlns:a16="http://schemas.microsoft.com/office/drawing/2014/main" id="{76B4F985-8701-DEB1-EBCD-F604096D3052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4" name="Google Shape;1418;p70">
              <a:extLst>
                <a:ext uri="{FF2B5EF4-FFF2-40B4-BE49-F238E27FC236}">
                  <a16:creationId xmlns:a16="http://schemas.microsoft.com/office/drawing/2014/main" id="{616A4434-01DB-07FE-5951-FACBA678F671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5" name="Google Shape;1419;p70">
              <a:extLst>
                <a:ext uri="{FF2B5EF4-FFF2-40B4-BE49-F238E27FC236}">
                  <a16:creationId xmlns:a16="http://schemas.microsoft.com/office/drawing/2014/main" id="{1BCB8A39-1FA7-8F09-461D-8F244D483814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6" name="Google Shape;1420;p70">
              <a:extLst>
                <a:ext uri="{FF2B5EF4-FFF2-40B4-BE49-F238E27FC236}">
                  <a16:creationId xmlns:a16="http://schemas.microsoft.com/office/drawing/2014/main" id="{012E2C2A-33A3-1BEE-2FB5-303A58390B6A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7" name="Google Shape;1421;p70">
              <a:extLst>
                <a:ext uri="{FF2B5EF4-FFF2-40B4-BE49-F238E27FC236}">
                  <a16:creationId xmlns:a16="http://schemas.microsoft.com/office/drawing/2014/main" id="{11EEBBD3-0E0A-F536-4C22-AA6A22D9C486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8" name="Google Shape;1422;p70">
            <a:extLst>
              <a:ext uri="{FF2B5EF4-FFF2-40B4-BE49-F238E27FC236}">
                <a16:creationId xmlns:a16="http://schemas.microsoft.com/office/drawing/2014/main" id="{040D0EC3-6943-E450-C31D-BBAB29DEC0E9}"/>
              </a:ext>
            </a:extLst>
          </p:cNvPr>
          <p:cNvGrpSpPr/>
          <p:nvPr/>
        </p:nvGrpSpPr>
        <p:grpSpPr>
          <a:xfrm>
            <a:off x="16014368" y="7883543"/>
            <a:ext cx="369968" cy="320742"/>
            <a:chOff x="5037700" y="2430325"/>
            <a:chExt cx="75950" cy="65850"/>
          </a:xfrm>
        </p:grpSpPr>
        <p:sp>
          <p:nvSpPr>
            <p:cNvPr id="269" name="Google Shape;1423;p70">
              <a:extLst>
                <a:ext uri="{FF2B5EF4-FFF2-40B4-BE49-F238E27FC236}">
                  <a16:creationId xmlns:a16="http://schemas.microsoft.com/office/drawing/2014/main" id="{2E672CBD-ECDE-A16C-B199-70B5044DFBB1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0" name="Google Shape;1424;p70">
              <a:extLst>
                <a:ext uri="{FF2B5EF4-FFF2-40B4-BE49-F238E27FC236}">
                  <a16:creationId xmlns:a16="http://schemas.microsoft.com/office/drawing/2014/main" id="{22022F89-2D73-6E3C-C9CB-25C2B8D20265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71" name="Google Shape;1425;p70">
            <a:extLst>
              <a:ext uri="{FF2B5EF4-FFF2-40B4-BE49-F238E27FC236}">
                <a16:creationId xmlns:a16="http://schemas.microsoft.com/office/drawing/2014/main" id="{8DFA8D68-9495-ABFC-1D92-BD3D5911BD14}"/>
              </a:ext>
            </a:extLst>
          </p:cNvPr>
          <p:cNvGrpSpPr/>
          <p:nvPr/>
        </p:nvGrpSpPr>
        <p:grpSpPr>
          <a:xfrm>
            <a:off x="14853378" y="7416447"/>
            <a:ext cx="346028" cy="195258"/>
            <a:chOff x="4756975" y="2341800"/>
            <a:chExt cx="91975" cy="51925"/>
          </a:xfrm>
        </p:grpSpPr>
        <p:sp>
          <p:nvSpPr>
            <p:cNvPr id="272" name="Google Shape;1426;p70">
              <a:extLst>
                <a:ext uri="{FF2B5EF4-FFF2-40B4-BE49-F238E27FC236}">
                  <a16:creationId xmlns:a16="http://schemas.microsoft.com/office/drawing/2014/main" id="{3BB3ED8E-C6D1-77FD-521E-AB88971E7D41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3" name="Google Shape;1427;p70">
              <a:extLst>
                <a:ext uri="{FF2B5EF4-FFF2-40B4-BE49-F238E27FC236}">
                  <a16:creationId xmlns:a16="http://schemas.microsoft.com/office/drawing/2014/main" id="{54544493-DAB5-C96C-2071-F8AB8AA631E9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4" name="Google Shape;1428;p70">
              <a:extLst>
                <a:ext uri="{FF2B5EF4-FFF2-40B4-BE49-F238E27FC236}">
                  <a16:creationId xmlns:a16="http://schemas.microsoft.com/office/drawing/2014/main" id="{5D700CD4-1EF6-DD34-5D23-57CF0BBA5DCE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5" name="Google Shape;1429;p70">
              <a:extLst>
                <a:ext uri="{FF2B5EF4-FFF2-40B4-BE49-F238E27FC236}">
                  <a16:creationId xmlns:a16="http://schemas.microsoft.com/office/drawing/2014/main" id="{E15E9077-E89B-F23B-3E01-E4F115046B79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6" name="Google Shape;1430;p70">
              <a:extLst>
                <a:ext uri="{FF2B5EF4-FFF2-40B4-BE49-F238E27FC236}">
                  <a16:creationId xmlns:a16="http://schemas.microsoft.com/office/drawing/2014/main" id="{915BCC61-1CCA-4AD1-4999-E26F46B77454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7" name="Google Shape;1431;p70">
              <a:extLst>
                <a:ext uri="{FF2B5EF4-FFF2-40B4-BE49-F238E27FC236}">
                  <a16:creationId xmlns:a16="http://schemas.microsoft.com/office/drawing/2014/main" id="{248F3AEE-7050-A255-858F-3A41F0C11C8E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8" name="Google Shape;1432;p70">
              <a:extLst>
                <a:ext uri="{FF2B5EF4-FFF2-40B4-BE49-F238E27FC236}">
                  <a16:creationId xmlns:a16="http://schemas.microsoft.com/office/drawing/2014/main" id="{E830DBF6-8CC5-F7D2-ED2D-35D03356524F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9" name="Google Shape;1433;p70">
              <a:extLst>
                <a:ext uri="{FF2B5EF4-FFF2-40B4-BE49-F238E27FC236}">
                  <a16:creationId xmlns:a16="http://schemas.microsoft.com/office/drawing/2014/main" id="{81BC8294-594C-7232-A59A-599A5198E59A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0" name="Google Shape;1434;p70">
              <a:extLst>
                <a:ext uri="{FF2B5EF4-FFF2-40B4-BE49-F238E27FC236}">
                  <a16:creationId xmlns:a16="http://schemas.microsoft.com/office/drawing/2014/main" id="{391940E5-611A-950E-F719-49664D02ECE8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1" name="Google Shape;1435;p70">
              <a:extLst>
                <a:ext uri="{FF2B5EF4-FFF2-40B4-BE49-F238E27FC236}">
                  <a16:creationId xmlns:a16="http://schemas.microsoft.com/office/drawing/2014/main" id="{576BF9DD-0200-6835-63EC-DF0BAFB87C18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2" name="Google Shape;1436;p70">
              <a:extLst>
                <a:ext uri="{FF2B5EF4-FFF2-40B4-BE49-F238E27FC236}">
                  <a16:creationId xmlns:a16="http://schemas.microsoft.com/office/drawing/2014/main" id="{21A933A3-2F00-7A39-10B4-16E96467DFBB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3" name="Google Shape;1437;p70">
              <a:extLst>
                <a:ext uri="{FF2B5EF4-FFF2-40B4-BE49-F238E27FC236}">
                  <a16:creationId xmlns:a16="http://schemas.microsoft.com/office/drawing/2014/main" id="{D1D80ED2-F276-6C22-8321-A71049613B0B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4" name="Google Shape;1438;p70">
              <a:extLst>
                <a:ext uri="{FF2B5EF4-FFF2-40B4-BE49-F238E27FC236}">
                  <a16:creationId xmlns:a16="http://schemas.microsoft.com/office/drawing/2014/main" id="{30FD47DE-C103-0624-5C2D-11196742E2E2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5" name="Google Shape;1439;p70">
              <a:extLst>
                <a:ext uri="{FF2B5EF4-FFF2-40B4-BE49-F238E27FC236}">
                  <a16:creationId xmlns:a16="http://schemas.microsoft.com/office/drawing/2014/main" id="{9DC1F62D-0EEC-DA77-0A81-5D2945C7396E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6" name="Google Shape;1440;p70">
              <a:extLst>
                <a:ext uri="{FF2B5EF4-FFF2-40B4-BE49-F238E27FC236}">
                  <a16:creationId xmlns:a16="http://schemas.microsoft.com/office/drawing/2014/main" id="{EF434392-FF7A-84F1-72A8-BCC10A298A7F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7" name="Google Shape;1441;p70">
              <a:extLst>
                <a:ext uri="{FF2B5EF4-FFF2-40B4-BE49-F238E27FC236}">
                  <a16:creationId xmlns:a16="http://schemas.microsoft.com/office/drawing/2014/main" id="{832690D1-633C-1420-20FB-ADF5111677EF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8" name="Google Shape;1442;p70">
              <a:extLst>
                <a:ext uri="{FF2B5EF4-FFF2-40B4-BE49-F238E27FC236}">
                  <a16:creationId xmlns:a16="http://schemas.microsoft.com/office/drawing/2014/main" id="{153C9271-34F3-02BE-4ECA-C70BAAB9510A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9" name="Google Shape;1443;p70">
              <a:extLst>
                <a:ext uri="{FF2B5EF4-FFF2-40B4-BE49-F238E27FC236}">
                  <a16:creationId xmlns:a16="http://schemas.microsoft.com/office/drawing/2014/main" id="{E835277D-6FC6-1189-0451-4B9359077D4E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0" name="Google Shape;1444;p70">
              <a:extLst>
                <a:ext uri="{FF2B5EF4-FFF2-40B4-BE49-F238E27FC236}">
                  <a16:creationId xmlns:a16="http://schemas.microsoft.com/office/drawing/2014/main" id="{A60671F3-B9DD-F041-4126-D9CE89CC2068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1" name="Google Shape;1445;p70">
              <a:extLst>
                <a:ext uri="{FF2B5EF4-FFF2-40B4-BE49-F238E27FC236}">
                  <a16:creationId xmlns:a16="http://schemas.microsoft.com/office/drawing/2014/main" id="{D552711A-6FE8-BFA8-D7F3-4B8D7BDDE1CD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92" name="Google Shape;1446;p70">
            <a:extLst>
              <a:ext uri="{FF2B5EF4-FFF2-40B4-BE49-F238E27FC236}">
                <a16:creationId xmlns:a16="http://schemas.microsoft.com/office/drawing/2014/main" id="{4824908A-EC4D-E6CE-02C6-E472F2E01047}"/>
              </a:ext>
            </a:extLst>
          </p:cNvPr>
          <p:cNvGrpSpPr/>
          <p:nvPr/>
        </p:nvGrpSpPr>
        <p:grpSpPr>
          <a:xfrm>
            <a:off x="15387253" y="8393841"/>
            <a:ext cx="424994" cy="351522"/>
            <a:chOff x="4943575" y="2516350"/>
            <a:chExt cx="98675" cy="81700"/>
          </a:xfrm>
        </p:grpSpPr>
        <p:sp>
          <p:nvSpPr>
            <p:cNvPr id="293" name="Google Shape;1447;p70">
              <a:extLst>
                <a:ext uri="{FF2B5EF4-FFF2-40B4-BE49-F238E27FC236}">
                  <a16:creationId xmlns:a16="http://schemas.microsoft.com/office/drawing/2014/main" id="{4407502C-4A7F-276F-7BFE-0689AC70935F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4" name="Google Shape;1448;p70">
              <a:extLst>
                <a:ext uri="{FF2B5EF4-FFF2-40B4-BE49-F238E27FC236}">
                  <a16:creationId xmlns:a16="http://schemas.microsoft.com/office/drawing/2014/main" id="{9F662EBB-0D78-D34D-00D1-0E51C04DFCCC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5" name="Google Shape;1449;p70">
              <a:extLst>
                <a:ext uri="{FF2B5EF4-FFF2-40B4-BE49-F238E27FC236}">
                  <a16:creationId xmlns:a16="http://schemas.microsoft.com/office/drawing/2014/main" id="{13C9F7BA-6450-4F6E-C907-F499C707F892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6" name="Google Shape;1450;p70">
              <a:extLst>
                <a:ext uri="{FF2B5EF4-FFF2-40B4-BE49-F238E27FC236}">
                  <a16:creationId xmlns:a16="http://schemas.microsoft.com/office/drawing/2014/main" id="{DD5356CB-D9D7-6F24-E585-E6C20DE6C93A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7" name="Google Shape;1451;p70">
              <a:extLst>
                <a:ext uri="{FF2B5EF4-FFF2-40B4-BE49-F238E27FC236}">
                  <a16:creationId xmlns:a16="http://schemas.microsoft.com/office/drawing/2014/main" id="{5EE021D2-8508-44AF-613D-86BB50E48BB1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8" name="Google Shape;1452;p70">
              <a:extLst>
                <a:ext uri="{FF2B5EF4-FFF2-40B4-BE49-F238E27FC236}">
                  <a16:creationId xmlns:a16="http://schemas.microsoft.com/office/drawing/2014/main" id="{60999EEA-7737-71E2-B86A-B028F6B2023D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9" name="Google Shape;1453;p70">
              <a:extLst>
                <a:ext uri="{FF2B5EF4-FFF2-40B4-BE49-F238E27FC236}">
                  <a16:creationId xmlns:a16="http://schemas.microsoft.com/office/drawing/2014/main" id="{80018138-C5CF-D3F9-C004-B9B07FD348E2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0" name="Google Shape;1454;p70">
              <a:extLst>
                <a:ext uri="{FF2B5EF4-FFF2-40B4-BE49-F238E27FC236}">
                  <a16:creationId xmlns:a16="http://schemas.microsoft.com/office/drawing/2014/main" id="{B01186D4-2316-347D-EEB7-9C311A8768FB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1" name="Google Shape;1455;p70">
              <a:extLst>
                <a:ext uri="{FF2B5EF4-FFF2-40B4-BE49-F238E27FC236}">
                  <a16:creationId xmlns:a16="http://schemas.microsoft.com/office/drawing/2014/main" id="{010475FC-433B-40FA-5BC5-930FD1855601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2" name="Google Shape;1456;p70">
              <a:extLst>
                <a:ext uri="{FF2B5EF4-FFF2-40B4-BE49-F238E27FC236}">
                  <a16:creationId xmlns:a16="http://schemas.microsoft.com/office/drawing/2014/main" id="{D845402A-A877-6F4B-18C6-D4BB9173232F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3" name="Google Shape;1457;p70">
              <a:extLst>
                <a:ext uri="{FF2B5EF4-FFF2-40B4-BE49-F238E27FC236}">
                  <a16:creationId xmlns:a16="http://schemas.microsoft.com/office/drawing/2014/main" id="{DC42BE67-6240-6BD7-5D00-675F97D381F8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4" name="Google Shape;1458;p70">
              <a:extLst>
                <a:ext uri="{FF2B5EF4-FFF2-40B4-BE49-F238E27FC236}">
                  <a16:creationId xmlns:a16="http://schemas.microsoft.com/office/drawing/2014/main" id="{F046FEF7-3DC6-3088-33AF-48BA2CE79E52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5" name="Google Shape;1459;p70">
              <a:extLst>
                <a:ext uri="{FF2B5EF4-FFF2-40B4-BE49-F238E27FC236}">
                  <a16:creationId xmlns:a16="http://schemas.microsoft.com/office/drawing/2014/main" id="{E5B186AE-33FC-8389-7371-66B82C8CEF39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6" name="Google Shape;1460;p70">
              <a:extLst>
                <a:ext uri="{FF2B5EF4-FFF2-40B4-BE49-F238E27FC236}">
                  <a16:creationId xmlns:a16="http://schemas.microsoft.com/office/drawing/2014/main" id="{4B3D6967-FF70-77B6-FCDF-106EE6A9261A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7" name="Google Shape;1461;p70">
              <a:extLst>
                <a:ext uri="{FF2B5EF4-FFF2-40B4-BE49-F238E27FC236}">
                  <a16:creationId xmlns:a16="http://schemas.microsoft.com/office/drawing/2014/main" id="{EFF49436-66F3-D7C8-F9E3-61ED9A296F39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8" name="Google Shape;1462;p70">
              <a:extLst>
                <a:ext uri="{FF2B5EF4-FFF2-40B4-BE49-F238E27FC236}">
                  <a16:creationId xmlns:a16="http://schemas.microsoft.com/office/drawing/2014/main" id="{9C699EAD-7A33-F4EC-E2D1-BC31233C6087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9" name="Google Shape;1463;p70">
              <a:extLst>
                <a:ext uri="{FF2B5EF4-FFF2-40B4-BE49-F238E27FC236}">
                  <a16:creationId xmlns:a16="http://schemas.microsoft.com/office/drawing/2014/main" id="{251BC770-4D6B-8F56-44AC-4DEA1A977174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0" name="Google Shape;1464;p70">
              <a:extLst>
                <a:ext uri="{FF2B5EF4-FFF2-40B4-BE49-F238E27FC236}">
                  <a16:creationId xmlns:a16="http://schemas.microsoft.com/office/drawing/2014/main" id="{D56FED9B-B93F-34D3-1071-3293360893EC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1" name="Google Shape;1465;p70">
              <a:extLst>
                <a:ext uri="{FF2B5EF4-FFF2-40B4-BE49-F238E27FC236}">
                  <a16:creationId xmlns:a16="http://schemas.microsoft.com/office/drawing/2014/main" id="{0C8A2E14-C9C0-71DF-EA2C-AB59B9FCCD0E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2" name="Google Shape;1466;p70">
              <a:extLst>
                <a:ext uri="{FF2B5EF4-FFF2-40B4-BE49-F238E27FC236}">
                  <a16:creationId xmlns:a16="http://schemas.microsoft.com/office/drawing/2014/main" id="{ABEFA7AE-78D0-E75A-3AE1-6A82B29F699E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3" name="Google Shape;1467;p70">
              <a:extLst>
                <a:ext uri="{FF2B5EF4-FFF2-40B4-BE49-F238E27FC236}">
                  <a16:creationId xmlns:a16="http://schemas.microsoft.com/office/drawing/2014/main" id="{E585982D-6F03-44A9-4075-1EFFA34B3F36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4" name="Google Shape;1468;p70">
              <a:extLst>
                <a:ext uri="{FF2B5EF4-FFF2-40B4-BE49-F238E27FC236}">
                  <a16:creationId xmlns:a16="http://schemas.microsoft.com/office/drawing/2014/main" id="{1491A8D8-2788-D174-F060-2051E605EC72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5" name="Google Shape;1469;p70">
              <a:extLst>
                <a:ext uri="{FF2B5EF4-FFF2-40B4-BE49-F238E27FC236}">
                  <a16:creationId xmlns:a16="http://schemas.microsoft.com/office/drawing/2014/main" id="{8A28441A-572E-82B5-4713-CECC46C98A99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6" name="Google Shape;1470;p70">
              <a:extLst>
                <a:ext uri="{FF2B5EF4-FFF2-40B4-BE49-F238E27FC236}">
                  <a16:creationId xmlns:a16="http://schemas.microsoft.com/office/drawing/2014/main" id="{AE2470E3-32EF-E53A-05AB-701AE5CAFAF5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7" name="Google Shape;1471;p70">
              <a:extLst>
                <a:ext uri="{FF2B5EF4-FFF2-40B4-BE49-F238E27FC236}">
                  <a16:creationId xmlns:a16="http://schemas.microsoft.com/office/drawing/2014/main" id="{F1F82B84-1521-217D-695D-9CB626B58660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8" name="Google Shape;1472;p70">
              <a:extLst>
                <a:ext uri="{FF2B5EF4-FFF2-40B4-BE49-F238E27FC236}">
                  <a16:creationId xmlns:a16="http://schemas.microsoft.com/office/drawing/2014/main" id="{94EEC274-651B-7392-2CD2-6180410ED523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19" name="Google Shape;1473;p70">
              <a:extLst>
                <a:ext uri="{FF2B5EF4-FFF2-40B4-BE49-F238E27FC236}">
                  <a16:creationId xmlns:a16="http://schemas.microsoft.com/office/drawing/2014/main" id="{6924A1F0-F67A-ECFA-44DF-99BF4C392F9B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0" name="Google Shape;1474;p70">
              <a:extLst>
                <a:ext uri="{FF2B5EF4-FFF2-40B4-BE49-F238E27FC236}">
                  <a16:creationId xmlns:a16="http://schemas.microsoft.com/office/drawing/2014/main" id="{E9904FD9-97FC-3D66-59AD-CF4704D64704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1" name="Google Shape;1475;p70">
              <a:extLst>
                <a:ext uri="{FF2B5EF4-FFF2-40B4-BE49-F238E27FC236}">
                  <a16:creationId xmlns:a16="http://schemas.microsoft.com/office/drawing/2014/main" id="{564CBB4A-52A4-510F-D024-E19300469A7C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2" name="Google Shape;1476;p70">
              <a:extLst>
                <a:ext uri="{FF2B5EF4-FFF2-40B4-BE49-F238E27FC236}">
                  <a16:creationId xmlns:a16="http://schemas.microsoft.com/office/drawing/2014/main" id="{9F856D59-2E70-1F7E-5FF9-9250B33F7F5F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3" name="Google Shape;1477;p70">
              <a:extLst>
                <a:ext uri="{FF2B5EF4-FFF2-40B4-BE49-F238E27FC236}">
                  <a16:creationId xmlns:a16="http://schemas.microsoft.com/office/drawing/2014/main" id="{4209BCDB-A83B-F7D3-4499-B7CE9DDB07B7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4" name="Google Shape;1478;p70">
              <a:extLst>
                <a:ext uri="{FF2B5EF4-FFF2-40B4-BE49-F238E27FC236}">
                  <a16:creationId xmlns:a16="http://schemas.microsoft.com/office/drawing/2014/main" id="{EC5BD415-F75B-8EEE-CDDF-22A3FC0E2F9E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5" name="Google Shape;1479;p70">
              <a:extLst>
                <a:ext uri="{FF2B5EF4-FFF2-40B4-BE49-F238E27FC236}">
                  <a16:creationId xmlns:a16="http://schemas.microsoft.com/office/drawing/2014/main" id="{C8D18D1E-D3D6-AFE5-9F23-3C296E4366AE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6" name="Google Shape;1480;p70">
              <a:extLst>
                <a:ext uri="{FF2B5EF4-FFF2-40B4-BE49-F238E27FC236}">
                  <a16:creationId xmlns:a16="http://schemas.microsoft.com/office/drawing/2014/main" id="{26952AC9-4024-70B1-D5DB-62EBF92B7388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7" name="Google Shape;1481;p70">
              <a:extLst>
                <a:ext uri="{FF2B5EF4-FFF2-40B4-BE49-F238E27FC236}">
                  <a16:creationId xmlns:a16="http://schemas.microsoft.com/office/drawing/2014/main" id="{88D52304-209A-24A7-2ACC-7E3FCD2BF893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8" name="Google Shape;1482;p70">
              <a:extLst>
                <a:ext uri="{FF2B5EF4-FFF2-40B4-BE49-F238E27FC236}">
                  <a16:creationId xmlns:a16="http://schemas.microsoft.com/office/drawing/2014/main" id="{C2DBD110-65B9-1C19-1DFA-400F00A3C855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9" name="Google Shape;1483;p70">
              <a:extLst>
                <a:ext uri="{FF2B5EF4-FFF2-40B4-BE49-F238E27FC236}">
                  <a16:creationId xmlns:a16="http://schemas.microsoft.com/office/drawing/2014/main" id="{CC29AF05-8BD5-7E20-B7A4-B47EFD333C60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0" name="Google Shape;1484;p70">
              <a:extLst>
                <a:ext uri="{FF2B5EF4-FFF2-40B4-BE49-F238E27FC236}">
                  <a16:creationId xmlns:a16="http://schemas.microsoft.com/office/drawing/2014/main" id="{98B4DCBC-F5D6-C4F0-7AC0-6C052057FC46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1" name="Google Shape;1485;p70">
              <a:extLst>
                <a:ext uri="{FF2B5EF4-FFF2-40B4-BE49-F238E27FC236}">
                  <a16:creationId xmlns:a16="http://schemas.microsoft.com/office/drawing/2014/main" id="{D4CCCE01-D632-B7D3-4653-3AC9EEBC3D11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2" name="Google Shape;1486;p70">
              <a:extLst>
                <a:ext uri="{FF2B5EF4-FFF2-40B4-BE49-F238E27FC236}">
                  <a16:creationId xmlns:a16="http://schemas.microsoft.com/office/drawing/2014/main" id="{8457B6FF-F044-93BB-5874-368F5E1CE58C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3" name="Google Shape;1487;p70">
              <a:extLst>
                <a:ext uri="{FF2B5EF4-FFF2-40B4-BE49-F238E27FC236}">
                  <a16:creationId xmlns:a16="http://schemas.microsoft.com/office/drawing/2014/main" id="{B67CCA62-739C-9E64-1610-AF34D68A4F12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4" name="Google Shape;1488;p70">
              <a:extLst>
                <a:ext uri="{FF2B5EF4-FFF2-40B4-BE49-F238E27FC236}">
                  <a16:creationId xmlns:a16="http://schemas.microsoft.com/office/drawing/2014/main" id="{8C2E9A4D-8E3D-3165-E75D-2E7A6CA7CE16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5" name="Google Shape;1489;p70">
              <a:extLst>
                <a:ext uri="{FF2B5EF4-FFF2-40B4-BE49-F238E27FC236}">
                  <a16:creationId xmlns:a16="http://schemas.microsoft.com/office/drawing/2014/main" id="{5FD7C812-D280-15A0-EC07-EE2D3DF3E465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6" name="Google Shape;1490;p70">
              <a:extLst>
                <a:ext uri="{FF2B5EF4-FFF2-40B4-BE49-F238E27FC236}">
                  <a16:creationId xmlns:a16="http://schemas.microsoft.com/office/drawing/2014/main" id="{337F25E5-7E4C-C8EA-7151-D99A9DF1AE2F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7" name="Google Shape;1491;p70">
              <a:extLst>
                <a:ext uri="{FF2B5EF4-FFF2-40B4-BE49-F238E27FC236}">
                  <a16:creationId xmlns:a16="http://schemas.microsoft.com/office/drawing/2014/main" id="{96DCAC34-4EA3-7828-23F3-EE4DD99BFD60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8" name="Google Shape;1492;p70">
              <a:extLst>
                <a:ext uri="{FF2B5EF4-FFF2-40B4-BE49-F238E27FC236}">
                  <a16:creationId xmlns:a16="http://schemas.microsoft.com/office/drawing/2014/main" id="{3FCF3E02-F99D-6CE6-9BB9-72D003C4205E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9" name="Google Shape;1493;p70">
              <a:extLst>
                <a:ext uri="{FF2B5EF4-FFF2-40B4-BE49-F238E27FC236}">
                  <a16:creationId xmlns:a16="http://schemas.microsoft.com/office/drawing/2014/main" id="{B70D9F97-1C65-1B04-DF3F-2C4CD169DA7C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0" name="Google Shape;1494;p70">
              <a:extLst>
                <a:ext uri="{FF2B5EF4-FFF2-40B4-BE49-F238E27FC236}">
                  <a16:creationId xmlns:a16="http://schemas.microsoft.com/office/drawing/2014/main" id="{3BB78D8D-8C09-6C59-567D-0EC589F2FA49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1" name="Google Shape;1495;p70">
              <a:extLst>
                <a:ext uri="{FF2B5EF4-FFF2-40B4-BE49-F238E27FC236}">
                  <a16:creationId xmlns:a16="http://schemas.microsoft.com/office/drawing/2014/main" id="{B4D05C73-6D7B-8B69-3F1C-DE73B7E804CE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2" name="Google Shape;1496;p70">
              <a:extLst>
                <a:ext uri="{FF2B5EF4-FFF2-40B4-BE49-F238E27FC236}">
                  <a16:creationId xmlns:a16="http://schemas.microsoft.com/office/drawing/2014/main" id="{F34BA0E2-5E8A-7794-D026-40D98F571B1D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3" name="Google Shape;1497;p70">
              <a:extLst>
                <a:ext uri="{FF2B5EF4-FFF2-40B4-BE49-F238E27FC236}">
                  <a16:creationId xmlns:a16="http://schemas.microsoft.com/office/drawing/2014/main" id="{2C2A0E67-691F-2CC3-B54B-F8F23DD73882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4" name="Google Shape;1498;p70">
              <a:extLst>
                <a:ext uri="{FF2B5EF4-FFF2-40B4-BE49-F238E27FC236}">
                  <a16:creationId xmlns:a16="http://schemas.microsoft.com/office/drawing/2014/main" id="{EF3CFEFD-AEF3-A5B3-A3CD-485B40153BB8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5" name="Google Shape;1499;p70">
              <a:extLst>
                <a:ext uri="{FF2B5EF4-FFF2-40B4-BE49-F238E27FC236}">
                  <a16:creationId xmlns:a16="http://schemas.microsoft.com/office/drawing/2014/main" id="{5B88DF4D-AE4D-BB94-D49F-DDE84039A4A1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6" name="Google Shape;1500;p70">
              <a:extLst>
                <a:ext uri="{FF2B5EF4-FFF2-40B4-BE49-F238E27FC236}">
                  <a16:creationId xmlns:a16="http://schemas.microsoft.com/office/drawing/2014/main" id="{50F8A3EE-8A6A-EBDA-5272-F75AEAD99DFE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7" name="Google Shape;1501;p70">
              <a:extLst>
                <a:ext uri="{FF2B5EF4-FFF2-40B4-BE49-F238E27FC236}">
                  <a16:creationId xmlns:a16="http://schemas.microsoft.com/office/drawing/2014/main" id="{02F92D86-2F28-583F-7CE7-A79853C8BD7B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8" name="Google Shape;1502;p70">
              <a:extLst>
                <a:ext uri="{FF2B5EF4-FFF2-40B4-BE49-F238E27FC236}">
                  <a16:creationId xmlns:a16="http://schemas.microsoft.com/office/drawing/2014/main" id="{F7960CC0-189B-6E75-72D0-9FA85429B3B1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9" name="Google Shape;1503;p70">
              <a:extLst>
                <a:ext uri="{FF2B5EF4-FFF2-40B4-BE49-F238E27FC236}">
                  <a16:creationId xmlns:a16="http://schemas.microsoft.com/office/drawing/2014/main" id="{AAE55F8E-F6BA-32E8-D6F6-9609B7441A02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0" name="Google Shape;1504;p70">
              <a:extLst>
                <a:ext uri="{FF2B5EF4-FFF2-40B4-BE49-F238E27FC236}">
                  <a16:creationId xmlns:a16="http://schemas.microsoft.com/office/drawing/2014/main" id="{844A6AEC-6667-2B82-E3BC-3369208389B9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1" name="Google Shape;1505;p70">
              <a:extLst>
                <a:ext uri="{FF2B5EF4-FFF2-40B4-BE49-F238E27FC236}">
                  <a16:creationId xmlns:a16="http://schemas.microsoft.com/office/drawing/2014/main" id="{645B58E1-9F6E-F305-18E5-43E68CC5887D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2" name="Google Shape;1506;p70">
              <a:extLst>
                <a:ext uri="{FF2B5EF4-FFF2-40B4-BE49-F238E27FC236}">
                  <a16:creationId xmlns:a16="http://schemas.microsoft.com/office/drawing/2014/main" id="{650ECEE9-777E-698D-41D6-0BB3FDA2CA6C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3" name="Google Shape;1507;p70">
              <a:extLst>
                <a:ext uri="{FF2B5EF4-FFF2-40B4-BE49-F238E27FC236}">
                  <a16:creationId xmlns:a16="http://schemas.microsoft.com/office/drawing/2014/main" id="{4F22C2D8-6F91-3B8D-A72F-51EE692ADF8E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4" name="Google Shape;1508;p70">
              <a:extLst>
                <a:ext uri="{FF2B5EF4-FFF2-40B4-BE49-F238E27FC236}">
                  <a16:creationId xmlns:a16="http://schemas.microsoft.com/office/drawing/2014/main" id="{63CD7015-F892-2CBC-13E9-09A287275BA5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5" name="Google Shape;1509;p70">
              <a:extLst>
                <a:ext uri="{FF2B5EF4-FFF2-40B4-BE49-F238E27FC236}">
                  <a16:creationId xmlns:a16="http://schemas.microsoft.com/office/drawing/2014/main" id="{127292DD-1201-BC61-9761-41B3728A7E5F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6" name="Google Shape;1510;p70">
              <a:extLst>
                <a:ext uri="{FF2B5EF4-FFF2-40B4-BE49-F238E27FC236}">
                  <a16:creationId xmlns:a16="http://schemas.microsoft.com/office/drawing/2014/main" id="{B6A12FB5-58C8-E992-9CCF-1E591F9E68F4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7" name="Google Shape;1511;p70">
              <a:extLst>
                <a:ext uri="{FF2B5EF4-FFF2-40B4-BE49-F238E27FC236}">
                  <a16:creationId xmlns:a16="http://schemas.microsoft.com/office/drawing/2014/main" id="{6DA02BD5-B70E-F91C-D1CD-8FAB8B363125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8" name="Google Shape;1512;p70">
              <a:extLst>
                <a:ext uri="{FF2B5EF4-FFF2-40B4-BE49-F238E27FC236}">
                  <a16:creationId xmlns:a16="http://schemas.microsoft.com/office/drawing/2014/main" id="{FAC6919F-CC2B-FFAF-E0A9-7ECF976DCA92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9" name="Google Shape;1513;p70">
              <a:extLst>
                <a:ext uri="{FF2B5EF4-FFF2-40B4-BE49-F238E27FC236}">
                  <a16:creationId xmlns:a16="http://schemas.microsoft.com/office/drawing/2014/main" id="{F3AE5985-A18F-FCB7-9257-49170F7FC092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0" name="Google Shape;1514;p70">
              <a:extLst>
                <a:ext uri="{FF2B5EF4-FFF2-40B4-BE49-F238E27FC236}">
                  <a16:creationId xmlns:a16="http://schemas.microsoft.com/office/drawing/2014/main" id="{27533C6C-AC80-C2EE-3D09-42C3F906B3AC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1" name="Google Shape;1515;p70">
              <a:extLst>
                <a:ext uri="{FF2B5EF4-FFF2-40B4-BE49-F238E27FC236}">
                  <a16:creationId xmlns:a16="http://schemas.microsoft.com/office/drawing/2014/main" id="{1D7552FF-E7EE-66C0-E1FA-B944025D2097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2" name="Google Shape;1516;p70">
              <a:extLst>
                <a:ext uri="{FF2B5EF4-FFF2-40B4-BE49-F238E27FC236}">
                  <a16:creationId xmlns:a16="http://schemas.microsoft.com/office/drawing/2014/main" id="{4E7CB5D4-DC90-3B0D-79F1-AE3FF945858A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3" name="Google Shape;1517;p70">
              <a:extLst>
                <a:ext uri="{FF2B5EF4-FFF2-40B4-BE49-F238E27FC236}">
                  <a16:creationId xmlns:a16="http://schemas.microsoft.com/office/drawing/2014/main" id="{36587D37-D56D-33DE-5E74-49FDB16A622E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4" name="Google Shape;1518;p70">
              <a:extLst>
                <a:ext uri="{FF2B5EF4-FFF2-40B4-BE49-F238E27FC236}">
                  <a16:creationId xmlns:a16="http://schemas.microsoft.com/office/drawing/2014/main" id="{16F85539-3DF9-3C94-01DC-70834E681C62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5" name="Google Shape;1519;p70">
              <a:extLst>
                <a:ext uri="{FF2B5EF4-FFF2-40B4-BE49-F238E27FC236}">
                  <a16:creationId xmlns:a16="http://schemas.microsoft.com/office/drawing/2014/main" id="{C9721F6E-2ECB-AA5B-979B-08020CB26214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6" name="Google Shape;1520;p70">
              <a:extLst>
                <a:ext uri="{FF2B5EF4-FFF2-40B4-BE49-F238E27FC236}">
                  <a16:creationId xmlns:a16="http://schemas.microsoft.com/office/drawing/2014/main" id="{50FE9039-6AF2-AD7D-F49E-EFE5C26930FE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7" name="Google Shape;1521;p70">
              <a:extLst>
                <a:ext uri="{FF2B5EF4-FFF2-40B4-BE49-F238E27FC236}">
                  <a16:creationId xmlns:a16="http://schemas.microsoft.com/office/drawing/2014/main" id="{BB73AACF-9C20-337F-6CED-8542B435FFCC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8" name="Google Shape;1522;p70">
              <a:extLst>
                <a:ext uri="{FF2B5EF4-FFF2-40B4-BE49-F238E27FC236}">
                  <a16:creationId xmlns:a16="http://schemas.microsoft.com/office/drawing/2014/main" id="{E63DDD4C-C5BD-0B44-7DB1-B7A4BA328457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9" name="Google Shape;1523;p70">
              <a:extLst>
                <a:ext uri="{FF2B5EF4-FFF2-40B4-BE49-F238E27FC236}">
                  <a16:creationId xmlns:a16="http://schemas.microsoft.com/office/drawing/2014/main" id="{18CE9435-A6F3-9BB8-FF07-8395A11F9A63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0" name="Google Shape;1524;p70">
              <a:extLst>
                <a:ext uri="{FF2B5EF4-FFF2-40B4-BE49-F238E27FC236}">
                  <a16:creationId xmlns:a16="http://schemas.microsoft.com/office/drawing/2014/main" id="{85FFCAED-2758-6717-8F66-FA303E71CE19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371" name="Google Shape;1525;p70">
            <a:extLst>
              <a:ext uri="{FF2B5EF4-FFF2-40B4-BE49-F238E27FC236}">
                <a16:creationId xmlns:a16="http://schemas.microsoft.com/office/drawing/2014/main" id="{3961A9D3-5A71-F27A-C48F-BF21C20D786A}"/>
              </a:ext>
            </a:extLst>
          </p:cNvPr>
          <p:cNvSpPr/>
          <p:nvPr/>
        </p:nvSpPr>
        <p:spPr>
          <a:xfrm>
            <a:off x="15418339" y="6852133"/>
            <a:ext cx="348674" cy="348674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72" name="Google Shape;1526;p70">
            <a:extLst>
              <a:ext uri="{FF2B5EF4-FFF2-40B4-BE49-F238E27FC236}">
                <a16:creationId xmlns:a16="http://schemas.microsoft.com/office/drawing/2014/main" id="{423132E5-9D08-419A-41B8-487AAEEC346B}"/>
              </a:ext>
            </a:extLst>
          </p:cNvPr>
          <p:cNvSpPr/>
          <p:nvPr/>
        </p:nvSpPr>
        <p:spPr>
          <a:xfrm>
            <a:off x="16050852" y="6909770"/>
            <a:ext cx="297000" cy="2334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73" name="Google Shape;1527;p70">
            <a:extLst>
              <a:ext uri="{FF2B5EF4-FFF2-40B4-BE49-F238E27FC236}">
                <a16:creationId xmlns:a16="http://schemas.microsoft.com/office/drawing/2014/main" id="{D5C603DF-51E5-DAE9-74A7-B4E9DD6D08D7}"/>
              </a:ext>
            </a:extLst>
          </p:cNvPr>
          <p:cNvSpPr/>
          <p:nvPr/>
        </p:nvSpPr>
        <p:spPr>
          <a:xfrm>
            <a:off x="14255078" y="5551644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74" name="Google Shape;1528;p70">
            <a:extLst>
              <a:ext uri="{FF2B5EF4-FFF2-40B4-BE49-F238E27FC236}">
                <a16:creationId xmlns:a16="http://schemas.microsoft.com/office/drawing/2014/main" id="{3F4FEDDE-75F0-0B50-AA44-7A2952F0DA4C}"/>
              </a:ext>
            </a:extLst>
          </p:cNvPr>
          <p:cNvSpPr/>
          <p:nvPr/>
        </p:nvSpPr>
        <p:spPr>
          <a:xfrm flipH="1">
            <a:off x="14869810" y="5551644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375" name="Google Shape;1529;p70">
            <a:extLst>
              <a:ext uri="{FF2B5EF4-FFF2-40B4-BE49-F238E27FC236}">
                <a16:creationId xmlns:a16="http://schemas.microsoft.com/office/drawing/2014/main" id="{7E5C7505-BB61-1AFE-96A4-7302D6DACE35}"/>
              </a:ext>
            </a:extLst>
          </p:cNvPr>
          <p:cNvSpPr txBox="1">
            <a:spLocks/>
          </p:cNvSpPr>
          <p:nvPr/>
        </p:nvSpPr>
        <p:spPr>
          <a:xfrm>
            <a:off x="1433550" y="1021800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850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3" name="Google Shape;12249;p21">
            <a:extLst>
              <a:ext uri="{FF2B5EF4-FFF2-40B4-BE49-F238E27FC236}">
                <a16:creationId xmlns:a16="http://schemas.microsoft.com/office/drawing/2014/main" id="{D93AA118-EC58-FE95-1E5E-F29790AAE8D1}"/>
              </a:ext>
            </a:extLst>
          </p:cNvPr>
          <p:cNvSpPr/>
          <p:nvPr/>
        </p:nvSpPr>
        <p:spPr>
          <a:xfrm>
            <a:off x="3008571" y="5172336"/>
            <a:ext cx="3426374" cy="1069952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2250;p21">
            <a:extLst>
              <a:ext uri="{FF2B5EF4-FFF2-40B4-BE49-F238E27FC236}">
                <a16:creationId xmlns:a16="http://schemas.microsoft.com/office/drawing/2014/main" id="{CDF21E24-97E4-538F-CBF4-64AC9EFAA164}"/>
              </a:ext>
            </a:extLst>
          </p:cNvPr>
          <p:cNvSpPr/>
          <p:nvPr/>
        </p:nvSpPr>
        <p:spPr>
          <a:xfrm>
            <a:off x="5307645" y="4965660"/>
            <a:ext cx="1375878" cy="1483284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2251;p21">
            <a:extLst>
              <a:ext uri="{FF2B5EF4-FFF2-40B4-BE49-F238E27FC236}">
                <a16:creationId xmlns:a16="http://schemas.microsoft.com/office/drawing/2014/main" id="{D35D166C-F530-1F09-1A0E-3C6886EB8B08}"/>
              </a:ext>
            </a:extLst>
          </p:cNvPr>
          <p:cNvSpPr/>
          <p:nvPr/>
        </p:nvSpPr>
        <p:spPr>
          <a:xfrm>
            <a:off x="2760568" y="4965660"/>
            <a:ext cx="1375100" cy="1483284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2252;p21">
            <a:extLst>
              <a:ext uri="{FF2B5EF4-FFF2-40B4-BE49-F238E27FC236}">
                <a16:creationId xmlns:a16="http://schemas.microsoft.com/office/drawing/2014/main" id="{3D96D366-5E91-CB59-504E-CFE5564C4919}"/>
              </a:ext>
            </a:extLst>
          </p:cNvPr>
          <p:cNvSpPr/>
          <p:nvPr/>
        </p:nvSpPr>
        <p:spPr>
          <a:xfrm>
            <a:off x="399746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2253;p21">
            <a:extLst>
              <a:ext uri="{FF2B5EF4-FFF2-40B4-BE49-F238E27FC236}">
                <a16:creationId xmlns:a16="http://schemas.microsoft.com/office/drawing/2014/main" id="{8971E644-FD54-886A-A40A-64B99224494A}"/>
              </a:ext>
            </a:extLst>
          </p:cNvPr>
          <p:cNvSpPr/>
          <p:nvPr/>
        </p:nvSpPr>
        <p:spPr>
          <a:xfrm>
            <a:off x="5898026" y="7119677"/>
            <a:ext cx="1449196" cy="1176022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2254;p21">
            <a:extLst>
              <a:ext uri="{FF2B5EF4-FFF2-40B4-BE49-F238E27FC236}">
                <a16:creationId xmlns:a16="http://schemas.microsoft.com/office/drawing/2014/main" id="{693EA1EA-EF39-E200-7587-14EFBB72BEC9}"/>
              </a:ext>
            </a:extLst>
          </p:cNvPr>
          <p:cNvSpPr/>
          <p:nvPr/>
        </p:nvSpPr>
        <p:spPr>
          <a:xfrm>
            <a:off x="209690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2255;p21">
            <a:extLst>
              <a:ext uri="{FF2B5EF4-FFF2-40B4-BE49-F238E27FC236}">
                <a16:creationId xmlns:a16="http://schemas.microsoft.com/office/drawing/2014/main" id="{C6F0C898-007B-52B5-A23B-D19DD06ED266}"/>
              </a:ext>
            </a:extLst>
          </p:cNvPr>
          <p:cNvSpPr/>
          <p:nvPr/>
        </p:nvSpPr>
        <p:spPr>
          <a:xfrm>
            <a:off x="399746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2256;p21">
            <a:extLst>
              <a:ext uri="{FF2B5EF4-FFF2-40B4-BE49-F238E27FC236}">
                <a16:creationId xmlns:a16="http://schemas.microsoft.com/office/drawing/2014/main" id="{293B5C41-A213-BB7B-E3F5-2823E336B9EC}"/>
              </a:ext>
            </a:extLst>
          </p:cNvPr>
          <p:cNvSpPr/>
          <p:nvPr/>
        </p:nvSpPr>
        <p:spPr>
          <a:xfrm>
            <a:off x="5898026" y="3118950"/>
            <a:ext cx="1449196" cy="1175992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2257;p21">
            <a:extLst>
              <a:ext uri="{FF2B5EF4-FFF2-40B4-BE49-F238E27FC236}">
                <a16:creationId xmlns:a16="http://schemas.microsoft.com/office/drawing/2014/main" id="{069EADBC-D092-447B-0E9F-ECED538E20F3}"/>
              </a:ext>
            </a:extLst>
          </p:cNvPr>
          <p:cNvSpPr/>
          <p:nvPr/>
        </p:nvSpPr>
        <p:spPr>
          <a:xfrm>
            <a:off x="209690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2258;p21">
            <a:extLst>
              <a:ext uri="{FF2B5EF4-FFF2-40B4-BE49-F238E27FC236}">
                <a16:creationId xmlns:a16="http://schemas.microsoft.com/office/drawing/2014/main" id="{94C76A24-16FC-765A-1153-F283E4925E13}"/>
              </a:ext>
            </a:extLst>
          </p:cNvPr>
          <p:cNvSpPr/>
          <p:nvPr/>
        </p:nvSpPr>
        <p:spPr>
          <a:xfrm>
            <a:off x="236049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2259;p21">
            <a:extLst>
              <a:ext uri="{FF2B5EF4-FFF2-40B4-BE49-F238E27FC236}">
                <a16:creationId xmlns:a16="http://schemas.microsoft.com/office/drawing/2014/main" id="{CE77B724-8DE1-B2E7-18E4-403E78421705}"/>
              </a:ext>
            </a:extLst>
          </p:cNvPr>
          <p:cNvSpPr/>
          <p:nvPr/>
        </p:nvSpPr>
        <p:spPr>
          <a:xfrm>
            <a:off x="426416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2260;p21">
            <a:extLst>
              <a:ext uri="{FF2B5EF4-FFF2-40B4-BE49-F238E27FC236}">
                <a16:creationId xmlns:a16="http://schemas.microsoft.com/office/drawing/2014/main" id="{EA2AF30A-DF00-EA4E-DCB4-DE0A20C10FF3}"/>
              </a:ext>
            </a:extLst>
          </p:cNvPr>
          <p:cNvSpPr/>
          <p:nvPr/>
        </p:nvSpPr>
        <p:spPr>
          <a:xfrm>
            <a:off x="6174095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2261;p21">
            <a:extLst>
              <a:ext uri="{FF2B5EF4-FFF2-40B4-BE49-F238E27FC236}">
                <a16:creationId xmlns:a16="http://schemas.microsoft.com/office/drawing/2014/main" id="{42533BE4-D37A-FD0D-9ACB-43933EA1394C}"/>
              </a:ext>
            </a:extLst>
          </p:cNvPr>
          <p:cNvSpPr/>
          <p:nvPr/>
        </p:nvSpPr>
        <p:spPr>
          <a:xfrm>
            <a:off x="6174095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2262;p21">
            <a:extLst>
              <a:ext uri="{FF2B5EF4-FFF2-40B4-BE49-F238E27FC236}">
                <a16:creationId xmlns:a16="http://schemas.microsoft.com/office/drawing/2014/main" id="{A8D6C28E-BBC2-8DF6-C781-8F95F3CBB751}"/>
              </a:ext>
            </a:extLst>
          </p:cNvPr>
          <p:cNvSpPr/>
          <p:nvPr/>
        </p:nvSpPr>
        <p:spPr>
          <a:xfrm>
            <a:off x="4264169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2263;p21">
            <a:extLst>
              <a:ext uri="{FF2B5EF4-FFF2-40B4-BE49-F238E27FC236}">
                <a16:creationId xmlns:a16="http://schemas.microsoft.com/office/drawing/2014/main" id="{35D621C3-D9A7-2B8B-D7B6-C8483B9E61C0}"/>
              </a:ext>
            </a:extLst>
          </p:cNvPr>
          <p:cNvSpPr/>
          <p:nvPr/>
        </p:nvSpPr>
        <p:spPr>
          <a:xfrm>
            <a:off x="2362833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2264;p21">
            <a:extLst>
              <a:ext uri="{FF2B5EF4-FFF2-40B4-BE49-F238E27FC236}">
                <a16:creationId xmlns:a16="http://schemas.microsoft.com/office/drawing/2014/main" id="{69FCDF93-A59A-1676-F007-B197FE4943BC}"/>
              </a:ext>
            </a:extLst>
          </p:cNvPr>
          <p:cNvSpPr txBox="1"/>
          <p:nvPr/>
        </p:nvSpPr>
        <p:spPr>
          <a:xfrm>
            <a:off x="3288626" y="5434474"/>
            <a:ext cx="2857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عنوان را اینجا اضافه کنید</a:t>
            </a:r>
            <a:endParaRPr sz="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12265;p21">
            <a:extLst>
              <a:ext uri="{FF2B5EF4-FFF2-40B4-BE49-F238E27FC236}">
                <a16:creationId xmlns:a16="http://schemas.microsoft.com/office/drawing/2014/main" id="{C1B9471A-41D0-2665-63C3-49CF6223057D}"/>
              </a:ext>
            </a:extLst>
          </p:cNvPr>
          <p:cNvGrpSpPr/>
          <p:nvPr/>
        </p:nvGrpSpPr>
        <p:grpSpPr>
          <a:xfrm>
            <a:off x="2623297" y="3241263"/>
            <a:ext cx="395486" cy="395486"/>
            <a:chOff x="2676100" y="832575"/>
            <a:chExt cx="483125" cy="483125"/>
          </a:xfrm>
        </p:grpSpPr>
        <p:sp>
          <p:nvSpPr>
            <p:cNvPr id="60" name="Google Shape;12266;p21">
              <a:extLst>
                <a:ext uri="{FF2B5EF4-FFF2-40B4-BE49-F238E27FC236}">
                  <a16:creationId xmlns:a16="http://schemas.microsoft.com/office/drawing/2014/main" id="{63E219FA-D715-6985-0E53-00A95B8F6AF0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267;p21">
              <a:extLst>
                <a:ext uri="{FF2B5EF4-FFF2-40B4-BE49-F238E27FC236}">
                  <a16:creationId xmlns:a16="http://schemas.microsoft.com/office/drawing/2014/main" id="{8675457E-28A9-3318-DA47-0749BEED711B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268;p21">
              <a:extLst>
                <a:ext uri="{FF2B5EF4-FFF2-40B4-BE49-F238E27FC236}">
                  <a16:creationId xmlns:a16="http://schemas.microsoft.com/office/drawing/2014/main" id="{9308BB51-F1ED-824F-7D37-0802F076A396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12269;p21">
            <a:extLst>
              <a:ext uri="{FF2B5EF4-FFF2-40B4-BE49-F238E27FC236}">
                <a16:creationId xmlns:a16="http://schemas.microsoft.com/office/drawing/2014/main" id="{F59815A9-1D9E-AC1B-4BA9-FA26D3B66CC5}"/>
              </a:ext>
            </a:extLst>
          </p:cNvPr>
          <p:cNvGrpSpPr/>
          <p:nvPr/>
        </p:nvGrpSpPr>
        <p:grpSpPr>
          <a:xfrm>
            <a:off x="4517242" y="3227213"/>
            <a:ext cx="408788" cy="395486"/>
            <a:chOff x="3270550" y="832575"/>
            <a:chExt cx="499375" cy="483125"/>
          </a:xfrm>
        </p:grpSpPr>
        <p:sp>
          <p:nvSpPr>
            <p:cNvPr id="64" name="Google Shape;12270;p21">
              <a:extLst>
                <a:ext uri="{FF2B5EF4-FFF2-40B4-BE49-F238E27FC236}">
                  <a16:creationId xmlns:a16="http://schemas.microsoft.com/office/drawing/2014/main" id="{85FBA44B-3CAB-53FF-B980-BDD6CAA3D95D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2271;p21">
              <a:extLst>
                <a:ext uri="{FF2B5EF4-FFF2-40B4-BE49-F238E27FC236}">
                  <a16:creationId xmlns:a16="http://schemas.microsoft.com/office/drawing/2014/main" id="{AB5DA183-4A35-86FC-1BAE-81D709E4FB7D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2272;p21">
              <a:extLst>
                <a:ext uri="{FF2B5EF4-FFF2-40B4-BE49-F238E27FC236}">
                  <a16:creationId xmlns:a16="http://schemas.microsoft.com/office/drawing/2014/main" id="{FDEA9717-0C04-DA77-81D1-A2DAD292C723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12273;p21">
            <a:extLst>
              <a:ext uri="{FF2B5EF4-FFF2-40B4-BE49-F238E27FC236}">
                <a16:creationId xmlns:a16="http://schemas.microsoft.com/office/drawing/2014/main" id="{26557537-A8E6-6094-A1EA-149D57FF8614}"/>
              </a:ext>
            </a:extLst>
          </p:cNvPr>
          <p:cNvGrpSpPr/>
          <p:nvPr/>
        </p:nvGrpSpPr>
        <p:grpSpPr>
          <a:xfrm>
            <a:off x="6424428" y="3241315"/>
            <a:ext cx="395548" cy="395486"/>
            <a:chOff x="3270475" y="1427025"/>
            <a:chExt cx="483200" cy="483125"/>
          </a:xfrm>
        </p:grpSpPr>
        <p:sp>
          <p:nvSpPr>
            <p:cNvPr id="68" name="Google Shape;12274;p21">
              <a:extLst>
                <a:ext uri="{FF2B5EF4-FFF2-40B4-BE49-F238E27FC236}">
                  <a16:creationId xmlns:a16="http://schemas.microsoft.com/office/drawing/2014/main" id="{052746F7-FF9E-09E8-368A-206C2ED502C4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2275;p21">
              <a:extLst>
                <a:ext uri="{FF2B5EF4-FFF2-40B4-BE49-F238E27FC236}">
                  <a16:creationId xmlns:a16="http://schemas.microsoft.com/office/drawing/2014/main" id="{6401DEAC-B696-6C3F-C0B6-D2B90324452F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2276;p21">
              <a:extLst>
                <a:ext uri="{FF2B5EF4-FFF2-40B4-BE49-F238E27FC236}">
                  <a16:creationId xmlns:a16="http://schemas.microsoft.com/office/drawing/2014/main" id="{7698E16C-CBD6-6A42-EB07-333A00C796E7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12277;p21">
            <a:extLst>
              <a:ext uri="{FF2B5EF4-FFF2-40B4-BE49-F238E27FC236}">
                <a16:creationId xmlns:a16="http://schemas.microsoft.com/office/drawing/2014/main" id="{F2BDE145-D74F-6807-00BD-9E61040E374B}"/>
              </a:ext>
            </a:extLst>
          </p:cNvPr>
          <p:cNvSpPr/>
          <p:nvPr/>
        </p:nvSpPr>
        <p:spPr>
          <a:xfrm>
            <a:off x="6424366" y="7231859"/>
            <a:ext cx="395568" cy="395486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435D7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278;p21">
            <a:extLst>
              <a:ext uri="{FF2B5EF4-FFF2-40B4-BE49-F238E27FC236}">
                <a16:creationId xmlns:a16="http://schemas.microsoft.com/office/drawing/2014/main" id="{18CDAC56-0279-24B1-F381-CB99289F67ED}"/>
              </a:ext>
            </a:extLst>
          </p:cNvPr>
          <p:cNvSpPr/>
          <p:nvPr/>
        </p:nvSpPr>
        <p:spPr>
          <a:xfrm>
            <a:off x="2619435" y="7231849"/>
            <a:ext cx="399394" cy="39550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435D7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" name="Google Shape;12279;p21">
            <a:extLst>
              <a:ext uri="{FF2B5EF4-FFF2-40B4-BE49-F238E27FC236}">
                <a16:creationId xmlns:a16="http://schemas.microsoft.com/office/drawing/2014/main" id="{84F51795-78F4-1D42-AAD9-C50A3FA96448}"/>
              </a:ext>
            </a:extLst>
          </p:cNvPr>
          <p:cNvGrpSpPr/>
          <p:nvPr/>
        </p:nvGrpSpPr>
        <p:grpSpPr>
          <a:xfrm>
            <a:off x="4517215" y="7235555"/>
            <a:ext cx="408850" cy="388118"/>
            <a:chOff x="6222125" y="2025975"/>
            <a:chExt cx="499450" cy="474125"/>
          </a:xfrm>
        </p:grpSpPr>
        <p:sp>
          <p:nvSpPr>
            <p:cNvPr id="74" name="Google Shape;12280;p21">
              <a:extLst>
                <a:ext uri="{FF2B5EF4-FFF2-40B4-BE49-F238E27FC236}">
                  <a16:creationId xmlns:a16="http://schemas.microsoft.com/office/drawing/2014/main" id="{4B858FFD-438F-05F4-07EC-325E413113AD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2281;p21">
              <a:extLst>
                <a:ext uri="{FF2B5EF4-FFF2-40B4-BE49-F238E27FC236}">
                  <a16:creationId xmlns:a16="http://schemas.microsoft.com/office/drawing/2014/main" id="{33E9B185-51C0-C67A-0E52-C1303020C435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2282;p21">
              <a:extLst>
                <a:ext uri="{FF2B5EF4-FFF2-40B4-BE49-F238E27FC236}">
                  <a16:creationId xmlns:a16="http://schemas.microsoft.com/office/drawing/2014/main" id="{DC004DAE-B0C0-68EE-E3AF-0E38661034A6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12283;p21">
            <a:extLst>
              <a:ext uri="{FF2B5EF4-FFF2-40B4-BE49-F238E27FC236}">
                <a16:creationId xmlns:a16="http://schemas.microsoft.com/office/drawing/2014/main" id="{54D023BF-61FA-3846-409A-1A0A7E09DDA4}"/>
              </a:ext>
            </a:extLst>
          </p:cNvPr>
          <p:cNvSpPr txBox="1"/>
          <p:nvPr/>
        </p:nvSpPr>
        <p:spPr>
          <a:xfrm>
            <a:off x="2096906" y="3821578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12284;p21">
            <a:extLst>
              <a:ext uri="{FF2B5EF4-FFF2-40B4-BE49-F238E27FC236}">
                <a16:creationId xmlns:a16="http://schemas.microsoft.com/office/drawing/2014/main" id="{8514E00F-E404-7534-0148-499305FEEC8A}"/>
              </a:ext>
            </a:extLst>
          </p:cNvPr>
          <p:cNvSpPr txBox="1"/>
          <p:nvPr/>
        </p:nvSpPr>
        <p:spPr>
          <a:xfrm>
            <a:off x="3997472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12285;p21">
            <a:extLst>
              <a:ext uri="{FF2B5EF4-FFF2-40B4-BE49-F238E27FC236}">
                <a16:creationId xmlns:a16="http://schemas.microsoft.com/office/drawing/2014/main" id="{1652DB8A-3002-B896-FD49-1F09E8C17322}"/>
              </a:ext>
            </a:extLst>
          </p:cNvPr>
          <p:cNvSpPr txBox="1"/>
          <p:nvPr/>
        </p:nvSpPr>
        <p:spPr>
          <a:xfrm>
            <a:off x="5898038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2286;p21">
            <a:extLst>
              <a:ext uri="{FF2B5EF4-FFF2-40B4-BE49-F238E27FC236}">
                <a16:creationId xmlns:a16="http://schemas.microsoft.com/office/drawing/2014/main" id="{8252E9AC-75C7-A728-FCEC-8CF2D9FFA4E8}"/>
              </a:ext>
            </a:extLst>
          </p:cNvPr>
          <p:cNvSpPr txBox="1"/>
          <p:nvPr/>
        </p:nvSpPr>
        <p:spPr>
          <a:xfrm>
            <a:off x="2096700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12287;p21">
            <a:extLst>
              <a:ext uri="{FF2B5EF4-FFF2-40B4-BE49-F238E27FC236}">
                <a16:creationId xmlns:a16="http://schemas.microsoft.com/office/drawing/2014/main" id="{6B2B1913-D528-FF35-C173-EDE0BE07A08E}"/>
              </a:ext>
            </a:extLst>
          </p:cNvPr>
          <p:cNvSpPr txBox="1"/>
          <p:nvPr/>
        </p:nvSpPr>
        <p:spPr>
          <a:xfrm>
            <a:off x="399736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5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12288;p21">
            <a:extLst>
              <a:ext uri="{FF2B5EF4-FFF2-40B4-BE49-F238E27FC236}">
                <a16:creationId xmlns:a16="http://schemas.microsoft.com/office/drawing/2014/main" id="{690873EA-7872-ED56-7095-65673C6A071C}"/>
              </a:ext>
            </a:extLst>
          </p:cNvPr>
          <p:cNvSpPr txBox="1"/>
          <p:nvPr/>
        </p:nvSpPr>
        <p:spPr>
          <a:xfrm>
            <a:off x="589803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6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12289;p21">
            <a:extLst>
              <a:ext uri="{FF2B5EF4-FFF2-40B4-BE49-F238E27FC236}">
                <a16:creationId xmlns:a16="http://schemas.microsoft.com/office/drawing/2014/main" id="{A027CD88-C8FE-C2A1-28EB-04EA3123C232}"/>
              </a:ext>
            </a:extLst>
          </p:cNvPr>
          <p:cNvSpPr/>
          <p:nvPr/>
        </p:nvSpPr>
        <p:spPr>
          <a:xfrm>
            <a:off x="2749574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12290;p21">
            <a:extLst>
              <a:ext uri="{FF2B5EF4-FFF2-40B4-BE49-F238E27FC236}">
                <a16:creationId xmlns:a16="http://schemas.microsoft.com/office/drawing/2014/main" id="{11E9465A-F95B-3107-E1C5-6CAA7190D3E1}"/>
              </a:ext>
            </a:extLst>
          </p:cNvPr>
          <p:cNvSpPr/>
          <p:nvPr/>
        </p:nvSpPr>
        <p:spPr>
          <a:xfrm>
            <a:off x="465326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12291;p21">
            <a:extLst>
              <a:ext uri="{FF2B5EF4-FFF2-40B4-BE49-F238E27FC236}">
                <a16:creationId xmlns:a16="http://schemas.microsoft.com/office/drawing/2014/main" id="{4DFD8267-EB8F-A1D7-F4CA-AADA4F86BC20}"/>
              </a:ext>
            </a:extLst>
          </p:cNvPr>
          <p:cNvSpPr/>
          <p:nvPr/>
        </p:nvSpPr>
        <p:spPr>
          <a:xfrm>
            <a:off x="655697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12292;p21">
            <a:extLst>
              <a:ext uri="{FF2B5EF4-FFF2-40B4-BE49-F238E27FC236}">
                <a16:creationId xmlns:a16="http://schemas.microsoft.com/office/drawing/2014/main" id="{45BFFE3C-47A2-05B5-A92C-ADCECBF7D597}"/>
              </a:ext>
            </a:extLst>
          </p:cNvPr>
          <p:cNvSpPr/>
          <p:nvPr/>
        </p:nvSpPr>
        <p:spPr>
          <a:xfrm>
            <a:off x="2749548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12293;p21">
            <a:extLst>
              <a:ext uri="{FF2B5EF4-FFF2-40B4-BE49-F238E27FC236}">
                <a16:creationId xmlns:a16="http://schemas.microsoft.com/office/drawing/2014/main" id="{95201607-FFA5-474A-BAA1-FDB7BCFE9023}"/>
              </a:ext>
            </a:extLst>
          </p:cNvPr>
          <p:cNvSpPr/>
          <p:nvPr/>
        </p:nvSpPr>
        <p:spPr>
          <a:xfrm>
            <a:off x="465323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2294;p21">
            <a:extLst>
              <a:ext uri="{FF2B5EF4-FFF2-40B4-BE49-F238E27FC236}">
                <a16:creationId xmlns:a16="http://schemas.microsoft.com/office/drawing/2014/main" id="{311163BA-20BC-8D5A-4237-A044625DB08D}"/>
              </a:ext>
            </a:extLst>
          </p:cNvPr>
          <p:cNvSpPr/>
          <p:nvPr/>
        </p:nvSpPr>
        <p:spPr>
          <a:xfrm>
            <a:off x="655694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2295;p21">
            <a:extLst>
              <a:ext uri="{FF2B5EF4-FFF2-40B4-BE49-F238E27FC236}">
                <a16:creationId xmlns:a16="http://schemas.microsoft.com/office/drawing/2014/main" id="{D1DC8C4E-CEC2-8DC0-75C6-237C6AE05FAC}"/>
              </a:ext>
            </a:extLst>
          </p:cNvPr>
          <p:cNvSpPr/>
          <p:nvPr/>
        </p:nvSpPr>
        <p:spPr>
          <a:xfrm>
            <a:off x="4401458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12296;p21">
            <a:extLst>
              <a:ext uri="{FF2B5EF4-FFF2-40B4-BE49-F238E27FC236}">
                <a16:creationId xmlns:a16="http://schemas.microsoft.com/office/drawing/2014/main" id="{384AA1D7-D2CB-0E12-6BDF-C129F4699196}"/>
              </a:ext>
            </a:extLst>
          </p:cNvPr>
          <p:cNvSpPr/>
          <p:nvPr/>
        </p:nvSpPr>
        <p:spPr>
          <a:xfrm>
            <a:off x="4657564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12297;p21">
            <a:extLst>
              <a:ext uri="{FF2B5EF4-FFF2-40B4-BE49-F238E27FC236}">
                <a16:creationId xmlns:a16="http://schemas.microsoft.com/office/drawing/2014/main" id="{098E9CA0-5531-3019-8F31-04118F3A5C69}"/>
              </a:ext>
            </a:extLst>
          </p:cNvPr>
          <p:cNvSpPr/>
          <p:nvPr/>
        </p:nvSpPr>
        <p:spPr>
          <a:xfrm>
            <a:off x="4913672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12298;p21">
            <a:extLst>
              <a:ext uri="{FF2B5EF4-FFF2-40B4-BE49-F238E27FC236}">
                <a16:creationId xmlns:a16="http://schemas.microsoft.com/office/drawing/2014/main" id="{0CF6558C-140A-2B5D-B426-FF8569BB9875}"/>
              </a:ext>
            </a:extLst>
          </p:cNvPr>
          <p:cNvSpPr/>
          <p:nvPr/>
        </p:nvSpPr>
        <p:spPr>
          <a:xfrm>
            <a:off x="4401458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2299;p21">
            <a:extLst>
              <a:ext uri="{FF2B5EF4-FFF2-40B4-BE49-F238E27FC236}">
                <a16:creationId xmlns:a16="http://schemas.microsoft.com/office/drawing/2014/main" id="{AC6A9EF8-9F6F-9C4E-E7CC-BA17B5844C4E}"/>
              </a:ext>
            </a:extLst>
          </p:cNvPr>
          <p:cNvSpPr/>
          <p:nvPr/>
        </p:nvSpPr>
        <p:spPr>
          <a:xfrm>
            <a:off x="4657564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12300;p21">
            <a:extLst>
              <a:ext uri="{FF2B5EF4-FFF2-40B4-BE49-F238E27FC236}">
                <a16:creationId xmlns:a16="http://schemas.microsoft.com/office/drawing/2014/main" id="{DAFE028F-7B4F-F3AA-0D36-72B1E6CCD835}"/>
              </a:ext>
            </a:extLst>
          </p:cNvPr>
          <p:cNvSpPr/>
          <p:nvPr/>
        </p:nvSpPr>
        <p:spPr>
          <a:xfrm>
            <a:off x="4913672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5" name="Google Shape;12301;p21">
            <a:extLst>
              <a:ext uri="{FF2B5EF4-FFF2-40B4-BE49-F238E27FC236}">
                <a16:creationId xmlns:a16="http://schemas.microsoft.com/office/drawing/2014/main" id="{388B37FC-67EB-45A2-DC1B-0B4C90CAD7CF}"/>
              </a:ext>
            </a:extLst>
          </p:cNvPr>
          <p:cNvCxnSpPr>
            <a:stCxn id="83" idx="4"/>
            <a:endCxn id="89" idx="0"/>
          </p:cNvCxnSpPr>
          <p:nvPr/>
        </p:nvCxnSpPr>
        <p:spPr>
          <a:xfrm rot="-5400000" flipH="1">
            <a:off x="3437474" y="3888652"/>
            <a:ext cx="403800" cy="16518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2302;p21">
            <a:extLst>
              <a:ext uri="{FF2B5EF4-FFF2-40B4-BE49-F238E27FC236}">
                <a16:creationId xmlns:a16="http://schemas.microsoft.com/office/drawing/2014/main" id="{38941C52-EEE8-1120-D3CE-3CB90A581604}"/>
              </a:ext>
            </a:extLst>
          </p:cNvPr>
          <p:cNvCxnSpPr>
            <a:stCxn id="85" idx="4"/>
            <a:endCxn id="91" idx="0"/>
          </p:cNvCxnSpPr>
          <p:nvPr/>
        </p:nvCxnSpPr>
        <p:spPr>
          <a:xfrm rot="5400000">
            <a:off x="5597270" y="3892852"/>
            <a:ext cx="403800" cy="16434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12303;p21">
            <a:extLst>
              <a:ext uri="{FF2B5EF4-FFF2-40B4-BE49-F238E27FC236}">
                <a16:creationId xmlns:a16="http://schemas.microsoft.com/office/drawing/2014/main" id="{9B326FD8-F6D4-D72F-C23D-94400CE693A4}"/>
              </a:ext>
            </a:extLst>
          </p:cNvPr>
          <p:cNvCxnSpPr>
            <a:stCxn id="84" idx="4"/>
            <a:endCxn id="90" idx="0"/>
          </p:cNvCxnSpPr>
          <p:nvPr/>
        </p:nvCxnSpPr>
        <p:spPr>
          <a:xfrm rot="-5400000" flipH="1">
            <a:off x="4517360" y="4712452"/>
            <a:ext cx="403800" cy="42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12304;p21">
            <a:extLst>
              <a:ext uri="{FF2B5EF4-FFF2-40B4-BE49-F238E27FC236}">
                <a16:creationId xmlns:a16="http://schemas.microsoft.com/office/drawing/2014/main" id="{5C631E59-171C-8CFB-4B8F-DAE195C839BE}"/>
              </a:ext>
            </a:extLst>
          </p:cNvPr>
          <p:cNvCxnSpPr>
            <a:stCxn id="86" idx="0"/>
            <a:endCxn id="92" idx="4"/>
          </p:cNvCxnSpPr>
          <p:nvPr/>
        </p:nvCxnSpPr>
        <p:spPr>
          <a:xfrm rot="-5400000">
            <a:off x="3435648" y="5879470"/>
            <a:ext cx="407400" cy="16518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12305;p21">
            <a:extLst>
              <a:ext uri="{FF2B5EF4-FFF2-40B4-BE49-F238E27FC236}">
                <a16:creationId xmlns:a16="http://schemas.microsoft.com/office/drawing/2014/main" id="{AB98F815-F4B8-14C8-6FB2-41EB2A377B26}"/>
              </a:ext>
            </a:extLst>
          </p:cNvPr>
          <p:cNvCxnSpPr>
            <a:stCxn id="88" idx="0"/>
            <a:endCxn id="94" idx="4"/>
          </p:cNvCxnSpPr>
          <p:nvPr/>
        </p:nvCxnSpPr>
        <p:spPr>
          <a:xfrm rot="5400000" flipH="1">
            <a:off x="5595444" y="5883670"/>
            <a:ext cx="407400" cy="1643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2306;p21">
            <a:extLst>
              <a:ext uri="{FF2B5EF4-FFF2-40B4-BE49-F238E27FC236}">
                <a16:creationId xmlns:a16="http://schemas.microsoft.com/office/drawing/2014/main" id="{47E9CBC2-BD21-449A-93B6-08807A80D576}"/>
              </a:ext>
            </a:extLst>
          </p:cNvPr>
          <p:cNvCxnSpPr>
            <a:stCxn id="87" idx="0"/>
            <a:endCxn id="93" idx="4"/>
          </p:cNvCxnSpPr>
          <p:nvPr/>
        </p:nvCxnSpPr>
        <p:spPr>
          <a:xfrm rot="-5400000">
            <a:off x="4515534" y="6703270"/>
            <a:ext cx="407400" cy="4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2307;p21">
            <a:extLst>
              <a:ext uri="{FF2B5EF4-FFF2-40B4-BE49-F238E27FC236}">
                <a16:creationId xmlns:a16="http://schemas.microsoft.com/office/drawing/2014/main" id="{103828DF-F906-D25F-B2AC-612534AECF18}"/>
              </a:ext>
            </a:extLst>
          </p:cNvPr>
          <p:cNvSpPr/>
          <p:nvPr/>
        </p:nvSpPr>
        <p:spPr>
          <a:xfrm>
            <a:off x="8479448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2308;p21">
            <a:extLst>
              <a:ext uri="{FF2B5EF4-FFF2-40B4-BE49-F238E27FC236}">
                <a16:creationId xmlns:a16="http://schemas.microsoft.com/office/drawing/2014/main" id="{A7DEF188-67FC-FF62-3900-B50B9E4A3497}"/>
              </a:ext>
            </a:extLst>
          </p:cNvPr>
          <p:cNvSpPr/>
          <p:nvPr/>
        </p:nvSpPr>
        <p:spPr>
          <a:xfrm>
            <a:off x="10037685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2309;p21">
            <a:extLst>
              <a:ext uri="{FF2B5EF4-FFF2-40B4-BE49-F238E27FC236}">
                <a16:creationId xmlns:a16="http://schemas.microsoft.com/office/drawing/2014/main" id="{115B441C-5BE6-990F-C90D-F88DBAE2F2F2}"/>
              </a:ext>
            </a:extLst>
          </p:cNvPr>
          <p:cNvSpPr/>
          <p:nvPr/>
        </p:nvSpPr>
        <p:spPr>
          <a:xfrm>
            <a:off x="11595886" y="5416638"/>
            <a:ext cx="1557464" cy="504468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2310;p21">
            <a:extLst>
              <a:ext uri="{FF2B5EF4-FFF2-40B4-BE49-F238E27FC236}">
                <a16:creationId xmlns:a16="http://schemas.microsoft.com/office/drawing/2014/main" id="{DE01E5FC-1576-0A27-F414-2C899C969CA1}"/>
              </a:ext>
            </a:extLst>
          </p:cNvPr>
          <p:cNvSpPr/>
          <p:nvPr/>
        </p:nvSpPr>
        <p:spPr>
          <a:xfrm>
            <a:off x="13153316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2311;p21">
            <a:extLst>
              <a:ext uri="{FF2B5EF4-FFF2-40B4-BE49-F238E27FC236}">
                <a16:creationId xmlns:a16="http://schemas.microsoft.com/office/drawing/2014/main" id="{65582FC7-AAD6-F3B1-BB9F-0FE3A373BF3B}"/>
              </a:ext>
            </a:extLst>
          </p:cNvPr>
          <p:cNvSpPr/>
          <p:nvPr/>
        </p:nvSpPr>
        <p:spPr>
          <a:xfrm>
            <a:off x="14711553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2312;p21">
            <a:extLst>
              <a:ext uri="{FF2B5EF4-FFF2-40B4-BE49-F238E27FC236}">
                <a16:creationId xmlns:a16="http://schemas.microsoft.com/office/drawing/2014/main" id="{0057B15B-6226-CEBB-C946-90010089BBF2}"/>
              </a:ext>
            </a:extLst>
          </p:cNvPr>
          <p:cNvSpPr/>
          <p:nvPr/>
        </p:nvSpPr>
        <p:spPr>
          <a:xfrm>
            <a:off x="8858801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2313;p21">
            <a:extLst>
              <a:ext uri="{FF2B5EF4-FFF2-40B4-BE49-F238E27FC236}">
                <a16:creationId xmlns:a16="http://schemas.microsoft.com/office/drawing/2014/main" id="{0438CA6B-5CD3-F04D-9C61-8B8C58FF0A68}"/>
              </a:ext>
            </a:extLst>
          </p:cNvPr>
          <p:cNvSpPr/>
          <p:nvPr/>
        </p:nvSpPr>
        <p:spPr>
          <a:xfrm>
            <a:off x="10488397" y="7316668"/>
            <a:ext cx="685694" cy="773356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2314;p21">
            <a:extLst>
              <a:ext uri="{FF2B5EF4-FFF2-40B4-BE49-F238E27FC236}">
                <a16:creationId xmlns:a16="http://schemas.microsoft.com/office/drawing/2014/main" id="{1F48B8EC-7CD7-8B35-C55D-98FA3726197C}"/>
              </a:ext>
            </a:extLst>
          </p:cNvPr>
          <p:cNvSpPr/>
          <p:nvPr/>
        </p:nvSpPr>
        <p:spPr>
          <a:xfrm>
            <a:off x="12014521" y="3324701"/>
            <a:ext cx="685730" cy="773110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2315;p21">
            <a:extLst>
              <a:ext uri="{FF2B5EF4-FFF2-40B4-BE49-F238E27FC236}">
                <a16:creationId xmlns:a16="http://schemas.microsoft.com/office/drawing/2014/main" id="{F186844A-C522-484F-CE3F-8251923B2A1D}"/>
              </a:ext>
            </a:extLst>
          </p:cNvPr>
          <p:cNvSpPr/>
          <p:nvPr/>
        </p:nvSpPr>
        <p:spPr>
          <a:xfrm>
            <a:off x="13592011" y="7316879"/>
            <a:ext cx="686502" cy="773322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2316;p21">
            <a:extLst>
              <a:ext uri="{FF2B5EF4-FFF2-40B4-BE49-F238E27FC236}">
                <a16:creationId xmlns:a16="http://schemas.microsoft.com/office/drawing/2014/main" id="{7C65732B-6C6C-D453-1248-036F912DCB2C}"/>
              </a:ext>
            </a:extLst>
          </p:cNvPr>
          <p:cNvSpPr/>
          <p:nvPr/>
        </p:nvSpPr>
        <p:spPr>
          <a:xfrm>
            <a:off x="15170275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2317;p21">
            <a:extLst>
              <a:ext uri="{FF2B5EF4-FFF2-40B4-BE49-F238E27FC236}">
                <a16:creationId xmlns:a16="http://schemas.microsoft.com/office/drawing/2014/main" id="{DB9A7506-76D0-CE56-0FF9-A92961EF6CAF}"/>
              </a:ext>
            </a:extLst>
          </p:cNvPr>
          <p:cNvSpPr/>
          <p:nvPr/>
        </p:nvSpPr>
        <p:spPr>
          <a:xfrm>
            <a:off x="9139526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2318;p21">
            <a:extLst>
              <a:ext uri="{FF2B5EF4-FFF2-40B4-BE49-F238E27FC236}">
                <a16:creationId xmlns:a16="http://schemas.microsoft.com/office/drawing/2014/main" id="{3FC71823-FB69-D420-16D1-C1109677A646}"/>
              </a:ext>
            </a:extLst>
          </p:cNvPr>
          <p:cNvSpPr/>
          <p:nvPr/>
        </p:nvSpPr>
        <p:spPr>
          <a:xfrm>
            <a:off x="122952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2319;p21">
            <a:extLst>
              <a:ext uri="{FF2B5EF4-FFF2-40B4-BE49-F238E27FC236}">
                <a16:creationId xmlns:a16="http://schemas.microsoft.com/office/drawing/2014/main" id="{E304D699-49D8-00D1-5022-A3CADB596A50}"/>
              </a:ext>
            </a:extLst>
          </p:cNvPr>
          <p:cNvSpPr/>
          <p:nvPr/>
        </p:nvSpPr>
        <p:spPr>
          <a:xfrm>
            <a:off x="154509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2320;p21">
            <a:extLst>
              <a:ext uri="{FF2B5EF4-FFF2-40B4-BE49-F238E27FC236}">
                <a16:creationId xmlns:a16="http://schemas.microsoft.com/office/drawing/2014/main" id="{519CEEDA-AA6F-AD11-8631-E19B53F6A189}"/>
              </a:ext>
            </a:extLst>
          </p:cNvPr>
          <p:cNvSpPr/>
          <p:nvPr/>
        </p:nvSpPr>
        <p:spPr>
          <a:xfrm>
            <a:off x="10769126" y="59994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2321;p21">
            <a:extLst>
              <a:ext uri="{FF2B5EF4-FFF2-40B4-BE49-F238E27FC236}">
                <a16:creationId xmlns:a16="http://schemas.microsoft.com/office/drawing/2014/main" id="{42B1AE5C-4681-3E3A-050A-ACC9AEDF278F}"/>
              </a:ext>
            </a:extLst>
          </p:cNvPr>
          <p:cNvSpPr/>
          <p:nvPr/>
        </p:nvSpPr>
        <p:spPr>
          <a:xfrm>
            <a:off x="13873126" y="59995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2322;p21">
            <a:extLst>
              <a:ext uri="{FF2B5EF4-FFF2-40B4-BE49-F238E27FC236}">
                <a16:creationId xmlns:a16="http://schemas.microsoft.com/office/drawing/2014/main" id="{64819D0B-897D-C101-CC04-CF6DBAA072F9}"/>
              </a:ext>
            </a:extLst>
          </p:cNvPr>
          <p:cNvSpPr txBox="1"/>
          <p:nvPr/>
        </p:nvSpPr>
        <p:spPr>
          <a:xfrm>
            <a:off x="86628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2016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2323;p21">
            <a:extLst>
              <a:ext uri="{FF2B5EF4-FFF2-40B4-BE49-F238E27FC236}">
                <a16:creationId xmlns:a16="http://schemas.microsoft.com/office/drawing/2014/main" id="{BEC3325B-2BBA-8228-E9DA-80334A99D957}"/>
              </a:ext>
            </a:extLst>
          </p:cNvPr>
          <p:cNvSpPr/>
          <p:nvPr/>
        </p:nvSpPr>
        <p:spPr>
          <a:xfrm>
            <a:off x="9139526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2324;p21">
            <a:extLst>
              <a:ext uri="{FF2B5EF4-FFF2-40B4-BE49-F238E27FC236}">
                <a16:creationId xmlns:a16="http://schemas.microsoft.com/office/drawing/2014/main" id="{2387A2B0-EA40-EF6E-E6E9-106C0B82E8F9}"/>
              </a:ext>
            </a:extLst>
          </p:cNvPr>
          <p:cNvSpPr/>
          <p:nvPr/>
        </p:nvSpPr>
        <p:spPr>
          <a:xfrm>
            <a:off x="1230610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2325;p21">
            <a:extLst>
              <a:ext uri="{FF2B5EF4-FFF2-40B4-BE49-F238E27FC236}">
                <a16:creationId xmlns:a16="http://schemas.microsoft.com/office/drawing/2014/main" id="{2278BE56-A780-49D5-8FDC-61D0FBF8C06C}"/>
              </a:ext>
            </a:extLst>
          </p:cNvPr>
          <p:cNvSpPr/>
          <p:nvPr/>
        </p:nvSpPr>
        <p:spPr>
          <a:xfrm>
            <a:off x="1545095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326;p21">
            <a:extLst>
              <a:ext uri="{FF2B5EF4-FFF2-40B4-BE49-F238E27FC236}">
                <a16:creationId xmlns:a16="http://schemas.microsoft.com/office/drawing/2014/main" id="{18E805FF-DC18-1B3A-66AF-FF64BA1BA96B}"/>
              </a:ext>
            </a:extLst>
          </p:cNvPr>
          <p:cNvSpPr/>
          <p:nvPr/>
        </p:nvSpPr>
        <p:spPr>
          <a:xfrm>
            <a:off x="107683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327;p21">
            <a:extLst>
              <a:ext uri="{FF2B5EF4-FFF2-40B4-BE49-F238E27FC236}">
                <a16:creationId xmlns:a16="http://schemas.microsoft.com/office/drawing/2014/main" id="{BCC23738-E70E-9735-7D6E-2406E8B07F17}"/>
              </a:ext>
            </a:extLst>
          </p:cNvPr>
          <p:cNvSpPr/>
          <p:nvPr/>
        </p:nvSpPr>
        <p:spPr>
          <a:xfrm>
            <a:off x="138731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2" name="Google Shape;12328;p21">
            <a:extLst>
              <a:ext uri="{FF2B5EF4-FFF2-40B4-BE49-F238E27FC236}">
                <a16:creationId xmlns:a16="http://schemas.microsoft.com/office/drawing/2014/main" id="{FB7762DD-2061-D688-130A-50CB3F97177C}"/>
              </a:ext>
            </a:extLst>
          </p:cNvPr>
          <p:cNvCxnSpPr>
            <a:stCxn id="111" idx="0"/>
            <a:endCxn id="117" idx="4"/>
          </p:cNvCxnSpPr>
          <p:nvPr/>
        </p:nvCxnSpPr>
        <p:spPr>
          <a:xfrm rot="10800000">
            <a:off x="9201626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" name="Google Shape;12329;p21">
            <a:extLst>
              <a:ext uri="{FF2B5EF4-FFF2-40B4-BE49-F238E27FC236}">
                <a16:creationId xmlns:a16="http://schemas.microsoft.com/office/drawing/2014/main" id="{7AE38760-BD1F-CFA4-89CD-6BF96229BAD1}"/>
              </a:ext>
            </a:extLst>
          </p:cNvPr>
          <p:cNvCxnSpPr>
            <a:stCxn id="112" idx="0"/>
            <a:endCxn id="118" idx="4"/>
          </p:cNvCxnSpPr>
          <p:nvPr/>
        </p:nvCxnSpPr>
        <p:spPr>
          <a:xfrm rot="10800000" flipH="1">
            <a:off x="12357350" y="4274964"/>
            <a:ext cx="1080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4" name="Google Shape;12330;p21">
            <a:extLst>
              <a:ext uri="{FF2B5EF4-FFF2-40B4-BE49-F238E27FC236}">
                <a16:creationId xmlns:a16="http://schemas.microsoft.com/office/drawing/2014/main" id="{D7E4521F-E697-4226-8165-8ED21FBA1DDD}"/>
              </a:ext>
            </a:extLst>
          </p:cNvPr>
          <p:cNvCxnSpPr>
            <a:stCxn id="113" idx="0"/>
            <a:endCxn id="119" idx="4"/>
          </p:cNvCxnSpPr>
          <p:nvPr/>
        </p:nvCxnSpPr>
        <p:spPr>
          <a:xfrm rot="10800000">
            <a:off x="15513050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5" name="Google Shape;12331;p21">
            <a:extLst>
              <a:ext uri="{FF2B5EF4-FFF2-40B4-BE49-F238E27FC236}">
                <a16:creationId xmlns:a16="http://schemas.microsoft.com/office/drawing/2014/main" id="{DDEBA951-F1A3-82A8-68FF-82C576370AEB}"/>
              </a:ext>
            </a:extLst>
          </p:cNvPr>
          <p:cNvCxnSpPr>
            <a:stCxn id="114" idx="4"/>
            <a:endCxn id="120" idx="0"/>
          </p:cNvCxnSpPr>
          <p:nvPr/>
        </p:nvCxnSpPr>
        <p:spPr>
          <a:xfrm flipH="1">
            <a:off x="10830626" y="6123640"/>
            <a:ext cx="600" cy="1015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6" name="Google Shape;12332;p21">
            <a:extLst>
              <a:ext uri="{FF2B5EF4-FFF2-40B4-BE49-F238E27FC236}">
                <a16:creationId xmlns:a16="http://schemas.microsoft.com/office/drawing/2014/main" id="{E8276349-78C9-753C-DB9F-3837F811D126}"/>
              </a:ext>
            </a:extLst>
          </p:cNvPr>
          <p:cNvCxnSpPr>
            <a:stCxn id="115" idx="4"/>
            <a:endCxn id="121" idx="0"/>
          </p:cNvCxnSpPr>
          <p:nvPr/>
        </p:nvCxnSpPr>
        <p:spPr>
          <a:xfrm>
            <a:off x="13935226" y="6123740"/>
            <a:ext cx="0" cy="10152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27" name="Google Shape;12333;p21">
            <a:extLst>
              <a:ext uri="{FF2B5EF4-FFF2-40B4-BE49-F238E27FC236}">
                <a16:creationId xmlns:a16="http://schemas.microsoft.com/office/drawing/2014/main" id="{F78DEA73-D1F2-0631-0BCF-A198AB2704DB}"/>
              </a:ext>
            </a:extLst>
          </p:cNvPr>
          <p:cNvSpPr txBox="1"/>
          <p:nvPr/>
        </p:nvSpPr>
        <p:spPr>
          <a:xfrm>
            <a:off x="1027799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2017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334;p21">
            <a:extLst>
              <a:ext uri="{FF2B5EF4-FFF2-40B4-BE49-F238E27FC236}">
                <a16:creationId xmlns:a16="http://schemas.microsoft.com/office/drawing/2014/main" id="{B0614FD6-CC7E-02AC-034C-9EACACB730CB}"/>
              </a:ext>
            </a:extLst>
          </p:cNvPr>
          <p:cNvSpPr txBox="1"/>
          <p:nvPr/>
        </p:nvSpPr>
        <p:spPr>
          <a:xfrm>
            <a:off x="118093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2018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335;p21">
            <a:extLst>
              <a:ext uri="{FF2B5EF4-FFF2-40B4-BE49-F238E27FC236}">
                <a16:creationId xmlns:a16="http://schemas.microsoft.com/office/drawing/2014/main" id="{30F70A64-10E5-ABAF-9F76-E110C2DCE746}"/>
              </a:ext>
            </a:extLst>
          </p:cNvPr>
          <p:cNvSpPr txBox="1"/>
          <p:nvPr/>
        </p:nvSpPr>
        <p:spPr>
          <a:xfrm>
            <a:off x="133936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2019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2336;p21">
            <a:extLst>
              <a:ext uri="{FF2B5EF4-FFF2-40B4-BE49-F238E27FC236}">
                <a16:creationId xmlns:a16="http://schemas.microsoft.com/office/drawing/2014/main" id="{54121134-0ABD-0477-56C0-0717E4C183D6}"/>
              </a:ext>
            </a:extLst>
          </p:cNvPr>
          <p:cNvSpPr txBox="1"/>
          <p:nvPr/>
        </p:nvSpPr>
        <p:spPr>
          <a:xfrm>
            <a:off x="149779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2020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2337;p21">
            <a:extLst>
              <a:ext uri="{FF2B5EF4-FFF2-40B4-BE49-F238E27FC236}">
                <a16:creationId xmlns:a16="http://schemas.microsoft.com/office/drawing/2014/main" id="{884E1B62-7FC4-426A-5731-28FCCE0756E7}"/>
              </a:ext>
            </a:extLst>
          </p:cNvPr>
          <p:cNvSpPr/>
          <p:nvPr/>
        </p:nvSpPr>
        <p:spPr>
          <a:xfrm>
            <a:off x="13731954" y="7458845"/>
            <a:ext cx="408976" cy="410050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2338;p21">
            <a:extLst>
              <a:ext uri="{FF2B5EF4-FFF2-40B4-BE49-F238E27FC236}">
                <a16:creationId xmlns:a16="http://schemas.microsoft.com/office/drawing/2014/main" id="{1C1A8958-6374-8F9C-340E-1ECB32A725B5}"/>
              </a:ext>
            </a:extLst>
          </p:cNvPr>
          <p:cNvGrpSpPr/>
          <p:nvPr/>
        </p:nvGrpSpPr>
        <p:grpSpPr>
          <a:xfrm>
            <a:off x="10614713" y="7496939"/>
            <a:ext cx="412230" cy="412230"/>
            <a:chOff x="1049375" y="2680675"/>
            <a:chExt cx="297725" cy="297725"/>
          </a:xfrm>
        </p:grpSpPr>
        <p:sp>
          <p:nvSpPr>
            <p:cNvPr id="133" name="Google Shape;12339;p21">
              <a:extLst>
                <a:ext uri="{FF2B5EF4-FFF2-40B4-BE49-F238E27FC236}">
                  <a16:creationId xmlns:a16="http://schemas.microsoft.com/office/drawing/2014/main" id="{E13EF2E7-FD07-C684-F44B-AC9BA5AB716E}"/>
                </a:ext>
              </a:extLst>
            </p:cNvPr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2340;p21">
              <a:extLst>
                <a:ext uri="{FF2B5EF4-FFF2-40B4-BE49-F238E27FC236}">
                  <a16:creationId xmlns:a16="http://schemas.microsoft.com/office/drawing/2014/main" id="{5348295C-67C4-064A-4C0C-EBE5C0D33B45}"/>
                </a:ext>
              </a:extLst>
            </p:cNvPr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2341;p21">
            <a:extLst>
              <a:ext uri="{FF2B5EF4-FFF2-40B4-BE49-F238E27FC236}">
                <a16:creationId xmlns:a16="http://schemas.microsoft.com/office/drawing/2014/main" id="{A51601EA-1B18-77E7-5ED8-559C9634393F}"/>
              </a:ext>
            </a:extLst>
          </p:cNvPr>
          <p:cNvGrpSpPr/>
          <p:nvPr/>
        </p:nvGrpSpPr>
        <p:grpSpPr>
          <a:xfrm>
            <a:off x="15306598" y="3517704"/>
            <a:ext cx="411156" cy="408664"/>
            <a:chOff x="5045775" y="1946400"/>
            <a:chExt cx="296950" cy="295150"/>
          </a:xfrm>
        </p:grpSpPr>
        <p:sp>
          <p:nvSpPr>
            <p:cNvPr id="136" name="Google Shape;12342;p21">
              <a:extLst>
                <a:ext uri="{FF2B5EF4-FFF2-40B4-BE49-F238E27FC236}">
                  <a16:creationId xmlns:a16="http://schemas.microsoft.com/office/drawing/2014/main" id="{20819F24-16C6-A98D-65F9-965C4712B826}"/>
                </a:ext>
              </a:extLst>
            </p:cNvPr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2343;p21">
              <a:extLst>
                <a:ext uri="{FF2B5EF4-FFF2-40B4-BE49-F238E27FC236}">
                  <a16:creationId xmlns:a16="http://schemas.microsoft.com/office/drawing/2014/main" id="{43F46EE3-44BD-4DE4-2F82-184589391589}"/>
                </a:ext>
              </a:extLst>
            </p:cNvPr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12344;p21">
            <a:extLst>
              <a:ext uri="{FF2B5EF4-FFF2-40B4-BE49-F238E27FC236}">
                <a16:creationId xmlns:a16="http://schemas.microsoft.com/office/drawing/2014/main" id="{BA65C8DE-AF90-BB50-8FE7-FF249E9D0F46}"/>
              </a:ext>
            </a:extLst>
          </p:cNvPr>
          <p:cNvGrpSpPr/>
          <p:nvPr/>
        </p:nvGrpSpPr>
        <p:grpSpPr>
          <a:xfrm>
            <a:off x="12152326" y="3529083"/>
            <a:ext cx="410084" cy="409010"/>
            <a:chOff x="3599700" y="1954475"/>
            <a:chExt cx="296175" cy="295400"/>
          </a:xfrm>
        </p:grpSpPr>
        <p:sp>
          <p:nvSpPr>
            <p:cNvPr id="139" name="Google Shape;12345;p21">
              <a:extLst>
                <a:ext uri="{FF2B5EF4-FFF2-40B4-BE49-F238E27FC236}">
                  <a16:creationId xmlns:a16="http://schemas.microsoft.com/office/drawing/2014/main" id="{21E8A952-FB28-1629-3859-229D52513EA1}"/>
                </a:ext>
              </a:extLst>
            </p:cNvPr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2346;p21">
              <a:extLst>
                <a:ext uri="{FF2B5EF4-FFF2-40B4-BE49-F238E27FC236}">
                  <a16:creationId xmlns:a16="http://schemas.microsoft.com/office/drawing/2014/main" id="{B8185577-0B40-4A9B-7878-2048471826E0}"/>
                </a:ext>
              </a:extLst>
            </p:cNvPr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2347;p21">
              <a:extLst>
                <a:ext uri="{FF2B5EF4-FFF2-40B4-BE49-F238E27FC236}">
                  <a16:creationId xmlns:a16="http://schemas.microsoft.com/office/drawing/2014/main" id="{A4F65D88-6F28-4204-7E84-BD2C466D3789}"/>
                </a:ext>
              </a:extLst>
            </p:cNvPr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2348;p21">
            <a:extLst>
              <a:ext uri="{FF2B5EF4-FFF2-40B4-BE49-F238E27FC236}">
                <a16:creationId xmlns:a16="http://schemas.microsoft.com/office/drawing/2014/main" id="{FD98D433-C519-BFD2-3E63-1C5DA0E157B7}"/>
              </a:ext>
            </a:extLst>
          </p:cNvPr>
          <p:cNvGrpSpPr/>
          <p:nvPr/>
        </p:nvGrpSpPr>
        <p:grpSpPr>
          <a:xfrm>
            <a:off x="8970798" y="3566617"/>
            <a:ext cx="411192" cy="310842"/>
            <a:chOff x="3962775" y="1990700"/>
            <a:chExt cx="296975" cy="224500"/>
          </a:xfrm>
        </p:grpSpPr>
        <p:sp>
          <p:nvSpPr>
            <p:cNvPr id="143" name="Google Shape;12349;p21">
              <a:extLst>
                <a:ext uri="{FF2B5EF4-FFF2-40B4-BE49-F238E27FC236}">
                  <a16:creationId xmlns:a16="http://schemas.microsoft.com/office/drawing/2014/main" id="{3AC4967B-EBC7-EE51-594D-75293EF9DA63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2350;p21">
              <a:extLst>
                <a:ext uri="{FF2B5EF4-FFF2-40B4-BE49-F238E27FC236}">
                  <a16:creationId xmlns:a16="http://schemas.microsoft.com/office/drawing/2014/main" id="{523CB221-6711-2861-F3FD-A63687201CF1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2351;p21">
              <a:extLst>
                <a:ext uri="{FF2B5EF4-FFF2-40B4-BE49-F238E27FC236}">
                  <a16:creationId xmlns:a16="http://schemas.microsoft.com/office/drawing/2014/main" id="{4D8A05F1-5F6A-B538-FB2F-A8825BE8AE46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2352;p21">
              <a:extLst>
                <a:ext uri="{FF2B5EF4-FFF2-40B4-BE49-F238E27FC236}">
                  <a16:creationId xmlns:a16="http://schemas.microsoft.com/office/drawing/2014/main" id="{92ECBB5D-1855-FD29-B4F3-E51566AD5D89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2353;p21">
            <a:extLst>
              <a:ext uri="{FF2B5EF4-FFF2-40B4-BE49-F238E27FC236}">
                <a16:creationId xmlns:a16="http://schemas.microsoft.com/office/drawing/2014/main" id="{3B0B252A-BAF6-F0AA-EB6A-083E72CBB7CF}"/>
              </a:ext>
            </a:extLst>
          </p:cNvPr>
          <p:cNvSpPr txBox="1"/>
          <p:nvPr/>
        </p:nvSpPr>
        <p:spPr>
          <a:xfrm>
            <a:off x="12810526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48" name="Google Shape;12354;p21">
            <a:extLst>
              <a:ext uri="{FF2B5EF4-FFF2-40B4-BE49-F238E27FC236}">
                <a16:creationId xmlns:a16="http://schemas.microsoft.com/office/drawing/2014/main" id="{11B7B370-9C90-2D08-11B7-18A55E0266DF}"/>
              </a:ext>
            </a:extLst>
          </p:cNvPr>
          <p:cNvSpPr txBox="1"/>
          <p:nvPr/>
        </p:nvSpPr>
        <p:spPr>
          <a:xfrm>
            <a:off x="9654822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49" name="Google Shape;12355;p21">
            <a:extLst>
              <a:ext uri="{FF2B5EF4-FFF2-40B4-BE49-F238E27FC236}">
                <a16:creationId xmlns:a16="http://schemas.microsoft.com/office/drawing/2014/main" id="{0D1ADE5F-00A6-369A-C988-F9884234CF90}"/>
              </a:ext>
            </a:extLst>
          </p:cNvPr>
          <p:cNvSpPr txBox="1"/>
          <p:nvPr/>
        </p:nvSpPr>
        <p:spPr>
          <a:xfrm>
            <a:off x="11252754" y="6299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50" name="Google Shape;12356;p21">
            <a:extLst>
              <a:ext uri="{FF2B5EF4-FFF2-40B4-BE49-F238E27FC236}">
                <a16:creationId xmlns:a16="http://schemas.microsoft.com/office/drawing/2014/main" id="{2DD636E6-8EE6-9471-18C3-10FA48375D82}"/>
              </a:ext>
            </a:extLst>
          </p:cNvPr>
          <p:cNvSpPr txBox="1"/>
          <p:nvPr/>
        </p:nvSpPr>
        <p:spPr>
          <a:xfrm>
            <a:off x="143575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51" name="Google Shape;12357;p21">
            <a:extLst>
              <a:ext uri="{FF2B5EF4-FFF2-40B4-BE49-F238E27FC236}">
                <a16:creationId xmlns:a16="http://schemas.microsoft.com/office/drawing/2014/main" id="{63338B93-C81D-2C14-382D-C4B85F01DB6A}"/>
              </a:ext>
            </a:extLst>
          </p:cNvPr>
          <p:cNvSpPr txBox="1"/>
          <p:nvPr/>
        </p:nvSpPr>
        <p:spPr>
          <a:xfrm>
            <a:off x="80747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52" name="Google Shape;12358;p21">
            <a:extLst>
              <a:ext uri="{FF2B5EF4-FFF2-40B4-BE49-F238E27FC236}">
                <a16:creationId xmlns:a16="http://schemas.microsoft.com/office/drawing/2014/main" id="{6221C33C-2C81-A7F2-4A44-31A6EAFA0C13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lt1"/>
                </a:solidFill>
                <a:cs typeface="B Nazanin" panose="00000700000000000000" pitchFamily="2" charset="-78"/>
              </a:rPr>
              <a:t>اینفوگرافیک ممتاز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1363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</p:grpSp>
      <p:sp>
        <p:nvSpPr>
          <p:cNvPr id="43" name="Google Shape;12363;p22">
            <a:extLst>
              <a:ext uri="{FF2B5EF4-FFF2-40B4-BE49-F238E27FC236}">
                <a16:creationId xmlns:a16="http://schemas.microsoft.com/office/drawing/2014/main" id="{CF04C62C-4C6F-0BDF-EA3F-489B1EF6B5A4}"/>
              </a:ext>
            </a:extLst>
          </p:cNvPr>
          <p:cNvSpPr/>
          <p:nvPr/>
        </p:nvSpPr>
        <p:spPr>
          <a:xfrm>
            <a:off x="2096700" y="8004292"/>
            <a:ext cx="3311400" cy="147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44" name="Google Shape;12364;p22">
            <a:extLst>
              <a:ext uri="{FF2B5EF4-FFF2-40B4-BE49-F238E27FC236}">
                <a16:creationId xmlns:a16="http://schemas.microsoft.com/office/drawing/2014/main" id="{54DE8EBD-5050-DCEA-17C6-7A4960A6A279}"/>
              </a:ext>
            </a:extLst>
          </p:cNvPr>
          <p:cNvGrpSpPr/>
          <p:nvPr/>
        </p:nvGrpSpPr>
        <p:grpSpPr>
          <a:xfrm>
            <a:off x="2989185" y="3171059"/>
            <a:ext cx="1526438" cy="1526438"/>
            <a:chOff x="4049800" y="640400"/>
            <a:chExt cx="858900" cy="858900"/>
          </a:xfrm>
        </p:grpSpPr>
        <p:sp>
          <p:nvSpPr>
            <p:cNvPr id="45" name="Google Shape;12365;p22">
              <a:extLst>
                <a:ext uri="{FF2B5EF4-FFF2-40B4-BE49-F238E27FC236}">
                  <a16:creationId xmlns:a16="http://schemas.microsoft.com/office/drawing/2014/main" id="{23A4DCFF-EB40-7950-E741-B88D4CD0674C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1951"/>
              </a:avLst>
            </a:prstGeom>
            <a:noFill/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6" name="Google Shape;12366;p22">
              <a:extLst>
                <a:ext uri="{FF2B5EF4-FFF2-40B4-BE49-F238E27FC236}">
                  <a16:creationId xmlns:a16="http://schemas.microsoft.com/office/drawing/2014/main" id="{04B161EE-9A4D-2670-5E02-B3441E564F2E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26007"/>
                <a:gd name="adj3" fmla="val 12032"/>
              </a:avLst>
            </a:prstGeom>
            <a:solidFill>
              <a:srgbClr val="A5B7C6"/>
            </a:solidFill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47" name="Google Shape;12367;p22">
            <a:extLst>
              <a:ext uri="{FF2B5EF4-FFF2-40B4-BE49-F238E27FC236}">
                <a16:creationId xmlns:a16="http://schemas.microsoft.com/office/drawing/2014/main" id="{79808302-2E86-10A6-A8AF-5F977C8E94B0}"/>
              </a:ext>
            </a:extLst>
          </p:cNvPr>
          <p:cNvSpPr/>
          <p:nvPr/>
        </p:nvSpPr>
        <p:spPr>
          <a:xfrm>
            <a:off x="2420204" y="5139230"/>
            <a:ext cx="2664000" cy="226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8" name="Google Shape;12368;p22">
            <a:extLst>
              <a:ext uri="{FF2B5EF4-FFF2-40B4-BE49-F238E27FC236}">
                <a16:creationId xmlns:a16="http://schemas.microsoft.com/office/drawing/2014/main" id="{965BBAA4-93D4-B9DD-A8CC-35426985326B}"/>
              </a:ext>
            </a:extLst>
          </p:cNvPr>
          <p:cNvSpPr/>
          <p:nvPr/>
        </p:nvSpPr>
        <p:spPr>
          <a:xfrm>
            <a:off x="3518170" y="7843884"/>
            <a:ext cx="468600" cy="4686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49" name="Google Shape;12369;p22">
            <a:extLst>
              <a:ext uri="{FF2B5EF4-FFF2-40B4-BE49-F238E27FC236}">
                <a16:creationId xmlns:a16="http://schemas.microsoft.com/office/drawing/2014/main" id="{73139EA5-F34B-124B-5549-1F313008203C}"/>
              </a:ext>
            </a:extLst>
          </p:cNvPr>
          <p:cNvCxnSpPr>
            <a:stCxn id="45" idx="4"/>
            <a:endCxn id="47" idx="0"/>
          </p:cNvCxnSpPr>
          <p:nvPr/>
        </p:nvCxnSpPr>
        <p:spPr>
          <a:xfrm>
            <a:off x="3752402" y="4697496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12370;p22">
            <a:extLst>
              <a:ext uri="{FF2B5EF4-FFF2-40B4-BE49-F238E27FC236}">
                <a16:creationId xmlns:a16="http://schemas.microsoft.com/office/drawing/2014/main" id="{E41EB8B0-BA9B-BBE1-386D-E2A7DEDFAD4D}"/>
              </a:ext>
            </a:extLst>
          </p:cNvPr>
          <p:cNvCxnSpPr/>
          <p:nvPr/>
        </p:nvCxnSpPr>
        <p:spPr>
          <a:xfrm>
            <a:off x="3752358" y="7402130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12371;p22">
            <a:extLst>
              <a:ext uri="{FF2B5EF4-FFF2-40B4-BE49-F238E27FC236}">
                <a16:creationId xmlns:a16="http://schemas.microsoft.com/office/drawing/2014/main" id="{45656F6F-07A2-9E5C-A6F4-DE5523B7E2F1}"/>
              </a:ext>
            </a:extLst>
          </p:cNvPr>
          <p:cNvSpPr txBox="1"/>
          <p:nvPr/>
        </p:nvSpPr>
        <p:spPr>
          <a:xfrm>
            <a:off x="2594796" y="6235368"/>
            <a:ext cx="23154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lang="en-US" sz="1600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52" name="Google Shape;12372;p22">
            <a:extLst>
              <a:ext uri="{FF2B5EF4-FFF2-40B4-BE49-F238E27FC236}">
                <a16:creationId xmlns:a16="http://schemas.microsoft.com/office/drawing/2014/main" id="{8AC14B38-5A88-19BF-B7AF-03DE918C1781}"/>
              </a:ext>
            </a:extLst>
          </p:cNvPr>
          <p:cNvCxnSpPr/>
          <p:nvPr/>
        </p:nvCxnSpPr>
        <p:spPr>
          <a:xfrm>
            <a:off x="3243474" y="5973842"/>
            <a:ext cx="1017600" cy="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12373;p22">
            <a:extLst>
              <a:ext uri="{FF2B5EF4-FFF2-40B4-BE49-F238E27FC236}">
                <a16:creationId xmlns:a16="http://schemas.microsoft.com/office/drawing/2014/main" id="{BD2963CB-E33D-15D7-0182-1D662BAA24B6}"/>
              </a:ext>
            </a:extLst>
          </p:cNvPr>
          <p:cNvSpPr txBox="1"/>
          <p:nvPr/>
        </p:nvSpPr>
        <p:spPr>
          <a:xfrm>
            <a:off x="2908272" y="5466432"/>
            <a:ext cx="1688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b="1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عنوان</a:t>
            </a:r>
            <a:r>
              <a:rPr lang="es" sz="1600" b="1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 1</a:t>
            </a:r>
            <a:endParaRPr sz="1600" b="1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54" name="Google Shape;12374;p22">
            <a:extLst>
              <a:ext uri="{FF2B5EF4-FFF2-40B4-BE49-F238E27FC236}">
                <a16:creationId xmlns:a16="http://schemas.microsoft.com/office/drawing/2014/main" id="{1E68BAE8-9C54-F99D-4A1A-5AEB7EDFA497}"/>
              </a:ext>
            </a:extLst>
          </p:cNvPr>
          <p:cNvSpPr txBox="1"/>
          <p:nvPr/>
        </p:nvSpPr>
        <p:spPr>
          <a:xfrm>
            <a:off x="3171928" y="3568914"/>
            <a:ext cx="11610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2600" b="1" kern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2600" b="1" kern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55" name="Google Shape;12375;p22">
            <a:extLst>
              <a:ext uri="{FF2B5EF4-FFF2-40B4-BE49-F238E27FC236}">
                <a16:creationId xmlns:a16="http://schemas.microsoft.com/office/drawing/2014/main" id="{C084C970-9527-651D-0885-F77437702B12}"/>
              </a:ext>
            </a:extLst>
          </p:cNvPr>
          <p:cNvSpPr/>
          <p:nvPr/>
        </p:nvSpPr>
        <p:spPr>
          <a:xfrm>
            <a:off x="6878710" y="3990300"/>
            <a:ext cx="3576600" cy="3576600"/>
          </a:xfrm>
          <a:prstGeom prst="arc">
            <a:avLst>
              <a:gd name="adj1" fmla="val 16200000"/>
              <a:gd name="adj2" fmla="val 5298411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56" name="Google Shape;12376;p22">
            <a:extLst>
              <a:ext uri="{FF2B5EF4-FFF2-40B4-BE49-F238E27FC236}">
                <a16:creationId xmlns:a16="http://schemas.microsoft.com/office/drawing/2014/main" id="{DBB71C27-8FAD-0C4C-6E9C-7CE381271F34}"/>
              </a:ext>
            </a:extLst>
          </p:cNvPr>
          <p:cNvSpPr/>
          <p:nvPr/>
        </p:nvSpPr>
        <p:spPr>
          <a:xfrm>
            <a:off x="13098808" y="34924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57" name="Google Shape;12377;p22">
            <a:extLst>
              <a:ext uri="{FF2B5EF4-FFF2-40B4-BE49-F238E27FC236}">
                <a16:creationId xmlns:a16="http://schemas.microsoft.com/office/drawing/2014/main" id="{F8F6AB2E-57CA-DEDF-D80F-6D510DB2FEED}"/>
              </a:ext>
            </a:extLst>
          </p:cNvPr>
          <p:cNvGrpSpPr/>
          <p:nvPr/>
        </p:nvGrpSpPr>
        <p:grpSpPr>
          <a:xfrm>
            <a:off x="7152972" y="4336232"/>
            <a:ext cx="2887664" cy="2887664"/>
            <a:chOff x="5681300" y="2527788"/>
            <a:chExt cx="805800" cy="805800"/>
          </a:xfrm>
        </p:grpSpPr>
        <p:sp>
          <p:nvSpPr>
            <p:cNvPr id="58" name="Google Shape;12378;p22">
              <a:extLst>
                <a:ext uri="{FF2B5EF4-FFF2-40B4-BE49-F238E27FC236}">
                  <a16:creationId xmlns:a16="http://schemas.microsoft.com/office/drawing/2014/main" id="{2BD044F7-54E8-7DA7-2A47-9B8B548F0909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9" name="Google Shape;12379;p22">
              <a:extLst>
                <a:ext uri="{FF2B5EF4-FFF2-40B4-BE49-F238E27FC236}">
                  <a16:creationId xmlns:a16="http://schemas.microsoft.com/office/drawing/2014/main" id="{4AEBBDDE-345B-E235-D6BD-DAC46A29A86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60" name="Google Shape;12380;p22">
            <a:extLst>
              <a:ext uri="{FF2B5EF4-FFF2-40B4-BE49-F238E27FC236}">
                <a16:creationId xmlns:a16="http://schemas.microsoft.com/office/drawing/2014/main" id="{F730BFDE-4A26-6E2E-A71A-B4CDCA4ACE31}"/>
              </a:ext>
            </a:extLst>
          </p:cNvPr>
          <p:cNvGrpSpPr/>
          <p:nvPr/>
        </p:nvGrpSpPr>
        <p:grpSpPr>
          <a:xfrm>
            <a:off x="12481774" y="3567776"/>
            <a:ext cx="1253180" cy="1253180"/>
            <a:chOff x="5681300" y="2527788"/>
            <a:chExt cx="805800" cy="805800"/>
          </a:xfrm>
        </p:grpSpPr>
        <p:sp>
          <p:nvSpPr>
            <p:cNvPr id="61" name="Google Shape;12381;p22">
              <a:extLst>
                <a:ext uri="{FF2B5EF4-FFF2-40B4-BE49-F238E27FC236}">
                  <a16:creationId xmlns:a16="http://schemas.microsoft.com/office/drawing/2014/main" id="{63EB0755-51A0-3823-3BF2-2A5B66646030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2" name="Google Shape;12382;p22">
              <a:extLst>
                <a:ext uri="{FF2B5EF4-FFF2-40B4-BE49-F238E27FC236}">
                  <a16:creationId xmlns:a16="http://schemas.microsoft.com/office/drawing/2014/main" id="{341F9797-794B-2E3E-5536-48E54CB97036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12271918"/>
                <a:gd name="adj2" fmla="val 1620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63" name="Google Shape;12383;p22">
            <a:extLst>
              <a:ext uri="{FF2B5EF4-FFF2-40B4-BE49-F238E27FC236}">
                <a16:creationId xmlns:a16="http://schemas.microsoft.com/office/drawing/2014/main" id="{759532F5-8903-58B0-351F-C6C4B11F7E0C}"/>
              </a:ext>
            </a:extLst>
          </p:cNvPr>
          <p:cNvSpPr txBox="1"/>
          <p:nvPr/>
        </p:nvSpPr>
        <p:spPr>
          <a:xfrm>
            <a:off x="13986230" y="3752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sz="1600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64" name="Google Shape;12384;p22">
            <a:extLst>
              <a:ext uri="{FF2B5EF4-FFF2-40B4-BE49-F238E27FC236}">
                <a16:creationId xmlns:a16="http://schemas.microsoft.com/office/drawing/2014/main" id="{8B9EB92E-25F4-00F1-F815-2960D1C6E2A9}"/>
              </a:ext>
            </a:extLst>
          </p:cNvPr>
          <p:cNvSpPr/>
          <p:nvPr/>
        </p:nvSpPr>
        <p:spPr>
          <a:xfrm>
            <a:off x="13098808" y="50766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65" name="Google Shape;12385;p22">
            <a:extLst>
              <a:ext uri="{FF2B5EF4-FFF2-40B4-BE49-F238E27FC236}">
                <a16:creationId xmlns:a16="http://schemas.microsoft.com/office/drawing/2014/main" id="{A64573BD-10B8-FB5B-227A-19B4715EB9F3}"/>
              </a:ext>
            </a:extLst>
          </p:cNvPr>
          <p:cNvGrpSpPr/>
          <p:nvPr/>
        </p:nvGrpSpPr>
        <p:grpSpPr>
          <a:xfrm>
            <a:off x="12481774" y="5151976"/>
            <a:ext cx="1253180" cy="1253180"/>
            <a:chOff x="5681300" y="2527788"/>
            <a:chExt cx="805800" cy="805800"/>
          </a:xfrm>
        </p:grpSpPr>
        <p:sp>
          <p:nvSpPr>
            <p:cNvPr id="66" name="Google Shape;12386;p22">
              <a:extLst>
                <a:ext uri="{FF2B5EF4-FFF2-40B4-BE49-F238E27FC236}">
                  <a16:creationId xmlns:a16="http://schemas.microsoft.com/office/drawing/2014/main" id="{49253E91-34D3-BF95-9B31-741442466D68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7" name="Google Shape;12387;p22">
              <a:extLst>
                <a:ext uri="{FF2B5EF4-FFF2-40B4-BE49-F238E27FC236}">
                  <a16:creationId xmlns:a16="http://schemas.microsoft.com/office/drawing/2014/main" id="{36B792C0-6488-F1B0-6DA5-546D8F509295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9253407"/>
                <a:gd name="adj2" fmla="val 16200000"/>
              </a:avLst>
            </a:prstGeom>
            <a:solidFill>
              <a:srgbClr val="4056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68" name="Google Shape;12388;p22">
            <a:extLst>
              <a:ext uri="{FF2B5EF4-FFF2-40B4-BE49-F238E27FC236}">
                <a16:creationId xmlns:a16="http://schemas.microsoft.com/office/drawing/2014/main" id="{563AD36E-2625-2B85-3436-FD7BF7985E7A}"/>
              </a:ext>
            </a:extLst>
          </p:cNvPr>
          <p:cNvSpPr txBox="1"/>
          <p:nvPr/>
        </p:nvSpPr>
        <p:spPr>
          <a:xfrm>
            <a:off x="13986230" y="53366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69" name="Google Shape;12389;p22">
            <a:extLst>
              <a:ext uri="{FF2B5EF4-FFF2-40B4-BE49-F238E27FC236}">
                <a16:creationId xmlns:a16="http://schemas.microsoft.com/office/drawing/2014/main" id="{FAC89301-6287-E5D2-8E09-DB665152DA58}"/>
              </a:ext>
            </a:extLst>
          </p:cNvPr>
          <p:cNvSpPr/>
          <p:nvPr/>
        </p:nvSpPr>
        <p:spPr>
          <a:xfrm>
            <a:off x="13098808" y="66608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70" name="Google Shape;12390;p22">
            <a:extLst>
              <a:ext uri="{FF2B5EF4-FFF2-40B4-BE49-F238E27FC236}">
                <a16:creationId xmlns:a16="http://schemas.microsoft.com/office/drawing/2014/main" id="{BD5871DD-32ED-670F-A13E-6137379EF0DB}"/>
              </a:ext>
            </a:extLst>
          </p:cNvPr>
          <p:cNvGrpSpPr/>
          <p:nvPr/>
        </p:nvGrpSpPr>
        <p:grpSpPr>
          <a:xfrm>
            <a:off x="12481774" y="6736176"/>
            <a:ext cx="1253180" cy="1253180"/>
            <a:chOff x="5681300" y="2527788"/>
            <a:chExt cx="805800" cy="805800"/>
          </a:xfrm>
        </p:grpSpPr>
        <p:sp>
          <p:nvSpPr>
            <p:cNvPr id="71" name="Google Shape;12391;p22">
              <a:extLst>
                <a:ext uri="{FF2B5EF4-FFF2-40B4-BE49-F238E27FC236}">
                  <a16:creationId xmlns:a16="http://schemas.microsoft.com/office/drawing/2014/main" id="{7057832C-9014-7EB7-16CE-FB1737818AE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2" name="Google Shape;12392;p22">
              <a:extLst>
                <a:ext uri="{FF2B5EF4-FFF2-40B4-BE49-F238E27FC236}">
                  <a16:creationId xmlns:a16="http://schemas.microsoft.com/office/drawing/2014/main" id="{437F8805-7FF0-A86B-ECFD-A6BB1A3EFD38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5544305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73" name="Google Shape;12393;p22">
            <a:extLst>
              <a:ext uri="{FF2B5EF4-FFF2-40B4-BE49-F238E27FC236}">
                <a16:creationId xmlns:a16="http://schemas.microsoft.com/office/drawing/2014/main" id="{20BBA565-77E7-DC15-DA85-AAA74E6C4425}"/>
              </a:ext>
            </a:extLst>
          </p:cNvPr>
          <p:cNvSpPr txBox="1"/>
          <p:nvPr/>
        </p:nvSpPr>
        <p:spPr>
          <a:xfrm>
            <a:off x="13986230" y="69208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74" name="Google Shape;12394;p22">
            <a:extLst>
              <a:ext uri="{FF2B5EF4-FFF2-40B4-BE49-F238E27FC236}">
                <a16:creationId xmlns:a16="http://schemas.microsoft.com/office/drawing/2014/main" id="{F4904F22-0314-73F4-B362-DD2B8712B158}"/>
              </a:ext>
            </a:extLst>
          </p:cNvPr>
          <p:cNvSpPr/>
          <p:nvPr/>
        </p:nvSpPr>
        <p:spPr>
          <a:xfrm>
            <a:off x="8459708" y="385945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75" name="Google Shape;12395;p22">
            <a:extLst>
              <a:ext uri="{FF2B5EF4-FFF2-40B4-BE49-F238E27FC236}">
                <a16:creationId xmlns:a16="http://schemas.microsoft.com/office/drawing/2014/main" id="{F5B5213A-728B-8BC8-1462-4DCB38A32054}"/>
              </a:ext>
            </a:extLst>
          </p:cNvPr>
          <p:cNvSpPr/>
          <p:nvPr/>
        </p:nvSpPr>
        <p:spPr>
          <a:xfrm>
            <a:off x="8459708" y="742650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76" name="Google Shape;12396;p22">
            <a:extLst>
              <a:ext uri="{FF2B5EF4-FFF2-40B4-BE49-F238E27FC236}">
                <a16:creationId xmlns:a16="http://schemas.microsoft.com/office/drawing/2014/main" id="{20647036-9F93-DDCD-BE09-B259395360D5}"/>
              </a:ext>
            </a:extLst>
          </p:cNvPr>
          <p:cNvSpPr/>
          <p:nvPr/>
        </p:nvSpPr>
        <p:spPr>
          <a:xfrm>
            <a:off x="10315808" y="5642976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77" name="Google Shape;12397;p22">
            <a:extLst>
              <a:ext uri="{FF2B5EF4-FFF2-40B4-BE49-F238E27FC236}">
                <a16:creationId xmlns:a16="http://schemas.microsoft.com/office/drawing/2014/main" id="{E6A9128B-C8C9-F27A-15D6-BB6296402052}"/>
              </a:ext>
            </a:extLst>
          </p:cNvPr>
          <p:cNvCxnSpPr>
            <a:stCxn id="76" idx="6"/>
            <a:endCxn id="62" idx="2"/>
          </p:cNvCxnSpPr>
          <p:nvPr/>
        </p:nvCxnSpPr>
        <p:spPr>
          <a:xfrm rot="10800000" flipH="1">
            <a:off x="10590008" y="4194276"/>
            <a:ext cx="1891800" cy="1585800"/>
          </a:xfrm>
          <a:prstGeom prst="bentConnector3">
            <a:avLst>
              <a:gd name="adj1" fmla="val 51494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12398;p22">
            <a:extLst>
              <a:ext uri="{FF2B5EF4-FFF2-40B4-BE49-F238E27FC236}">
                <a16:creationId xmlns:a16="http://schemas.microsoft.com/office/drawing/2014/main" id="{D1C2DDB7-FCF5-0FFE-E6EB-D362A1D769EE}"/>
              </a:ext>
            </a:extLst>
          </p:cNvPr>
          <p:cNvCxnSpPr>
            <a:stCxn id="76" idx="6"/>
            <a:endCxn id="72" idx="2"/>
          </p:cNvCxnSpPr>
          <p:nvPr/>
        </p:nvCxnSpPr>
        <p:spPr>
          <a:xfrm>
            <a:off x="10590008" y="5780076"/>
            <a:ext cx="1891800" cy="1582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12399;p22">
            <a:extLst>
              <a:ext uri="{FF2B5EF4-FFF2-40B4-BE49-F238E27FC236}">
                <a16:creationId xmlns:a16="http://schemas.microsoft.com/office/drawing/2014/main" id="{489A04B5-B946-B2B1-D099-5879314F0EBD}"/>
              </a:ext>
            </a:extLst>
          </p:cNvPr>
          <p:cNvCxnSpPr>
            <a:stCxn id="76" idx="6"/>
            <a:endCxn id="67" idx="2"/>
          </p:cNvCxnSpPr>
          <p:nvPr/>
        </p:nvCxnSpPr>
        <p:spPr>
          <a:xfrm rot="10800000" flipH="1">
            <a:off x="10590008" y="5778276"/>
            <a:ext cx="1891800" cy="1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" name="Google Shape;12400;p22">
            <a:extLst>
              <a:ext uri="{FF2B5EF4-FFF2-40B4-BE49-F238E27FC236}">
                <a16:creationId xmlns:a16="http://schemas.microsoft.com/office/drawing/2014/main" id="{83F3BC63-4153-020F-AE55-739282763168}"/>
              </a:ext>
            </a:extLst>
          </p:cNvPr>
          <p:cNvSpPr txBox="1"/>
          <p:nvPr/>
        </p:nvSpPr>
        <p:spPr>
          <a:xfrm>
            <a:off x="7601426" y="5153386"/>
            <a:ext cx="19908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6000" b="1" kern="0">
                <a:solidFill>
                  <a:srgbClr val="213B55"/>
                </a:solidFill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6000" b="1" kern="0">
              <a:solidFill>
                <a:srgbClr val="213B55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81" name="Google Shape;12401;p22">
            <a:extLst>
              <a:ext uri="{FF2B5EF4-FFF2-40B4-BE49-F238E27FC236}">
                <a16:creationId xmlns:a16="http://schemas.microsoft.com/office/drawing/2014/main" id="{DF5D3B24-C66B-2B7E-7602-434C39043812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lt1"/>
                </a:solidFill>
                <a:cs typeface="B Nazanin" panose="00000700000000000000" pitchFamily="2" charset="-78"/>
              </a:rPr>
              <a:t>اینفوگرافیک ممتاز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9132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43" name="Google Shape;7448;p72">
            <a:extLst>
              <a:ext uri="{FF2B5EF4-FFF2-40B4-BE49-F238E27FC236}">
                <a16:creationId xmlns:a16="http://schemas.microsoft.com/office/drawing/2014/main" id="{6D55C440-670C-4700-77CD-E9A3C420F883}"/>
              </a:ext>
            </a:extLst>
          </p:cNvPr>
          <p:cNvGrpSpPr/>
          <p:nvPr/>
        </p:nvGrpSpPr>
        <p:grpSpPr>
          <a:xfrm>
            <a:off x="4201121" y="6797327"/>
            <a:ext cx="2205782" cy="1520674"/>
            <a:chOff x="4967783" y="2151471"/>
            <a:chExt cx="3920692" cy="2702940"/>
          </a:xfrm>
        </p:grpSpPr>
        <p:grpSp>
          <p:nvGrpSpPr>
            <p:cNvPr id="44" name="Google Shape;7449;p72">
              <a:extLst>
                <a:ext uri="{FF2B5EF4-FFF2-40B4-BE49-F238E27FC236}">
                  <a16:creationId xmlns:a16="http://schemas.microsoft.com/office/drawing/2014/main" id="{BFB60B33-D4FA-4C4A-26EC-B625B96BE412}"/>
                </a:ext>
              </a:extLst>
            </p:cNvPr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51" name="Google Shape;7450;p72">
                <a:extLst>
                  <a:ext uri="{FF2B5EF4-FFF2-40B4-BE49-F238E27FC236}">
                    <a16:creationId xmlns:a16="http://schemas.microsoft.com/office/drawing/2014/main" id="{03E97316-440F-921F-62D2-FCEDCDAC1D5C}"/>
                  </a:ext>
                </a:extLst>
              </p:cNvPr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2" name="Google Shape;7451;p72">
                <a:extLst>
                  <a:ext uri="{FF2B5EF4-FFF2-40B4-BE49-F238E27FC236}">
                    <a16:creationId xmlns:a16="http://schemas.microsoft.com/office/drawing/2014/main" id="{576179DB-5E4B-9ED8-0753-FF6D532DF862}"/>
                  </a:ext>
                </a:extLst>
              </p:cNvPr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7452;p72">
                <a:extLst>
                  <a:ext uri="{FF2B5EF4-FFF2-40B4-BE49-F238E27FC236}">
                    <a16:creationId xmlns:a16="http://schemas.microsoft.com/office/drawing/2014/main" id="{1E765BCA-E722-574F-0DFA-1F61B872BAB3}"/>
                  </a:ext>
                </a:extLst>
              </p:cNvPr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7453;p72">
                <a:extLst>
                  <a:ext uri="{FF2B5EF4-FFF2-40B4-BE49-F238E27FC236}">
                    <a16:creationId xmlns:a16="http://schemas.microsoft.com/office/drawing/2014/main" id="{87036101-6666-FA4E-B85D-9B38FDD57B19}"/>
                  </a:ext>
                </a:extLst>
              </p:cNvPr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5" name="Google Shape;7454;p72">
                <a:extLst>
                  <a:ext uri="{FF2B5EF4-FFF2-40B4-BE49-F238E27FC236}">
                    <a16:creationId xmlns:a16="http://schemas.microsoft.com/office/drawing/2014/main" id="{7ED3B462-CEFD-68B5-AC76-6D1F3DF7E671}"/>
                  </a:ext>
                </a:extLst>
              </p:cNvPr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7455;p72">
                <a:extLst>
                  <a:ext uri="{FF2B5EF4-FFF2-40B4-BE49-F238E27FC236}">
                    <a16:creationId xmlns:a16="http://schemas.microsoft.com/office/drawing/2014/main" id="{18E36D91-7114-0227-7556-2C3D09D1BB43}"/>
                  </a:ext>
                </a:extLst>
              </p:cNvPr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7" name="Google Shape;7456;p72">
                <a:extLst>
                  <a:ext uri="{FF2B5EF4-FFF2-40B4-BE49-F238E27FC236}">
                    <a16:creationId xmlns:a16="http://schemas.microsoft.com/office/drawing/2014/main" id="{E0F36185-6E87-F642-54DB-06F4A29FA303}"/>
                  </a:ext>
                </a:extLst>
              </p:cNvPr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5" name="Google Shape;7457;p72">
              <a:extLst>
                <a:ext uri="{FF2B5EF4-FFF2-40B4-BE49-F238E27FC236}">
                  <a16:creationId xmlns:a16="http://schemas.microsoft.com/office/drawing/2014/main" id="{6C2D35EA-548A-60D7-2D3E-E9C7D2F28C15}"/>
                </a:ext>
              </a:extLst>
            </p:cNvPr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46" name="Google Shape;7458;p72">
                <a:extLst>
                  <a:ext uri="{FF2B5EF4-FFF2-40B4-BE49-F238E27FC236}">
                    <a16:creationId xmlns:a16="http://schemas.microsoft.com/office/drawing/2014/main" id="{8B998F9D-BAF6-CCBD-3D7D-D10786ED567B}"/>
                  </a:ext>
                </a:extLst>
              </p:cNvPr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7" name="Google Shape;7459;p72">
                <a:extLst>
                  <a:ext uri="{FF2B5EF4-FFF2-40B4-BE49-F238E27FC236}">
                    <a16:creationId xmlns:a16="http://schemas.microsoft.com/office/drawing/2014/main" id="{6146EA24-ED6D-E30E-5A0E-934246F7B1FD}"/>
                  </a:ext>
                </a:extLst>
              </p:cNvPr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8" name="Google Shape;7460;p72">
                <a:extLst>
                  <a:ext uri="{FF2B5EF4-FFF2-40B4-BE49-F238E27FC236}">
                    <a16:creationId xmlns:a16="http://schemas.microsoft.com/office/drawing/2014/main" id="{E0551C08-CBF8-9976-3714-3E7A4C96A11D}"/>
                  </a:ext>
                </a:extLst>
              </p:cNvPr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9" name="Google Shape;7461;p72">
                <a:extLst>
                  <a:ext uri="{FF2B5EF4-FFF2-40B4-BE49-F238E27FC236}">
                    <a16:creationId xmlns:a16="http://schemas.microsoft.com/office/drawing/2014/main" id="{5B171E1F-B266-A817-3D5B-1BC831FD3179}"/>
                  </a:ext>
                </a:extLst>
              </p:cNvPr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0" name="Google Shape;7462;p72">
                <a:extLst>
                  <a:ext uri="{FF2B5EF4-FFF2-40B4-BE49-F238E27FC236}">
                    <a16:creationId xmlns:a16="http://schemas.microsoft.com/office/drawing/2014/main" id="{DB3F6400-D541-7A2C-E4F4-7CE8F6B24D0C}"/>
                  </a:ext>
                </a:extLst>
              </p:cNvPr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58" name="Google Shape;7463;p72">
            <a:extLst>
              <a:ext uri="{FF2B5EF4-FFF2-40B4-BE49-F238E27FC236}">
                <a16:creationId xmlns:a16="http://schemas.microsoft.com/office/drawing/2014/main" id="{1D311107-D90D-ECA8-641A-46EBDB651C16}"/>
              </a:ext>
            </a:extLst>
          </p:cNvPr>
          <p:cNvGrpSpPr/>
          <p:nvPr/>
        </p:nvGrpSpPr>
        <p:grpSpPr>
          <a:xfrm>
            <a:off x="7008937" y="2573880"/>
            <a:ext cx="3123822" cy="1417160"/>
            <a:chOff x="3530532" y="1496185"/>
            <a:chExt cx="1561911" cy="708580"/>
          </a:xfrm>
        </p:grpSpPr>
        <p:grpSp>
          <p:nvGrpSpPr>
            <p:cNvPr id="59" name="Google Shape;7464;p72">
              <a:extLst>
                <a:ext uri="{FF2B5EF4-FFF2-40B4-BE49-F238E27FC236}">
                  <a16:creationId xmlns:a16="http://schemas.microsoft.com/office/drawing/2014/main" id="{9F4F252F-E777-8EF8-76BB-85087EBEA908}"/>
                </a:ext>
              </a:extLst>
            </p:cNvPr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76" name="Google Shape;7465;p72">
                <a:extLst>
                  <a:ext uri="{FF2B5EF4-FFF2-40B4-BE49-F238E27FC236}">
                    <a16:creationId xmlns:a16="http://schemas.microsoft.com/office/drawing/2014/main" id="{2EF2CBA9-768A-2AEA-D294-5356EBB8723D}"/>
                  </a:ext>
                </a:extLst>
              </p:cNvPr>
              <p:cNvCxnSpPr>
                <a:endCxn id="66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467;p72">
                <a:extLst>
                  <a:ext uri="{FF2B5EF4-FFF2-40B4-BE49-F238E27FC236}">
                    <a16:creationId xmlns:a16="http://schemas.microsoft.com/office/drawing/2014/main" id="{A368AACF-EE5B-52A3-B9AE-76C7AC261816}"/>
                  </a:ext>
                </a:extLst>
              </p:cNvPr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468;p72">
                <a:extLst>
                  <a:ext uri="{FF2B5EF4-FFF2-40B4-BE49-F238E27FC236}">
                    <a16:creationId xmlns:a16="http://schemas.microsoft.com/office/drawing/2014/main" id="{CB90AD55-0242-C84E-13E6-F24600B4B4E9}"/>
                  </a:ext>
                </a:extLst>
              </p:cNvPr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469;p72">
                <a:extLst>
                  <a:ext uri="{FF2B5EF4-FFF2-40B4-BE49-F238E27FC236}">
                    <a16:creationId xmlns:a16="http://schemas.microsoft.com/office/drawing/2014/main" id="{5B6AF4DB-EBF4-89FD-8B9A-23174AF68C67}"/>
                  </a:ext>
                </a:extLst>
              </p:cNvPr>
              <p:cNvCxnSpPr>
                <a:stCxn id="66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60" name="Google Shape;7470;p72">
              <a:extLst>
                <a:ext uri="{FF2B5EF4-FFF2-40B4-BE49-F238E27FC236}">
                  <a16:creationId xmlns:a16="http://schemas.microsoft.com/office/drawing/2014/main" id="{EC53571C-A255-B763-714A-B993C61C7F2B}"/>
                </a:ext>
              </a:extLst>
            </p:cNvPr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74" name="Google Shape;7471;p72">
                <a:extLst>
                  <a:ext uri="{FF2B5EF4-FFF2-40B4-BE49-F238E27FC236}">
                    <a16:creationId xmlns:a16="http://schemas.microsoft.com/office/drawing/2014/main" id="{74605295-BB52-D329-08AE-200417CF6025}"/>
                  </a:ext>
                </a:extLst>
              </p:cNvPr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" name="Google Shape;7472;p72">
                <a:extLst>
                  <a:ext uri="{FF2B5EF4-FFF2-40B4-BE49-F238E27FC236}">
                    <a16:creationId xmlns:a16="http://schemas.microsoft.com/office/drawing/2014/main" id="{82426D6B-3865-0183-4CBA-813AADC54EAC}"/>
                  </a:ext>
                </a:extLst>
              </p:cNvPr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61" name="Google Shape;7473;p72">
              <a:extLst>
                <a:ext uri="{FF2B5EF4-FFF2-40B4-BE49-F238E27FC236}">
                  <a16:creationId xmlns:a16="http://schemas.microsoft.com/office/drawing/2014/main" id="{EFD18C6F-0E98-C83C-847C-408DF4A92AF1}"/>
                </a:ext>
              </a:extLst>
            </p:cNvPr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" name="Google Shape;7474;p72">
              <a:extLst>
                <a:ext uri="{FF2B5EF4-FFF2-40B4-BE49-F238E27FC236}">
                  <a16:creationId xmlns:a16="http://schemas.microsoft.com/office/drawing/2014/main" id="{DDFBE9B3-8925-C3EA-874E-0A7F0D2C4C7F}"/>
                </a:ext>
              </a:extLst>
            </p:cNvPr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63" name="Google Shape;7475;p72">
              <a:extLst>
                <a:ext uri="{FF2B5EF4-FFF2-40B4-BE49-F238E27FC236}">
                  <a16:creationId xmlns:a16="http://schemas.microsoft.com/office/drawing/2014/main" id="{E56FC064-F6FE-2125-22EA-705F078D0F0E}"/>
                </a:ext>
              </a:extLst>
            </p:cNvPr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72" name="Google Shape;7476;p72">
                <a:extLst>
                  <a:ext uri="{FF2B5EF4-FFF2-40B4-BE49-F238E27FC236}">
                    <a16:creationId xmlns:a16="http://schemas.microsoft.com/office/drawing/2014/main" id="{03228D30-8C0C-A426-67E9-1733776B8B0F}"/>
                  </a:ext>
                </a:extLst>
              </p:cNvPr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3" name="Google Shape;7477;p72">
                <a:extLst>
                  <a:ext uri="{FF2B5EF4-FFF2-40B4-BE49-F238E27FC236}">
                    <a16:creationId xmlns:a16="http://schemas.microsoft.com/office/drawing/2014/main" id="{9A08B9AB-93E4-2687-66A6-BAE5CE9068BE}"/>
                  </a:ext>
                </a:extLst>
              </p:cNvPr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64" name="Google Shape;7478;p72">
              <a:extLst>
                <a:ext uri="{FF2B5EF4-FFF2-40B4-BE49-F238E27FC236}">
                  <a16:creationId xmlns:a16="http://schemas.microsoft.com/office/drawing/2014/main" id="{F4595AE1-968E-1781-BFFE-B4648E36D72E}"/>
                </a:ext>
              </a:extLst>
            </p:cNvPr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70" name="Google Shape;7479;p72">
                <a:extLst>
                  <a:ext uri="{FF2B5EF4-FFF2-40B4-BE49-F238E27FC236}">
                    <a16:creationId xmlns:a16="http://schemas.microsoft.com/office/drawing/2014/main" id="{CA81B652-ECCC-3DC5-75DD-CC862F76F620}"/>
                  </a:ext>
                </a:extLst>
              </p:cNvPr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" name="Google Shape;7480;p72">
                <a:extLst>
                  <a:ext uri="{FF2B5EF4-FFF2-40B4-BE49-F238E27FC236}">
                    <a16:creationId xmlns:a16="http://schemas.microsoft.com/office/drawing/2014/main" id="{44558572-E86C-AF37-182A-5DB223EF94B6}"/>
                  </a:ext>
                </a:extLst>
              </p:cNvPr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65" name="Google Shape;7481;p72">
              <a:extLst>
                <a:ext uri="{FF2B5EF4-FFF2-40B4-BE49-F238E27FC236}">
                  <a16:creationId xmlns:a16="http://schemas.microsoft.com/office/drawing/2014/main" id="{569378AD-7FDC-54F2-479A-3B74C370C311}"/>
                </a:ext>
              </a:extLst>
            </p:cNvPr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6" name="Google Shape;7466;p72">
              <a:extLst>
                <a:ext uri="{FF2B5EF4-FFF2-40B4-BE49-F238E27FC236}">
                  <a16:creationId xmlns:a16="http://schemas.microsoft.com/office/drawing/2014/main" id="{F048AF23-216D-3DAD-1B4C-CFC3124C9136}"/>
                </a:ext>
              </a:extLst>
            </p:cNvPr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67" name="Google Shape;7482;p72">
              <a:extLst>
                <a:ext uri="{FF2B5EF4-FFF2-40B4-BE49-F238E27FC236}">
                  <a16:creationId xmlns:a16="http://schemas.microsoft.com/office/drawing/2014/main" id="{B23B543A-B86C-C3F4-0C9F-D4C4676C77BA}"/>
                </a:ext>
              </a:extLst>
            </p:cNvPr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68" name="Google Shape;7483;p72">
                <a:extLst>
                  <a:ext uri="{FF2B5EF4-FFF2-40B4-BE49-F238E27FC236}">
                    <a16:creationId xmlns:a16="http://schemas.microsoft.com/office/drawing/2014/main" id="{5EB4E5ED-8450-0B66-6D7F-6D8F4D67CD39}"/>
                  </a:ext>
                </a:extLst>
              </p:cNvPr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9" name="Google Shape;7484;p72">
                <a:extLst>
                  <a:ext uri="{FF2B5EF4-FFF2-40B4-BE49-F238E27FC236}">
                    <a16:creationId xmlns:a16="http://schemas.microsoft.com/office/drawing/2014/main" id="{C793BEDB-F61D-C98C-B46C-4BA6E1284464}"/>
                  </a:ext>
                </a:extLst>
              </p:cNvPr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80" name="Google Shape;7485;p72">
            <a:extLst>
              <a:ext uri="{FF2B5EF4-FFF2-40B4-BE49-F238E27FC236}">
                <a16:creationId xmlns:a16="http://schemas.microsoft.com/office/drawing/2014/main" id="{3A3D3FD5-307F-75D3-82A2-C225B80359F2}"/>
              </a:ext>
            </a:extLst>
          </p:cNvPr>
          <p:cNvGrpSpPr/>
          <p:nvPr/>
        </p:nvGrpSpPr>
        <p:grpSpPr>
          <a:xfrm>
            <a:off x="6972976" y="4298073"/>
            <a:ext cx="3194064" cy="757298"/>
            <a:chOff x="3512551" y="2358282"/>
            <a:chExt cx="1597032" cy="378649"/>
          </a:xfrm>
        </p:grpSpPr>
        <p:grpSp>
          <p:nvGrpSpPr>
            <p:cNvPr id="81" name="Google Shape;7486;p72">
              <a:extLst>
                <a:ext uri="{FF2B5EF4-FFF2-40B4-BE49-F238E27FC236}">
                  <a16:creationId xmlns:a16="http://schemas.microsoft.com/office/drawing/2014/main" id="{D7502F65-587D-7A0D-F247-5733F8F7627B}"/>
                </a:ext>
              </a:extLst>
            </p:cNvPr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98" name="Google Shape;7487;p72">
                <a:extLst>
                  <a:ext uri="{FF2B5EF4-FFF2-40B4-BE49-F238E27FC236}">
                    <a16:creationId xmlns:a16="http://schemas.microsoft.com/office/drawing/2014/main" id="{9DE00224-7897-1DF4-D025-A8C4B09C182D}"/>
                  </a:ext>
                </a:extLst>
              </p:cNvPr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7488;p72">
                <a:extLst>
                  <a:ext uri="{FF2B5EF4-FFF2-40B4-BE49-F238E27FC236}">
                    <a16:creationId xmlns:a16="http://schemas.microsoft.com/office/drawing/2014/main" id="{7CACE178-9D5F-B1B5-AA5B-F6D24418D8F6}"/>
                  </a:ext>
                </a:extLst>
              </p:cNvPr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7489;p72">
                <a:extLst>
                  <a:ext uri="{FF2B5EF4-FFF2-40B4-BE49-F238E27FC236}">
                    <a16:creationId xmlns:a16="http://schemas.microsoft.com/office/drawing/2014/main" id="{E07310A2-2711-A65A-CC11-10242D075F75}"/>
                  </a:ext>
                </a:extLst>
              </p:cNvPr>
              <p:cNvCxnSpPr>
                <a:stCxn id="87" idx="6"/>
                <a:endCxn id="96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2" name="Google Shape;7492;p72">
              <a:extLst>
                <a:ext uri="{FF2B5EF4-FFF2-40B4-BE49-F238E27FC236}">
                  <a16:creationId xmlns:a16="http://schemas.microsoft.com/office/drawing/2014/main" id="{AB0C5504-4B55-7AAB-152C-2900CB8DE3DA}"/>
                </a:ext>
              </a:extLst>
            </p:cNvPr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95" name="Google Shape;7493;p72">
                <a:extLst>
                  <a:ext uri="{FF2B5EF4-FFF2-40B4-BE49-F238E27FC236}">
                    <a16:creationId xmlns:a16="http://schemas.microsoft.com/office/drawing/2014/main" id="{B0AA9BD7-246C-374A-E58A-84C9C21DA779}"/>
                  </a:ext>
                </a:extLst>
              </p:cNvPr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6" name="Google Shape;7491;p72">
                <a:extLst>
                  <a:ext uri="{FF2B5EF4-FFF2-40B4-BE49-F238E27FC236}">
                    <a16:creationId xmlns:a16="http://schemas.microsoft.com/office/drawing/2014/main" id="{666D3BD7-EED6-22A8-B717-0E068249ADC8}"/>
                  </a:ext>
                </a:extLst>
              </p:cNvPr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7" name="Google Shape;7494;p72">
                <a:extLst>
                  <a:ext uri="{FF2B5EF4-FFF2-40B4-BE49-F238E27FC236}">
                    <a16:creationId xmlns:a16="http://schemas.microsoft.com/office/drawing/2014/main" id="{0C460926-F182-ADA7-E08D-9F8A9A309339}"/>
                  </a:ext>
                </a:extLst>
              </p:cNvPr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83" name="Google Shape;7495;p72">
              <a:extLst>
                <a:ext uri="{FF2B5EF4-FFF2-40B4-BE49-F238E27FC236}">
                  <a16:creationId xmlns:a16="http://schemas.microsoft.com/office/drawing/2014/main" id="{A2A7CE6E-1FCD-8A41-802D-17BCF62E30EF}"/>
                </a:ext>
              </a:extLst>
            </p:cNvPr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92" name="Google Shape;7496;p72">
                <a:extLst>
                  <a:ext uri="{FF2B5EF4-FFF2-40B4-BE49-F238E27FC236}">
                    <a16:creationId xmlns:a16="http://schemas.microsoft.com/office/drawing/2014/main" id="{295DFA25-FA31-30B5-3B57-105CA9769C1C}"/>
                  </a:ext>
                </a:extLst>
              </p:cNvPr>
              <p:cNvCxnSpPr>
                <a:stCxn id="94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3" name="Google Shape;7498;p72">
                <a:extLst>
                  <a:ext uri="{FF2B5EF4-FFF2-40B4-BE49-F238E27FC236}">
                    <a16:creationId xmlns:a16="http://schemas.microsoft.com/office/drawing/2014/main" id="{F2F6DE34-0FE9-016A-0FCE-88CFBD3AF73D}"/>
                  </a:ext>
                </a:extLst>
              </p:cNvPr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4" name="Google Shape;7497;p72">
                <a:extLst>
                  <a:ext uri="{FF2B5EF4-FFF2-40B4-BE49-F238E27FC236}">
                    <a16:creationId xmlns:a16="http://schemas.microsoft.com/office/drawing/2014/main" id="{76B2FBB4-4A4F-CD7C-0244-695235E69C6C}"/>
                  </a:ext>
                </a:extLst>
              </p:cNvPr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84" name="Google Shape;7499;p72">
              <a:extLst>
                <a:ext uri="{FF2B5EF4-FFF2-40B4-BE49-F238E27FC236}">
                  <a16:creationId xmlns:a16="http://schemas.microsoft.com/office/drawing/2014/main" id="{12B7CE67-D7C5-3A94-C651-5EA2BDE405B7}"/>
                </a:ext>
              </a:extLst>
            </p:cNvPr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89" name="Google Shape;7500;p72">
                <a:extLst>
                  <a:ext uri="{FF2B5EF4-FFF2-40B4-BE49-F238E27FC236}">
                    <a16:creationId xmlns:a16="http://schemas.microsoft.com/office/drawing/2014/main" id="{5088B554-3E37-B23D-33E6-45BAF5EE4E1E}"/>
                  </a:ext>
                </a:extLst>
              </p:cNvPr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0" name="Google Shape;7501;p72">
                <a:extLst>
                  <a:ext uri="{FF2B5EF4-FFF2-40B4-BE49-F238E27FC236}">
                    <a16:creationId xmlns:a16="http://schemas.microsoft.com/office/drawing/2014/main" id="{C61448E8-AFDF-2266-14A6-7BA4591F5297}"/>
                  </a:ext>
                </a:extLst>
              </p:cNvPr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1" name="Google Shape;7502;p72">
                <a:extLst>
                  <a:ext uri="{FF2B5EF4-FFF2-40B4-BE49-F238E27FC236}">
                    <a16:creationId xmlns:a16="http://schemas.microsoft.com/office/drawing/2014/main" id="{C9BDB373-BC88-DEA5-F9D8-69C38A315DE9}"/>
                  </a:ext>
                </a:extLst>
              </p:cNvPr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85" name="Google Shape;7503;p72">
              <a:extLst>
                <a:ext uri="{FF2B5EF4-FFF2-40B4-BE49-F238E27FC236}">
                  <a16:creationId xmlns:a16="http://schemas.microsoft.com/office/drawing/2014/main" id="{B0BCD53E-F4E5-B960-FB49-AC551E3A5D45}"/>
                </a:ext>
              </a:extLst>
            </p:cNvPr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86" name="Google Shape;7504;p72">
                <a:extLst>
                  <a:ext uri="{FF2B5EF4-FFF2-40B4-BE49-F238E27FC236}">
                    <a16:creationId xmlns:a16="http://schemas.microsoft.com/office/drawing/2014/main" id="{E644A784-CB58-F76C-A031-045916E11D6C}"/>
                  </a:ext>
                </a:extLst>
              </p:cNvPr>
              <p:cNvCxnSpPr>
                <a:stCxn id="88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7" name="Google Shape;7490;p72">
                <a:extLst>
                  <a:ext uri="{FF2B5EF4-FFF2-40B4-BE49-F238E27FC236}">
                    <a16:creationId xmlns:a16="http://schemas.microsoft.com/office/drawing/2014/main" id="{071C27E7-9A1F-EABA-2B6E-73F774AA3077}"/>
                  </a:ext>
                </a:extLst>
              </p:cNvPr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8" name="Google Shape;7505;p72">
                <a:extLst>
                  <a:ext uri="{FF2B5EF4-FFF2-40B4-BE49-F238E27FC236}">
                    <a16:creationId xmlns:a16="http://schemas.microsoft.com/office/drawing/2014/main" id="{7AFA1C7D-F83E-CD2A-87AB-5E66364EB40C}"/>
                  </a:ext>
                </a:extLst>
              </p:cNvPr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01" name="Google Shape;7506;p72">
            <a:extLst>
              <a:ext uri="{FF2B5EF4-FFF2-40B4-BE49-F238E27FC236}">
                <a16:creationId xmlns:a16="http://schemas.microsoft.com/office/drawing/2014/main" id="{07E45599-D325-7C3F-23C9-F31F4A4D580F}"/>
              </a:ext>
            </a:extLst>
          </p:cNvPr>
          <p:cNvGrpSpPr/>
          <p:nvPr/>
        </p:nvGrpSpPr>
        <p:grpSpPr>
          <a:xfrm>
            <a:off x="13693141" y="1945668"/>
            <a:ext cx="3119618" cy="1445220"/>
            <a:chOff x="634175" y="2986275"/>
            <a:chExt cx="3147949" cy="1458344"/>
          </a:xfrm>
        </p:grpSpPr>
        <p:cxnSp>
          <p:nvCxnSpPr>
            <p:cNvPr id="102" name="Google Shape;7507;p72">
              <a:extLst>
                <a:ext uri="{FF2B5EF4-FFF2-40B4-BE49-F238E27FC236}">
                  <a16:creationId xmlns:a16="http://schemas.microsoft.com/office/drawing/2014/main" id="{C5D802B3-B724-DE1B-91C6-840D092412DB}"/>
                </a:ext>
              </a:extLst>
            </p:cNvPr>
            <p:cNvCxnSpPr>
              <a:stCxn id="108" idx="4"/>
              <a:endCxn id="110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7510;p72">
              <a:extLst>
                <a:ext uri="{FF2B5EF4-FFF2-40B4-BE49-F238E27FC236}">
                  <a16:creationId xmlns:a16="http://schemas.microsoft.com/office/drawing/2014/main" id="{0FBEAF54-5396-99BB-D893-BAB031FAB9C1}"/>
                </a:ext>
              </a:extLst>
            </p:cNvPr>
            <p:cNvCxnSpPr>
              <a:stCxn id="110" idx="0"/>
              <a:endCxn id="107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7512;p72">
              <a:extLst>
                <a:ext uri="{FF2B5EF4-FFF2-40B4-BE49-F238E27FC236}">
                  <a16:creationId xmlns:a16="http://schemas.microsoft.com/office/drawing/2014/main" id="{DB66ED34-F1EB-F72E-D5B8-16898A09FFFC}"/>
                </a:ext>
              </a:extLst>
            </p:cNvPr>
            <p:cNvCxnSpPr>
              <a:stCxn id="107" idx="4"/>
              <a:endCxn id="109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7514;p72">
              <a:extLst>
                <a:ext uri="{FF2B5EF4-FFF2-40B4-BE49-F238E27FC236}">
                  <a16:creationId xmlns:a16="http://schemas.microsoft.com/office/drawing/2014/main" id="{3DF714D7-7B21-AD6C-6AD0-1D2D63A9F9B3}"/>
                </a:ext>
              </a:extLst>
            </p:cNvPr>
            <p:cNvCxnSpPr>
              <a:stCxn id="109" idx="0"/>
              <a:endCxn id="106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" name="Google Shape;7515;p72">
              <a:extLst>
                <a:ext uri="{FF2B5EF4-FFF2-40B4-BE49-F238E27FC236}">
                  <a16:creationId xmlns:a16="http://schemas.microsoft.com/office/drawing/2014/main" id="{E1D73DF5-FD51-083A-7784-1FCD53D837F9}"/>
                </a:ext>
              </a:extLst>
            </p:cNvPr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7511;p72">
              <a:extLst>
                <a:ext uri="{FF2B5EF4-FFF2-40B4-BE49-F238E27FC236}">
                  <a16:creationId xmlns:a16="http://schemas.microsoft.com/office/drawing/2014/main" id="{A34682ED-CB1F-FFED-3BD9-251299E668CF}"/>
                </a:ext>
              </a:extLst>
            </p:cNvPr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7508;p72">
              <a:extLst>
                <a:ext uri="{FF2B5EF4-FFF2-40B4-BE49-F238E27FC236}">
                  <a16:creationId xmlns:a16="http://schemas.microsoft.com/office/drawing/2014/main" id="{1684FCDA-B858-3583-3DEC-0E937A185E99}"/>
                </a:ext>
              </a:extLst>
            </p:cNvPr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7513;p72">
              <a:extLst>
                <a:ext uri="{FF2B5EF4-FFF2-40B4-BE49-F238E27FC236}">
                  <a16:creationId xmlns:a16="http://schemas.microsoft.com/office/drawing/2014/main" id="{11892D13-2282-1A3E-A373-DA64A5C08EA6}"/>
                </a:ext>
              </a:extLst>
            </p:cNvPr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7509;p72">
              <a:extLst>
                <a:ext uri="{FF2B5EF4-FFF2-40B4-BE49-F238E27FC236}">
                  <a16:creationId xmlns:a16="http://schemas.microsoft.com/office/drawing/2014/main" id="{66FEA728-BF7D-9967-9310-C3C98AE5139E}"/>
                </a:ext>
              </a:extLst>
            </p:cNvPr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7516;p72">
            <a:extLst>
              <a:ext uri="{FF2B5EF4-FFF2-40B4-BE49-F238E27FC236}">
                <a16:creationId xmlns:a16="http://schemas.microsoft.com/office/drawing/2014/main" id="{BA49F3C7-A5EA-E653-4D57-2138C2CC011E}"/>
              </a:ext>
            </a:extLst>
          </p:cNvPr>
          <p:cNvGrpSpPr/>
          <p:nvPr/>
        </p:nvGrpSpPr>
        <p:grpSpPr>
          <a:xfrm>
            <a:off x="7000721" y="5365483"/>
            <a:ext cx="3141438" cy="588246"/>
            <a:chOff x="998425" y="1182125"/>
            <a:chExt cx="1065400" cy="199500"/>
          </a:xfrm>
        </p:grpSpPr>
        <p:sp>
          <p:nvSpPr>
            <p:cNvPr id="112" name="Google Shape;7517;p72">
              <a:extLst>
                <a:ext uri="{FF2B5EF4-FFF2-40B4-BE49-F238E27FC236}">
                  <a16:creationId xmlns:a16="http://schemas.microsoft.com/office/drawing/2014/main" id="{D9587D10-8473-5E5E-9AC8-36847354BB03}"/>
                </a:ext>
              </a:extLst>
            </p:cNvPr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" name="Google Shape;7518;p72">
              <a:extLst>
                <a:ext uri="{FF2B5EF4-FFF2-40B4-BE49-F238E27FC236}">
                  <a16:creationId xmlns:a16="http://schemas.microsoft.com/office/drawing/2014/main" id="{9C880015-645D-6071-5B21-EAE0E7AB83F1}"/>
                </a:ext>
              </a:extLst>
            </p:cNvPr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" name="Google Shape;7519;p72">
              <a:extLst>
                <a:ext uri="{FF2B5EF4-FFF2-40B4-BE49-F238E27FC236}">
                  <a16:creationId xmlns:a16="http://schemas.microsoft.com/office/drawing/2014/main" id="{895E7DEC-0B0F-6E9B-A523-A025D541BB90}"/>
                </a:ext>
              </a:extLst>
            </p:cNvPr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5" name="Google Shape;7520;p72">
              <a:extLst>
                <a:ext uri="{FF2B5EF4-FFF2-40B4-BE49-F238E27FC236}">
                  <a16:creationId xmlns:a16="http://schemas.microsoft.com/office/drawing/2014/main" id="{D98FE980-6BC3-6D31-0D79-EB821184D572}"/>
                </a:ext>
              </a:extLst>
            </p:cNvPr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6" name="Google Shape;7521;p72">
              <a:extLst>
                <a:ext uri="{FF2B5EF4-FFF2-40B4-BE49-F238E27FC236}">
                  <a16:creationId xmlns:a16="http://schemas.microsoft.com/office/drawing/2014/main" id="{43F86009-8309-46F4-6445-2622FC6F4A0D}"/>
                </a:ext>
              </a:extLst>
            </p:cNvPr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17" name="Google Shape;7522;p72">
            <a:extLst>
              <a:ext uri="{FF2B5EF4-FFF2-40B4-BE49-F238E27FC236}">
                <a16:creationId xmlns:a16="http://schemas.microsoft.com/office/drawing/2014/main" id="{2ADB5544-51D4-2829-4473-D92CCA1C4BD6}"/>
              </a:ext>
            </a:extLst>
          </p:cNvPr>
          <p:cNvGrpSpPr/>
          <p:nvPr/>
        </p:nvGrpSpPr>
        <p:grpSpPr>
          <a:xfrm>
            <a:off x="13687232" y="3600457"/>
            <a:ext cx="3131432" cy="733458"/>
            <a:chOff x="1247650" y="2075423"/>
            <a:chExt cx="6648477" cy="1557238"/>
          </a:xfrm>
        </p:grpSpPr>
        <p:sp>
          <p:nvSpPr>
            <p:cNvPr id="118" name="Google Shape;7523;p72">
              <a:extLst>
                <a:ext uri="{FF2B5EF4-FFF2-40B4-BE49-F238E27FC236}">
                  <a16:creationId xmlns:a16="http://schemas.microsoft.com/office/drawing/2014/main" id="{D1C08DDA-0D9A-DC34-4347-930913570C0C}"/>
                </a:ext>
              </a:extLst>
            </p:cNvPr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9" name="Google Shape;7524;p72">
              <a:extLst>
                <a:ext uri="{FF2B5EF4-FFF2-40B4-BE49-F238E27FC236}">
                  <a16:creationId xmlns:a16="http://schemas.microsoft.com/office/drawing/2014/main" id="{4E9EE9C5-AA65-D23D-52FC-6518E3571A60}"/>
                </a:ext>
              </a:extLst>
            </p:cNvPr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0" name="Google Shape;7525;p72">
              <a:extLst>
                <a:ext uri="{FF2B5EF4-FFF2-40B4-BE49-F238E27FC236}">
                  <a16:creationId xmlns:a16="http://schemas.microsoft.com/office/drawing/2014/main" id="{018CB2E3-E396-627B-EE3C-3815F578D911}"/>
                </a:ext>
              </a:extLst>
            </p:cNvPr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1" name="Google Shape;7526;p72">
              <a:extLst>
                <a:ext uri="{FF2B5EF4-FFF2-40B4-BE49-F238E27FC236}">
                  <a16:creationId xmlns:a16="http://schemas.microsoft.com/office/drawing/2014/main" id="{7951ACA6-568A-648C-0A70-8B9F62F0EB17}"/>
                </a:ext>
              </a:extLst>
            </p:cNvPr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2" name="Google Shape;7527;p72">
              <a:extLst>
                <a:ext uri="{FF2B5EF4-FFF2-40B4-BE49-F238E27FC236}">
                  <a16:creationId xmlns:a16="http://schemas.microsoft.com/office/drawing/2014/main" id="{AFACBDD6-085B-2124-6769-0FEFABAA97BB}"/>
                </a:ext>
              </a:extLst>
            </p:cNvPr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3" name="Google Shape;7528;p72">
              <a:extLst>
                <a:ext uri="{FF2B5EF4-FFF2-40B4-BE49-F238E27FC236}">
                  <a16:creationId xmlns:a16="http://schemas.microsoft.com/office/drawing/2014/main" id="{63779BEE-C64B-E6EA-8F9F-29E16812B5E7}"/>
                </a:ext>
              </a:extLst>
            </p:cNvPr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24" name="Google Shape;7529;p72">
            <a:extLst>
              <a:ext uri="{FF2B5EF4-FFF2-40B4-BE49-F238E27FC236}">
                <a16:creationId xmlns:a16="http://schemas.microsoft.com/office/drawing/2014/main" id="{AC099CB5-CE4E-1096-B718-AC8DC8BD5F24}"/>
              </a:ext>
            </a:extLst>
          </p:cNvPr>
          <p:cNvGrpSpPr/>
          <p:nvPr/>
        </p:nvGrpSpPr>
        <p:grpSpPr>
          <a:xfrm>
            <a:off x="13655857" y="5898086"/>
            <a:ext cx="3194122" cy="1326880"/>
            <a:chOff x="6796238" y="3158297"/>
            <a:chExt cx="1630319" cy="677257"/>
          </a:xfrm>
        </p:grpSpPr>
        <p:cxnSp>
          <p:nvCxnSpPr>
            <p:cNvPr id="125" name="Google Shape;7530;p72">
              <a:extLst>
                <a:ext uri="{FF2B5EF4-FFF2-40B4-BE49-F238E27FC236}">
                  <a16:creationId xmlns:a16="http://schemas.microsoft.com/office/drawing/2014/main" id="{AB8C1E90-7FC1-BD36-E5AE-D6DA8E0184F6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26" name="Google Shape;7531;p72">
              <a:extLst>
                <a:ext uri="{FF2B5EF4-FFF2-40B4-BE49-F238E27FC236}">
                  <a16:creationId xmlns:a16="http://schemas.microsoft.com/office/drawing/2014/main" id="{C30834B7-D2F3-C761-9BA4-8805CE3E32DD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27" name="Google Shape;7532;p72">
              <a:extLst>
                <a:ext uri="{FF2B5EF4-FFF2-40B4-BE49-F238E27FC236}">
                  <a16:creationId xmlns:a16="http://schemas.microsoft.com/office/drawing/2014/main" id="{94A4DD7C-F459-5413-630D-248E14F4CD63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28" name="Google Shape;7533;p72">
              <a:extLst>
                <a:ext uri="{FF2B5EF4-FFF2-40B4-BE49-F238E27FC236}">
                  <a16:creationId xmlns:a16="http://schemas.microsoft.com/office/drawing/2014/main" id="{216F965C-ECFB-3D9D-5D9B-E59F5A941A77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29" name="Google Shape;7534;p72">
              <a:extLst>
                <a:ext uri="{FF2B5EF4-FFF2-40B4-BE49-F238E27FC236}">
                  <a16:creationId xmlns:a16="http://schemas.microsoft.com/office/drawing/2014/main" id="{507C82EB-B13C-BA6B-A7F4-2C56FB8E8127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130" name="Google Shape;7535;p72">
                <a:extLst>
                  <a:ext uri="{FF2B5EF4-FFF2-40B4-BE49-F238E27FC236}">
                    <a16:creationId xmlns:a16="http://schemas.microsoft.com/office/drawing/2014/main" id="{76090360-6E41-6EA0-EF44-2715EA5B4C60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1" name="Google Shape;7536;p72">
                <a:extLst>
                  <a:ext uri="{FF2B5EF4-FFF2-40B4-BE49-F238E27FC236}">
                    <a16:creationId xmlns:a16="http://schemas.microsoft.com/office/drawing/2014/main" id="{B9F213CE-224B-C0E8-2B2D-1C8010858CD9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2" name="Google Shape;7537;p72">
                <a:extLst>
                  <a:ext uri="{FF2B5EF4-FFF2-40B4-BE49-F238E27FC236}">
                    <a16:creationId xmlns:a16="http://schemas.microsoft.com/office/drawing/2014/main" id="{F2CB8CD7-9A2C-D914-B7F8-8504F1B5B583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33" name="Google Shape;7538;p72">
            <a:extLst>
              <a:ext uri="{FF2B5EF4-FFF2-40B4-BE49-F238E27FC236}">
                <a16:creationId xmlns:a16="http://schemas.microsoft.com/office/drawing/2014/main" id="{F09DC065-BD75-B17D-9446-4A36FBAEBD22}"/>
              </a:ext>
            </a:extLst>
          </p:cNvPr>
          <p:cNvGrpSpPr/>
          <p:nvPr/>
        </p:nvGrpSpPr>
        <p:grpSpPr>
          <a:xfrm>
            <a:off x="10698132" y="1940871"/>
            <a:ext cx="2737212" cy="3187610"/>
            <a:chOff x="1839112" y="2209163"/>
            <a:chExt cx="1918159" cy="2233784"/>
          </a:xfrm>
        </p:grpSpPr>
        <p:sp>
          <p:nvSpPr>
            <p:cNvPr id="134" name="Google Shape;7539;p72">
              <a:extLst>
                <a:ext uri="{FF2B5EF4-FFF2-40B4-BE49-F238E27FC236}">
                  <a16:creationId xmlns:a16="http://schemas.microsoft.com/office/drawing/2014/main" id="{33F1E7AE-13E8-1EFB-C8A6-4A0B57578A16}"/>
                </a:ext>
              </a:extLst>
            </p:cNvPr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5" name="Google Shape;7540;p72">
              <a:extLst>
                <a:ext uri="{FF2B5EF4-FFF2-40B4-BE49-F238E27FC236}">
                  <a16:creationId xmlns:a16="http://schemas.microsoft.com/office/drawing/2014/main" id="{FCF36EFD-EF6E-6661-6563-BF1132F5C8C4}"/>
                </a:ext>
              </a:extLst>
            </p:cNvPr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6" name="Google Shape;7541;p72">
              <a:extLst>
                <a:ext uri="{FF2B5EF4-FFF2-40B4-BE49-F238E27FC236}">
                  <a16:creationId xmlns:a16="http://schemas.microsoft.com/office/drawing/2014/main" id="{4ED099F0-D1BD-DC5F-946E-C0929983E8BC}"/>
                </a:ext>
              </a:extLst>
            </p:cNvPr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137" name="Google Shape;7542;p72">
              <a:extLst>
                <a:ext uri="{FF2B5EF4-FFF2-40B4-BE49-F238E27FC236}">
                  <a16:creationId xmlns:a16="http://schemas.microsoft.com/office/drawing/2014/main" id="{07026405-9D95-D8BC-38C1-EBD06B51E4AF}"/>
                </a:ext>
              </a:extLst>
            </p:cNvPr>
            <p:cNvCxnSpPr>
              <a:stCxn id="134" idx="6"/>
              <a:endCxn id="135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7543;p72">
              <a:extLst>
                <a:ext uri="{FF2B5EF4-FFF2-40B4-BE49-F238E27FC236}">
                  <a16:creationId xmlns:a16="http://schemas.microsoft.com/office/drawing/2014/main" id="{1ED3CA38-E46F-1430-BA26-F216EFB78F50}"/>
                </a:ext>
              </a:extLst>
            </p:cNvPr>
            <p:cNvCxnSpPr>
              <a:stCxn id="135" idx="4"/>
              <a:endCxn id="141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7545;p72">
              <a:extLst>
                <a:ext uri="{FF2B5EF4-FFF2-40B4-BE49-F238E27FC236}">
                  <a16:creationId xmlns:a16="http://schemas.microsoft.com/office/drawing/2014/main" id="{E3FC5661-DAA8-39AC-8688-58E42F3D3D87}"/>
                </a:ext>
              </a:extLst>
            </p:cNvPr>
            <p:cNvCxnSpPr>
              <a:stCxn id="141" idx="6"/>
              <a:endCxn id="136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7546;p72">
              <a:extLst>
                <a:ext uri="{FF2B5EF4-FFF2-40B4-BE49-F238E27FC236}">
                  <a16:creationId xmlns:a16="http://schemas.microsoft.com/office/drawing/2014/main" id="{F44F66F5-003D-A048-8975-EDB6C2ABC1FA}"/>
                </a:ext>
              </a:extLst>
            </p:cNvPr>
            <p:cNvCxnSpPr>
              <a:stCxn id="136" idx="4"/>
              <a:endCxn id="142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1" name="Google Shape;7544;p72">
              <a:extLst>
                <a:ext uri="{FF2B5EF4-FFF2-40B4-BE49-F238E27FC236}">
                  <a16:creationId xmlns:a16="http://schemas.microsoft.com/office/drawing/2014/main" id="{1F7C59F5-2DBB-D1E0-B7B5-82A407EAFF52}"/>
                </a:ext>
              </a:extLst>
            </p:cNvPr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2" name="Google Shape;7547;p72">
              <a:extLst>
                <a:ext uri="{FF2B5EF4-FFF2-40B4-BE49-F238E27FC236}">
                  <a16:creationId xmlns:a16="http://schemas.microsoft.com/office/drawing/2014/main" id="{7C5A1E89-026D-0AB4-5147-F6706E6009BA}"/>
                </a:ext>
              </a:extLst>
            </p:cNvPr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3" name="Google Shape;7548;p72">
              <a:extLst>
                <a:ext uri="{FF2B5EF4-FFF2-40B4-BE49-F238E27FC236}">
                  <a16:creationId xmlns:a16="http://schemas.microsoft.com/office/drawing/2014/main" id="{B8CD56BA-8B41-CD7F-8DA5-AB8AF3BEA27E}"/>
                </a:ext>
              </a:extLst>
            </p:cNvPr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144" name="Google Shape;7549;p72">
              <a:extLst>
                <a:ext uri="{FF2B5EF4-FFF2-40B4-BE49-F238E27FC236}">
                  <a16:creationId xmlns:a16="http://schemas.microsoft.com/office/drawing/2014/main" id="{F04529B7-AAA6-0CB4-8135-F37FDFB127F6}"/>
                </a:ext>
              </a:extLst>
            </p:cNvPr>
            <p:cNvCxnSpPr>
              <a:endCxn id="143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5" name="Google Shape;7550;p72">
            <a:extLst>
              <a:ext uri="{FF2B5EF4-FFF2-40B4-BE49-F238E27FC236}">
                <a16:creationId xmlns:a16="http://schemas.microsoft.com/office/drawing/2014/main" id="{05C92135-7A06-D399-77A5-49D44D17F4E6}"/>
              </a:ext>
            </a:extLst>
          </p:cNvPr>
          <p:cNvGrpSpPr/>
          <p:nvPr/>
        </p:nvGrpSpPr>
        <p:grpSpPr>
          <a:xfrm>
            <a:off x="6962878" y="1953342"/>
            <a:ext cx="3275936" cy="309884"/>
            <a:chOff x="238125" y="2506075"/>
            <a:chExt cx="7115411" cy="673075"/>
          </a:xfrm>
        </p:grpSpPr>
        <p:sp>
          <p:nvSpPr>
            <p:cNvPr id="146" name="Google Shape;7551;p72">
              <a:extLst>
                <a:ext uri="{FF2B5EF4-FFF2-40B4-BE49-F238E27FC236}">
                  <a16:creationId xmlns:a16="http://schemas.microsoft.com/office/drawing/2014/main" id="{0B7DB4AA-FB64-FF6C-DFE7-468A753F1A98}"/>
                </a:ext>
              </a:extLst>
            </p:cNvPr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7" name="Google Shape;7552;p72">
              <a:extLst>
                <a:ext uri="{FF2B5EF4-FFF2-40B4-BE49-F238E27FC236}">
                  <a16:creationId xmlns:a16="http://schemas.microsoft.com/office/drawing/2014/main" id="{E80B99EE-D245-3BF1-084F-DFDBE7837C23}"/>
                </a:ext>
              </a:extLst>
            </p:cNvPr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8" name="Google Shape;7553;p72">
              <a:extLst>
                <a:ext uri="{FF2B5EF4-FFF2-40B4-BE49-F238E27FC236}">
                  <a16:creationId xmlns:a16="http://schemas.microsoft.com/office/drawing/2014/main" id="{F4221BC1-0B9A-B355-DAD4-1B3A514F4D00}"/>
                </a:ext>
              </a:extLst>
            </p:cNvPr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9" name="Google Shape;7554;p72">
              <a:extLst>
                <a:ext uri="{FF2B5EF4-FFF2-40B4-BE49-F238E27FC236}">
                  <a16:creationId xmlns:a16="http://schemas.microsoft.com/office/drawing/2014/main" id="{AD7BD9AC-622D-55E8-40C1-8D29ABFE537B}"/>
                </a:ext>
              </a:extLst>
            </p:cNvPr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0" name="Google Shape;7555;p72">
              <a:extLst>
                <a:ext uri="{FF2B5EF4-FFF2-40B4-BE49-F238E27FC236}">
                  <a16:creationId xmlns:a16="http://schemas.microsoft.com/office/drawing/2014/main" id="{7585D927-A3CF-CE1D-8074-6489F5621897}"/>
                </a:ext>
              </a:extLst>
            </p:cNvPr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51" name="Google Shape;7556;p72">
            <a:extLst>
              <a:ext uri="{FF2B5EF4-FFF2-40B4-BE49-F238E27FC236}">
                <a16:creationId xmlns:a16="http://schemas.microsoft.com/office/drawing/2014/main" id="{4435809E-678F-D127-E0A8-64E1C14F6F70}"/>
              </a:ext>
            </a:extLst>
          </p:cNvPr>
          <p:cNvGrpSpPr/>
          <p:nvPr/>
        </p:nvGrpSpPr>
        <p:grpSpPr>
          <a:xfrm>
            <a:off x="1440248" y="2596539"/>
            <a:ext cx="4953524" cy="183486"/>
            <a:chOff x="1464850" y="436376"/>
            <a:chExt cx="6001362" cy="222300"/>
          </a:xfrm>
        </p:grpSpPr>
        <p:sp>
          <p:nvSpPr>
            <p:cNvPr id="152" name="Google Shape;7557;p72">
              <a:extLst>
                <a:ext uri="{FF2B5EF4-FFF2-40B4-BE49-F238E27FC236}">
                  <a16:creationId xmlns:a16="http://schemas.microsoft.com/office/drawing/2014/main" id="{1C0C62AE-98BA-0451-D175-34E90EA7A5FC}"/>
                </a:ext>
              </a:extLst>
            </p:cNvPr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3" name="Google Shape;7558;p72">
              <a:extLst>
                <a:ext uri="{FF2B5EF4-FFF2-40B4-BE49-F238E27FC236}">
                  <a16:creationId xmlns:a16="http://schemas.microsoft.com/office/drawing/2014/main" id="{3235041A-876A-2802-80BB-8CF35836799D}"/>
                </a:ext>
              </a:extLst>
            </p:cNvPr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4" name="Google Shape;7559;p72">
              <a:extLst>
                <a:ext uri="{FF2B5EF4-FFF2-40B4-BE49-F238E27FC236}">
                  <a16:creationId xmlns:a16="http://schemas.microsoft.com/office/drawing/2014/main" id="{075A1A11-D7F4-6A82-37E6-CD0827DE6500}"/>
                </a:ext>
              </a:extLst>
            </p:cNvPr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" name="Google Shape;7560;p72">
              <a:extLst>
                <a:ext uri="{FF2B5EF4-FFF2-40B4-BE49-F238E27FC236}">
                  <a16:creationId xmlns:a16="http://schemas.microsoft.com/office/drawing/2014/main" id="{06586ADD-B935-F38E-E977-CA1844FC9547}"/>
                </a:ext>
              </a:extLst>
            </p:cNvPr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6" name="Google Shape;7561;p72">
              <a:extLst>
                <a:ext uri="{FF2B5EF4-FFF2-40B4-BE49-F238E27FC236}">
                  <a16:creationId xmlns:a16="http://schemas.microsoft.com/office/drawing/2014/main" id="{384862ED-0932-4DD0-FF1F-BE9D20D18A35}"/>
                </a:ext>
              </a:extLst>
            </p:cNvPr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157" name="Google Shape;7562;p72">
              <a:extLst>
                <a:ext uri="{FF2B5EF4-FFF2-40B4-BE49-F238E27FC236}">
                  <a16:creationId xmlns:a16="http://schemas.microsoft.com/office/drawing/2014/main" id="{9DD028B4-8901-9C50-2F88-9CD70AD83FD4}"/>
                </a:ext>
              </a:extLst>
            </p:cNvPr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7563;p72">
              <a:extLst>
                <a:ext uri="{FF2B5EF4-FFF2-40B4-BE49-F238E27FC236}">
                  <a16:creationId xmlns:a16="http://schemas.microsoft.com/office/drawing/2014/main" id="{CF641169-0E46-3638-7AB9-38E5CD5C6A4B}"/>
                </a:ext>
              </a:extLst>
            </p:cNvPr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7564;p72">
              <a:extLst>
                <a:ext uri="{FF2B5EF4-FFF2-40B4-BE49-F238E27FC236}">
                  <a16:creationId xmlns:a16="http://schemas.microsoft.com/office/drawing/2014/main" id="{CC8EAB91-1140-60EB-CBBD-6D307C1905B5}"/>
                </a:ext>
              </a:extLst>
            </p:cNvPr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7565;p72">
              <a:extLst>
                <a:ext uri="{FF2B5EF4-FFF2-40B4-BE49-F238E27FC236}">
                  <a16:creationId xmlns:a16="http://schemas.microsoft.com/office/drawing/2014/main" id="{C24B8285-99F0-A603-7714-3D6487330351}"/>
                </a:ext>
              </a:extLst>
            </p:cNvPr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1" name="Google Shape;7566;p72">
            <a:extLst>
              <a:ext uri="{FF2B5EF4-FFF2-40B4-BE49-F238E27FC236}">
                <a16:creationId xmlns:a16="http://schemas.microsoft.com/office/drawing/2014/main" id="{8DB2C998-3429-0948-897B-00E907A01548}"/>
              </a:ext>
            </a:extLst>
          </p:cNvPr>
          <p:cNvGrpSpPr/>
          <p:nvPr/>
        </p:nvGrpSpPr>
        <p:grpSpPr>
          <a:xfrm>
            <a:off x="1412782" y="5067469"/>
            <a:ext cx="2905420" cy="1303846"/>
            <a:chOff x="803162" y="2667727"/>
            <a:chExt cx="1411906" cy="633611"/>
          </a:xfrm>
        </p:grpSpPr>
        <p:cxnSp>
          <p:nvCxnSpPr>
            <p:cNvPr id="162" name="Google Shape;7567;p72">
              <a:extLst>
                <a:ext uri="{FF2B5EF4-FFF2-40B4-BE49-F238E27FC236}">
                  <a16:creationId xmlns:a16="http://schemas.microsoft.com/office/drawing/2014/main" id="{CB9C82BB-D5FE-56DA-6ACF-C1ACBB59D2A7}"/>
                </a:ext>
              </a:extLst>
            </p:cNvPr>
            <p:cNvCxnSpPr>
              <a:stCxn id="174" idx="2"/>
              <a:endCxn id="172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3" name="Google Shape;7570;p72">
              <a:extLst>
                <a:ext uri="{FF2B5EF4-FFF2-40B4-BE49-F238E27FC236}">
                  <a16:creationId xmlns:a16="http://schemas.microsoft.com/office/drawing/2014/main" id="{6EF90224-87BA-AF0F-40CE-42E871867712}"/>
                </a:ext>
              </a:extLst>
            </p:cNvPr>
            <p:cNvCxnSpPr>
              <a:stCxn id="173" idx="0"/>
              <a:endCxn id="174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" name="Google Shape;7572;p72">
              <a:extLst>
                <a:ext uri="{FF2B5EF4-FFF2-40B4-BE49-F238E27FC236}">
                  <a16:creationId xmlns:a16="http://schemas.microsoft.com/office/drawing/2014/main" id="{67B3E3CB-C472-B496-191E-74F70D689C34}"/>
                </a:ext>
              </a:extLst>
            </p:cNvPr>
            <p:cNvCxnSpPr>
              <a:stCxn id="173" idx="2"/>
              <a:endCxn id="169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7574;p72">
              <a:extLst>
                <a:ext uri="{FF2B5EF4-FFF2-40B4-BE49-F238E27FC236}">
                  <a16:creationId xmlns:a16="http://schemas.microsoft.com/office/drawing/2014/main" id="{9B064E54-EE22-7149-F7AB-232BC3B0C2E2}"/>
                </a:ext>
              </a:extLst>
            </p:cNvPr>
            <p:cNvCxnSpPr>
              <a:stCxn id="168" idx="0"/>
              <a:endCxn id="173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" name="Google Shape;7576;p72">
              <a:extLst>
                <a:ext uri="{FF2B5EF4-FFF2-40B4-BE49-F238E27FC236}">
                  <a16:creationId xmlns:a16="http://schemas.microsoft.com/office/drawing/2014/main" id="{19A27AFE-468F-D274-FE3E-3DD306CA80F6}"/>
                </a:ext>
              </a:extLst>
            </p:cNvPr>
            <p:cNvCxnSpPr>
              <a:stCxn id="172" idx="2"/>
              <a:endCxn id="171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" name="Google Shape;7578;p72">
              <a:extLst>
                <a:ext uri="{FF2B5EF4-FFF2-40B4-BE49-F238E27FC236}">
                  <a16:creationId xmlns:a16="http://schemas.microsoft.com/office/drawing/2014/main" id="{7939ED2E-D7E5-F606-BD61-F9F832D5DB09}"/>
                </a:ext>
              </a:extLst>
            </p:cNvPr>
            <p:cNvCxnSpPr>
              <a:stCxn id="170" idx="0"/>
              <a:endCxn id="172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8" name="Google Shape;7575;p72">
              <a:extLst>
                <a:ext uri="{FF2B5EF4-FFF2-40B4-BE49-F238E27FC236}">
                  <a16:creationId xmlns:a16="http://schemas.microsoft.com/office/drawing/2014/main" id="{A589BEED-4EE1-F1C7-79A8-FEA4BA41E4F6}"/>
                </a:ext>
              </a:extLst>
            </p:cNvPr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rgbClr val="FFFFFF"/>
                </a:solidFill>
              </a:endParaRPr>
            </a:p>
          </p:txBody>
        </p:sp>
        <p:sp>
          <p:nvSpPr>
            <p:cNvPr id="169" name="Google Shape;7573;p72">
              <a:extLst>
                <a:ext uri="{FF2B5EF4-FFF2-40B4-BE49-F238E27FC236}">
                  <a16:creationId xmlns:a16="http://schemas.microsoft.com/office/drawing/2014/main" id="{BB7614A2-261F-B602-9128-637AE3B38A4A}"/>
                </a:ext>
              </a:extLst>
            </p:cNvPr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rgbClr val="FFFFFF"/>
                </a:solidFill>
              </a:endParaRPr>
            </a:p>
          </p:txBody>
        </p:sp>
        <p:sp>
          <p:nvSpPr>
            <p:cNvPr id="170" name="Google Shape;7579;p72">
              <a:extLst>
                <a:ext uri="{FF2B5EF4-FFF2-40B4-BE49-F238E27FC236}">
                  <a16:creationId xmlns:a16="http://schemas.microsoft.com/office/drawing/2014/main" id="{09D6E6E5-FB48-E1A0-42C2-689FAD42B503}"/>
                </a:ext>
              </a:extLst>
            </p:cNvPr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rgbClr val="FFFFFF"/>
                </a:solidFill>
              </a:endParaRPr>
            </a:p>
          </p:txBody>
        </p:sp>
        <p:sp>
          <p:nvSpPr>
            <p:cNvPr id="171" name="Google Shape;7577;p72">
              <a:extLst>
                <a:ext uri="{FF2B5EF4-FFF2-40B4-BE49-F238E27FC236}">
                  <a16:creationId xmlns:a16="http://schemas.microsoft.com/office/drawing/2014/main" id="{A2493BF2-6460-DB07-A46A-33FB1E0ED2C5}"/>
                </a:ext>
              </a:extLst>
            </p:cNvPr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rgbClr val="FFFFFF"/>
                </a:solidFill>
              </a:endParaRPr>
            </a:p>
          </p:txBody>
        </p:sp>
        <p:sp>
          <p:nvSpPr>
            <p:cNvPr id="172" name="Google Shape;7569;p72">
              <a:extLst>
                <a:ext uri="{FF2B5EF4-FFF2-40B4-BE49-F238E27FC236}">
                  <a16:creationId xmlns:a16="http://schemas.microsoft.com/office/drawing/2014/main" id="{674E50C7-6C4A-B299-D761-4219A37684D1}"/>
                </a:ext>
              </a:extLst>
            </p:cNvPr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rgbClr val="FFFFFF"/>
                </a:solidFill>
              </a:endParaRPr>
            </a:p>
          </p:txBody>
        </p:sp>
        <p:sp>
          <p:nvSpPr>
            <p:cNvPr id="173" name="Google Shape;7571;p72">
              <a:extLst>
                <a:ext uri="{FF2B5EF4-FFF2-40B4-BE49-F238E27FC236}">
                  <a16:creationId xmlns:a16="http://schemas.microsoft.com/office/drawing/2014/main" id="{5C0302D6-59F6-8567-422A-B7203F384E4A}"/>
                </a:ext>
              </a:extLst>
            </p:cNvPr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rgbClr val="FFFFFF"/>
                </a:solidFill>
              </a:endParaRPr>
            </a:p>
          </p:txBody>
        </p:sp>
        <p:sp>
          <p:nvSpPr>
            <p:cNvPr id="174" name="Google Shape;7568;p72">
              <a:extLst>
                <a:ext uri="{FF2B5EF4-FFF2-40B4-BE49-F238E27FC236}">
                  <a16:creationId xmlns:a16="http://schemas.microsoft.com/office/drawing/2014/main" id="{39390D94-DA80-A314-F82E-E09C1CE8CC10}"/>
                </a:ext>
              </a:extLst>
            </p:cNvPr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FFFFFF"/>
                </a:solidFill>
              </a:endParaRPr>
            </a:p>
          </p:txBody>
        </p:sp>
      </p:grpSp>
      <p:grpSp>
        <p:nvGrpSpPr>
          <p:cNvPr id="175" name="Google Shape;7580;p72">
            <a:extLst>
              <a:ext uri="{FF2B5EF4-FFF2-40B4-BE49-F238E27FC236}">
                <a16:creationId xmlns:a16="http://schemas.microsoft.com/office/drawing/2014/main" id="{C81A609E-6654-24D6-A00C-DACF5E7041A6}"/>
              </a:ext>
            </a:extLst>
          </p:cNvPr>
          <p:cNvGrpSpPr/>
          <p:nvPr/>
        </p:nvGrpSpPr>
        <p:grpSpPr>
          <a:xfrm>
            <a:off x="1412787" y="1938547"/>
            <a:ext cx="5037082" cy="418618"/>
            <a:chOff x="803163" y="1111966"/>
            <a:chExt cx="2447800" cy="203430"/>
          </a:xfrm>
        </p:grpSpPr>
        <p:grpSp>
          <p:nvGrpSpPr>
            <p:cNvPr id="176" name="Google Shape;7581;p72">
              <a:extLst>
                <a:ext uri="{FF2B5EF4-FFF2-40B4-BE49-F238E27FC236}">
                  <a16:creationId xmlns:a16="http://schemas.microsoft.com/office/drawing/2014/main" id="{B73D617D-AFBD-D879-BF59-494BE317622F}"/>
                </a:ext>
              </a:extLst>
            </p:cNvPr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</p:grpSpPr>
          <p:sp>
            <p:nvSpPr>
              <p:cNvPr id="194" name="Google Shape;7582;p72">
                <a:extLst>
                  <a:ext uri="{FF2B5EF4-FFF2-40B4-BE49-F238E27FC236}">
                    <a16:creationId xmlns:a16="http://schemas.microsoft.com/office/drawing/2014/main" id="{C69F7BA2-A245-C1FC-50A2-6574C24CAC6C}"/>
                  </a:ext>
                </a:extLst>
              </p:cNvPr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195" name="Google Shape;7583;p72">
                <a:extLst>
                  <a:ext uri="{FF2B5EF4-FFF2-40B4-BE49-F238E27FC236}">
                    <a16:creationId xmlns:a16="http://schemas.microsoft.com/office/drawing/2014/main" id="{244B11BE-AC6C-728A-D11A-C0D25B308760}"/>
                  </a:ext>
                </a:extLst>
              </p:cNvPr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96" name="Google Shape;7584;p72">
                  <a:extLst>
                    <a:ext uri="{FF2B5EF4-FFF2-40B4-BE49-F238E27FC236}">
                      <a16:creationId xmlns:a16="http://schemas.microsoft.com/office/drawing/2014/main" id="{CD2D3F85-3424-8B1F-8F0C-F85B269FEAA4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7" name="Google Shape;7585;p72">
                  <a:extLst>
                    <a:ext uri="{FF2B5EF4-FFF2-40B4-BE49-F238E27FC236}">
                      <a16:creationId xmlns:a16="http://schemas.microsoft.com/office/drawing/2014/main" id="{05920D86-DDE1-2FE4-8C4F-D81740FEEE29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cxnSp>
          <p:nvCxnSpPr>
            <p:cNvPr id="177" name="Google Shape;7586;p72">
              <a:extLst>
                <a:ext uri="{FF2B5EF4-FFF2-40B4-BE49-F238E27FC236}">
                  <a16:creationId xmlns:a16="http://schemas.microsoft.com/office/drawing/2014/main" id="{24350283-5F04-9A8B-91C2-39A8DEA8408F}"/>
                </a:ext>
              </a:extLst>
            </p:cNvPr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8" name="Google Shape;7587;p72">
              <a:extLst>
                <a:ext uri="{FF2B5EF4-FFF2-40B4-BE49-F238E27FC236}">
                  <a16:creationId xmlns:a16="http://schemas.microsoft.com/office/drawing/2014/main" id="{37318318-6349-6963-814B-B81A690A6CD8}"/>
                </a:ext>
              </a:extLst>
            </p:cNvPr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79" name="Google Shape;7588;p72">
              <a:extLst>
                <a:ext uri="{FF2B5EF4-FFF2-40B4-BE49-F238E27FC236}">
                  <a16:creationId xmlns:a16="http://schemas.microsoft.com/office/drawing/2014/main" id="{07EE7DC5-0F58-2E31-22F1-A0F9658AE680}"/>
                </a:ext>
              </a:extLst>
            </p:cNvPr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</p:grpSpPr>
          <p:grpSp>
            <p:nvGrpSpPr>
              <p:cNvPr id="190" name="Google Shape;7589;p72">
                <a:extLst>
                  <a:ext uri="{FF2B5EF4-FFF2-40B4-BE49-F238E27FC236}">
                    <a16:creationId xmlns:a16="http://schemas.microsoft.com/office/drawing/2014/main" id="{F0CCC588-4AFF-FC04-ADFE-ECC6B0403A2B}"/>
                  </a:ext>
                </a:extLst>
              </p:cNvPr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192" name="Google Shape;7590;p72">
                  <a:extLst>
                    <a:ext uri="{FF2B5EF4-FFF2-40B4-BE49-F238E27FC236}">
                      <a16:creationId xmlns:a16="http://schemas.microsoft.com/office/drawing/2014/main" id="{5539F6F9-283D-62C2-A291-B354406B31E5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3" name="Google Shape;7591;p72">
                  <a:extLst>
                    <a:ext uri="{FF2B5EF4-FFF2-40B4-BE49-F238E27FC236}">
                      <a16:creationId xmlns:a16="http://schemas.microsoft.com/office/drawing/2014/main" id="{0661AAA8-83F4-C3E8-E2F7-7CB19EAFDA03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191" name="Google Shape;7592;p72">
                <a:extLst>
                  <a:ext uri="{FF2B5EF4-FFF2-40B4-BE49-F238E27FC236}">
                    <a16:creationId xmlns:a16="http://schemas.microsoft.com/office/drawing/2014/main" id="{391E9AEA-FF95-E191-A52A-579544716E86}"/>
                  </a:ext>
                </a:extLst>
              </p:cNvPr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80" name="Google Shape;7593;p72">
              <a:extLst>
                <a:ext uri="{FF2B5EF4-FFF2-40B4-BE49-F238E27FC236}">
                  <a16:creationId xmlns:a16="http://schemas.microsoft.com/office/drawing/2014/main" id="{4D9FCC99-0870-802F-373D-A818D182962A}"/>
                </a:ext>
              </a:extLst>
            </p:cNvPr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</p:grpSpPr>
          <p:grpSp>
            <p:nvGrpSpPr>
              <p:cNvPr id="186" name="Google Shape;7594;p72">
                <a:extLst>
                  <a:ext uri="{FF2B5EF4-FFF2-40B4-BE49-F238E27FC236}">
                    <a16:creationId xmlns:a16="http://schemas.microsoft.com/office/drawing/2014/main" id="{8CB12C15-AC84-2995-3BDE-0761D010553F}"/>
                  </a:ext>
                </a:extLst>
              </p:cNvPr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88" name="Google Shape;7595;p72">
                  <a:extLst>
                    <a:ext uri="{FF2B5EF4-FFF2-40B4-BE49-F238E27FC236}">
                      <a16:creationId xmlns:a16="http://schemas.microsoft.com/office/drawing/2014/main" id="{5F016E16-2FE0-20BB-5C3A-C8718A556FBA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9" name="Google Shape;7596;p72">
                  <a:extLst>
                    <a:ext uri="{FF2B5EF4-FFF2-40B4-BE49-F238E27FC236}">
                      <a16:creationId xmlns:a16="http://schemas.microsoft.com/office/drawing/2014/main" id="{104115FD-4193-0466-B72D-23DDD1F16369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187" name="Google Shape;7597;p72">
                <a:extLst>
                  <a:ext uri="{FF2B5EF4-FFF2-40B4-BE49-F238E27FC236}">
                    <a16:creationId xmlns:a16="http://schemas.microsoft.com/office/drawing/2014/main" id="{23A0362D-CD74-A912-6F07-8CAF6544AB75}"/>
                  </a:ext>
                </a:extLst>
              </p:cNvPr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81" name="Google Shape;7598;p72">
              <a:extLst>
                <a:ext uri="{FF2B5EF4-FFF2-40B4-BE49-F238E27FC236}">
                  <a16:creationId xmlns:a16="http://schemas.microsoft.com/office/drawing/2014/main" id="{393F1FFB-D5A7-826C-00EB-7F41589C1190}"/>
                </a:ext>
              </a:extLst>
            </p:cNvPr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</p:grpSpPr>
          <p:grpSp>
            <p:nvGrpSpPr>
              <p:cNvPr id="182" name="Google Shape;7599;p72">
                <a:extLst>
                  <a:ext uri="{FF2B5EF4-FFF2-40B4-BE49-F238E27FC236}">
                    <a16:creationId xmlns:a16="http://schemas.microsoft.com/office/drawing/2014/main" id="{0090F6F9-3400-C4F6-0DFA-9C48410122CA}"/>
                  </a:ext>
                </a:extLst>
              </p:cNvPr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84" name="Google Shape;7600;p72">
                  <a:extLst>
                    <a:ext uri="{FF2B5EF4-FFF2-40B4-BE49-F238E27FC236}">
                      <a16:creationId xmlns:a16="http://schemas.microsoft.com/office/drawing/2014/main" id="{F846C71A-BCBE-393B-E466-355AEB0D2391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5" name="Google Shape;7601;p72">
                  <a:extLst>
                    <a:ext uri="{FF2B5EF4-FFF2-40B4-BE49-F238E27FC236}">
                      <a16:creationId xmlns:a16="http://schemas.microsoft.com/office/drawing/2014/main" id="{1331873A-9D34-9E82-D79A-0EDEF6475A7C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sp>
            <p:nvSpPr>
              <p:cNvPr id="183" name="Google Shape;7602;p72">
                <a:extLst>
                  <a:ext uri="{FF2B5EF4-FFF2-40B4-BE49-F238E27FC236}">
                    <a16:creationId xmlns:a16="http://schemas.microsoft.com/office/drawing/2014/main" id="{900AAC01-85C0-6CAC-F873-D6F88AD1187E}"/>
                  </a:ext>
                </a:extLst>
              </p:cNvPr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98" name="Google Shape;7603;p72">
            <a:extLst>
              <a:ext uri="{FF2B5EF4-FFF2-40B4-BE49-F238E27FC236}">
                <a16:creationId xmlns:a16="http://schemas.microsoft.com/office/drawing/2014/main" id="{7BE6C993-D5B6-2CAB-C39D-FE7CA9FD4F0C}"/>
              </a:ext>
            </a:extLst>
          </p:cNvPr>
          <p:cNvGrpSpPr/>
          <p:nvPr/>
        </p:nvGrpSpPr>
        <p:grpSpPr>
          <a:xfrm>
            <a:off x="6998806" y="7331809"/>
            <a:ext cx="3135556" cy="983354"/>
            <a:chOff x="5194708" y="3484366"/>
            <a:chExt cx="3148148" cy="987304"/>
          </a:xfrm>
        </p:grpSpPr>
        <p:grpSp>
          <p:nvGrpSpPr>
            <p:cNvPr id="199" name="Google Shape;7604;p72">
              <a:extLst>
                <a:ext uri="{FF2B5EF4-FFF2-40B4-BE49-F238E27FC236}">
                  <a16:creationId xmlns:a16="http://schemas.microsoft.com/office/drawing/2014/main" id="{38D922A2-7A60-CB80-394A-D02DE713653B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212" name="Google Shape;7605;p72">
                <a:extLst>
                  <a:ext uri="{FF2B5EF4-FFF2-40B4-BE49-F238E27FC236}">
                    <a16:creationId xmlns:a16="http://schemas.microsoft.com/office/drawing/2014/main" id="{48AB8C59-3642-1F97-BB9A-E0EC0B5959D9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3" name="Google Shape;7606;p72">
                <a:extLst>
                  <a:ext uri="{FF2B5EF4-FFF2-40B4-BE49-F238E27FC236}">
                    <a16:creationId xmlns:a16="http://schemas.microsoft.com/office/drawing/2014/main" id="{29D133EB-A2DC-B3BC-EF9A-035F5B9D4C5E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4" name="Google Shape;7607;p72">
                <a:extLst>
                  <a:ext uri="{FF2B5EF4-FFF2-40B4-BE49-F238E27FC236}">
                    <a16:creationId xmlns:a16="http://schemas.microsoft.com/office/drawing/2014/main" id="{3263A7C8-B273-8691-A814-D9B1C3B48FF2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00" name="Google Shape;7608;p72">
              <a:extLst>
                <a:ext uri="{FF2B5EF4-FFF2-40B4-BE49-F238E27FC236}">
                  <a16:creationId xmlns:a16="http://schemas.microsoft.com/office/drawing/2014/main" id="{014F5155-AC61-6C41-5185-53E64A8A9748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209" name="Google Shape;7609;p72">
                <a:extLst>
                  <a:ext uri="{FF2B5EF4-FFF2-40B4-BE49-F238E27FC236}">
                    <a16:creationId xmlns:a16="http://schemas.microsoft.com/office/drawing/2014/main" id="{3B3A5950-1324-899E-1574-018CD4FE3AAC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0" name="Google Shape;7610;p72">
                <a:extLst>
                  <a:ext uri="{FF2B5EF4-FFF2-40B4-BE49-F238E27FC236}">
                    <a16:creationId xmlns:a16="http://schemas.microsoft.com/office/drawing/2014/main" id="{9DA6EB6B-9BDE-4E38-1630-381140877E58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1" name="Google Shape;7611;p72">
                <a:extLst>
                  <a:ext uri="{FF2B5EF4-FFF2-40B4-BE49-F238E27FC236}">
                    <a16:creationId xmlns:a16="http://schemas.microsoft.com/office/drawing/2014/main" id="{622B073C-6820-1657-A031-37A307CC10C4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01" name="Google Shape;7612;p72">
              <a:extLst>
                <a:ext uri="{FF2B5EF4-FFF2-40B4-BE49-F238E27FC236}">
                  <a16:creationId xmlns:a16="http://schemas.microsoft.com/office/drawing/2014/main" id="{6FAEF915-A1F9-848F-4F32-2773DBEE3BC0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206" name="Google Shape;7613;p72">
                <a:extLst>
                  <a:ext uri="{FF2B5EF4-FFF2-40B4-BE49-F238E27FC236}">
                    <a16:creationId xmlns:a16="http://schemas.microsoft.com/office/drawing/2014/main" id="{52675D8A-A32B-AAE7-7912-15F3D1C7E0BA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7" name="Google Shape;7614;p72">
                <a:extLst>
                  <a:ext uri="{FF2B5EF4-FFF2-40B4-BE49-F238E27FC236}">
                    <a16:creationId xmlns:a16="http://schemas.microsoft.com/office/drawing/2014/main" id="{4826A714-0897-F397-10F4-66F2E5122692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8" name="Google Shape;7615;p72">
                <a:extLst>
                  <a:ext uri="{FF2B5EF4-FFF2-40B4-BE49-F238E27FC236}">
                    <a16:creationId xmlns:a16="http://schemas.microsoft.com/office/drawing/2014/main" id="{476D177E-C360-D312-63BB-09B7217B86BF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02" name="Google Shape;7616;p72">
              <a:extLst>
                <a:ext uri="{FF2B5EF4-FFF2-40B4-BE49-F238E27FC236}">
                  <a16:creationId xmlns:a16="http://schemas.microsoft.com/office/drawing/2014/main" id="{726A4862-0DA5-B7D1-E981-7E97881FF6B6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203" name="Google Shape;7617;p72">
                <a:extLst>
                  <a:ext uri="{FF2B5EF4-FFF2-40B4-BE49-F238E27FC236}">
                    <a16:creationId xmlns:a16="http://schemas.microsoft.com/office/drawing/2014/main" id="{3CF4E016-CF2E-BDB7-B008-E6883AA67DA3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4" name="Google Shape;7618;p72">
                <a:extLst>
                  <a:ext uri="{FF2B5EF4-FFF2-40B4-BE49-F238E27FC236}">
                    <a16:creationId xmlns:a16="http://schemas.microsoft.com/office/drawing/2014/main" id="{53E7DB3E-5E4C-AADD-08D2-144BE72EED79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05" name="Google Shape;7619;p72">
                <a:extLst>
                  <a:ext uri="{FF2B5EF4-FFF2-40B4-BE49-F238E27FC236}">
                    <a16:creationId xmlns:a16="http://schemas.microsoft.com/office/drawing/2014/main" id="{2BE06C8B-8B03-BA2F-A3B5-4B0B30F58A85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15" name="Google Shape;7620;p72">
            <a:extLst>
              <a:ext uri="{FF2B5EF4-FFF2-40B4-BE49-F238E27FC236}">
                <a16:creationId xmlns:a16="http://schemas.microsoft.com/office/drawing/2014/main" id="{6C178773-4EFA-A281-40B4-CFA09FDAA2CC}"/>
              </a:ext>
            </a:extLst>
          </p:cNvPr>
          <p:cNvGrpSpPr/>
          <p:nvPr/>
        </p:nvGrpSpPr>
        <p:grpSpPr>
          <a:xfrm>
            <a:off x="6920024" y="6292630"/>
            <a:ext cx="3233928" cy="692512"/>
            <a:chOff x="1808063" y="4294338"/>
            <a:chExt cx="3370782" cy="721817"/>
          </a:xfrm>
        </p:grpSpPr>
        <p:sp>
          <p:nvSpPr>
            <p:cNvPr id="216" name="Google Shape;7621;p72">
              <a:extLst>
                <a:ext uri="{FF2B5EF4-FFF2-40B4-BE49-F238E27FC236}">
                  <a16:creationId xmlns:a16="http://schemas.microsoft.com/office/drawing/2014/main" id="{332A6B7F-4CC3-A048-E7DB-956C7BBCB25E}"/>
                </a:ext>
              </a:extLst>
            </p:cNvPr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7" name="Google Shape;7622;p72">
              <a:extLst>
                <a:ext uri="{FF2B5EF4-FFF2-40B4-BE49-F238E27FC236}">
                  <a16:creationId xmlns:a16="http://schemas.microsoft.com/office/drawing/2014/main" id="{D07A7065-4778-F8BD-F46C-73A488C77E02}"/>
                </a:ext>
              </a:extLst>
            </p:cNvPr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8" name="Google Shape;7623;p72">
              <a:extLst>
                <a:ext uri="{FF2B5EF4-FFF2-40B4-BE49-F238E27FC236}">
                  <a16:creationId xmlns:a16="http://schemas.microsoft.com/office/drawing/2014/main" id="{E6B4B578-39F5-3D7D-A74F-779E8BB369EF}"/>
                </a:ext>
              </a:extLst>
            </p:cNvPr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9" name="Google Shape;7624;p72">
              <a:extLst>
                <a:ext uri="{FF2B5EF4-FFF2-40B4-BE49-F238E27FC236}">
                  <a16:creationId xmlns:a16="http://schemas.microsoft.com/office/drawing/2014/main" id="{D2B00412-FD64-3349-3051-590619F3D12B}"/>
                </a:ext>
              </a:extLst>
            </p:cNvPr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0" name="Google Shape;7625;p72">
              <a:extLst>
                <a:ext uri="{FF2B5EF4-FFF2-40B4-BE49-F238E27FC236}">
                  <a16:creationId xmlns:a16="http://schemas.microsoft.com/office/drawing/2014/main" id="{BF899819-1185-BB73-BF5B-105360D0A973}"/>
                </a:ext>
              </a:extLst>
            </p:cNvPr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1" name="Google Shape;7626;p72">
              <a:extLst>
                <a:ext uri="{FF2B5EF4-FFF2-40B4-BE49-F238E27FC236}">
                  <a16:creationId xmlns:a16="http://schemas.microsoft.com/office/drawing/2014/main" id="{2BCD8066-EEB6-51A4-B77A-AABFD6878BD8}"/>
                </a:ext>
              </a:extLst>
            </p:cNvPr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2" name="Google Shape;7627;p72">
              <a:extLst>
                <a:ext uri="{FF2B5EF4-FFF2-40B4-BE49-F238E27FC236}">
                  <a16:creationId xmlns:a16="http://schemas.microsoft.com/office/drawing/2014/main" id="{B215A978-3EB2-4043-0294-B875985EB9A0}"/>
                </a:ext>
              </a:extLst>
            </p:cNvPr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3" name="Google Shape;7628;p72">
              <a:extLst>
                <a:ext uri="{FF2B5EF4-FFF2-40B4-BE49-F238E27FC236}">
                  <a16:creationId xmlns:a16="http://schemas.microsoft.com/office/drawing/2014/main" id="{2F47A860-7BE5-F22C-6CCC-DA69C164A3AB}"/>
                </a:ext>
              </a:extLst>
            </p:cNvPr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4" name="Google Shape;7629;p72">
              <a:extLst>
                <a:ext uri="{FF2B5EF4-FFF2-40B4-BE49-F238E27FC236}">
                  <a16:creationId xmlns:a16="http://schemas.microsoft.com/office/drawing/2014/main" id="{CD17C38E-0109-9ABC-FAD4-78BDD0661DF7}"/>
                </a:ext>
              </a:extLst>
            </p:cNvPr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5" name="Google Shape;7630;p72">
              <a:extLst>
                <a:ext uri="{FF2B5EF4-FFF2-40B4-BE49-F238E27FC236}">
                  <a16:creationId xmlns:a16="http://schemas.microsoft.com/office/drawing/2014/main" id="{F6FB546A-00E5-D695-3EBE-F89B820FF8DA}"/>
                </a:ext>
              </a:extLst>
            </p:cNvPr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26" name="Google Shape;7631;p72">
            <a:extLst>
              <a:ext uri="{FF2B5EF4-FFF2-40B4-BE49-F238E27FC236}">
                <a16:creationId xmlns:a16="http://schemas.microsoft.com/office/drawing/2014/main" id="{06AD7652-D3A6-1BF0-4A1C-5B496B0854DB}"/>
              </a:ext>
            </a:extLst>
          </p:cNvPr>
          <p:cNvGrpSpPr/>
          <p:nvPr/>
        </p:nvGrpSpPr>
        <p:grpSpPr>
          <a:xfrm>
            <a:off x="1476448" y="6864689"/>
            <a:ext cx="2591764" cy="1293174"/>
            <a:chOff x="834100" y="3642869"/>
            <a:chExt cx="1259483" cy="628426"/>
          </a:xfrm>
        </p:grpSpPr>
        <p:sp>
          <p:nvSpPr>
            <p:cNvPr id="227" name="Google Shape;7632;p72">
              <a:extLst>
                <a:ext uri="{FF2B5EF4-FFF2-40B4-BE49-F238E27FC236}">
                  <a16:creationId xmlns:a16="http://schemas.microsoft.com/office/drawing/2014/main" id="{21C8F90E-8E1C-F739-E70E-99B742A7EE97}"/>
                </a:ext>
              </a:extLst>
            </p:cNvPr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8" name="Google Shape;7633;p72">
              <a:extLst>
                <a:ext uri="{FF2B5EF4-FFF2-40B4-BE49-F238E27FC236}">
                  <a16:creationId xmlns:a16="http://schemas.microsoft.com/office/drawing/2014/main" id="{4A631E2A-150B-02BA-87F5-FF5534700F5A}"/>
                </a:ext>
              </a:extLst>
            </p:cNvPr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9" name="Google Shape;7634;p72">
              <a:extLst>
                <a:ext uri="{FF2B5EF4-FFF2-40B4-BE49-F238E27FC236}">
                  <a16:creationId xmlns:a16="http://schemas.microsoft.com/office/drawing/2014/main" id="{185A491B-6A2A-7476-E0D6-9FCA28D89B14}"/>
                </a:ext>
              </a:extLst>
            </p:cNvPr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0" name="Google Shape;7635;p72">
              <a:extLst>
                <a:ext uri="{FF2B5EF4-FFF2-40B4-BE49-F238E27FC236}">
                  <a16:creationId xmlns:a16="http://schemas.microsoft.com/office/drawing/2014/main" id="{1DD81E1C-8156-8F6E-B05F-C1F9A60A154E}"/>
                </a:ext>
              </a:extLst>
            </p:cNvPr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1" name="Google Shape;7636;p72">
              <a:extLst>
                <a:ext uri="{FF2B5EF4-FFF2-40B4-BE49-F238E27FC236}">
                  <a16:creationId xmlns:a16="http://schemas.microsoft.com/office/drawing/2014/main" id="{4CC46BE8-743C-6320-F54C-1378CE64B50B}"/>
                </a:ext>
              </a:extLst>
            </p:cNvPr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2" name="Google Shape;7637;p72">
              <a:extLst>
                <a:ext uri="{FF2B5EF4-FFF2-40B4-BE49-F238E27FC236}">
                  <a16:creationId xmlns:a16="http://schemas.microsoft.com/office/drawing/2014/main" id="{F9DE37FD-338F-91A8-D164-9AEB6199EAAE}"/>
                </a:ext>
              </a:extLst>
            </p:cNvPr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3" name="Google Shape;7638;p72">
              <a:extLst>
                <a:ext uri="{FF2B5EF4-FFF2-40B4-BE49-F238E27FC236}">
                  <a16:creationId xmlns:a16="http://schemas.microsoft.com/office/drawing/2014/main" id="{2A97117E-546D-195D-F8AA-595A755C5B37}"/>
                </a:ext>
              </a:extLst>
            </p:cNvPr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4" name="Google Shape;7639;p72">
              <a:extLst>
                <a:ext uri="{FF2B5EF4-FFF2-40B4-BE49-F238E27FC236}">
                  <a16:creationId xmlns:a16="http://schemas.microsoft.com/office/drawing/2014/main" id="{85ACB3A8-E5B1-CBB1-C9B3-FE3BDDCC5119}"/>
                </a:ext>
              </a:extLst>
            </p:cNvPr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5" name="Google Shape;7640;p72">
              <a:extLst>
                <a:ext uri="{FF2B5EF4-FFF2-40B4-BE49-F238E27FC236}">
                  <a16:creationId xmlns:a16="http://schemas.microsoft.com/office/drawing/2014/main" id="{2FEE892E-D412-84E4-5838-5F73448C8EAE}"/>
                </a:ext>
              </a:extLst>
            </p:cNvPr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6" name="Google Shape;7641;p72">
              <a:extLst>
                <a:ext uri="{FF2B5EF4-FFF2-40B4-BE49-F238E27FC236}">
                  <a16:creationId xmlns:a16="http://schemas.microsoft.com/office/drawing/2014/main" id="{6B847CA9-7106-5DA4-1AEA-39B5684BED4B}"/>
                </a:ext>
              </a:extLst>
            </p:cNvPr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7" name="Google Shape;7642;p72">
              <a:extLst>
                <a:ext uri="{FF2B5EF4-FFF2-40B4-BE49-F238E27FC236}">
                  <a16:creationId xmlns:a16="http://schemas.microsoft.com/office/drawing/2014/main" id="{F982D2A8-7533-DCD4-103A-F6D69A21B250}"/>
                </a:ext>
              </a:extLst>
            </p:cNvPr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8" name="Google Shape;7643;p72">
              <a:extLst>
                <a:ext uri="{FF2B5EF4-FFF2-40B4-BE49-F238E27FC236}">
                  <a16:creationId xmlns:a16="http://schemas.microsoft.com/office/drawing/2014/main" id="{61D301BA-FB07-14AF-8A4C-79C8A000A417}"/>
                </a:ext>
              </a:extLst>
            </p:cNvPr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9" name="Google Shape;7644;p72">
              <a:extLst>
                <a:ext uri="{FF2B5EF4-FFF2-40B4-BE49-F238E27FC236}">
                  <a16:creationId xmlns:a16="http://schemas.microsoft.com/office/drawing/2014/main" id="{4248B8FF-6B1C-0340-81C5-E839E22456C0}"/>
                </a:ext>
              </a:extLst>
            </p:cNvPr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0" name="Google Shape;7645;p72">
              <a:extLst>
                <a:ext uri="{FF2B5EF4-FFF2-40B4-BE49-F238E27FC236}">
                  <a16:creationId xmlns:a16="http://schemas.microsoft.com/office/drawing/2014/main" id="{E0B17336-AD73-2F5A-A96E-DAA5F4F46D7D}"/>
                </a:ext>
              </a:extLst>
            </p:cNvPr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1" name="Google Shape;7646;p72">
              <a:extLst>
                <a:ext uri="{FF2B5EF4-FFF2-40B4-BE49-F238E27FC236}">
                  <a16:creationId xmlns:a16="http://schemas.microsoft.com/office/drawing/2014/main" id="{2E54E171-8E9B-DF65-81B5-645319FB5BC9}"/>
                </a:ext>
              </a:extLst>
            </p:cNvPr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2" name="Google Shape;7647;p72">
              <a:extLst>
                <a:ext uri="{FF2B5EF4-FFF2-40B4-BE49-F238E27FC236}">
                  <a16:creationId xmlns:a16="http://schemas.microsoft.com/office/drawing/2014/main" id="{1B244D67-7880-5BA3-8975-C1ED29AFC63F}"/>
                </a:ext>
              </a:extLst>
            </p:cNvPr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3" name="Google Shape;7648;p72">
              <a:extLst>
                <a:ext uri="{FF2B5EF4-FFF2-40B4-BE49-F238E27FC236}">
                  <a16:creationId xmlns:a16="http://schemas.microsoft.com/office/drawing/2014/main" id="{2670570F-8A51-6EBE-D8EC-50916483340E}"/>
                </a:ext>
              </a:extLst>
            </p:cNvPr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4" name="Google Shape;7649;p72">
              <a:extLst>
                <a:ext uri="{FF2B5EF4-FFF2-40B4-BE49-F238E27FC236}">
                  <a16:creationId xmlns:a16="http://schemas.microsoft.com/office/drawing/2014/main" id="{410B532D-724E-FB94-9224-51D6AC147007}"/>
                </a:ext>
              </a:extLst>
            </p:cNvPr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5" name="Google Shape;7650;p72">
              <a:extLst>
                <a:ext uri="{FF2B5EF4-FFF2-40B4-BE49-F238E27FC236}">
                  <a16:creationId xmlns:a16="http://schemas.microsoft.com/office/drawing/2014/main" id="{45361494-EAA4-2AC9-BE87-762D26B7C0F9}"/>
                </a:ext>
              </a:extLst>
            </p:cNvPr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6" name="Google Shape;7651;p72">
              <a:extLst>
                <a:ext uri="{FF2B5EF4-FFF2-40B4-BE49-F238E27FC236}">
                  <a16:creationId xmlns:a16="http://schemas.microsoft.com/office/drawing/2014/main" id="{ABE535B1-87AB-AEB4-06B4-0FE0B00AC066}"/>
                </a:ext>
              </a:extLst>
            </p:cNvPr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7" name="Google Shape;7652;p72">
              <a:extLst>
                <a:ext uri="{FF2B5EF4-FFF2-40B4-BE49-F238E27FC236}">
                  <a16:creationId xmlns:a16="http://schemas.microsoft.com/office/drawing/2014/main" id="{5AAF9133-2C16-1F1C-290F-70FD9BB201E2}"/>
                </a:ext>
              </a:extLst>
            </p:cNvPr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8" name="Google Shape;7653;p72">
              <a:extLst>
                <a:ext uri="{FF2B5EF4-FFF2-40B4-BE49-F238E27FC236}">
                  <a16:creationId xmlns:a16="http://schemas.microsoft.com/office/drawing/2014/main" id="{CEC10477-C310-0127-70C8-923385E54F24}"/>
                </a:ext>
              </a:extLst>
            </p:cNvPr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9" name="Google Shape;7654;p72">
              <a:extLst>
                <a:ext uri="{FF2B5EF4-FFF2-40B4-BE49-F238E27FC236}">
                  <a16:creationId xmlns:a16="http://schemas.microsoft.com/office/drawing/2014/main" id="{8A212973-B589-18DC-E745-EE74DDE6EC87}"/>
                </a:ext>
              </a:extLst>
            </p:cNvPr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0" name="Google Shape;7655;p72">
              <a:extLst>
                <a:ext uri="{FF2B5EF4-FFF2-40B4-BE49-F238E27FC236}">
                  <a16:creationId xmlns:a16="http://schemas.microsoft.com/office/drawing/2014/main" id="{640E9A24-745E-6513-372C-62D2B68CBF21}"/>
                </a:ext>
              </a:extLst>
            </p:cNvPr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1" name="Google Shape;7656;p72">
              <a:extLst>
                <a:ext uri="{FF2B5EF4-FFF2-40B4-BE49-F238E27FC236}">
                  <a16:creationId xmlns:a16="http://schemas.microsoft.com/office/drawing/2014/main" id="{8E31C266-C3CF-99D6-B25E-01792E42A2BA}"/>
                </a:ext>
              </a:extLst>
            </p:cNvPr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52" name="Google Shape;7657;p72">
              <a:extLst>
                <a:ext uri="{FF2B5EF4-FFF2-40B4-BE49-F238E27FC236}">
                  <a16:creationId xmlns:a16="http://schemas.microsoft.com/office/drawing/2014/main" id="{7BAB2CDC-96F2-A062-507B-72FBE1C90302}"/>
                </a:ext>
              </a:extLst>
            </p:cNvPr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</p:grpSpPr>
          <p:sp>
            <p:nvSpPr>
              <p:cNvPr id="267" name="Google Shape;7658;p72">
                <a:extLst>
                  <a:ext uri="{FF2B5EF4-FFF2-40B4-BE49-F238E27FC236}">
                    <a16:creationId xmlns:a16="http://schemas.microsoft.com/office/drawing/2014/main" id="{32C75005-FDFF-83C2-834C-EC9821FE6DDA}"/>
                  </a:ext>
                </a:extLst>
              </p:cNvPr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4E9E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8" name="Google Shape;7659;p72">
                <a:extLst>
                  <a:ext uri="{FF2B5EF4-FFF2-40B4-BE49-F238E27FC236}">
                    <a16:creationId xmlns:a16="http://schemas.microsoft.com/office/drawing/2014/main" id="{A0689F7A-2E36-3EC0-D5CF-3A2675EEF68A}"/>
                  </a:ext>
                </a:extLst>
              </p:cNvPr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9" name="Google Shape;7660;p72">
                <a:extLst>
                  <a:ext uri="{FF2B5EF4-FFF2-40B4-BE49-F238E27FC236}">
                    <a16:creationId xmlns:a16="http://schemas.microsoft.com/office/drawing/2014/main" id="{911579A7-C124-C2DE-27E1-B90A3DA04B7C}"/>
                  </a:ext>
                </a:extLst>
              </p:cNvPr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0" name="Google Shape;7661;p72">
                <a:extLst>
                  <a:ext uri="{FF2B5EF4-FFF2-40B4-BE49-F238E27FC236}">
                    <a16:creationId xmlns:a16="http://schemas.microsoft.com/office/drawing/2014/main" id="{5B70D80D-2F3E-10FC-A268-17F2BCD88BAF}"/>
                  </a:ext>
                </a:extLst>
              </p:cNvPr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1" name="Google Shape;7662;p72">
                <a:extLst>
                  <a:ext uri="{FF2B5EF4-FFF2-40B4-BE49-F238E27FC236}">
                    <a16:creationId xmlns:a16="http://schemas.microsoft.com/office/drawing/2014/main" id="{8CD649C3-A606-EFF5-2266-E466C3C7DD23}"/>
                  </a:ext>
                </a:extLst>
              </p:cNvPr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2" name="Google Shape;7663;p72">
                <a:extLst>
                  <a:ext uri="{FF2B5EF4-FFF2-40B4-BE49-F238E27FC236}">
                    <a16:creationId xmlns:a16="http://schemas.microsoft.com/office/drawing/2014/main" id="{D2CCDD20-37DE-36F6-5BB3-F4F973E7F672}"/>
                  </a:ext>
                </a:extLst>
              </p:cNvPr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3" name="Google Shape;7664;p72">
                <a:extLst>
                  <a:ext uri="{FF2B5EF4-FFF2-40B4-BE49-F238E27FC236}">
                    <a16:creationId xmlns:a16="http://schemas.microsoft.com/office/drawing/2014/main" id="{A6727152-D31A-C3F7-B39A-9E0C6C7C288E}"/>
                  </a:ext>
                </a:extLst>
              </p:cNvPr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4" name="Google Shape;7665;p72">
                <a:extLst>
                  <a:ext uri="{FF2B5EF4-FFF2-40B4-BE49-F238E27FC236}">
                    <a16:creationId xmlns:a16="http://schemas.microsoft.com/office/drawing/2014/main" id="{CB6EC185-DE2F-BBE5-58F9-6F6940EBF6E4}"/>
                  </a:ext>
                </a:extLst>
              </p:cNvPr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5" name="Google Shape;7666;p72">
                <a:extLst>
                  <a:ext uri="{FF2B5EF4-FFF2-40B4-BE49-F238E27FC236}">
                    <a16:creationId xmlns:a16="http://schemas.microsoft.com/office/drawing/2014/main" id="{1B7D525D-FE59-6C0E-58FB-D424CE52BEBA}"/>
                  </a:ext>
                </a:extLst>
              </p:cNvPr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6" name="Google Shape;7667;p72">
                <a:extLst>
                  <a:ext uri="{FF2B5EF4-FFF2-40B4-BE49-F238E27FC236}">
                    <a16:creationId xmlns:a16="http://schemas.microsoft.com/office/drawing/2014/main" id="{41291749-A4BE-FE73-D2FB-F7E8C5ECD2C8}"/>
                  </a:ext>
                </a:extLst>
              </p:cNvPr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7" name="Google Shape;7668;p72">
                <a:extLst>
                  <a:ext uri="{FF2B5EF4-FFF2-40B4-BE49-F238E27FC236}">
                    <a16:creationId xmlns:a16="http://schemas.microsoft.com/office/drawing/2014/main" id="{FE6BB74D-E510-35B0-194F-F51F7075010A}"/>
                  </a:ext>
                </a:extLst>
              </p:cNvPr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8" name="Google Shape;7669;p72">
                <a:extLst>
                  <a:ext uri="{FF2B5EF4-FFF2-40B4-BE49-F238E27FC236}">
                    <a16:creationId xmlns:a16="http://schemas.microsoft.com/office/drawing/2014/main" id="{A2501B22-D038-932A-6344-4B0683C0562D}"/>
                  </a:ext>
                </a:extLst>
              </p:cNvPr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9" name="Google Shape;7670;p72">
                <a:extLst>
                  <a:ext uri="{FF2B5EF4-FFF2-40B4-BE49-F238E27FC236}">
                    <a16:creationId xmlns:a16="http://schemas.microsoft.com/office/drawing/2014/main" id="{D690015B-21B7-E3FA-5123-C58A1095E6E5}"/>
                  </a:ext>
                </a:extLst>
              </p:cNvPr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0" name="Google Shape;7671;p72">
                <a:extLst>
                  <a:ext uri="{FF2B5EF4-FFF2-40B4-BE49-F238E27FC236}">
                    <a16:creationId xmlns:a16="http://schemas.microsoft.com/office/drawing/2014/main" id="{8C06706C-AD34-4097-8824-A1301BBD0F62}"/>
                  </a:ext>
                </a:extLst>
              </p:cNvPr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1" name="Google Shape;7672;p72">
                <a:extLst>
                  <a:ext uri="{FF2B5EF4-FFF2-40B4-BE49-F238E27FC236}">
                    <a16:creationId xmlns:a16="http://schemas.microsoft.com/office/drawing/2014/main" id="{9124AA84-192F-5318-8A4C-449E84ACE704}"/>
                  </a:ext>
                </a:extLst>
              </p:cNvPr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2" name="Google Shape;7673;p72">
                <a:extLst>
                  <a:ext uri="{FF2B5EF4-FFF2-40B4-BE49-F238E27FC236}">
                    <a16:creationId xmlns:a16="http://schemas.microsoft.com/office/drawing/2014/main" id="{583611C7-B19C-3044-2DA9-D7007D238F84}"/>
                  </a:ext>
                </a:extLst>
              </p:cNvPr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3" name="Google Shape;7674;p72">
                <a:extLst>
                  <a:ext uri="{FF2B5EF4-FFF2-40B4-BE49-F238E27FC236}">
                    <a16:creationId xmlns:a16="http://schemas.microsoft.com/office/drawing/2014/main" id="{2D6CA4A0-6747-5BC6-0EAB-742AF3F1DD4D}"/>
                  </a:ext>
                </a:extLst>
              </p:cNvPr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4" name="Google Shape;7675;p72">
                <a:extLst>
                  <a:ext uri="{FF2B5EF4-FFF2-40B4-BE49-F238E27FC236}">
                    <a16:creationId xmlns:a16="http://schemas.microsoft.com/office/drawing/2014/main" id="{30834924-8095-B923-C5DC-42DE455CB45E}"/>
                  </a:ext>
                </a:extLst>
              </p:cNvPr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5" name="Google Shape;7676;p72">
                <a:extLst>
                  <a:ext uri="{FF2B5EF4-FFF2-40B4-BE49-F238E27FC236}">
                    <a16:creationId xmlns:a16="http://schemas.microsoft.com/office/drawing/2014/main" id="{19CC2DD7-4D08-8796-4AB5-84BEBB76221D}"/>
                  </a:ext>
                </a:extLst>
              </p:cNvPr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6" name="Google Shape;7677;p72">
                <a:extLst>
                  <a:ext uri="{FF2B5EF4-FFF2-40B4-BE49-F238E27FC236}">
                    <a16:creationId xmlns:a16="http://schemas.microsoft.com/office/drawing/2014/main" id="{0F07C7AD-76D5-7A34-817B-D3A1D60E7E49}"/>
                  </a:ext>
                </a:extLst>
              </p:cNvPr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253" name="Google Shape;7678;p72">
              <a:extLst>
                <a:ext uri="{FF2B5EF4-FFF2-40B4-BE49-F238E27FC236}">
                  <a16:creationId xmlns:a16="http://schemas.microsoft.com/office/drawing/2014/main" id="{D608ACA6-A1C2-9B24-A5F5-DF4AFBC359C5}"/>
                </a:ext>
              </a:extLst>
            </p:cNvPr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4" name="Google Shape;7679;p72">
              <a:extLst>
                <a:ext uri="{FF2B5EF4-FFF2-40B4-BE49-F238E27FC236}">
                  <a16:creationId xmlns:a16="http://schemas.microsoft.com/office/drawing/2014/main" id="{CDE4B671-6749-AA35-E14A-46CA9F05F7B2}"/>
                </a:ext>
              </a:extLst>
            </p:cNvPr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5" name="Google Shape;7680;p72">
              <a:extLst>
                <a:ext uri="{FF2B5EF4-FFF2-40B4-BE49-F238E27FC236}">
                  <a16:creationId xmlns:a16="http://schemas.microsoft.com/office/drawing/2014/main" id="{7AF4FF91-D930-1B68-5959-2BBEAED3DED2}"/>
                </a:ext>
              </a:extLst>
            </p:cNvPr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6" name="Google Shape;7681;p72">
              <a:extLst>
                <a:ext uri="{FF2B5EF4-FFF2-40B4-BE49-F238E27FC236}">
                  <a16:creationId xmlns:a16="http://schemas.microsoft.com/office/drawing/2014/main" id="{03F80C73-0680-906C-B15D-DB919DBC3186}"/>
                </a:ext>
              </a:extLst>
            </p:cNvPr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7" name="Google Shape;7682;p72">
              <a:extLst>
                <a:ext uri="{FF2B5EF4-FFF2-40B4-BE49-F238E27FC236}">
                  <a16:creationId xmlns:a16="http://schemas.microsoft.com/office/drawing/2014/main" id="{7473F4C8-44F4-EA46-5B24-04A80797FCA2}"/>
                </a:ext>
              </a:extLst>
            </p:cNvPr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8" name="Google Shape;7683;p72">
              <a:extLst>
                <a:ext uri="{FF2B5EF4-FFF2-40B4-BE49-F238E27FC236}">
                  <a16:creationId xmlns:a16="http://schemas.microsoft.com/office/drawing/2014/main" id="{9E9016E2-6201-08AA-F247-1EE15292A45F}"/>
                </a:ext>
              </a:extLst>
            </p:cNvPr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9" name="Google Shape;7684;p72">
              <a:extLst>
                <a:ext uri="{FF2B5EF4-FFF2-40B4-BE49-F238E27FC236}">
                  <a16:creationId xmlns:a16="http://schemas.microsoft.com/office/drawing/2014/main" id="{43AA7A4A-011A-4BE7-D8C6-0B995C4A8C83}"/>
                </a:ext>
              </a:extLst>
            </p:cNvPr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0" name="Google Shape;7685;p72">
              <a:extLst>
                <a:ext uri="{FF2B5EF4-FFF2-40B4-BE49-F238E27FC236}">
                  <a16:creationId xmlns:a16="http://schemas.microsoft.com/office/drawing/2014/main" id="{6ACD92F2-F533-337B-7110-25FDE0371449}"/>
                </a:ext>
              </a:extLst>
            </p:cNvPr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1" name="Google Shape;7686;p72">
              <a:extLst>
                <a:ext uri="{FF2B5EF4-FFF2-40B4-BE49-F238E27FC236}">
                  <a16:creationId xmlns:a16="http://schemas.microsoft.com/office/drawing/2014/main" id="{CE402001-3105-FCD7-097A-779BD1BF3E98}"/>
                </a:ext>
              </a:extLst>
            </p:cNvPr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2" name="Google Shape;7687;p72">
              <a:extLst>
                <a:ext uri="{FF2B5EF4-FFF2-40B4-BE49-F238E27FC236}">
                  <a16:creationId xmlns:a16="http://schemas.microsoft.com/office/drawing/2014/main" id="{A0BE80CF-C1D3-A71B-1A1A-F3FE217C6619}"/>
                </a:ext>
              </a:extLst>
            </p:cNvPr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solidFill>
              <a:srgbClr val="E4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3" name="Google Shape;7688;p72">
              <a:extLst>
                <a:ext uri="{FF2B5EF4-FFF2-40B4-BE49-F238E27FC236}">
                  <a16:creationId xmlns:a16="http://schemas.microsoft.com/office/drawing/2014/main" id="{D883D87B-9FFE-F1B3-81C5-B4BDCB2DB929}"/>
                </a:ext>
              </a:extLst>
            </p:cNvPr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4" name="Google Shape;7689;p72">
              <a:extLst>
                <a:ext uri="{FF2B5EF4-FFF2-40B4-BE49-F238E27FC236}">
                  <a16:creationId xmlns:a16="http://schemas.microsoft.com/office/drawing/2014/main" id="{4AF07741-1247-40F5-4654-0F44538725B2}"/>
                </a:ext>
              </a:extLst>
            </p:cNvPr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5" name="Google Shape;7690;p72">
              <a:extLst>
                <a:ext uri="{FF2B5EF4-FFF2-40B4-BE49-F238E27FC236}">
                  <a16:creationId xmlns:a16="http://schemas.microsoft.com/office/drawing/2014/main" id="{7E387200-E7D1-B030-A8DE-3366A88ED604}"/>
                </a:ext>
              </a:extLst>
            </p:cNvPr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6" name="Google Shape;7691;p72">
              <a:extLst>
                <a:ext uri="{FF2B5EF4-FFF2-40B4-BE49-F238E27FC236}">
                  <a16:creationId xmlns:a16="http://schemas.microsoft.com/office/drawing/2014/main" id="{F8BC2DA5-B937-FE7C-96F0-289D64DE614A}"/>
                </a:ext>
              </a:extLst>
            </p:cNvPr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87" name="Google Shape;7692;p72">
            <a:extLst>
              <a:ext uri="{FF2B5EF4-FFF2-40B4-BE49-F238E27FC236}">
                <a16:creationId xmlns:a16="http://schemas.microsoft.com/office/drawing/2014/main" id="{9B0D5D39-4201-B496-CB4E-99E068923804}"/>
              </a:ext>
            </a:extLst>
          </p:cNvPr>
          <p:cNvGrpSpPr/>
          <p:nvPr/>
        </p:nvGrpSpPr>
        <p:grpSpPr>
          <a:xfrm rot="5400000">
            <a:off x="11902674" y="6457682"/>
            <a:ext cx="328128" cy="2829832"/>
            <a:chOff x="4428249" y="1369375"/>
            <a:chExt cx="36905" cy="429569"/>
          </a:xfrm>
        </p:grpSpPr>
        <p:sp>
          <p:nvSpPr>
            <p:cNvPr id="288" name="Google Shape;7693;p72">
              <a:extLst>
                <a:ext uri="{FF2B5EF4-FFF2-40B4-BE49-F238E27FC236}">
                  <a16:creationId xmlns:a16="http://schemas.microsoft.com/office/drawing/2014/main" id="{1558EBED-298C-19C2-E56F-F1012BF1EDA8}"/>
                </a:ext>
              </a:extLst>
            </p:cNvPr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9" name="Google Shape;7694;p72">
              <a:extLst>
                <a:ext uri="{FF2B5EF4-FFF2-40B4-BE49-F238E27FC236}">
                  <a16:creationId xmlns:a16="http://schemas.microsoft.com/office/drawing/2014/main" id="{D8E14CF6-10D5-BB57-A6C4-B2533076AD34}"/>
                </a:ext>
              </a:extLst>
            </p:cNvPr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0" name="Google Shape;7695;p72">
              <a:extLst>
                <a:ext uri="{FF2B5EF4-FFF2-40B4-BE49-F238E27FC236}">
                  <a16:creationId xmlns:a16="http://schemas.microsoft.com/office/drawing/2014/main" id="{F9C307DE-E822-68A9-5302-FE11E2695B15}"/>
                </a:ext>
              </a:extLst>
            </p:cNvPr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1" name="Google Shape;7696;p72">
              <a:extLst>
                <a:ext uri="{FF2B5EF4-FFF2-40B4-BE49-F238E27FC236}">
                  <a16:creationId xmlns:a16="http://schemas.microsoft.com/office/drawing/2014/main" id="{795CBAF0-043A-089A-DA2C-E76B93F5B228}"/>
                </a:ext>
              </a:extLst>
            </p:cNvPr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2" name="Google Shape;7697;p72">
              <a:extLst>
                <a:ext uri="{FF2B5EF4-FFF2-40B4-BE49-F238E27FC236}">
                  <a16:creationId xmlns:a16="http://schemas.microsoft.com/office/drawing/2014/main" id="{725A5F90-F750-551F-9A99-08C5DDD2F12C}"/>
                </a:ext>
              </a:extLst>
            </p:cNvPr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3" name="Google Shape;7698;p72">
              <a:extLst>
                <a:ext uri="{FF2B5EF4-FFF2-40B4-BE49-F238E27FC236}">
                  <a16:creationId xmlns:a16="http://schemas.microsoft.com/office/drawing/2014/main" id="{DFFD335B-A76B-4F68-796E-6AA6B616332E}"/>
                </a:ext>
              </a:extLst>
            </p:cNvPr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4" name="Google Shape;7699;p72">
              <a:extLst>
                <a:ext uri="{FF2B5EF4-FFF2-40B4-BE49-F238E27FC236}">
                  <a16:creationId xmlns:a16="http://schemas.microsoft.com/office/drawing/2014/main" id="{3B31DC3C-CD16-A4E6-9E83-BD1E5AB8CFF1}"/>
                </a:ext>
              </a:extLst>
            </p:cNvPr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5" name="Google Shape;7700;p72">
              <a:extLst>
                <a:ext uri="{FF2B5EF4-FFF2-40B4-BE49-F238E27FC236}">
                  <a16:creationId xmlns:a16="http://schemas.microsoft.com/office/drawing/2014/main" id="{169122A8-420E-FFD7-1203-A37C54F3D0DF}"/>
                </a:ext>
              </a:extLst>
            </p:cNvPr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6" name="Google Shape;7701;p72">
              <a:extLst>
                <a:ext uri="{FF2B5EF4-FFF2-40B4-BE49-F238E27FC236}">
                  <a16:creationId xmlns:a16="http://schemas.microsoft.com/office/drawing/2014/main" id="{CA27EFDA-1F02-F53E-1BDB-B891B874044C}"/>
                </a:ext>
              </a:extLst>
            </p:cNvPr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7" name="Google Shape;7702;p72">
              <a:extLst>
                <a:ext uri="{FF2B5EF4-FFF2-40B4-BE49-F238E27FC236}">
                  <a16:creationId xmlns:a16="http://schemas.microsoft.com/office/drawing/2014/main" id="{D186C5D8-ABEF-DC22-6B3F-A5AD2AF95AA2}"/>
                </a:ext>
              </a:extLst>
            </p:cNvPr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8" name="Google Shape;7703;p72">
              <a:extLst>
                <a:ext uri="{FF2B5EF4-FFF2-40B4-BE49-F238E27FC236}">
                  <a16:creationId xmlns:a16="http://schemas.microsoft.com/office/drawing/2014/main" id="{312768C3-4D38-9E6C-189F-389A1E99BAB8}"/>
                </a:ext>
              </a:extLst>
            </p:cNvPr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9" name="Google Shape;7704;p72">
              <a:extLst>
                <a:ext uri="{FF2B5EF4-FFF2-40B4-BE49-F238E27FC236}">
                  <a16:creationId xmlns:a16="http://schemas.microsoft.com/office/drawing/2014/main" id="{5213963B-1618-C130-6B30-C40EAB27FB8E}"/>
                </a:ext>
              </a:extLst>
            </p:cNvPr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0" name="Google Shape;7705;p72">
              <a:extLst>
                <a:ext uri="{FF2B5EF4-FFF2-40B4-BE49-F238E27FC236}">
                  <a16:creationId xmlns:a16="http://schemas.microsoft.com/office/drawing/2014/main" id="{E02BBF9B-FC57-39ED-4B9E-67ADB6767077}"/>
                </a:ext>
              </a:extLst>
            </p:cNvPr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1" name="Google Shape;7706;p72">
              <a:extLst>
                <a:ext uri="{FF2B5EF4-FFF2-40B4-BE49-F238E27FC236}">
                  <a16:creationId xmlns:a16="http://schemas.microsoft.com/office/drawing/2014/main" id="{168A351F-4E75-83E4-A1CA-5404A3966AB5}"/>
                </a:ext>
              </a:extLst>
            </p:cNvPr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2" name="Google Shape;7707;p72">
              <a:extLst>
                <a:ext uri="{FF2B5EF4-FFF2-40B4-BE49-F238E27FC236}">
                  <a16:creationId xmlns:a16="http://schemas.microsoft.com/office/drawing/2014/main" id="{42A2B642-39D8-66F7-5527-AA6791E0F544}"/>
                </a:ext>
              </a:extLst>
            </p:cNvPr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3" name="Google Shape;7708;p72">
              <a:extLst>
                <a:ext uri="{FF2B5EF4-FFF2-40B4-BE49-F238E27FC236}">
                  <a16:creationId xmlns:a16="http://schemas.microsoft.com/office/drawing/2014/main" id="{9A7A345F-4675-ED08-1B2A-1EC355FC72C9}"/>
                </a:ext>
              </a:extLst>
            </p:cNvPr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4" name="Google Shape;7709;p72">
              <a:extLst>
                <a:ext uri="{FF2B5EF4-FFF2-40B4-BE49-F238E27FC236}">
                  <a16:creationId xmlns:a16="http://schemas.microsoft.com/office/drawing/2014/main" id="{445042A8-1C2D-215B-F3B7-FA022B93B5A9}"/>
                </a:ext>
              </a:extLst>
            </p:cNvPr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5" name="Google Shape;7710;p72">
              <a:extLst>
                <a:ext uri="{FF2B5EF4-FFF2-40B4-BE49-F238E27FC236}">
                  <a16:creationId xmlns:a16="http://schemas.microsoft.com/office/drawing/2014/main" id="{DE31AD9E-704E-5586-6F3C-B3E047852BA3}"/>
                </a:ext>
              </a:extLst>
            </p:cNvPr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6" name="Google Shape;7711;p72">
              <a:extLst>
                <a:ext uri="{FF2B5EF4-FFF2-40B4-BE49-F238E27FC236}">
                  <a16:creationId xmlns:a16="http://schemas.microsoft.com/office/drawing/2014/main" id="{5C1D1751-CF60-9220-8FE7-B8B3700A0294}"/>
                </a:ext>
              </a:extLst>
            </p:cNvPr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7" name="Google Shape;7712;p72">
              <a:extLst>
                <a:ext uri="{FF2B5EF4-FFF2-40B4-BE49-F238E27FC236}">
                  <a16:creationId xmlns:a16="http://schemas.microsoft.com/office/drawing/2014/main" id="{A4BBC90A-F9E6-851C-7044-2448BE2E0AFB}"/>
                </a:ext>
              </a:extLst>
            </p:cNvPr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8" name="Google Shape;7713;p72">
              <a:extLst>
                <a:ext uri="{FF2B5EF4-FFF2-40B4-BE49-F238E27FC236}">
                  <a16:creationId xmlns:a16="http://schemas.microsoft.com/office/drawing/2014/main" id="{8D48AA9B-65E6-5222-D9C5-B4B5955C8003}"/>
                </a:ext>
              </a:extLst>
            </p:cNvPr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9" name="Google Shape;7714;p72">
              <a:extLst>
                <a:ext uri="{FF2B5EF4-FFF2-40B4-BE49-F238E27FC236}">
                  <a16:creationId xmlns:a16="http://schemas.microsoft.com/office/drawing/2014/main" id="{11F68F37-670E-1637-8B7D-B90B3FD0EB7D}"/>
                </a:ext>
              </a:extLst>
            </p:cNvPr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0" name="Google Shape;7715;p72">
              <a:extLst>
                <a:ext uri="{FF2B5EF4-FFF2-40B4-BE49-F238E27FC236}">
                  <a16:creationId xmlns:a16="http://schemas.microsoft.com/office/drawing/2014/main" id="{D899B0B6-18D9-883C-9CC5-D61368413523}"/>
                </a:ext>
              </a:extLst>
            </p:cNvPr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1" name="Google Shape;7716;p72">
              <a:extLst>
                <a:ext uri="{FF2B5EF4-FFF2-40B4-BE49-F238E27FC236}">
                  <a16:creationId xmlns:a16="http://schemas.microsoft.com/office/drawing/2014/main" id="{6646FB94-734E-747D-2E9A-E510CB06FDAC}"/>
                </a:ext>
              </a:extLst>
            </p:cNvPr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2" name="Google Shape;7717;p72">
              <a:extLst>
                <a:ext uri="{FF2B5EF4-FFF2-40B4-BE49-F238E27FC236}">
                  <a16:creationId xmlns:a16="http://schemas.microsoft.com/office/drawing/2014/main" id="{3B68E029-6623-6EFB-13D9-ADDA24B442EC}"/>
                </a:ext>
              </a:extLst>
            </p:cNvPr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3" name="Google Shape;7718;p72">
              <a:extLst>
                <a:ext uri="{FF2B5EF4-FFF2-40B4-BE49-F238E27FC236}">
                  <a16:creationId xmlns:a16="http://schemas.microsoft.com/office/drawing/2014/main" id="{1C1C2850-5469-3D84-33A3-D9939DE03369}"/>
                </a:ext>
              </a:extLst>
            </p:cNvPr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4" name="Google Shape;7719;p72">
              <a:extLst>
                <a:ext uri="{FF2B5EF4-FFF2-40B4-BE49-F238E27FC236}">
                  <a16:creationId xmlns:a16="http://schemas.microsoft.com/office/drawing/2014/main" id="{C521C7B1-8C65-50E7-9790-F3E8752952BA}"/>
                </a:ext>
              </a:extLst>
            </p:cNvPr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5" name="Google Shape;7720;p72">
              <a:extLst>
                <a:ext uri="{FF2B5EF4-FFF2-40B4-BE49-F238E27FC236}">
                  <a16:creationId xmlns:a16="http://schemas.microsoft.com/office/drawing/2014/main" id="{0331918D-E16B-15D5-5985-31086778418A}"/>
                </a:ext>
              </a:extLst>
            </p:cNvPr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6" name="Google Shape;7721;p72">
              <a:extLst>
                <a:ext uri="{FF2B5EF4-FFF2-40B4-BE49-F238E27FC236}">
                  <a16:creationId xmlns:a16="http://schemas.microsoft.com/office/drawing/2014/main" id="{52E72AC1-F59C-2E4B-44E2-4FEE3E184E98}"/>
                </a:ext>
              </a:extLst>
            </p:cNvPr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7" name="Google Shape;7722;p72">
              <a:extLst>
                <a:ext uri="{FF2B5EF4-FFF2-40B4-BE49-F238E27FC236}">
                  <a16:creationId xmlns:a16="http://schemas.microsoft.com/office/drawing/2014/main" id="{65AD30A3-3F41-D0CA-1C63-FAFCC8D2E807}"/>
                </a:ext>
              </a:extLst>
            </p:cNvPr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8" name="Google Shape;7723;p72">
              <a:extLst>
                <a:ext uri="{FF2B5EF4-FFF2-40B4-BE49-F238E27FC236}">
                  <a16:creationId xmlns:a16="http://schemas.microsoft.com/office/drawing/2014/main" id="{6780AB09-A3F1-862E-6689-47AC8373AF6E}"/>
                </a:ext>
              </a:extLst>
            </p:cNvPr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9" name="Google Shape;7724;p72">
              <a:extLst>
                <a:ext uri="{FF2B5EF4-FFF2-40B4-BE49-F238E27FC236}">
                  <a16:creationId xmlns:a16="http://schemas.microsoft.com/office/drawing/2014/main" id="{7652F6FB-4DFD-0409-2F50-3AFE6CFC4CC1}"/>
                </a:ext>
              </a:extLst>
            </p:cNvPr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0" name="Google Shape;7725;p72">
            <a:extLst>
              <a:ext uri="{FF2B5EF4-FFF2-40B4-BE49-F238E27FC236}">
                <a16:creationId xmlns:a16="http://schemas.microsoft.com/office/drawing/2014/main" id="{51D7AF81-0602-F1DA-288E-0B3910C365F1}"/>
              </a:ext>
            </a:extLst>
          </p:cNvPr>
          <p:cNvGrpSpPr/>
          <p:nvPr/>
        </p:nvGrpSpPr>
        <p:grpSpPr>
          <a:xfrm rot="10800000" flipH="1">
            <a:off x="10647533" y="5634770"/>
            <a:ext cx="2838414" cy="49616"/>
            <a:chOff x="219558" y="4738465"/>
            <a:chExt cx="5852400" cy="102300"/>
          </a:xfrm>
        </p:grpSpPr>
        <p:cxnSp>
          <p:nvCxnSpPr>
            <p:cNvPr id="321" name="Google Shape;7726;p72">
              <a:extLst>
                <a:ext uri="{FF2B5EF4-FFF2-40B4-BE49-F238E27FC236}">
                  <a16:creationId xmlns:a16="http://schemas.microsoft.com/office/drawing/2014/main" id="{E7AEBA66-6D0E-BEC7-124C-23EC4E4431C4}"/>
                </a:ext>
              </a:extLst>
            </p:cNvPr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322" name="Google Shape;7727;p72">
              <a:extLst>
                <a:ext uri="{FF2B5EF4-FFF2-40B4-BE49-F238E27FC236}">
                  <a16:creationId xmlns:a16="http://schemas.microsoft.com/office/drawing/2014/main" id="{0B8FDB98-420B-2FBE-8163-2A13F5916348}"/>
                </a:ext>
              </a:extLst>
            </p:cNvPr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3" name="Google Shape;7728;p72">
              <a:extLst>
                <a:ext uri="{FF2B5EF4-FFF2-40B4-BE49-F238E27FC236}">
                  <a16:creationId xmlns:a16="http://schemas.microsoft.com/office/drawing/2014/main" id="{4C1697E9-272C-FF94-E68E-3B3ACAE68AEA}"/>
                </a:ext>
              </a:extLst>
            </p:cNvPr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4" name="Google Shape;7729;p72">
              <a:extLst>
                <a:ext uri="{FF2B5EF4-FFF2-40B4-BE49-F238E27FC236}">
                  <a16:creationId xmlns:a16="http://schemas.microsoft.com/office/drawing/2014/main" id="{3291AF13-C628-18B3-0F3D-E8488A1A6292}"/>
                </a:ext>
              </a:extLst>
            </p:cNvPr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5" name="Google Shape;7730;p72">
              <a:extLst>
                <a:ext uri="{FF2B5EF4-FFF2-40B4-BE49-F238E27FC236}">
                  <a16:creationId xmlns:a16="http://schemas.microsoft.com/office/drawing/2014/main" id="{408409A5-4938-D0B4-DFCE-1011ABC3B113}"/>
                </a:ext>
              </a:extLst>
            </p:cNvPr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6" name="Google Shape;7731;p72">
              <a:extLst>
                <a:ext uri="{FF2B5EF4-FFF2-40B4-BE49-F238E27FC236}">
                  <a16:creationId xmlns:a16="http://schemas.microsoft.com/office/drawing/2014/main" id="{F546FB09-5964-D5EC-191C-3A8E30A80A48}"/>
                </a:ext>
              </a:extLst>
            </p:cNvPr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7" name="Google Shape;7732;p72">
            <a:extLst>
              <a:ext uri="{FF2B5EF4-FFF2-40B4-BE49-F238E27FC236}">
                <a16:creationId xmlns:a16="http://schemas.microsoft.com/office/drawing/2014/main" id="{E897DA25-A153-CEF7-AD80-1A96F4236750}"/>
              </a:ext>
            </a:extLst>
          </p:cNvPr>
          <p:cNvGrpSpPr/>
          <p:nvPr/>
        </p:nvGrpSpPr>
        <p:grpSpPr>
          <a:xfrm>
            <a:off x="10670168" y="6380896"/>
            <a:ext cx="2793140" cy="770032"/>
            <a:chOff x="5286284" y="2966544"/>
            <a:chExt cx="1396570" cy="385016"/>
          </a:xfrm>
        </p:grpSpPr>
        <p:cxnSp>
          <p:nvCxnSpPr>
            <p:cNvPr id="328" name="Google Shape;7733;p72">
              <a:extLst>
                <a:ext uri="{FF2B5EF4-FFF2-40B4-BE49-F238E27FC236}">
                  <a16:creationId xmlns:a16="http://schemas.microsoft.com/office/drawing/2014/main" id="{08F0DABC-099B-7B9B-5D65-BF0F78BCCAD2}"/>
                </a:ext>
              </a:extLst>
            </p:cNvPr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29" name="Google Shape;7734;p72">
              <a:extLst>
                <a:ext uri="{FF2B5EF4-FFF2-40B4-BE49-F238E27FC236}">
                  <a16:creationId xmlns:a16="http://schemas.microsoft.com/office/drawing/2014/main" id="{C74B7323-4801-AD24-BE43-2A1766AD38C8}"/>
                </a:ext>
              </a:extLst>
            </p:cNvPr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330" name="Google Shape;7735;p72">
              <a:extLst>
                <a:ext uri="{FF2B5EF4-FFF2-40B4-BE49-F238E27FC236}">
                  <a16:creationId xmlns:a16="http://schemas.microsoft.com/office/drawing/2014/main" id="{8AD026BA-259D-575B-1051-6E9FA6E90F14}"/>
                </a:ext>
              </a:extLst>
            </p:cNvPr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</p:grpSpPr>
          <p:cxnSp>
            <p:nvCxnSpPr>
              <p:cNvPr id="332" name="Google Shape;7736;p72">
                <a:extLst>
                  <a:ext uri="{FF2B5EF4-FFF2-40B4-BE49-F238E27FC236}">
                    <a16:creationId xmlns:a16="http://schemas.microsoft.com/office/drawing/2014/main" id="{9E154A89-7BE3-EEBF-2560-66CAB12A5200}"/>
                  </a:ext>
                </a:extLst>
              </p:cNvPr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7737;p72">
                <a:extLst>
                  <a:ext uri="{FF2B5EF4-FFF2-40B4-BE49-F238E27FC236}">
                    <a16:creationId xmlns:a16="http://schemas.microsoft.com/office/drawing/2014/main" id="{BA7B92D5-F45A-67CF-C60E-FDB9E3678021}"/>
                  </a:ext>
                </a:extLst>
              </p:cNvPr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7738;p72">
                <a:extLst>
                  <a:ext uri="{FF2B5EF4-FFF2-40B4-BE49-F238E27FC236}">
                    <a16:creationId xmlns:a16="http://schemas.microsoft.com/office/drawing/2014/main" id="{99C683F7-CB6C-22D8-8BD6-97E3CCE7E5B4}"/>
                  </a:ext>
                </a:extLst>
              </p:cNvPr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7739;p72">
                <a:extLst>
                  <a:ext uri="{FF2B5EF4-FFF2-40B4-BE49-F238E27FC236}">
                    <a16:creationId xmlns:a16="http://schemas.microsoft.com/office/drawing/2014/main" id="{6FCCF8A2-5237-20DE-DC34-ED37BFCEF3AA}"/>
                  </a:ext>
                </a:extLst>
              </p:cNvPr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7740;p72">
                <a:extLst>
                  <a:ext uri="{FF2B5EF4-FFF2-40B4-BE49-F238E27FC236}">
                    <a16:creationId xmlns:a16="http://schemas.microsoft.com/office/drawing/2014/main" id="{59EC5A39-1C1B-9C92-6AF7-9A617B28566F}"/>
                  </a:ext>
                </a:extLst>
              </p:cNvPr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7741;p72">
                <a:extLst>
                  <a:ext uri="{FF2B5EF4-FFF2-40B4-BE49-F238E27FC236}">
                    <a16:creationId xmlns:a16="http://schemas.microsoft.com/office/drawing/2014/main" id="{13A0DB85-3CF7-C8B2-420D-FCFC20C50A8D}"/>
                  </a:ext>
                </a:extLst>
              </p:cNvPr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7742;p72">
                <a:extLst>
                  <a:ext uri="{FF2B5EF4-FFF2-40B4-BE49-F238E27FC236}">
                    <a16:creationId xmlns:a16="http://schemas.microsoft.com/office/drawing/2014/main" id="{A47F3511-E285-E1F1-5D0F-5DA19C17A6A9}"/>
                  </a:ext>
                </a:extLst>
              </p:cNvPr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7743;p72">
                <a:extLst>
                  <a:ext uri="{FF2B5EF4-FFF2-40B4-BE49-F238E27FC236}">
                    <a16:creationId xmlns:a16="http://schemas.microsoft.com/office/drawing/2014/main" id="{7C0ACF8F-8675-CD60-C2CB-9D7E09F76EF9}"/>
                  </a:ext>
                </a:extLst>
              </p:cNvPr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31" name="Google Shape;7744;p72">
              <a:extLst>
                <a:ext uri="{FF2B5EF4-FFF2-40B4-BE49-F238E27FC236}">
                  <a16:creationId xmlns:a16="http://schemas.microsoft.com/office/drawing/2014/main" id="{23C4D16D-FE2C-A8A6-402B-2662A40F5682}"/>
                </a:ext>
              </a:extLst>
            </p:cNvPr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340" name="Google Shape;7745;p72">
            <a:extLst>
              <a:ext uri="{FF2B5EF4-FFF2-40B4-BE49-F238E27FC236}">
                <a16:creationId xmlns:a16="http://schemas.microsoft.com/office/drawing/2014/main" id="{B6B42A3E-319A-481B-4F65-49AF3681431B}"/>
              </a:ext>
            </a:extLst>
          </p:cNvPr>
          <p:cNvGrpSpPr/>
          <p:nvPr/>
        </p:nvGrpSpPr>
        <p:grpSpPr>
          <a:xfrm>
            <a:off x="4042300" y="3218449"/>
            <a:ext cx="2364552" cy="1324054"/>
            <a:chOff x="2029517" y="1732295"/>
            <a:chExt cx="1149068" cy="643432"/>
          </a:xfrm>
        </p:grpSpPr>
        <p:grpSp>
          <p:nvGrpSpPr>
            <p:cNvPr id="341" name="Google Shape;7746;p72">
              <a:extLst>
                <a:ext uri="{FF2B5EF4-FFF2-40B4-BE49-F238E27FC236}">
                  <a16:creationId xmlns:a16="http://schemas.microsoft.com/office/drawing/2014/main" id="{12395269-5F4E-827E-AC66-E15BC53978BF}"/>
                </a:ext>
              </a:extLst>
            </p:cNvPr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</p:grpSpPr>
          <p:grpSp>
            <p:nvGrpSpPr>
              <p:cNvPr id="358" name="Google Shape;7747;p72">
                <a:extLst>
                  <a:ext uri="{FF2B5EF4-FFF2-40B4-BE49-F238E27FC236}">
                    <a16:creationId xmlns:a16="http://schemas.microsoft.com/office/drawing/2014/main" id="{F7F911F3-766F-79F2-60EE-9AD3661CD6D5}"/>
                  </a:ext>
                </a:extLst>
              </p:cNvPr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</p:grpSpPr>
            <p:cxnSp>
              <p:nvCxnSpPr>
                <p:cNvPr id="362" name="Google Shape;7748;p72">
                  <a:extLst>
                    <a:ext uri="{FF2B5EF4-FFF2-40B4-BE49-F238E27FC236}">
                      <a16:creationId xmlns:a16="http://schemas.microsoft.com/office/drawing/2014/main" id="{DF8EA4B1-40FD-5903-21BC-5421EE174465}"/>
                    </a:ext>
                  </a:extLst>
                </p:cNvPr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63" name="Google Shape;7749;p72">
                  <a:extLst>
                    <a:ext uri="{FF2B5EF4-FFF2-40B4-BE49-F238E27FC236}">
                      <a16:creationId xmlns:a16="http://schemas.microsoft.com/office/drawing/2014/main" id="{CC59D6AF-2EF5-C149-3BA9-F21CC3CFC8EB}"/>
                    </a:ext>
                  </a:extLst>
                </p:cNvPr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59" name="Google Shape;7750;p72">
                <a:extLst>
                  <a:ext uri="{FF2B5EF4-FFF2-40B4-BE49-F238E27FC236}">
                    <a16:creationId xmlns:a16="http://schemas.microsoft.com/office/drawing/2014/main" id="{A41BA956-BD28-DF3B-CDD4-9962418DD877}"/>
                  </a:ext>
                </a:extLst>
              </p:cNvPr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</p:grpSpPr>
            <p:cxnSp>
              <p:nvCxnSpPr>
                <p:cNvPr id="360" name="Google Shape;7751;p72">
                  <a:extLst>
                    <a:ext uri="{FF2B5EF4-FFF2-40B4-BE49-F238E27FC236}">
                      <a16:creationId xmlns:a16="http://schemas.microsoft.com/office/drawing/2014/main" id="{8B855FFD-9A50-9C3B-5C91-53AAED434768}"/>
                    </a:ext>
                  </a:extLst>
                </p:cNvPr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61" name="Google Shape;7752;p72">
                  <a:extLst>
                    <a:ext uri="{FF2B5EF4-FFF2-40B4-BE49-F238E27FC236}">
                      <a16:creationId xmlns:a16="http://schemas.microsoft.com/office/drawing/2014/main" id="{0592DF35-94F4-8847-7137-A896D6C66D57}"/>
                    </a:ext>
                  </a:extLst>
                </p:cNvPr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342" name="Google Shape;7753;p72">
              <a:extLst>
                <a:ext uri="{FF2B5EF4-FFF2-40B4-BE49-F238E27FC236}">
                  <a16:creationId xmlns:a16="http://schemas.microsoft.com/office/drawing/2014/main" id="{1C6426CC-58C9-4B88-4767-D787C54501C6}"/>
                </a:ext>
              </a:extLst>
            </p:cNvPr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</p:grpSpPr>
          <p:grpSp>
            <p:nvGrpSpPr>
              <p:cNvPr id="343" name="Google Shape;7754;p72">
                <a:extLst>
                  <a:ext uri="{FF2B5EF4-FFF2-40B4-BE49-F238E27FC236}">
                    <a16:creationId xmlns:a16="http://schemas.microsoft.com/office/drawing/2014/main" id="{95A57FB3-B03E-120D-152A-2C6FE2B07986}"/>
                  </a:ext>
                </a:extLst>
              </p:cNvPr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</p:grpSpPr>
            <p:grpSp>
              <p:nvGrpSpPr>
                <p:cNvPr id="352" name="Google Shape;7755;p72">
                  <a:extLst>
                    <a:ext uri="{FF2B5EF4-FFF2-40B4-BE49-F238E27FC236}">
                      <a16:creationId xmlns:a16="http://schemas.microsoft.com/office/drawing/2014/main" id="{F7443006-7A0E-1A97-6444-007E8998CE0F}"/>
                    </a:ext>
                  </a:extLst>
                </p:cNvPr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</p:grpSpPr>
              <p:cxnSp>
                <p:nvCxnSpPr>
                  <p:cNvPr id="356" name="Google Shape;7756;p72">
                    <a:extLst>
                      <a:ext uri="{FF2B5EF4-FFF2-40B4-BE49-F238E27FC236}">
                        <a16:creationId xmlns:a16="http://schemas.microsoft.com/office/drawing/2014/main" id="{A278500F-9AFC-ECD0-B8A2-DB6487A01795}"/>
                      </a:ext>
                    </a:extLst>
                  </p:cNvPr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57" name="Google Shape;7757;p72">
                    <a:extLst>
                      <a:ext uri="{FF2B5EF4-FFF2-40B4-BE49-F238E27FC236}">
                        <a16:creationId xmlns:a16="http://schemas.microsoft.com/office/drawing/2014/main" id="{CF5C296C-98B9-9454-F952-7B040EFBA98D}"/>
                      </a:ext>
                    </a:extLst>
                  </p:cNvPr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53" name="Google Shape;7758;p72">
                  <a:extLst>
                    <a:ext uri="{FF2B5EF4-FFF2-40B4-BE49-F238E27FC236}">
                      <a16:creationId xmlns:a16="http://schemas.microsoft.com/office/drawing/2014/main" id="{01B2AD33-D0D0-A6DA-968D-03AA14622917}"/>
                    </a:ext>
                  </a:extLst>
                </p:cNvPr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</p:grpSpPr>
              <p:cxnSp>
                <p:nvCxnSpPr>
                  <p:cNvPr id="354" name="Google Shape;7759;p72">
                    <a:extLst>
                      <a:ext uri="{FF2B5EF4-FFF2-40B4-BE49-F238E27FC236}">
                        <a16:creationId xmlns:a16="http://schemas.microsoft.com/office/drawing/2014/main" id="{308C7536-C740-A39C-14CC-0DDE5AE69B7F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55" name="Google Shape;7760;p72">
                    <a:extLst>
                      <a:ext uri="{FF2B5EF4-FFF2-40B4-BE49-F238E27FC236}">
                        <a16:creationId xmlns:a16="http://schemas.microsoft.com/office/drawing/2014/main" id="{E96C2A40-4946-165B-DB52-E32B5BD6ABD5}"/>
                      </a:ext>
                    </a:extLst>
                  </p:cNvPr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344" name="Google Shape;7761;p72">
                <a:extLst>
                  <a:ext uri="{FF2B5EF4-FFF2-40B4-BE49-F238E27FC236}">
                    <a16:creationId xmlns:a16="http://schemas.microsoft.com/office/drawing/2014/main" id="{A64E34A7-1CB4-34E2-9D7F-445B4E1F6DFD}"/>
                  </a:ext>
                </a:extLst>
              </p:cNvPr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</p:grpSpPr>
            <p:sp>
              <p:nvSpPr>
                <p:cNvPr id="345" name="Google Shape;7762;p72">
                  <a:extLst>
                    <a:ext uri="{FF2B5EF4-FFF2-40B4-BE49-F238E27FC236}">
                      <a16:creationId xmlns:a16="http://schemas.microsoft.com/office/drawing/2014/main" id="{078BD74B-BF5A-2991-1E1D-3F4F7EBE821E}"/>
                    </a:ext>
                  </a:extLst>
                </p:cNvPr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grpSp>
              <p:nvGrpSpPr>
                <p:cNvPr id="346" name="Google Shape;7763;p72">
                  <a:extLst>
                    <a:ext uri="{FF2B5EF4-FFF2-40B4-BE49-F238E27FC236}">
                      <a16:creationId xmlns:a16="http://schemas.microsoft.com/office/drawing/2014/main" id="{D48130EE-B047-84CD-7E18-EE8AC370BE50}"/>
                    </a:ext>
                  </a:extLst>
                </p:cNvPr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</p:grpSpPr>
              <p:cxnSp>
                <p:nvCxnSpPr>
                  <p:cNvPr id="350" name="Google Shape;7764;p72">
                    <a:extLst>
                      <a:ext uri="{FF2B5EF4-FFF2-40B4-BE49-F238E27FC236}">
                        <a16:creationId xmlns:a16="http://schemas.microsoft.com/office/drawing/2014/main" id="{BF6C6075-1AF4-259B-DA54-FF0C8EFB2033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51" name="Google Shape;7765;p72">
                    <a:extLst>
                      <a:ext uri="{FF2B5EF4-FFF2-40B4-BE49-F238E27FC236}">
                        <a16:creationId xmlns:a16="http://schemas.microsoft.com/office/drawing/2014/main" id="{154451F7-9BC4-7CBF-8223-8145110BF43C}"/>
                      </a:ext>
                    </a:extLst>
                  </p:cNvPr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347" name="Google Shape;7766;p72">
                  <a:extLst>
                    <a:ext uri="{FF2B5EF4-FFF2-40B4-BE49-F238E27FC236}">
                      <a16:creationId xmlns:a16="http://schemas.microsoft.com/office/drawing/2014/main" id="{1AAE132C-E803-4038-D92D-1418D754016E}"/>
                    </a:ext>
                  </a:extLst>
                </p:cNvPr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</p:grpSpPr>
              <p:cxnSp>
                <p:nvCxnSpPr>
                  <p:cNvPr id="348" name="Google Shape;7767;p72">
                    <a:extLst>
                      <a:ext uri="{FF2B5EF4-FFF2-40B4-BE49-F238E27FC236}">
                        <a16:creationId xmlns:a16="http://schemas.microsoft.com/office/drawing/2014/main" id="{8560334D-982D-F35B-FDDC-03C2D422CB08}"/>
                      </a:ext>
                    </a:extLst>
                  </p:cNvPr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49" name="Google Shape;7768;p72">
                    <a:extLst>
                      <a:ext uri="{FF2B5EF4-FFF2-40B4-BE49-F238E27FC236}">
                        <a16:creationId xmlns:a16="http://schemas.microsoft.com/office/drawing/2014/main" id="{FCE6ECA5-3F76-DD75-8845-8B161CA05B88}"/>
                      </a:ext>
                    </a:extLst>
                  </p:cNvPr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</p:grpSp>
      </p:grpSp>
      <p:grpSp>
        <p:nvGrpSpPr>
          <p:cNvPr id="364" name="Google Shape;7769;p72">
            <a:extLst>
              <a:ext uri="{FF2B5EF4-FFF2-40B4-BE49-F238E27FC236}">
                <a16:creationId xmlns:a16="http://schemas.microsoft.com/office/drawing/2014/main" id="{D849E020-5689-DF5E-2BFE-92466333F05A}"/>
              </a:ext>
            </a:extLst>
          </p:cNvPr>
          <p:cNvGrpSpPr/>
          <p:nvPr/>
        </p:nvGrpSpPr>
        <p:grpSpPr>
          <a:xfrm>
            <a:off x="1412799" y="3113674"/>
            <a:ext cx="1925302" cy="1620116"/>
            <a:chOff x="844912" y="1681380"/>
            <a:chExt cx="935611" cy="787305"/>
          </a:xfrm>
        </p:grpSpPr>
        <p:grpSp>
          <p:nvGrpSpPr>
            <p:cNvPr id="365" name="Google Shape;7770;p72">
              <a:extLst>
                <a:ext uri="{FF2B5EF4-FFF2-40B4-BE49-F238E27FC236}">
                  <a16:creationId xmlns:a16="http://schemas.microsoft.com/office/drawing/2014/main" id="{05B168BF-5B72-A73F-C689-01A848AC12F8}"/>
                </a:ext>
              </a:extLst>
            </p:cNvPr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</p:grpSpPr>
          <p:sp>
            <p:nvSpPr>
              <p:cNvPr id="392" name="Google Shape;7771;p72">
                <a:extLst>
                  <a:ext uri="{FF2B5EF4-FFF2-40B4-BE49-F238E27FC236}">
                    <a16:creationId xmlns:a16="http://schemas.microsoft.com/office/drawing/2014/main" id="{F7E2C175-135F-A7BA-6180-0985749A5C0E}"/>
                  </a:ext>
                </a:extLst>
              </p:cNvPr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3" name="Google Shape;7772;p72">
                <a:extLst>
                  <a:ext uri="{FF2B5EF4-FFF2-40B4-BE49-F238E27FC236}">
                    <a16:creationId xmlns:a16="http://schemas.microsoft.com/office/drawing/2014/main" id="{E2F1A4AF-31FA-52B4-9EBB-518E0641A807}"/>
                  </a:ext>
                </a:extLst>
              </p:cNvPr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4" name="Google Shape;7773;p72">
                <a:extLst>
                  <a:ext uri="{FF2B5EF4-FFF2-40B4-BE49-F238E27FC236}">
                    <a16:creationId xmlns:a16="http://schemas.microsoft.com/office/drawing/2014/main" id="{F505B659-AC91-776C-6004-1D9AE5623E73}"/>
                  </a:ext>
                </a:extLst>
              </p:cNvPr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5" name="Google Shape;7774;p72">
                <a:extLst>
                  <a:ext uri="{FF2B5EF4-FFF2-40B4-BE49-F238E27FC236}">
                    <a16:creationId xmlns:a16="http://schemas.microsoft.com/office/drawing/2014/main" id="{14644EF4-EF14-DACB-B21D-C9CE046CC0F3}"/>
                  </a:ext>
                </a:extLst>
              </p:cNvPr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6" name="Google Shape;7775;p72">
                <a:extLst>
                  <a:ext uri="{FF2B5EF4-FFF2-40B4-BE49-F238E27FC236}">
                    <a16:creationId xmlns:a16="http://schemas.microsoft.com/office/drawing/2014/main" id="{9D685BE9-2EC6-2F6D-7CC7-5ED4A5E91541}"/>
                  </a:ext>
                </a:extLst>
              </p:cNvPr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7" name="Google Shape;7776;p72">
                <a:extLst>
                  <a:ext uri="{FF2B5EF4-FFF2-40B4-BE49-F238E27FC236}">
                    <a16:creationId xmlns:a16="http://schemas.microsoft.com/office/drawing/2014/main" id="{6831563E-83CF-A545-EAB4-0F40FFF77D1F}"/>
                  </a:ext>
                </a:extLst>
              </p:cNvPr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66" name="Google Shape;7777;p72">
              <a:extLst>
                <a:ext uri="{FF2B5EF4-FFF2-40B4-BE49-F238E27FC236}">
                  <a16:creationId xmlns:a16="http://schemas.microsoft.com/office/drawing/2014/main" id="{2EA1852C-3994-302D-5130-ACF91C7A3D05}"/>
                </a:ext>
              </a:extLst>
            </p:cNvPr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</p:grpSpPr>
          <p:sp>
            <p:nvSpPr>
              <p:cNvPr id="380" name="Google Shape;7778;p72">
                <a:extLst>
                  <a:ext uri="{FF2B5EF4-FFF2-40B4-BE49-F238E27FC236}">
                    <a16:creationId xmlns:a16="http://schemas.microsoft.com/office/drawing/2014/main" id="{A49EF337-6C79-4B03-870E-7009BE2E7B2D}"/>
                  </a:ext>
                </a:extLst>
              </p:cNvPr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81" name="Google Shape;7779;p72">
                <a:extLst>
                  <a:ext uri="{FF2B5EF4-FFF2-40B4-BE49-F238E27FC236}">
                    <a16:creationId xmlns:a16="http://schemas.microsoft.com/office/drawing/2014/main" id="{8A9E4363-4615-1536-1328-6DC00F522A9A}"/>
                  </a:ext>
                </a:extLst>
              </p:cNvPr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</p:grpSpPr>
            <p:grpSp>
              <p:nvGrpSpPr>
                <p:cNvPr id="382" name="Google Shape;7780;p72">
                  <a:extLst>
                    <a:ext uri="{FF2B5EF4-FFF2-40B4-BE49-F238E27FC236}">
                      <a16:creationId xmlns:a16="http://schemas.microsoft.com/office/drawing/2014/main" id="{AC17E9C6-B185-5D8D-8E40-D52AD924903C}"/>
                    </a:ext>
                  </a:extLst>
                </p:cNvPr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</p:grpSpPr>
              <p:sp>
                <p:nvSpPr>
                  <p:cNvPr id="385" name="Google Shape;7781;p72">
                    <a:extLst>
                      <a:ext uri="{FF2B5EF4-FFF2-40B4-BE49-F238E27FC236}">
                        <a16:creationId xmlns:a16="http://schemas.microsoft.com/office/drawing/2014/main" id="{FC72C7A5-2223-55A0-AB6E-258A4BD54B57}"/>
                      </a:ext>
                    </a:extLst>
                  </p:cNvPr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6" name="Google Shape;7782;p72">
                    <a:extLst>
                      <a:ext uri="{FF2B5EF4-FFF2-40B4-BE49-F238E27FC236}">
                        <a16:creationId xmlns:a16="http://schemas.microsoft.com/office/drawing/2014/main" id="{E017D641-5C18-19A2-7365-585779E88857}"/>
                      </a:ext>
                    </a:extLst>
                  </p:cNvPr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7" name="Google Shape;7783;p72">
                    <a:extLst>
                      <a:ext uri="{FF2B5EF4-FFF2-40B4-BE49-F238E27FC236}">
                        <a16:creationId xmlns:a16="http://schemas.microsoft.com/office/drawing/2014/main" id="{17E7A45E-C634-A560-6C43-C1B830FF7588}"/>
                      </a:ext>
                    </a:extLst>
                  </p:cNvPr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8" name="Google Shape;7784;p72">
                    <a:extLst>
                      <a:ext uri="{FF2B5EF4-FFF2-40B4-BE49-F238E27FC236}">
                        <a16:creationId xmlns:a16="http://schemas.microsoft.com/office/drawing/2014/main" id="{2C368A55-A183-C09B-8568-6A7BE4EE3E8C}"/>
                      </a:ext>
                    </a:extLst>
                  </p:cNvPr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89" name="Google Shape;7785;p72">
                    <a:extLst>
                      <a:ext uri="{FF2B5EF4-FFF2-40B4-BE49-F238E27FC236}">
                        <a16:creationId xmlns:a16="http://schemas.microsoft.com/office/drawing/2014/main" id="{BFEDF04D-964F-6A45-82E1-F3C8A690BAF9}"/>
                      </a:ext>
                    </a:extLst>
                  </p:cNvPr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90" name="Google Shape;7786;p72">
                    <a:extLst>
                      <a:ext uri="{FF2B5EF4-FFF2-40B4-BE49-F238E27FC236}">
                        <a16:creationId xmlns:a16="http://schemas.microsoft.com/office/drawing/2014/main" id="{0619444B-26CD-AFC8-6CA3-0A07C2C3B929}"/>
                      </a:ext>
                    </a:extLst>
                  </p:cNvPr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91" name="Google Shape;7787;p72">
                    <a:extLst>
                      <a:ext uri="{FF2B5EF4-FFF2-40B4-BE49-F238E27FC236}">
                        <a16:creationId xmlns:a16="http://schemas.microsoft.com/office/drawing/2014/main" id="{17394C95-5514-6674-6407-1B983F31E485}"/>
                      </a:ext>
                    </a:extLst>
                  </p:cNvPr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sp>
              <p:nvSpPr>
                <p:cNvPr id="383" name="Google Shape;7788;p72">
                  <a:extLst>
                    <a:ext uri="{FF2B5EF4-FFF2-40B4-BE49-F238E27FC236}">
                      <a16:creationId xmlns:a16="http://schemas.microsoft.com/office/drawing/2014/main" id="{DFDCB461-22BB-56F8-384A-760EE6D2644E}"/>
                    </a:ext>
                  </a:extLst>
                </p:cNvPr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84" name="Google Shape;7789;p72">
                  <a:extLst>
                    <a:ext uri="{FF2B5EF4-FFF2-40B4-BE49-F238E27FC236}">
                      <a16:creationId xmlns:a16="http://schemas.microsoft.com/office/drawing/2014/main" id="{36ACA0CD-F1A4-8B27-3277-D89B1EFE75BF}"/>
                    </a:ext>
                  </a:extLst>
                </p:cNvPr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367" name="Google Shape;7790;p72">
              <a:extLst>
                <a:ext uri="{FF2B5EF4-FFF2-40B4-BE49-F238E27FC236}">
                  <a16:creationId xmlns:a16="http://schemas.microsoft.com/office/drawing/2014/main" id="{F4052F58-4221-A5ED-B187-4F36BC8CB25E}"/>
                </a:ext>
              </a:extLst>
            </p:cNvPr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</p:grpSpPr>
          <p:sp>
            <p:nvSpPr>
              <p:cNvPr id="368" name="Google Shape;7791;p72">
                <a:extLst>
                  <a:ext uri="{FF2B5EF4-FFF2-40B4-BE49-F238E27FC236}">
                    <a16:creationId xmlns:a16="http://schemas.microsoft.com/office/drawing/2014/main" id="{BBCDB987-338D-14A1-3D6A-ED80716BB4D5}"/>
                  </a:ext>
                </a:extLst>
              </p:cNvPr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69" name="Google Shape;7792;p72">
                <a:extLst>
                  <a:ext uri="{FF2B5EF4-FFF2-40B4-BE49-F238E27FC236}">
                    <a16:creationId xmlns:a16="http://schemas.microsoft.com/office/drawing/2014/main" id="{4B13B95B-0999-F594-76D4-270ADFE97FC0}"/>
                  </a:ext>
                </a:extLst>
              </p:cNvPr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</p:grpSpPr>
            <p:grpSp>
              <p:nvGrpSpPr>
                <p:cNvPr id="370" name="Google Shape;7793;p72">
                  <a:extLst>
                    <a:ext uri="{FF2B5EF4-FFF2-40B4-BE49-F238E27FC236}">
                      <a16:creationId xmlns:a16="http://schemas.microsoft.com/office/drawing/2014/main" id="{F792D86A-B6AD-608D-0DD0-72ACA6980DEA}"/>
                    </a:ext>
                  </a:extLst>
                </p:cNvPr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</p:grpSpPr>
              <p:sp>
                <p:nvSpPr>
                  <p:cNvPr id="373" name="Google Shape;7794;p72">
                    <a:extLst>
                      <a:ext uri="{FF2B5EF4-FFF2-40B4-BE49-F238E27FC236}">
                        <a16:creationId xmlns:a16="http://schemas.microsoft.com/office/drawing/2014/main" id="{46258E5E-743B-83C7-0D7C-51EEF27D6405}"/>
                      </a:ext>
                    </a:extLst>
                  </p:cNvPr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74" name="Google Shape;7795;p72">
                    <a:extLst>
                      <a:ext uri="{FF2B5EF4-FFF2-40B4-BE49-F238E27FC236}">
                        <a16:creationId xmlns:a16="http://schemas.microsoft.com/office/drawing/2014/main" id="{78D2F5F4-6008-2C9D-2E1D-769A816D0B8F}"/>
                      </a:ext>
                    </a:extLst>
                  </p:cNvPr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75" name="Google Shape;7796;p72">
                    <a:extLst>
                      <a:ext uri="{FF2B5EF4-FFF2-40B4-BE49-F238E27FC236}">
                        <a16:creationId xmlns:a16="http://schemas.microsoft.com/office/drawing/2014/main" id="{08796488-8E65-1D46-0BA0-4ECA04215998}"/>
                      </a:ext>
                    </a:extLst>
                  </p:cNvPr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76" name="Google Shape;7797;p72">
                    <a:extLst>
                      <a:ext uri="{FF2B5EF4-FFF2-40B4-BE49-F238E27FC236}">
                        <a16:creationId xmlns:a16="http://schemas.microsoft.com/office/drawing/2014/main" id="{8C64EC41-0610-6AD4-71B8-13406C82C572}"/>
                      </a:ext>
                    </a:extLst>
                  </p:cNvPr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77" name="Google Shape;7798;p72">
                    <a:extLst>
                      <a:ext uri="{FF2B5EF4-FFF2-40B4-BE49-F238E27FC236}">
                        <a16:creationId xmlns:a16="http://schemas.microsoft.com/office/drawing/2014/main" id="{9D5E829E-643A-5435-21C2-4FC4D43CFAF5}"/>
                      </a:ext>
                    </a:extLst>
                  </p:cNvPr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78" name="Google Shape;7799;p72">
                    <a:extLst>
                      <a:ext uri="{FF2B5EF4-FFF2-40B4-BE49-F238E27FC236}">
                        <a16:creationId xmlns:a16="http://schemas.microsoft.com/office/drawing/2014/main" id="{584894AA-6A63-552E-7215-78556B5AC6F9}"/>
                      </a:ext>
                    </a:extLst>
                  </p:cNvPr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379" name="Google Shape;7800;p72">
                    <a:extLst>
                      <a:ext uri="{FF2B5EF4-FFF2-40B4-BE49-F238E27FC236}">
                        <a16:creationId xmlns:a16="http://schemas.microsoft.com/office/drawing/2014/main" id="{A988B0AE-411D-EB60-4BE5-4F5AA9713FC8}"/>
                      </a:ext>
                    </a:extLst>
                  </p:cNvPr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sp>
              <p:nvSpPr>
                <p:cNvPr id="371" name="Google Shape;7801;p72">
                  <a:extLst>
                    <a:ext uri="{FF2B5EF4-FFF2-40B4-BE49-F238E27FC236}">
                      <a16:creationId xmlns:a16="http://schemas.microsoft.com/office/drawing/2014/main" id="{3FA73966-7536-4D74-BEBC-484166664288}"/>
                    </a:ext>
                  </a:extLst>
                </p:cNvPr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72" name="Google Shape;7802;p72">
                  <a:extLst>
                    <a:ext uri="{FF2B5EF4-FFF2-40B4-BE49-F238E27FC236}">
                      <a16:creationId xmlns:a16="http://schemas.microsoft.com/office/drawing/2014/main" id="{9B4A6D3F-A172-4B7F-0A2C-546D58EDDA18}"/>
                    </a:ext>
                  </a:extLst>
                </p:cNvPr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398" name="Google Shape;7803;p72">
            <a:extLst>
              <a:ext uri="{FF2B5EF4-FFF2-40B4-BE49-F238E27FC236}">
                <a16:creationId xmlns:a16="http://schemas.microsoft.com/office/drawing/2014/main" id="{E24D9E79-A89A-9BF2-7F44-33EE56EDAFC2}"/>
              </a:ext>
            </a:extLst>
          </p:cNvPr>
          <p:cNvGrpSpPr/>
          <p:nvPr/>
        </p:nvGrpSpPr>
        <p:grpSpPr>
          <a:xfrm>
            <a:off x="13630679" y="4648535"/>
            <a:ext cx="3244538" cy="1104886"/>
            <a:chOff x="6894650" y="2574740"/>
            <a:chExt cx="1445100" cy="492111"/>
          </a:xfrm>
        </p:grpSpPr>
        <p:sp>
          <p:nvSpPr>
            <p:cNvPr id="399" name="Google Shape;7804;p72">
              <a:extLst>
                <a:ext uri="{FF2B5EF4-FFF2-40B4-BE49-F238E27FC236}">
                  <a16:creationId xmlns:a16="http://schemas.microsoft.com/office/drawing/2014/main" id="{E55EEDA2-85FD-BAA1-712A-5A8FE352B2D7}"/>
                </a:ext>
              </a:extLst>
            </p:cNvPr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0" name="Google Shape;7805;p72">
              <a:extLst>
                <a:ext uri="{FF2B5EF4-FFF2-40B4-BE49-F238E27FC236}">
                  <a16:creationId xmlns:a16="http://schemas.microsoft.com/office/drawing/2014/main" id="{4042AEC1-2616-3C8A-CD34-FE402E539793}"/>
                </a:ext>
              </a:extLst>
            </p:cNvPr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1" name="Google Shape;7806;p72">
              <a:extLst>
                <a:ext uri="{FF2B5EF4-FFF2-40B4-BE49-F238E27FC236}">
                  <a16:creationId xmlns:a16="http://schemas.microsoft.com/office/drawing/2014/main" id="{A6FA3263-8425-ABF7-69A1-F4A814C529AF}"/>
                </a:ext>
              </a:extLst>
            </p:cNvPr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2" name="Google Shape;7807;p72">
              <a:extLst>
                <a:ext uri="{FF2B5EF4-FFF2-40B4-BE49-F238E27FC236}">
                  <a16:creationId xmlns:a16="http://schemas.microsoft.com/office/drawing/2014/main" id="{8B4D035A-B7CB-B7A0-7698-82DB119F0CB4}"/>
                </a:ext>
              </a:extLst>
            </p:cNvPr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3" name="Google Shape;7808;p72">
              <a:extLst>
                <a:ext uri="{FF2B5EF4-FFF2-40B4-BE49-F238E27FC236}">
                  <a16:creationId xmlns:a16="http://schemas.microsoft.com/office/drawing/2014/main" id="{C4C7B98D-018C-7D03-099B-EB516D284DDD}"/>
                </a:ext>
              </a:extLst>
            </p:cNvPr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404" name="Google Shape;7809;p72">
              <a:extLst>
                <a:ext uri="{FF2B5EF4-FFF2-40B4-BE49-F238E27FC236}">
                  <a16:creationId xmlns:a16="http://schemas.microsoft.com/office/drawing/2014/main" id="{B5B720CA-E660-8AB2-8D1B-4C7AF187FF7C}"/>
                </a:ext>
              </a:extLst>
            </p:cNvPr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5" name="Google Shape;7810;p72">
            <a:extLst>
              <a:ext uri="{FF2B5EF4-FFF2-40B4-BE49-F238E27FC236}">
                <a16:creationId xmlns:a16="http://schemas.microsoft.com/office/drawing/2014/main" id="{0039BEAB-4502-46A8-C6D9-8909461B8174}"/>
              </a:ext>
            </a:extLst>
          </p:cNvPr>
          <p:cNvGrpSpPr/>
          <p:nvPr/>
        </p:nvGrpSpPr>
        <p:grpSpPr>
          <a:xfrm>
            <a:off x="13669764" y="7397045"/>
            <a:ext cx="3166412" cy="951410"/>
            <a:chOff x="6953919" y="3907920"/>
            <a:chExt cx="1377300" cy="475705"/>
          </a:xfrm>
        </p:grpSpPr>
        <p:cxnSp>
          <p:nvCxnSpPr>
            <p:cNvPr id="406" name="Google Shape;7811;p72">
              <a:extLst>
                <a:ext uri="{FF2B5EF4-FFF2-40B4-BE49-F238E27FC236}">
                  <a16:creationId xmlns:a16="http://schemas.microsoft.com/office/drawing/2014/main" id="{7BF93C99-DDF7-4DAC-E6EB-9A99DC5DC394}"/>
                </a:ext>
              </a:extLst>
            </p:cNvPr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7812;p72">
              <a:extLst>
                <a:ext uri="{FF2B5EF4-FFF2-40B4-BE49-F238E27FC236}">
                  <a16:creationId xmlns:a16="http://schemas.microsoft.com/office/drawing/2014/main" id="{9AFAA07C-C556-2E22-24FC-BFE1997E5D4C}"/>
                </a:ext>
              </a:extLst>
            </p:cNvPr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7813;p72">
              <a:extLst>
                <a:ext uri="{FF2B5EF4-FFF2-40B4-BE49-F238E27FC236}">
                  <a16:creationId xmlns:a16="http://schemas.microsoft.com/office/drawing/2014/main" id="{5BD8A205-5618-D9D2-2F26-020422212DD5}"/>
                </a:ext>
              </a:extLst>
            </p:cNvPr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7814;p72">
              <a:extLst>
                <a:ext uri="{FF2B5EF4-FFF2-40B4-BE49-F238E27FC236}">
                  <a16:creationId xmlns:a16="http://schemas.microsoft.com/office/drawing/2014/main" id="{462966FF-BD73-BD9E-898F-0FB67F3426FA}"/>
                </a:ext>
              </a:extLst>
            </p:cNvPr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7815;p72">
              <a:extLst>
                <a:ext uri="{FF2B5EF4-FFF2-40B4-BE49-F238E27FC236}">
                  <a16:creationId xmlns:a16="http://schemas.microsoft.com/office/drawing/2014/main" id="{136FAD14-88E4-4357-9842-C8174A750145}"/>
                </a:ext>
              </a:extLst>
            </p:cNvPr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1" name="Google Shape;7816;p72">
            <a:extLst>
              <a:ext uri="{FF2B5EF4-FFF2-40B4-BE49-F238E27FC236}">
                <a16:creationId xmlns:a16="http://schemas.microsoft.com/office/drawing/2014/main" id="{9A98FA1D-55A6-185D-A55D-4E24DD2D0177}"/>
              </a:ext>
            </a:extLst>
          </p:cNvPr>
          <p:cNvGrpSpPr/>
          <p:nvPr/>
        </p:nvGrpSpPr>
        <p:grpSpPr>
          <a:xfrm>
            <a:off x="4676940" y="4919337"/>
            <a:ext cx="1672572" cy="1649058"/>
            <a:chOff x="2389399" y="2595741"/>
            <a:chExt cx="812796" cy="801369"/>
          </a:xfrm>
        </p:grpSpPr>
        <p:grpSp>
          <p:nvGrpSpPr>
            <p:cNvPr id="412" name="Google Shape;7817;p72">
              <a:extLst>
                <a:ext uri="{FF2B5EF4-FFF2-40B4-BE49-F238E27FC236}">
                  <a16:creationId xmlns:a16="http://schemas.microsoft.com/office/drawing/2014/main" id="{03706240-B48D-6EC4-ADFC-B1CC79C18F92}"/>
                </a:ext>
              </a:extLst>
            </p:cNvPr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</p:grpSpPr>
          <p:sp>
            <p:nvSpPr>
              <p:cNvPr id="463" name="Google Shape;7818;p72">
                <a:extLst>
                  <a:ext uri="{FF2B5EF4-FFF2-40B4-BE49-F238E27FC236}">
                    <a16:creationId xmlns:a16="http://schemas.microsoft.com/office/drawing/2014/main" id="{C1091257-342A-94FE-5F7C-2D0DA67BEF33}"/>
                  </a:ext>
                </a:extLst>
              </p:cNvPr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64" name="Google Shape;7819;p72">
                <a:extLst>
                  <a:ext uri="{FF2B5EF4-FFF2-40B4-BE49-F238E27FC236}">
                    <a16:creationId xmlns:a16="http://schemas.microsoft.com/office/drawing/2014/main" id="{7C1AB719-429A-286F-8518-B2EAD85A63C4}"/>
                  </a:ext>
                </a:extLst>
              </p:cNvPr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65" name="Google Shape;7820;p72">
                <a:extLst>
                  <a:ext uri="{FF2B5EF4-FFF2-40B4-BE49-F238E27FC236}">
                    <a16:creationId xmlns:a16="http://schemas.microsoft.com/office/drawing/2014/main" id="{250E84D4-CB84-9030-B6AF-6134D263D4BC}"/>
                  </a:ext>
                </a:extLst>
              </p:cNvPr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13" name="Google Shape;7821;p72">
              <a:extLst>
                <a:ext uri="{FF2B5EF4-FFF2-40B4-BE49-F238E27FC236}">
                  <a16:creationId xmlns:a16="http://schemas.microsoft.com/office/drawing/2014/main" id="{AD357709-B6A9-9859-4BEC-AC33ECC2CE5C}"/>
                </a:ext>
              </a:extLst>
            </p:cNvPr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</p:grpSpPr>
          <p:grpSp>
            <p:nvGrpSpPr>
              <p:cNvPr id="439" name="Google Shape;7822;p72">
                <a:extLst>
                  <a:ext uri="{FF2B5EF4-FFF2-40B4-BE49-F238E27FC236}">
                    <a16:creationId xmlns:a16="http://schemas.microsoft.com/office/drawing/2014/main" id="{4981A846-DB6F-AF7F-E7C2-CCE0BFA6CF02}"/>
                  </a:ext>
                </a:extLst>
              </p:cNvPr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</p:grpSpPr>
            <p:grpSp>
              <p:nvGrpSpPr>
                <p:cNvPr id="456" name="Google Shape;7823;p72">
                  <a:extLst>
                    <a:ext uri="{FF2B5EF4-FFF2-40B4-BE49-F238E27FC236}">
                      <a16:creationId xmlns:a16="http://schemas.microsoft.com/office/drawing/2014/main" id="{BF519FE4-8EE9-692E-7964-3A7B386F3FF9}"/>
                    </a:ext>
                  </a:extLst>
                </p:cNvPr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</p:grpSpPr>
              <p:sp>
                <p:nvSpPr>
                  <p:cNvPr id="460" name="Google Shape;7824;p72">
                    <a:extLst>
                      <a:ext uri="{FF2B5EF4-FFF2-40B4-BE49-F238E27FC236}">
                        <a16:creationId xmlns:a16="http://schemas.microsoft.com/office/drawing/2014/main" id="{F47DE568-881D-2494-D1EA-21EB53B5BE99}"/>
                      </a:ext>
                    </a:extLst>
                  </p:cNvPr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61" name="Google Shape;7825;p72">
                    <a:extLst>
                      <a:ext uri="{FF2B5EF4-FFF2-40B4-BE49-F238E27FC236}">
                        <a16:creationId xmlns:a16="http://schemas.microsoft.com/office/drawing/2014/main" id="{A49F9BAC-30AE-1B3B-54D4-B20A62C26CE2}"/>
                      </a:ext>
                    </a:extLst>
                  </p:cNvPr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62" name="Google Shape;7826;p72">
                    <a:extLst>
                      <a:ext uri="{FF2B5EF4-FFF2-40B4-BE49-F238E27FC236}">
                        <a16:creationId xmlns:a16="http://schemas.microsoft.com/office/drawing/2014/main" id="{6081A9B8-1F62-BDEA-DF3B-C1570770C132}"/>
                      </a:ext>
                    </a:extLst>
                  </p:cNvPr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57" name="Google Shape;7827;p72">
                  <a:extLst>
                    <a:ext uri="{FF2B5EF4-FFF2-40B4-BE49-F238E27FC236}">
                      <a16:creationId xmlns:a16="http://schemas.microsoft.com/office/drawing/2014/main" id="{11DCE7D6-2506-50BC-CA2E-C07D2D8D7056}"/>
                    </a:ext>
                  </a:extLst>
                </p:cNvPr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</p:grpSpPr>
              <p:sp>
                <p:nvSpPr>
                  <p:cNvPr id="458" name="Google Shape;7828;p72">
                    <a:extLst>
                      <a:ext uri="{FF2B5EF4-FFF2-40B4-BE49-F238E27FC236}">
                        <a16:creationId xmlns:a16="http://schemas.microsoft.com/office/drawing/2014/main" id="{0C95EF9B-E592-1D06-C152-77295C186318}"/>
                      </a:ext>
                    </a:extLst>
                  </p:cNvPr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59" name="Google Shape;7829;p72">
                    <a:extLst>
                      <a:ext uri="{FF2B5EF4-FFF2-40B4-BE49-F238E27FC236}">
                        <a16:creationId xmlns:a16="http://schemas.microsoft.com/office/drawing/2014/main" id="{329E24BB-1EE8-1E13-4F94-174B22E4CADF}"/>
                      </a:ext>
                    </a:extLst>
                  </p:cNvPr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440" name="Google Shape;7830;p72">
                <a:extLst>
                  <a:ext uri="{FF2B5EF4-FFF2-40B4-BE49-F238E27FC236}">
                    <a16:creationId xmlns:a16="http://schemas.microsoft.com/office/drawing/2014/main" id="{148FBF70-86A6-EB99-DFFA-E28699548FEC}"/>
                  </a:ext>
                </a:extLst>
              </p:cNvPr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</p:grpSpPr>
            <p:grpSp>
              <p:nvGrpSpPr>
                <p:cNvPr id="449" name="Google Shape;7831;p72">
                  <a:extLst>
                    <a:ext uri="{FF2B5EF4-FFF2-40B4-BE49-F238E27FC236}">
                      <a16:creationId xmlns:a16="http://schemas.microsoft.com/office/drawing/2014/main" id="{B776DEF1-995C-31B7-B7DC-997D1675E6CE}"/>
                    </a:ext>
                  </a:extLst>
                </p:cNvPr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</p:grpSpPr>
              <p:sp>
                <p:nvSpPr>
                  <p:cNvPr id="453" name="Google Shape;7832;p72">
                    <a:extLst>
                      <a:ext uri="{FF2B5EF4-FFF2-40B4-BE49-F238E27FC236}">
                        <a16:creationId xmlns:a16="http://schemas.microsoft.com/office/drawing/2014/main" id="{603CEDA6-B1D9-D05D-F5FF-0E16C91E350A}"/>
                      </a:ext>
                    </a:extLst>
                  </p:cNvPr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54" name="Google Shape;7833;p72">
                    <a:extLst>
                      <a:ext uri="{FF2B5EF4-FFF2-40B4-BE49-F238E27FC236}">
                        <a16:creationId xmlns:a16="http://schemas.microsoft.com/office/drawing/2014/main" id="{D4D853D0-984B-99FF-7B91-585055637C73}"/>
                      </a:ext>
                    </a:extLst>
                  </p:cNvPr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55" name="Google Shape;7834;p72">
                    <a:extLst>
                      <a:ext uri="{FF2B5EF4-FFF2-40B4-BE49-F238E27FC236}">
                        <a16:creationId xmlns:a16="http://schemas.microsoft.com/office/drawing/2014/main" id="{D840CB37-BB33-9268-FFD1-33C4366B74DE}"/>
                      </a:ext>
                    </a:extLst>
                  </p:cNvPr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50" name="Google Shape;7835;p72">
                  <a:extLst>
                    <a:ext uri="{FF2B5EF4-FFF2-40B4-BE49-F238E27FC236}">
                      <a16:creationId xmlns:a16="http://schemas.microsoft.com/office/drawing/2014/main" id="{0AD0EFBC-9030-467E-3ED6-2ADB82A58703}"/>
                    </a:ext>
                  </a:extLst>
                </p:cNvPr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</p:grpSpPr>
              <p:sp>
                <p:nvSpPr>
                  <p:cNvPr id="451" name="Google Shape;7836;p72">
                    <a:extLst>
                      <a:ext uri="{FF2B5EF4-FFF2-40B4-BE49-F238E27FC236}">
                        <a16:creationId xmlns:a16="http://schemas.microsoft.com/office/drawing/2014/main" id="{BD70539F-800C-3B2C-D5CC-C3ACDCC361C7}"/>
                      </a:ext>
                    </a:extLst>
                  </p:cNvPr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52" name="Google Shape;7837;p72">
                    <a:extLst>
                      <a:ext uri="{FF2B5EF4-FFF2-40B4-BE49-F238E27FC236}">
                        <a16:creationId xmlns:a16="http://schemas.microsoft.com/office/drawing/2014/main" id="{09759907-0B34-090B-85B3-F7BF822D0247}"/>
                      </a:ext>
                    </a:extLst>
                  </p:cNvPr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441" name="Google Shape;7838;p72">
                <a:extLst>
                  <a:ext uri="{FF2B5EF4-FFF2-40B4-BE49-F238E27FC236}">
                    <a16:creationId xmlns:a16="http://schemas.microsoft.com/office/drawing/2014/main" id="{60E42BAA-6308-8591-5339-72119EC455B9}"/>
                  </a:ext>
                </a:extLst>
              </p:cNvPr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</p:grpSpPr>
            <p:grpSp>
              <p:nvGrpSpPr>
                <p:cNvPr id="442" name="Google Shape;7839;p72">
                  <a:extLst>
                    <a:ext uri="{FF2B5EF4-FFF2-40B4-BE49-F238E27FC236}">
                      <a16:creationId xmlns:a16="http://schemas.microsoft.com/office/drawing/2014/main" id="{9831DD9C-711A-A611-563F-46C03C907047}"/>
                    </a:ext>
                  </a:extLst>
                </p:cNvPr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</p:grpSpPr>
              <p:sp>
                <p:nvSpPr>
                  <p:cNvPr id="446" name="Google Shape;7840;p72">
                    <a:extLst>
                      <a:ext uri="{FF2B5EF4-FFF2-40B4-BE49-F238E27FC236}">
                        <a16:creationId xmlns:a16="http://schemas.microsoft.com/office/drawing/2014/main" id="{4EFBB18D-4357-550E-E379-B622BA47F386}"/>
                      </a:ext>
                    </a:extLst>
                  </p:cNvPr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47" name="Google Shape;7841;p72">
                    <a:extLst>
                      <a:ext uri="{FF2B5EF4-FFF2-40B4-BE49-F238E27FC236}">
                        <a16:creationId xmlns:a16="http://schemas.microsoft.com/office/drawing/2014/main" id="{14CE23C7-8314-A97B-3071-6AC1760171CF}"/>
                      </a:ext>
                    </a:extLst>
                  </p:cNvPr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48" name="Google Shape;7842;p72">
                    <a:extLst>
                      <a:ext uri="{FF2B5EF4-FFF2-40B4-BE49-F238E27FC236}">
                        <a16:creationId xmlns:a16="http://schemas.microsoft.com/office/drawing/2014/main" id="{806B9F1B-ADAC-A250-A504-372E6C9E9D92}"/>
                      </a:ext>
                    </a:extLst>
                  </p:cNvPr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43" name="Google Shape;7843;p72">
                  <a:extLst>
                    <a:ext uri="{FF2B5EF4-FFF2-40B4-BE49-F238E27FC236}">
                      <a16:creationId xmlns:a16="http://schemas.microsoft.com/office/drawing/2014/main" id="{C7866CCB-3D71-AA03-099D-88ED84F1486A}"/>
                    </a:ext>
                  </a:extLst>
                </p:cNvPr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</p:grpSpPr>
              <p:sp>
                <p:nvSpPr>
                  <p:cNvPr id="444" name="Google Shape;7844;p72">
                    <a:extLst>
                      <a:ext uri="{FF2B5EF4-FFF2-40B4-BE49-F238E27FC236}">
                        <a16:creationId xmlns:a16="http://schemas.microsoft.com/office/drawing/2014/main" id="{41B1085A-BB2F-ECC9-E5B7-C7A863D18AFE}"/>
                      </a:ext>
                    </a:extLst>
                  </p:cNvPr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45" name="Google Shape;7845;p72">
                    <a:extLst>
                      <a:ext uri="{FF2B5EF4-FFF2-40B4-BE49-F238E27FC236}">
                        <a16:creationId xmlns:a16="http://schemas.microsoft.com/office/drawing/2014/main" id="{F6CBF517-EFEC-246D-15D6-20AC191EDC60}"/>
                      </a:ext>
                    </a:extLst>
                  </p:cNvPr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</p:grpSp>
        <p:grpSp>
          <p:nvGrpSpPr>
            <p:cNvPr id="414" name="Google Shape;7846;p72">
              <a:extLst>
                <a:ext uri="{FF2B5EF4-FFF2-40B4-BE49-F238E27FC236}">
                  <a16:creationId xmlns:a16="http://schemas.microsoft.com/office/drawing/2014/main" id="{46DC127A-1A1B-D942-4205-21C1B8801A57}"/>
                </a:ext>
              </a:extLst>
            </p:cNvPr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</p:grpSpPr>
          <p:grpSp>
            <p:nvGrpSpPr>
              <p:cNvPr id="415" name="Google Shape;7847;p72">
                <a:extLst>
                  <a:ext uri="{FF2B5EF4-FFF2-40B4-BE49-F238E27FC236}">
                    <a16:creationId xmlns:a16="http://schemas.microsoft.com/office/drawing/2014/main" id="{BD02EAB6-5A65-FA61-55A0-4E2FFB9C9513}"/>
                  </a:ext>
                </a:extLst>
              </p:cNvPr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</p:grpSpPr>
            <p:grpSp>
              <p:nvGrpSpPr>
                <p:cNvPr id="432" name="Google Shape;7848;p72">
                  <a:extLst>
                    <a:ext uri="{FF2B5EF4-FFF2-40B4-BE49-F238E27FC236}">
                      <a16:creationId xmlns:a16="http://schemas.microsoft.com/office/drawing/2014/main" id="{659912C9-6456-D99C-F081-CC8C066288C8}"/>
                    </a:ext>
                  </a:extLst>
                </p:cNvPr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</p:grpSpPr>
              <p:sp>
                <p:nvSpPr>
                  <p:cNvPr id="436" name="Google Shape;7849;p72">
                    <a:extLst>
                      <a:ext uri="{FF2B5EF4-FFF2-40B4-BE49-F238E27FC236}">
                        <a16:creationId xmlns:a16="http://schemas.microsoft.com/office/drawing/2014/main" id="{34BBA02C-A2A9-CE3C-5F9C-532235207EE9}"/>
                      </a:ext>
                    </a:extLst>
                  </p:cNvPr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37" name="Google Shape;7850;p72">
                    <a:extLst>
                      <a:ext uri="{FF2B5EF4-FFF2-40B4-BE49-F238E27FC236}">
                        <a16:creationId xmlns:a16="http://schemas.microsoft.com/office/drawing/2014/main" id="{B799D4E2-BEFC-AA0D-5B3C-E3B61C92589E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38" name="Google Shape;7851;p72">
                    <a:extLst>
                      <a:ext uri="{FF2B5EF4-FFF2-40B4-BE49-F238E27FC236}">
                        <a16:creationId xmlns:a16="http://schemas.microsoft.com/office/drawing/2014/main" id="{AE5227B4-79C5-2D6C-3423-68070F99E83F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33" name="Google Shape;7852;p72">
                  <a:extLst>
                    <a:ext uri="{FF2B5EF4-FFF2-40B4-BE49-F238E27FC236}">
                      <a16:creationId xmlns:a16="http://schemas.microsoft.com/office/drawing/2014/main" id="{3BDCC61F-76ED-E90B-B0F8-F181308354C2}"/>
                    </a:ext>
                  </a:extLst>
                </p:cNvPr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</p:grpSpPr>
              <p:sp>
                <p:nvSpPr>
                  <p:cNvPr id="434" name="Google Shape;7853;p72">
                    <a:extLst>
                      <a:ext uri="{FF2B5EF4-FFF2-40B4-BE49-F238E27FC236}">
                        <a16:creationId xmlns:a16="http://schemas.microsoft.com/office/drawing/2014/main" id="{6071C801-D354-02A7-571F-D346ADC4E4E3}"/>
                      </a:ext>
                    </a:extLst>
                  </p:cNvPr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35" name="Google Shape;7854;p72">
                    <a:extLst>
                      <a:ext uri="{FF2B5EF4-FFF2-40B4-BE49-F238E27FC236}">
                        <a16:creationId xmlns:a16="http://schemas.microsoft.com/office/drawing/2014/main" id="{13B8F848-7873-0FC5-8D33-1CACA4DAA15C}"/>
                      </a:ext>
                    </a:extLst>
                  </p:cNvPr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416" name="Google Shape;7855;p72">
                <a:extLst>
                  <a:ext uri="{FF2B5EF4-FFF2-40B4-BE49-F238E27FC236}">
                    <a16:creationId xmlns:a16="http://schemas.microsoft.com/office/drawing/2014/main" id="{AF9F67DB-62C0-4C44-7728-7D2B6686FC6D}"/>
                  </a:ext>
                </a:extLst>
              </p:cNvPr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</p:grpSpPr>
            <p:grpSp>
              <p:nvGrpSpPr>
                <p:cNvPr id="425" name="Google Shape;7856;p72">
                  <a:extLst>
                    <a:ext uri="{FF2B5EF4-FFF2-40B4-BE49-F238E27FC236}">
                      <a16:creationId xmlns:a16="http://schemas.microsoft.com/office/drawing/2014/main" id="{CB5735A0-1DB6-477D-9477-30ED85DE7648}"/>
                    </a:ext>
                  </a:extLst>
                </p:cNvPr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</p:grpSpPr>
              <p:sp>
                <p:nvSpPr>
                  <p:cNvPr id="429" name="Google Shape;7857;p72">
                    <a:extLst>
                      <a:ext uri="{FF2B5EF4-FFF2-40B4-BE49-F238E27FC236}">
                        <a16:creationId xmlns:a16="http://schemas.microsoft.com/office/drawing/2014/main" id="{3287E275-C56F-7673-089F-AD8A2ED7BCDF}"/>
                      </a:ext>
                    </a:extLst>
                  </p:cNvPr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30" name="Google Shape;7858;p72">
                    <a:extLst>
                      <a:ext uri="{FF2B5EF4-FFF2-40B4-BE49-F238E27FC236}">
                        <a16:creationId xmlns:a16="http://schemas.microsoft.com/office/drawing/2014/main" id="{556040C4-6D76-CA44-CA36-1219C837266F}"/>
                      </a:ext>
                    </a:extLst>
                  </p:cNvPr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31" name="Google Shape;7859;p72">
                    <a:extLst>
                      <a:ext uri="{FF2B5EF4-FFF2-40B4-BE49-F238E27FC236}">
                        <a16:creationId xmlns:a16="http://schemas.microsoft.com/office/drawing/2014/main" id="{3238FF30-CCAF-621F-0BE7-D7003A17F6D6}"/>
                      </a:ext>
                    </a:extLst>
                  </p:cNvPr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26" name="Google Shape;7860;p72">
                  <a:extLst>
                    <a:ext uri="{FF2B5EF4-FFF2-40B4-BE49-F238E27FC236}">
                      <a16:creationId xmlns:a16="http://schemas.microsoft.com/office/drawing/2014/main" id="{0AC8F153-B77D-7C50-8846-0B12E6A12384}"/>
                    </a:ext>
                  </a:extLst>
                </p:cNvPr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</p:grpSpPr>
              <p:sp>
                <p:nvSpPr>
                  <p:cNvPr id="427" name="Google Shape;7861;p72">
                    <a:extLst>
                      <a:ext uri="{FF2B5EF4-FFF2-40B4-BE49-F238E27FC236}">
                        <a16:creationId xmlns:a16="http://schemas.microsoft.com/office/drawing/2014/main" id="{B96DCEC4-62D4-EE63-5A3D-1D7D07AA47E8}"/>
                      </a:ext>
                    </a:extLst>
                  </p:cNvPr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8" name="Google Shape;7862;p72">
                    <a:extLst>
                      <a:ext uri="{FF2B5EF4-FFF2-40B4-BE49-F238E27FC236}">
                        <a16:creationId xmlns:a16="http://schemas.microsoft.com/office/drawing/2014/main" id="{652B9956-F4B7-7FA1-C390-994523298057}"/>
                      </a:ext>
                    </a:extLst>
                  </p:cNvPr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417" name="Google Shape;7863;p72">
                <a:extLst>
                  <a:ext uri="{FF2B5EF4-FFF2-40B4-BE49-F238E27FC236}">
                    <a16:creationId xmlns:a16="http://schemas.microsoft.com/office/drawing/2014/main" id="{339B3EA6-9D78-EC88-DF54-3EF0E14E73E0}"/>
                  </a:ext>
                </a:extLst>
              </p:cNvPr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</p:grpSpPr>
            <p:grpSp>
              <p:nvGrpSpPr>
                <p:cNvPr id="418" name="Google Shape;7864;p72">
                  <a:extLst>
                    <a:ext uri="{FF2B5EF4-FFF2-40B4-BE49-F238E27FC236}">
                      <a16:creationId xmlns:a16="http://schemas.microsoft.com/office/drawing/2014/main" id="{0AD4374E-55FB-4122-A1CA-B627496EE57E}"/>
                    </a:ext>
                  </a:extLst>
                </p:cNvPr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</p:grpSpPr>
              <p:sp>
                <p:nvSpPr>
                  <p:cNvPr id="422" name="Google Shape;7865;p72">
                    <a:extLst>
                      <a:ext uri="{FF2B5EF4-FFF2-40B4-BE49-F238E27FC236}">
                        <a16:creationId xmlns:a16="http://schemas.microsoft.com/office/drawing/2014/main" id="{BD0249C9-686D-2F4A-F4FB-B0E7B38776E9}"/>
                      </a:ext>
                    </a:extLst>
                  </p:cNvPr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3" name="Google Shape;7866;p72">
                    <a:extLst>
                      <a:ext uri="{FF2B5EF4-FFF2-40B4-BE49-F238E27FC236}">
                        <a16:creationId xmlns:a16="http://schemas.microsoft.com/office/drawing/2014/main" id="{E73431BA-D9E2-0945-6C3E-ACC74AC98FA4}"/>
                      </a:ext>
                    </a:extLst>
                  </p:cNvPr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4" name="Google Shape;7867;p72">
                    <a:extLst>
                      <a:ext uri="{FF2B5EF4-FFF2-40B4-BE49-F238E27FC236}">
                        <a16:creationId xmlns:a16="http://schemas.microsoft.com/office/drawing/2014/main" id="{635BEA12-2CD0-0892-AF2C-44666DC68767}"/>
                      </a:ext>
                    </a:extLst>
                  </p:cNvPr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  <p:grpSp>
              <p:nvGrpSpPr>
                <p:cNvPr id="419" name="Google Shape;7868;p72">
                  <a:extLst>
                    <a:ext uri="{FF2B5EF4-FFF2-40B4-BE49-F238E27FC236}">
                      <a16:creationId xmlns:a16="http://schemas.microsoft.com/office/drawing/2014/main" id="{AF48386C-A203-975A-B8C3-670E22AD8DCE}"/>
                    </a:ext>
                  </a:extLst>
                </p:cNvPr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</p:grpSpPr>
              <p:sp>
                <p:nvSpPr>
                  <p:cNvPr id="420" name="Google Shape;7869;p72">
                    <a:extLst>
                      <a:ext uri="{FF2B5EF4-FFF2-40B4-BE49-F238E27FC236}">
                        <a16:creationId xmlns:a16="http://schemas.microsoft.com/office/drawing/2014/main" id="{E17CE975-B3DE-0DB7-1522-C0A2177796E1}"/>
                      </a:ext>
                    </a:extLst>
                  </p:cNvPr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421" name="Google Shape;7870;p72">
                    <a:extLst>
                      <a:ext uri="{FF2B5EF4-FFF2-40B4-BE49-F238E27FC236}">
                        <a16:creationId xmlns:a16="http://schemas.microsoft.com/office/drawing/2014/main" id="{20FAF6E9-C9EC-6C4C-56E6-923B0E27DE18}"/>
                      </a:ext>
                    </a:extLst>
                  </p:cNvPr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</p:grpSp>
      </p:grpSp>
      <p:sp>
        <p:nvSpPr>
          <p:cNvPr id="466" name="Google Shape;1529;p70">
            <a:extLst>
              <a:ext uri="{FF2B5EF4-FFF2-40B4-BE49-F238E27FC236}">
                <a16:creationId xmlns:a16="http://schemas.microsoft.com/office/drawing/2014/main" id="{37D145FE-3391-4FCD-473D-598E34E32727}"/>
              </a:ext>
            </a:extLst>
          </p:cNvPr>
          <p:cNvSpPr txBox="1">
            <a:spLocks/>
          </p:cNvSpPr>
          <p:nvPr/>
        </p:nvSpPr>
        <p:spPr>
          <a:xfrm>
            <a:off x="1211050" y="507512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3600" dirty="0">
                <a:solidFill>
                  <a:schemeClr val="lt1"/>
                </a:solidFill>
                <a:cs typeface="B Nazanin" panose="00000700000000000000" pitchFamily="2" charset="-78"/>
              </a:rPr>
              <a:t>انواع جدولها و نمودارها:</a:t>
            </a:r>
            <a:endParaRPr lang="fa-IR" sz="3600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808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43" name="Google Shape;7875;p73">
            <a:extLst>
              <a:ext uri="{FF2B5EF4-FFF2-40B4-BE49-F238E27FC236}">
                <a16:creationId xmlns:a16="http://schemas.microsoft.com/office/drawing/2014/main" id="{3C54A410-089C-38B5-B999-092B56803453}"/>
              </a:ext>
            </a:extLst>
          </p:cNvPr>
          <p:cNvGrpSpPr/>
          <p:nvPr/>
        </p:nvGrpSpPr>
        <p:grpSpPr>
          <a:xfrm>
            <a:off x="1404176" y="6311844"/>
            <a:ext cx="4780828" cy="2049600"/>
            <a:chOff x="728925" y="3296613"/>
            <a:chExt cx="2390414" cy="1024800"/>
          </a:xfrm>
        </p:grpSpPr>
        <p:grpSp>
          <p:nvGrpSpPr>
            <p:cNvPr id="44" name="Google Shape;7876;p73">
              <a:extLst>
                <a:ext uri="{FF2B5EF4-FFF2-40B4-BE49-F238E27FC236}">
                  <a16:creationId xmlns:a16="http://schemas.microsoft.com/office/drawing/2014/main" id="{780148EC-F590-6E97-B68E-31B90A0ADC6E}"/>
                </a:ext>
              </a:extLst>
            </p:cNvPr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72" name="Google Shape;7877;p73">
                <a:extLst>
                  <a:ext uri="{FF2B5EF4-FFF2-40B4-BE49-F238E27FC236}">
                    <a16:creationId xmlns:a16="http://schemas.microsoft.com/office/drawing/2014/main" id="{9892F10D-CAC5-2ECD-4DAF-EDC643BB1CE0}"/>
                  </a:ext>
                </a:extLst>
              </p:cNvPr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73" name="Google Shape;7878;p73">
                <a:extLst>
                  <a:ext uri="{FF2B5EF4-FFF2-40B4-BE49-F238E27FC236}">
                    <a16:creationId xmlns:a16="http://schemas.microsoft.com/office/drawing/2014/main" id="{0C681B7C-0A40-AFAE-F07E-A95156575BF3}"/>
                  </a:ext>
                </a:extLst>
              </p:cNvPr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</p:grpSp>
        <p:grpSp>
          <p:nvGrpSpPr>
            <p:cNvPr id="45" name="Google Shape;7879;p73">
              <a:extLst>
                <a:ext uri="{FF2B5EF4-FFF2-40B4-BE49-F238E27FC236}">
                  <a16:creationId xmlns:a16="http://schemas.microsoft.com/office/drawing/2014/main" id="{61D744A3-204A-38F6-0358-B612F78D3DF6}"/>
                </a:ext>
              </a:extLst>
            </p:cNvPr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67" name="Google Shape;7880;p73">
                <a:extLst>
                  <a:ext uri="{FF2B5EF4-FFF2-40B4-BE49-F238E27FC236}">
                    <a16:creationId xmlns:a16="http://schemas.microsoft.com/office/drawing/2014/main" id="{2070387D-4948-E15C-9067-F17BE33F622C}"/>
                  </a:ext>
                </a:extLst>
              </p:cNvPr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68" name="Google Shape;7881;p73">
                <a:extLst>
                  <a:ext uri="{FF2B5EF4-FFF2-40B4-BE49-F238E27FC236}">
                    <a16:creationId xmlns:a16="http://schemas.microsoft.com/office/drawing/2014/main" id="{CFDCF441-6351-E293-2D48-C81F36D0C312}"/>
                  </a:ext>
                </a:extLst>
              </p:cNvPr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69" name="Google Shape;7882;p73">
                <a:extLst>
                  <a:ext uri="{FF2B5EF4-FFF2-40B4-BE49-F238E27FC236}">
                    <a16:creationId xmlns:a16="http://schemas.microsoft.com/office/drawing/2014/main" id="{4FA8048C-C79E-07CA-EDAC-39213E9F13B2}"/>
                  </a:ext>
                </a:extLst>
              </p:cNvPr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70" name="Google Shape;7883;p73">
                <a:extLst>
                  <a:ext uri="{FF2B5EF4-FFF2-40B4-BE49-F238E27FC236}">
                    <a16:creationId xmlns:a16="http://schemas.microsoft.com/office/drawing/2014/main" id="{858C7248-76D2-733D-54B9-7404F0A25B4E}"/>
                  </a:ext>
                </a:extLst>
              </p:cNvPr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  <p:sp>
            <p:nvSpPr>
              <p:cNvPr id="71" name="Google Shape;7884;p73">
                <a:extLst>
                  <a:ext uri="{FF2B5EF4-FFF2-40B4-BE49-F238E27FC236}">
                    <a16:creationId xmlns:a16="http://schemas.microsoft.com/office/drawing/2014/main" id="{081B4102-1E28-543B-57FE-BED5C7AE0506}"/>
                  </a:ext>
                </a:extLst>
              </p:cNvPr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/>
              </a:p>
            </p:txBody>
          </p:sp>
        </p:grpSp>
        <p:grpSp>
          <p:nvGrpSpPr>
            <p:cNvPr id="46" name="Google Shape;7885;p73">
              <a:extLst>
                <a:ext uri="{FF2B5EF4-FFF2-40B4-BE49-F238E27FC236}">
                  <a16:creationId xmlns:a16="http://schemas.microsoft.com/office/drawing/2014/main" id="{BEC72CEC-3E96-6C24-C033-ED491A6A94D3}"/>
                </a:ext>
              </a:extLst>
            </p:cNvPr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47" name="Google Shape;7886;p73">
                <a:extLst>
                  <a:ext uri="{FF2B5EF4-FFF2-40B4-BE49-F238E27FC236}">
                    <a16:creationId xmlns:a16="http://schemas.microsoft.com/office/drawing/2014/main" id="{099CD126-B18A-6813-A995-E9892745FC3F}"/>
                  </a:ext>
                </a:extLst>
              </p:cNvPr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8" name="Google Shape;7887;p73">
                <a:extLst>
                  <a:ext uri="{FF2B5EF4-FFF2-40B4-BE49-F238E27FC236}">
                    <a16:creationId xmlns:a16="http://schemas.microsoft.com/office/drawing/2014/main" id="{D46206EC-3C2A-BF4B-4CA6-649C991B5784}"/>
                  </a:ext>
                </a:extLst>
              </p:cNvPr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9" name="Google Shape;7888;p73">
                <a:extLst>
                  <a:ext uri="{FF2B5EF4-FFF2-40B4-BE49-F238E27FC236}">
                    <a16:creationId xmlns:a16="http://schemas.microsoft.com/office/drawing/2014/main" id="{270EA6EA-71C3-EEA9-53BD-CEFE335BFDEA}"/>
                  </a:ext>
                </a:extLst>
              </p:cNvPr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0" name="Google Shape;7889;p73">
                <a:extLst>
                  <a:ext uri="{FF2B5EF4-FFF2-40B4-BE49-F238E27FC236}">
                    <a16:creationId xmlns:a16="http://schemas.microsoft.com/office/drawing/2014/main" id="{40FFFC44-A544-045D-776D-5CA6DAA7BDAD}"/>
                  </a:ext>
                </a:extLst>
              </p:cNvPr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1" name="Google Shape;7890;p73">
                <a:extLst>
                  <a:ext uri="{FF2B5EF4-FFF2-40B4-BE49-F238E27FC236}">
                    <a16:creationId xmlns:a16="http://schemas.microsoft.com/office/drawing/2014/main" id="{F93801D8-9690-06FC-547E-FEC9AE988CAE}"/>
                  </a:ext>
                </a:extLst>
              </p:cNvPr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2" name="Google Shape;7891;p73">
                <a:extLst>
                  <a:ext uri="{FF2B5EF4-FFF2-40B4-BE49-F238E27FC236}">
                    <a16:creationId xmlns:a16="http://schemas.microsoft.com/office/drawing/2014/main" id="{81C767FC-766E-3371-0EDC-AFF5F471B1A0}"/>
                  </a:ext>
                </a:extLst>
              </p:cNvPr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7892;p73">
                <a:extLst>
                  <a:ext uri="{FF2B5EF4-FFF2-40B4-BE49-F238E27FC236}">
                    <a16:creationId xmlns:a16="http://schemas.microsoft.com/office/drawing/2014/main" id="{0C30726A-3756-4E9B-AB20-BF43CE421A21}"/>
                  </a:ext>
                </a:extLst>
              </p:cNvPr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7893;p73">
                <a:extLst>
                  <a:ext uri="{FF2B5EF4-FFF2-40B4-BE49-F238E27FC236}">
                    <a16:creationId xmlns:a16="http://schemas.microsoft.com/office/drawing/2014/main" id="{5E913138-9AD5-62AB-16EB-968E9056D30F}"/>
                  </a:ext>
                </a:extLst>
              </p:cNvPr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5" name="Google Shape;7894;p73">
                <a:extLst>
                  <a:ext uri="{FF2B5EF4-FFF2-40B4-BE49-F238E27FC236}">
                    <a16:creationId xmlns:a16="http://schemas.microsoft.com/office/drawing/2014/main" id="{7DEBC0F5-39F1-C5D0-AF51-6266F2EFD154}"/>
                  </a:ext>
                </a:extLst>
              </p:cNvPr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7895;p73">
                <a:extLst>
                  <a:ext uri="{FF2B5EF4-FFF2-40B4-BE49-F238E27FC236}">
                    <a16:creationId xmlns:a16="http://schemas.microsoft.com/office/drawing/2014/main" id="{57230DA5-E18D-E542-4EE1-87B9FBD94246}"/>
                  </a:ext>
                </a:extLst>
              </p:cNvPr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7" name="Google Shape;7896;p73">
                <a:extLst>
                  <a:ext uri="{FF2B5EF4-FFF2-40B4-BE49-F238E27FC236}">
                    <a16:creationId xmlns:a16="http://schemas.microsoft.com/office/drawing/2014/main" id="{5F3457F3-C1AE-D623-3402-A27F1B3896C5}"/>
                  </a:ext>
                </a:extLst>
              </p:cNvPr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8" name="Google Shape;7897;p73">
                <a:extLst>
                  <a:ext uri="{FF2B5EF4-FFF2-40B4-BE49-F238E27FC236}">
                    <a16:creationId xmlns:a16="http://schemas.microsoft.com/office/drawing/2014/main" id="{719ED3D4-D7E6-BBD4-BB92-F457A967FA98}"/>
                  </a:ext>
                </a:extLst>
              </p:cNvPr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9" name="Google Shape;7898;p73">
                <a:extLst>
                  <a:ext uri="{FF2B5EF4-FFF2-40B4-BE49-F238E27FC236}">
                    <a16:creationId xmlns:a16="http://schemas.microsoft.com/office/drawing/2014/main" id="{43A8843E-3DB7-D36A-613A-F7C4D3041F25}"/>
                  </a:ext>
                </a:extLst>
              </p:cNvPr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0" name="Google Shape;7899;p73">
                <a:extLst>
                  <a:ext uri="{FF2B5EF4-FFF2-40B4-BE49-F238E27FC236}">
                    <a16:creationId xmlns:a16="http://schemas.microsoft.com/office/drawing/2014/main" id="{B0A0C49C-81DC-CC55-68D6-DE9F6F8C1DB6}"/>
                  </a:ext>
                </a:extLst>
              </p:cNvPr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1" name="Google Shape;7900;p73">
                <a:extLst>
                  <a:ext uri="{FF2B5EF4-FFF2-40B4-BE49-F238E27FC236}">
                    <a16:creationId xmlns:a16="http://schemas.microsoft.com/office/drawing/2014/main" id="{04D479C8-69C2-DFFE-E8F5-F6195B0BB0F8}"/>
                  </a:ext>
                </a:extLst>
              </p:cNvPr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2" name="Google Shape;7901;p73">
                <a:extLst>
                  <a:ext uri="{FF2B5EF4-FFF2-40B4-BE49-F238E27FC236}">
                    <a16:creationId xmlns:a16="http://schemas.microsoft.com/office/drawing/2014/main" id="{6FE1D4DA-F59C-4444-D33E-B87ABDBCA876}"/>
                  </a:ext>
                </a:extLst>
              </p:cNvPr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3" name="Google Shape;7902;p73">
                <a:extLst>
                  <a:ext uri="{FF2B5EF4-FFF2-40B4-BE49-F238E27FC236}">
                    <a16:creationId xmlns:a16="http://schemas.microsoft.com/office/drawing/2014/main" id="{8616A822-DDC2-2860-1098-05A08BA9CB45}"/>
                  </a:ext>
                </a:extLst>
              </p:cNvPr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4" name="Google Shape;7903;p73">
                <a:extLst>
                  <a:ext uri="{FF2B5EF4-FFF2-40B4-BE49-F238E27FC236}">
                    <a16:creationId xmlns:a16="http://schemas.microsoft.com/office/drawing/2014/main" id="{AF365DDA-32A8-77BF-B3C1-A2C7BD9C5F45}"/>
                  </a:ext>
                </a:extLst>
              </p:cNvPr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5" name="Google Shape;7904;p73">
                <a:extLst>
                  <a:ext uri="{FF2B5EF4-FFF2-40B4-BE49-F238E27FC236}">
                    <a16:creationId xmlns:a16="http://schemas.microsoft.com/office/drawing/2014/main" id="{16CF7E6C-B711-09EC-1C61-E79D665DDAA9}"/>
                  </a:ext>
                </a:extLst>
              </p:cNvPr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6" name="Google Shape;7905;p73">
                <a:extLst>
                  <a:ext uri="{FF2B5EF4-FFF2-40B4-BE49-F238E27FC236}">
                    <a16:creationId xmlns:a16="http://schemas.microsoft.com/office/drawing/2014/main" id="{5A95C9F5-8F4D-5BFC-84E4-17305DB8C612}"/>
                  </a:ext>
                </a:extLst>
              </p:cNvPr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aphicFrame>
        <p:nvGraphicFramePr>
          <p:cNvPr id="74" name="Google Shape;7906;p73">
            <a:extLst>
              <a:ext uri="{FF2B5EF4-FFF2-40B4-BE49-F238E27FC236}">
                <a16:creationId xmlns:a16="http://schemas.microsoft.com/office/drawing/2014/main" id="{082C10F6-4A1C-1E99-3D87-94112AE28340}"/>
              </a:ext>
            </a:extLst>
          </p:cNvPr>
          <p:cNvGraphicFramePr/>
          <p:nvPr/>
        </p:nvGraphicFramePr>
        <p:xfrm>
          <a:off x="11875574" y="4307668"/>
          <a:ext cx="5008200" cy="1729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6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5" name="Google Shape;7907;p73">
            <a:extLst>
              <a:ext uri="{FF2B5EF4-FFF2-40B4-BE49-F238E27FC236}">
                <a16:creationId xmlns:a16="http://schemas.microsoft.com/office/drawing/2014/main" id="{798EAFDC-6622-FB8A-D962-E76FAA082D9E}"/>
              </a:ext>
            </a:extLst>
          </p:cNvPr>
          <p:cNvGrpSpPr/>
          <p:nvPr/>
        </p:nvGrpSpPr>
        <p:grpSpPr>
          <a:xfrm>
            <a:off x="1420929" y="1963198"/>
            <a:ext cx="4793010" cy="1953004"/>
            <a:chOff x="749309" y="1112739"/>
            <a:chExt cx="2371603" cy="976502"/>
          </a:xfrm>
        </p:grpSpPr>
        <p:grpSp>
          <p:nvGrpSpPr>
            <p:cNvPr id="76" name="Google Shape;7908;p73">
              <a:extLst>
                <a:ext uri="{FF2B5EF4-FFF2-40B4-BE49-F238E27FC236}">
                  <a16:creationId xmlns:a16="http://schemas.microsoft.com/office/drawing/2014/main" id="{5A3959EB-4BF4-4A50-F9AD-80CA486812DE}"/>
                </a:ext>
              </a:extLst>
            </p:cNvPr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86" name="Google Shape;7909;p73">
                <a:extLst>
                  <a:ext uri="{FF2B5EF4-FFF2-40B4-BE49-F238E27FC236}">
                    <a16:creationId xmlns:a16="http://schemas.microsoft.com/office/drawing/2014/main" id="{22A15D94-6B71-D956-8858-277200E08F70}"/>
                  </a:ext>
                </a:extLst>
              </p:cNvPr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7" name="Google Shape;7910;p73">
                <a:extLst>
                  <a:ext uri="{FF2B5EF4-FFF2-40B4-BE49-F238E27FC236}">
                    <a16:creationId xmlns:a16="http://schemas.microsoft.com/office/drawing/2014/main" id="{094382FE-4305-7EF6-54C3-C742AE310837}"/>
                  </a:ext>
                </a:extLst>
              </p:cNvPr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8" name="Google Shape;7911;p73">
                <a:extLst>
                  <a:ext uri="{FF2B5EF4-FFF2-40B4-BE49-F238E27FC236}">
                    <a16:creationId xmlns:a16="http://schemas.microsoft.com/office/drawing/2014/main" id="{D9F67461-99A6-9782-A178-4A34083E8F08}"/>
                  </a:ext>
                </a:extLst>
              </p:cNvPr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9" name="Google Shape;7912;p73">
                <a:extLst>
                  <a:ext uri="{FF2B5EF4-FFF2-40B4-BE49-F238E27FC236}">
                    <a16:creationId xmlns:a16="http://schemas.microsoft.com/office/drawing/2014/main" id="{A3DDF620-468F-77FC-448E-29A477A6ACDC}"/>
                  </a:ext>
                </a:extLst>
              </p:cNvPr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0" name="Google Shape;7913;p73">
                <a:extLst>
                  <a:ext uri="{FF2B5EF4-FFF2-40B4-BE49-F238E27FC236}">
                    <a16:creationId xmlns:a16="http://schemas.microsoft.com/office/drawing/2014/main" id="{C5A58D33-514D-7E01-8A3F-D26D1F8FC0F3}"/>
                  </a:ext>
                </a:extLst>
              </p:cNvPr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1" name="Google Shape;7914;p73">
                <a:extLst>
                  <a:ext uri="{FF2B5EF4-FFF2-40B4-BE49-F238E27FC236}">
                    <a16:creationId xmlns:a16="http://schemas.microsoft.com/office/drawing/2014/main" id="{F7417D8C-7EBF-3FCA-32F4-4E4ADD9B3371}"/>
                  </a:ext>
                </a:extLst>
              </p:cNvPr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2" name="Google Shape;7915;p73">
                <a:extLst>
                  <a:ext uri="{FF2B5EF4-FFF2-40B4-BE49-F238E27FC236}">
                    <a16:creationId xmlns:a16="http://schemas.microsoft.com/office/drawing/2014/main" id="{619BC174-9F1A-66E0-6C6F-F39FE30D1E41}"/>
                  </a:ext>
                </a:extLst>
              </p:cNvPr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3" name="Google Shape;7916;p73">
                <a:extLst>
                  <a:ext uri="{FF2B5EF4-FFF2-40B4-BE49-F238E27FC236}">
                    <a16:creationId xmlns:a16="http://schemas.microsoft.com/office/drawing/2014/main" id="{B1688C90-F0F7-CDD1-BB26-A035F9B1A0E9}"/>
                  </a:ext>
                </a:extLst>
              </p:cNvPr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4" name="Google Shape;7917;p73">
                <a:extLst>
                  <a:ext uri="{FF2B5EF4-FFF2-40B4-BE49-F238E27FC236}">
                    <a16:creationId xmlns:a16="http://schemas.microsoft.com/office/drawing/2014/main" id="{35C5CDA5-D60B-1C6B-C925-D8EF87D92377}"/>
                  </a:ext>
                </a:extLst>
              </p:cNvPr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5" name="Google Shape;7918;p73">
                <a:extLst>
                  <a:ext uri="{FF2B5EF4-FFF2-40B4-BE49-F238E27FC236}">
                    <a16:creationId xmlns:a16="http://schemas.microsoft.com/office/drawing/2014/main" id="{A2B31899-D14E-A01A-38D4-8F9C7266B1B0}"/>
                  </a:ext>
                </a:extLst>
              </p:cNvPr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6" name="Google Shape;7919;p73">
                <a:extLst>
                  <a:ext uri="{FF2B5EF4-FFF2-40B4-BE49-F238E27FC236}">
                    <a16:creationId xmlns:a16="http://schemas.microsoft.com/office/drawing/2014/main" id="{00C35C50-C804-502F-F425-9D6C90592270}"/>
                  </a:ext>
                </a:extLst>
              </p:cNvPr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7" name="Google Shape;7920;p73">
                <a:extLst>
                  <a:ext uri="{FF2B5EF4-FFF2-40B4-BE49-F238E27FC236}">
                    <a16:creationId xmlns:a16="http://schemas.microsoft.com/office/drawing/2014/main" id="{398B5F4C-A735-F341-E722-17B74600C436}"/>
                  </a:ext>
                </a:extLst>
              </p:cNvPr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8" name="Google Shape;7921;p73">
                <a:extLst>
                  <a:ext uri="{FF2B5EF4-FFF2-40B4-BE49-F238E27FC236}">
                    <a16:creationId xmlns:a16="http://schemas.microsoft.com/office/drawing/2014/main" id="{B4EA4E33-2012-9C5E-43F1-F8CE50D911E9}"/>
                  </a:ext>
                </a:extLst>
              </p:cNvPr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9" name="Google Shape;7922;p73">
                <a:extLst>
                  <a:ext uri="{FF2B5EF4-FFF2-40B4-BE49-F238E27FC236}">
                    <a16:creationId xmlns:a16="http://schemas.microsoft.com/office/drawing/2014/main" id="{ABFC0AA5-7ACF-768D-27A5-515D1F4F8A05}"/>
                  </a:ext>
                </a:extLst>
              </p:cNvPr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0" name="Google Shape;7923;p73">
                <a:extLst>
                  <a:ext uri="{FF2B5EF4-FFF2-40B4-BE49-F238E27FC236}">
                    <a16:creationId xmlns:a16="http://schemas.microsoft.com/office/drawing/2014/main" id="{4D491266-C80C-0CAC-BAC5-CFED99CC7DC0}"/>
                  </a:ext>
                </a:extLst>
              </p:cNvPr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1" name="Google Shape;7924;p73">
                <a:extLst>
                  <a:ext uri="{FF2B5EF4-FFF2-40B4-BE49-F238E27FC236}">
                    <a16:creationId xmlns:a16="http://schemas.microsoft.com/office/drawing/2014/main" id="{5B74A96C-2946-AA2E-9C70-85E934A8E8F5}"/>
                  </a:ext>
                </a:extLst>
              </p:cNvPr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2" name="Google Shape;7925;p73">
                <a:extLst>
                  <a:ext uri="{FF2B5EF4-FFF2-40B4-BE49-F238E27FC236}">
                    <a16:creationId xmlns:a16="http://schemas.microsoft.com/office/drawing/2014/main" id="{D70882FB-D993-9AA0-D720-4657136C8FD8}"/>
                  </a:ext>
                </a:extLst>
              </p:cNvPr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3" name="Google Shape;7926;p73">
                <a:extLst>
                  <a:ext uri="{FF2B5EF4-FFF2-40B4-BE49-F238E27FC236}">
                    <a16:creationId xmlns:a16="http://schemas.microsoft.com/office/drawing/2014/main" id="{D1EA1EFB-7201-5094-A041-3978C08A9EBC}"/>
                  </a:ext>
                </a:extLst>
              </p:cNvPr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4" name="Google Shape;7927;p73">
                <a:extLst>
                  <a:ext uri="{FF2B5EF4-FFF2-40B4-BE49-F238E27FC236}">
                    <a16:creationId xmlns:a16="http://schemas.microsoft.com/office/drawing/2014/main" id="{00F07CEC-0A89-DDF4-1E0E-C449A136CA29}"/>
                  </a:ext>
                </a:extLst>
              </p:cNvPr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5" name="Google Shape;7928;p73">
                <a:extLst>
                  <a:ext uri="{FF2B5EF4-FFF2-40B4-BE49-F238E27FC236}">
                    <a16:creationId xmlns:a16="http://schemas.microsoft.com/office/drawing/2014/main" id="{EEDEA4F2-BAFD-7E7D-9DE1-484B9CC31A37}"/>
                  </a:ext>
                </a:extLst>
              </p:cNvPr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6" name="Google Shape;7929;p73">
                <a:extLst>
                  <a:ext uri="{FF2B5EF4-FFF2-40B4-BE49-F238E27FC236}">
                    <a16:creationId xmlns:a16="http://schemas.microsoft.com/office/drawing/2014/main" id="{E37F4C4B-0425-B17A-60A1-31C39F1D3804}"/>
                  </a:ext>
                </a:extLst>
              </p:cNvPr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" name="Google Shape;7930;p73">
                <a:extLst>
                  <a:ext uri="{FF2B5EF4-FFF2-40B4-BE49-F238E27FC236}">
                    <a16:creationId xmlns:a16="http://schemas.microsoft.com/office/drawing/2014/main" id="{5F85E012-C3BF-C686-B9D3-22C7F3176062}"/>
                  </a:ext>
                </a:extLst>
              </p:cNvPr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" name="Google Shape;7931;p73">
                <a:extLst>
                  <a:ext uri="{FF2B5EF4-FFF2-40B4-BE49-F238E27FC236}">
                    <a16:creationId xmlns:a16="http://schemas.microsoft.com/office/drawing/2014/main" id="{1E893BFC-7E76-D0BA-DC29-E48D50672D13}"/>
                  </a:ext>
                </a:extLst>
              </p:cNvPr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9" name="Google Shape;7932;p73">
                <a:extLst>
                  <a:ext uri="{FF2B5EF4-FFF2-40B4-BE49-F238E27FC236}">
                    <a16:creationId xmlns:a16="http://schemas.microsoft.com/office/drawing/2014/main" id="{59658B8D-E523-758B-45DB-147414C1477B}"/>
                  </a:ext>
                </a:extLst>
              </p:cNvPr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77" name="Google Shape;7933;p73">
              <a:extLst>
                <a:ext uri="{FF2B5EF4-FFF2-40B4-BE49-F238E27FC236}">
                  <a16:creationId xmlns:a16="http://schemas.microsoft.com/office/drawing/2014/main" id="{46D5005A-92AF-13AE-D034-6F7839200076}"/>
                </a:ext>
              </a:extLst>
            </p:cNvPr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82" name="Google Shape;7934;p73">
                <a:extLst>
                  <a:ext uri="{FF2B5EF4-FFF2-40B4-BE49-F238E27FC236}">
                    <a16:creationId xmlns:a16="http://schemas.microsoft.com/office/drawing/2014/main" id="{4973798E-7D14-8049-4119-3BB5EBFCB782}"/>
                  </a:ext>
                </a:extLst>
              </p:cNvPr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3" name="Google Shape;7935;p73">
                <a:extLst>
                  <a:ext uri="{FF2B5EF4-FFF2-40B4-BE49-F238E27FC236}">
                    <a16:creationId xmlns:a16="http://schemas.microsoft.com/office/drawing/2014/main" id="{DF12D255-9462-8F09-13F1-87475C698C4D}"/>
                  </a:ext>
                </a:extLst>
              </p:cNvPr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4" name="Google Shape;7936;p73">
                <a:extLst>
                  <a:ext uri="{FF2B5EF4-FFF2-40B4-BE49-F238E27FC236}">
                    <a16:creationId xmlns:a16="http://schemas.microsoft.com/office/drawing/2014/main" id="{F2D19C51-36AB-4177-35DA-D61079CB8E9C}"/>
                  </a:ext>
                </a:extLst>
              </p:cNvPr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5" name="Google Shape;7937;p73">
                <a:extLst>
                  <a:ext uri="{FF2B5EF4-FFF2-40B4-BE49-F238E27FC236}">
                    <a16:creationId xmlns:a16="http://schemas.microsoft.com/office/drawing/2014/main" id="{D3B48A23-A3F2-48AD-0E5E-66FDDC2115EE}"/>
                  </a:ext>
                </a:extLst>
              </p:cNvPr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78" name="Google Shape;7938;p73">
              <a:extLst>
                <a:ext uri="{FF2B5EF4-FFF2-40B4-BE49-F238E27FC236}">
                  <a16:creationId xmlns:a16="http://schemas.microsoft.com/office/drawing/2014/main" id="{670AE84E-0A7D-F1CD-673B-9819E28173B4}"/>
                </a:ext>
              </a:extLst>
            </p:cNvPr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9" name="Google Shape;7939;p73">
              <a:extLst>
                <a:ext uri="{FF2B5EF4-FFF2-40B4-BE49-F238E27FC236}">
                  <a16:creationId xmlns:a16="http://schemas.microsoft.com/office/drawing/2014/main" id="{539BC788-2860-9534-D3BF-36AF21A18B15}"/>
                </a:ext>
              </a:extLst>
            </p:cNvPr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0" name="Google Shape;7940;p73">
              <a:extLst>
                <a:ext uri="{FF2B5EF4-FFF2-40B4-BE49-F238E27FC236}">
                  <a16:creationId xmlns:a16="http://schemas.microsoft.com/office/drawing/2014/main" id="{30D03744-9DE7-7CD2-1B69-5D03A6A8D126}"/>
                </a:ext>
              </a:extLst>
            </p:cNvPr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1" name="Google Shape;7941;p73">
              <a:extLst>
                <a:ext uri="{FF2B5EF4-FFF2-40B4-BE49-F238E27FC236}">
                  <a16:creationId xmlns:a16="http://schemas.microsoft.com/office/drawing/2014/main" id="{70F8CD7A-EAAE-3654-6EE9-E3D2F4E1CE6C}"/>
                </a:ext>
              </a:extLst>
            </p:cNvPr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aphicFrame>
        <p:nvGraphicFramePr>
          <p:cNvPr id="110" name="Google Shape;7942;p73">
            <a:extLst>
              <a:ext uri="{FF2B5EF4-FFF2-40B4-BE49-F238E27FC236}">
                <a16:creationId xmlns:a16="http://schemas.microsoft.com/office/drawing/2014/main" id="{D9764755-BC8E-3BA5-5940-4C4885C96F40}"/>
              </a:ext>
            </a:extLst>
          </p:cNvPr>
          <p:cNvGraphicFramePr/>
          <p:nvPr/>
        </p:nvGraphicFramePr>
        <p:xfrm>
          <a:off x="11875624" y="1963168"/>
          <a:ext cx="5008200" cy="195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1" name="Google Shape;7943;p73">
            <a:extLst>
              <a:ext uri="{FF2B5EF4-FFF2-40B4-BE49-F238E27FC236}">
                <a16:creationId xmlns:a16="http://schemas.microsoft.com/office/drawing/2014/main" id="{66EAD3BE-E2AA-408E-87F8-54043FD6FF39}"/>
              </a:ext>
            </a:extLst>
          </p:cNvPr>
          <p:cNvGraphicFramePr/>
          <p:nvPr/>
        </p:nvGraphicFramePr>
        <p:xfrm>
          <a:off x="6717350" y="4307669"/>
          <a:ext cx="4726800" cy="1737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2" name="Google Shape;7944;p73">
            <a:extLst>
              <a:ext uri="{FF2B5EF4-FFF2-40B4-BE49-F238E27FC236}">
                <a16:creationId xmlns:a16="http://schemas.microsoft.com/office/drawing/2014/main" id="{FB880A29-85E0-8A87-C274-D02DE90D536B}"/>
              </a:ext>
            </a:extLst>
          </p:cNvPr>
          <p:cNvGrpSpPr/>
          <p:nvPr/>
        </p:nvGrpSpPr>
        <p:grpSpPr>
          <a:xfrm>
            <a:off x="6721323" y="6289590"/>
            <a:ext cx="4726754" cy="2094124"/>
            <a:chOff x="3358399" y="3285485"/>
            <a:chExt cx="2363377" cy="1047062"/>
          </a:xfrm>
        </p:grpSpPr>
        <p:grpSp>
          <p:nvGrpSpPr>
            <p:cNvPr id="113" name="Google Shape;7945;p73">
              <a:extLst>
                <a:ext uri="{FF2B5EF4-FFF2-40B4-BE49-F238E27FC236}">
                  <a16:creationId xmlns:a16="http://schemas.microsoft.com/office/drawing/2014/main" id="{9A6B88F9-0EB8-1FB7-0EE7-2FABA94CA9CE}"/>
                </a:ext>
              </a:extLst>
            </p:cNvPr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144" name="Google Shape;7946;p73">
                <a:extLst>
                  <a:ext uri="{FF2B5EF4-FFF2-40B4-BE49-F238E27FC236}">
                    <a16:creationId xmlns:a16="http://schemas.microsoft.com/office/drawing/2014/main" id="{F24FA707-9581-9DBC-492F-2877B984C4DA}"/>
                  </a:ext>
                </a:extLst>
              </p:cNvPr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5" name="Google Shape;7947;p73">
                <a:extLst>
                  <a:ext uri="{FF2B5EF4-FFF2-40B4-BE49-F238E27FC236}">
                    <a16:creationId xmlns:a16="http://schemas.microsoft.com/office/drawing/2014/main" id="{3F3451E7-5F8A-93F5-7216-DDEC491F8358}"/>
                  </a:ext>
                </a:extLst>
              </p:cNvPr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6" name="Google Shape;7948;p73">
                <a:extLst>
                  <a:ext uri="{FF2B5EF4-FFF2-40B4-BE49-F238E27FC236}">
                    <a16:creationId xmlns:a16="http://schemas.microsoft.com/office/drawing/2014/main" id="{B3C1746A-8C2E-7E83-FDD4-AF771DFC1A93}"/>
                  </a:ext>
                </a:extLst>
              </p:cNvPr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7" name="Google Shape;7949;p73">
                <a:extLst>
                  <a:ext uri="{FF2B5EF4-FFF2-40B4-BE49-F238E27FC236}">
                    <a16:creationId xmlns:a16="http://schemas.microsoft.com/office/drawing/2014/main" id="{F68C26CC-3698-D4D2-63B0-ADFC90FC5A56}"/>
                  </a:ext>
                </a:extLst>
              </p:cNvPr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8" name="Google Shape;7950;p73">
                <a:extLst>
                  <a:ext uri="{FF2B5EF4-FFF2-40B4-BE49-F238E27FC236}">
                    <a16:creationId xmlns:a16="http://schemas.microsoft.com/office/drawing/2014/main" id="{8165C868-7C83-1C58-6D0D-0C1D00FC2E3E}"/>
                  </a:ext>
                </a:extLst>
              </p:cNvPr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4" name="Google Shape;7951;p73">
              <a:extLst>
                <a:ext uri="{FF2B5EF4-FFF2-40B4-BE49-F238E27FC236}">
                  <a16:creationId xmlns:a16="http://schemas.microsoft.com/office/drawing/2014/main" id="{53DEFBC1-C595-3B3D-A66F-114AC0E04ACB}"/>
                </a:ext>
              </a:extLst>
            </p:cNvPr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139" name="Google Shape;7952;p73">
                <a:extLst>
                  <a:ext uri="{FF2B5EF4-FFF2-40B4-BE49-F238E27FC236}">
                    <a16:creationId xmlns:a16="http://schemas.microsoft.com/office/drawing/2014/main" id="{D6FEE42A-5099-9577-3BFF-4CAA09B3E4DD}"/>
                  </a:ext>
                </a:extLst>
              </p:cNvPr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0" name="Google Shape;7953;p73">
                <a:extLst>
                  <a:ext uri="{FF2B5EF4-FFF2-40B4-BE49-F238E27FC236}">
                    <a16:creationId xmlns:a16="http://schemas.microsoft.com/office/drawing/2014/main" id="{463FA5E2-C4DD-17B1-7773-AFE8F5FC37E2}"/>
                  </a:ext>
                </a:extLst>
              </p:cNvPr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1" name="Google Shape;7954;p73">
                <a:extLst>
                  <a:ext uri="{FF2B5EF4-FFF2-40B4-BE49-F238E27FC236}">
                    <a16:creationId xmlns:a16="http://schemas.microsoft.com/office/drawing/2014/main" id="{FEB937A3-DFBE-9613-4190-181E311DD60D}"/>
                  </a:ext>
                </a:extLst>
              </p:cNvPr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2" name="Google Shape;7955;p73">
                <a:extLst>
                  <a:ext uri="{FF2B5EF4-FFF2-40B4-BE49-F238E27FC236}">
                    <a16:creationId xmlns:a16="http://schemas.microsoft.com/office/drawing/2014/main" id="{38936350-F498-6117-5B8D-B7F84427A32A}"/>
                  </a:ext>
                </a:extLst>
              </p:cNvPr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3" name="Google Shape;7956;p73">
                <a:extLst>
                  <a:ext uri="{FF2B5EF4-FFF2-40B4-BE49-F238E27FC236}">
                    <a16:creationId xmlns:a16="http://schemas.microsoft.com/office/drawing/2014/main" id="{D4A371F6-3AD1-BCD5-3517-E0268F883B84}"/>
                  </a:ext>
                </a:extLst>
              </p:cNvPr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5" name="Google Shape;7957;p73">
              <a:extLst>
                <a:ext uri="{FF2B5EF4-FFF2-40B4-BE49-F238E27FC236}">
                  <a16:creationId xmlns:a16="http://schemas.microsoft.com/office/drawing/2014/main" id="{C091B4C2-C773-B707-D8E6-45702EE3DE76}"/>
                </a:ext>
              </a:extLst>
            </p:cNvPr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134" name="Google Shape;7958;p73">
                <a:extLst>
                  <a:ext uri="{FF2B5EF4-FFF2-40B4-BE49-F238E27FC236}">
                    <a16:creationId xmlns:a16="http://schemas.microsoft.com/office/drawing/2014/main" id="{9B0683A0-E662-9A5B-AFEF-90130BC41212}"/>
                  </a:ext>
                </a:extLst>
              </p:cNvPr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5" name="Google Shape;7959;p73">
                <a:extLst>
                  <a:ext uri="{FF2B5EF4-FFF2-40B4-BE49-F238E27FC236}">
                    <a16:creationId xmlns:a16="http://schemas.microsoft.com/office/drawing/2014/main" id="{AE753069-087E-B93D-E2E2-03DF783A2C87}"/>
                  </a:ext>
                </a:extLst>
              </p:cNvPr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" name="Google Shape;7960;p73">
                <a:extLst>
                  <a:ext uri="{FF2B5EF4-FFF2-40B4-BE49-F238E27FC236}">
                    <a16:creationId xmlns:a16="http://schemas.microsoft.com/office/drawing/2014/main" id="{DE6AC986-5D37-F99A-97C6-EF4AD3853CA7}"/>
                  </a:ext>
                </a:extLst>
              </p:cNvPr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" name="Google Shape;7961;p73">
                <a:extLst>
                  <a:ext uri="{FF2B5EF4-FFF2-40B4-BE49-F238E27FC236}">
                    <a16:creationId xmlns:a16="http://schemas.microsoft.com/office/drawing/2014/main" id="{9A3E7EE5-D042-6297-8089-0EB5DC892366}"/>
                  </a:ext>
                </a:extLst>
              </p:cNvPr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" name="Google Shape;7962;p73">
                <a:extLst>
                  <a:ext uri="{FF2B5EF4-FFF2-40B4-BE49-F238E27FC236}">
                    <a16:creationId xmlns:a16="http://schemas.microsoft.com/office/drawing/2014/main" id="{3A023CBD-DFE2-031D-31C4-EB5A8F50EE8B}"/>
                  </a:ext>
                </a:extLst>
              </p:cNvPr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6" name="Google Shape;7963;p73">
              <a:extLst>
                <a:ext uri="{FF2B5EF4-FFF2-40B4-BE49-F238E27FC236}">
                  <a16:creationId xmlns:a16="http://schemas.microsoft.com/office/drawing/2014/main" id="{8FAD9C6D-0E8A-CDB9-C9DA-E13EBBC154DA}"/>
                </a:ext>
              </a:extLst>
            </p:cNvPr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129" name="Google Shape;7964;p73">
                <a:extLst>
                  <a:ext uri="{FF2B5EF4-FFF2-40B4-BE49-F238E27FC236}">
                    <a16:creationId xmlns:a16="http://schemas.microsoft.com/office/drawing/2014/main" id="{3489E6D2-FE03-80D1-7BDA-3E188A51FE7C}"/>
                  </a:ext>
                </a:extLst>
              </p:cNvPr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0" name="Google Shape;7965;p73">
                <a:extLst>
                  <a:ext uri="{FF2B5EF4-FFF2-40B4-BE49-F238E27FC236}">
                    <a16:creationId xmlns:a16="http://schemas.microsoft.com/office/drawing/2014/main" id="{2F360F11-1BBC-9C01-2334-14ADD4AB96FB}"/>
                  </a:ext>
                </a:extLst>
              </p:cNvPr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1" name="Google Shape;7966;p73">
                <a:extLst>
                  <a:ext uri="{FF2B5EF4-FFF2-40B4-BE49-F238E27FC236}">
                    <a16:creationId xmlns:a16="http://schemas.microsoft.com/office/drawing/2014/main" id="{04DF9D65-B9FF-158A-409F-76C04DB863B4}"/>
                  </a:ext>
                </a:extLst>
              </p:cNvPr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2" name="Google Shape;7967;p73">
                <a:extLst>
                  <a:ext uri="{FF2B5EF4-FFF2-40B4-BE49-F238E27FC236}">
                    <a16:creationId xmlns:a16="http://schemas.microsoft.com/office/drawing/2014/main" id="{9F9AD20F-85C5-43C8-5340-9CEA8A0C103D}"/>
                  </a:ext>
                </a:extLst>
              </p:cNvPr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3" name="Google Shape;7968;p73">
                <a:extLst>
                  <a:ext uri="{FF2B5EF4-FFF2-40B4-BE49-F238E27FC236}">
                    <a16:creationId xmlns:a16="http://schemas.microsoft.com/office/drawing/2014/main" id="{89FD22BF-4195-5356-2B03-815BD2D48FFD}"/>
                  </a:ext>
                </a:extLst>
              </p:cNvPr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7" name="Google Shape;7969;p73">
              <a:extLst>
                <a:ext uri="{FF2B5EF4-FFF2-40B4-BE49-F238E27FC236}">
                  <a16:creationId xmlns:a16="http://schemas.microsoft.com/office/drawing/2014/main" id="{A75AA911-DCBB-9000-A52D-9016D1263ED9}"/>
                </a:ext>
              </a:extLst>
            </p:cNvPr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124" name="Google Shape;7970;p73">
                <a:extLst>
                  <a:ext uri="{FF2B5EF4-FFF2-40B4-BE49-F238E27FC236}">
                    <a16:creationId xmlns:a16="http://schemas.microsoft.com/office/drawing/2014/main" id="{F843F1A2-E958-A4A0-3326-6B31500DC11E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5" name="Google Shape;7971;p73">
                <a:extLst>
                  <a:ext uri="{FF2B5EF4-FFF2-40B4-BE49-F238E27FC236}">
                    <a16:creationId xmlns:a16="http://schemas.microsoft.com/office/drawing/2014/main" id="{D25699B6-2A32-3B91-8DD5-05ABA2C074F5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6" name="Google Shape;7972;p73">
                <a:extLst>
                  <a:ext uri="{FF2B5EF4-FFF2-40B4-BE49-F238E27FC236}">
                    <a16:creationId xmlns:a16="http://schemas.microsoft.com/office/drawing/2014/main" id="{636ED34D-2B5B-26FA-3D10-214ECA7CE2C1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7" name="Google Shape;7973;p73">
                <a:extLst>
                  <a:ext uri="{FF2B5EF4-FFF2-40B4-BE49-F238E27FC236}">
                    <a16:creationId xmlns:a16="http://schemas.microsoft.com/office/drawing/2014/main" id="{A0D60678-F9C7-B492-47AD-A883FB7184C4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8" name="Google Shape;7974;p73">
                <a:extLst>
                  <a:ext uri="{FF2B5EF4-FFF2-40B4-BE49-F238E27FC236}">
                    <a16:creationId xmlns:a16="http://schemas.microsoft.com/office/drawing/2014/main" id="{1FC45250-4F79-1D1A-64AC-3FB706853F2C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8" name="Google Shape;7975;p73">
              <a:extLst>
                <a:ext uri="{FF2B5EF4-FFF2-40B4-BE49-F238E27FC236}">
                  <a16:creationId xmlns:a16="http://schemas.microsoft.com/office/drawing/2014/main" id="{1E4229FA-FEB4-8ADD-9C7C-1970AFBAD54C}"/>
                </a:ext>
              </a:extLst>
            </p:cNvPr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119" name="Google Shape;7976;p73">
                <a:extLst>
                  <a:ext uri="{FF2B5EF4-FFF2-40B4-BE49-F238E27FC236}">
                    <a16:creationId xmlns:a16="http://schemas.microsoft.com/office/drawing/2014/main" id="{00CEC1A3-9FE8-1CC1-85BF-2190546F338A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0" name="Google Shape;7977;p73">
                <a:extLst>
                  <a:ext uri="{FF2B5EF4-FFF2-40B4-BE49-F238E27FC236}">
                    <a16:creationId xmlns:a16="http://schemas.microsoft.com/office/drawing/2014/main" id="{FD9A00CA-0747-457C-8CB9-8429950B5AB3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1" name="Google Shape;7978;p73">
                <a:extLst>
                  <a:ext uri="{FF2B5EF4-FFF2-40B4-BE49-F238E27FC236}">
                    <a16:creationId xmlns:a16="http://schemas.microsoft.com/office/drawing/2014/main" id="{6A4784B9-3C3A-676B-3944-F9B0C7FC7838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2" name="Google Shape;7979;p73">
                <a:extLst>
                  <a:ext uri="{FF2B5EF4-FFF2-40B4-BE49-F238E27FC236}">
                    <a16:creationId xmlns:a16="http://schemas.microsoft.com/office/drawing/2014/main" id="{56DCF519-B2AD-771B-669F-885DB3DE93E1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3" name="Google Shape;7980;p73">
                <a:extLst>
                  <a:ext uri="{FF2B5EF4-FFF2-40B4-BE49-F238E27FC236}">
                    <a16:creationId xmlns:a16="http://schemas.microsoft.com/office/drawing/2014/main" id="{CA113388-A5E1-6640-A58D-5A7AD5DEB652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aphicFrame>
        <p:nvGraphicFramePr>
          <p:cNvPr id="149" name="Google Shape;7981;p73">
            <a:extLst>
              <a:ext uri="{FF2B5EF4-FFF2-40B4-BE49-F238E27FC236}">
                <a16:creationId xmlns:a16="http://schemas.microsoft.com/office/drawing/2014/main" id="{CC01D810-6872-5CF7-A7F6-8EAF329A062C}"/>
              </a:ext>
            </a:extLst>
          </p:cNvPr>
          <p:cNvGraphicFramePr/>
          <p:nvPr/>
        </p:nvGraphicFramePr>
        <p:xfrm>
          <a:off x="1422926" y="4307668"/>
          <a:ext cx="4739600" cy="1778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50" name="Google Shape;7982;p73">
            <a:extLst>
              <a:ext uri="{FF2B5EF4-FFF2-40B4-BE49-F238E27FC236}">
                <a16:creationId xmlns:a16="http://schemas.microsoft.com/office/drawing/2014/main" id="{42D5B668-756F-D786-4EA5-D762C58535E1}"/>
              </a:ext>
            </a:extLst>
          </p:cNvPr>
          <p:cNvGrpSpPr/>
          <p:nvPr/>
        </p:nvGrpSpPr>
        <p:grpSpPr>
          <a:xfrm>
            <a:off x="8322265" y="5115299"/>
            <a:ext cx="2604190" cy="121918"/>
            <a:chOff x="3558802" y="4011427"/>
            <a:chExt cx="1866000" cy="111300"/>
          </a:xfrm>
        </p:grpSpPr>
        <p:sp>
          <p:nvSpPr>
            <p:cNvPr id="151" name="Google Shape;7983;p73">
              <a:extLst>
                <a:ext uri="{FF2B5EF4-FFF2-40B4-BE49-F238E27FC236}">
                  <a16:creationId xmlns:a16="http://schemas.microsoft.com/office/drawing/2014/main" id="{F99204E8-431A-E517-8DC7-9E7958664BF0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2" name="Google Shape;7984;p73">
              <a:extLst>
                <a:ext uri="{FF2B5EF4-FFF2-40B4-BE49-F238E27FC236}">
                  <a16:creationId xmlns:a16="http://schemas.microsoft.com/office/drawing/2014/main" id="{61E70F66-E930-7821-E581-E724DB1EE791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53" name="Google Shape;7985;p73">
            <a:extLst>
              <a:ext uri="{FF2B5EF4-FFF2-40B4-BE49-F238E27FC236}">
                <a16:creationId xmlns:a16="http://schemas.microsoft.com/office/drawing/2014/main" id="{D32702C6-30F6-C256-8C77-BBA80E208AE9}"/>
              </a:ext>
            </a:extLst>
          </p:cNvPr>
          <p:cNvGrpSpPr/>
          <p:nvPr/>
        </p:nvGrpSpPr>
        <p:grpSpPr>
          <a:xfrm>
            <a:off x="9413240" y="5679617"/>
            <a:ext cx="1828680" cy="121918"/>
            <a:chOff x="3558802" y="4011427"/>
            <a:chExt cx="1866000" cy="111300"/>
          </a:xfrm>
        </p:grpSpPr>
        <p:sp>
          <p:nvSpPr>
            <p:cNvPr id="154" name="Google Shape;7986;p73">
              <a:extLst>
                <a:ext uri="{FF2B5EF4-FFF2-40B4-BE49-F238E27FC236}">
                  <a16:creationId xmlns:a16="http://schemas.microsoft.com/office/drawing/2014/main" id="{D4F303F8-5B6B-E486-9CE5-EAF85527E6CF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5" name="Google Shape;7987;p73">
              <a:extLst>
                <a:ext uri="{FF2B5EF4-FFF2-40B4-BE49-F238E27FC236}">
                  <a16:creationId xmlns:a16="http://schemas.microsoft.com/office/drawing/2014/main" id="{01542151-2B41-5F13-6475-CE843F16DEA1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56" name="Google Shape;7988;p73">
            <a:extLst>
              <a:ext uri="{FF2B5EF4-FFF2-40B4-BE49-F238E27FC236}">
                <a16:creationId xmlns:a16="http://schemas.microsoft.com/office/drawing/2014/main" id="{638A4B6D-E122-EBB5-92BB-EF6A79AB794B}"/>
              </a:ext>
            </a:extLst>
          </p:cNvPr>
          <p:cNvGrpSpPr/>
          <p:nvPr/>
        </p:nvGrpSpPr>
        <p:grpSpPr>
          <a:xfrm>
            <a:off x="11742839" y="6335212"/>
            <a:ext cx="5045734" cy="2002908"/>
            <a:chOff x="1904318" y="789980"/>
            <a:chExt cx="1489472" cy="606868"/>
          </a:xfrm>
        </p:grpSpPr>
        <p:cxnSp>
          <p:nvCxnSpPr>
            <p:cNvPr id="157" name="Google Shape;7989;p73">
              <a:extLst>
                <a:ext uri="{FF2B5EF4-FFF2-40B4-BE49-F238E27FC236}">
                  <a16:creationId xmlns:a16="http://schemas.microsoft.com/office/drawing/2014/main" id="{0D7CFE6E-64AD-B932-2C29-354A62868CB1}"/>
                </a:ext>
              </a:extLst>
            </p:cNvPr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7990;p73">
              <a:extLst>
                <a:ext uri="{FF2B5EF4-FFF2-40B4-BE49-F238E27FC236}">
                  <a16:creationId xmlns:a16="http://schemas.microsoft.com/office/drawing/2014/main" id="{554073B6-87C3-6A89-5CA1-026EA6C704CC}"/>
                </a:ext>
              </a:extLst>
            </p:cNvPr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7991;p73">
              <a:extLst>
                <a:ext uri="{FF2B5EF4-FFF2-40B4-BE49-F238E27FC236}">
                  <a16:creationId xmlns:a16="http://schemas.microsoft.com/office/drawing/2014/main" id="{BA22B61A-2ADD-4ECE-A5DA-3A43154C6B3D}"/>
                </a:ext>
              </a:extLst>
            </p:cNvPr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0" name="Google Shape;7992;p73">
              <a:extLst>
                <a:ext uri="{FF2B5EF4-FFF2-40B4-BE49-F238E27FC236}">
                  <a16:creationId xmlns:a16="http://schemas.microsoft.com/office/drawing/2014/main" id="{9CA09F9A-A7CE-DA77-9403-5ED072029851}"/>
                </a:ext>
              </a:extLst>
            </p:cNvPr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JANUARY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61" name="Google Shape;7993;p73">
              <a:extLst>
                <a:ext uri="{FF2B5EF4-FFF2-40B4-BE49-F238E27FC236}">
                  <a16:creationId xmlns:a16="http://schemas.microsoft.com/office/drawing/2014/main" id="{304E8CD8-25CD-325E-70EB-1A8FABB7F85A}"/>
                </a:ext>
              </a:extLst>
            </p:cNvPr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FEBRUARY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62" name="Google Shape;7994;p73">
              <a:extLst>
                <a:ext uri="{FF2B5EF4-FFF2-40B4-BE49-F238E27FC236}">
                  <a16:creationId xmlns:a16="http://schemas.microsoft.com/office/drawing/2014/main" id="{77814769-615F-5FBF-5523-A3442FF40E61}"/>
                </a:ext>
              </a:extLst>
            </p:cNvPr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MARCH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63" name="Google Shape;7995;p73">
              <a:extLst>
                <a:ext uri="{FF2B5EF4-FFF2-40B4-BE49-F238E27FC236}">
                  <a16:creationId xmlns:a16="http://schemas.microsoft.com/office/drawing/2014/main" id="{184778C8-CAAA-A30C-6F0A-CEF74E29944E}"/>
                </a:ext>
              </a:extLst>
            </p:cNvPr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APRIL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64" name="Google Shape;7996;p73">
              <a:extLst>
                <a:ext uri="{FF2B5EF4-FFF2-40B4-BE49-F238E27FC236}">
                  <a16:creationId xmlns:a16="http://schemas.microsoft.com/office/drawing/2014/main" id="{75CC09DD-D796-737D-7C50-CCAAAED66E20}"/>
                </a:ext>
              </a:extLst>
            </p:cNvPr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5" name="Google Shape;7997;p73">
              <a:extLst>
                <a:ext uri="{FF2B5EF4-FFF2-40B4-BE49-F238E27FC236}">
                  <a16:creationId xmlns:a16="http://schemas.microsoft.com/office/drawing/2014/main" id="{FFD3BA7C-CA93-67DC-1C90-EE367322F61F}"/>
                </a:ext>
              </a:extLst>
            </p:cNvPr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6" name="Google Shape;7998;p73">
              <a:extLst>
                <a:ext uri="{FF2B5EF4-FFF2-40B4-BE49-F238E27FC236}">
                  <a16:creationId xmlns:a16="http://schemas.microsoft.com/office/drawing/2014/main" id="{436F264A-06C1-22DA-646E-1E69D4A0F610}"/>
                </a:ext>
              </a:extLst>
            </p:cNvPr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7" name="Google Shape;7999;p73">
              <a:extLst>
                <a:ext uri="{FF2B5EF4-FFF2-40B4-BE49-F238E27FC236}">
                  <a16:creationId xmlns:a16="http://schemas.microsoft.com/office/drawing/2014/main" id="{A20F46AA-3C94-CD86-9D77-24937CCE51F9}"/>
                </a:ext>
              </a:extLst>
            </p:cNvPr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8" name="Google Shape;8000;p73">
              <a:extLst>
                <a:ext uri="{FF2B5EF4-FFF2-40B4-BE49-F238E27FC236}">
                  <a16:creationId xmlns:a16="http://schemas.microsoft.com/office/drawing/2014/main" id="{D7C8751B-9CFF-BD9E-C6FA-CD14597EE191}"/>
                </a:ext>
              </a:extLst>
            </p:cNvPr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9" name="Google Shape;8001;p73">
              <a:extLst>
                <a:ext uri="{FF2B5EF4-FFF2-40B4-BE49-F238E27FC236}">
                  <a16:creationId xmlns:a16="http://schemas.microsoft.com/office/drawing/2014/main" id="{9FFF82A0-2722-12F7-469D-5564A5FC3276}"/>
                </a:ext>
              </a:extLst>
            </p:cNvPr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0" name="Google Shape;8002;p73">
              <a:extLst>
                <a:ext uri="{FF2B5EF4-FFF2-40B4-BE49-F238E27FC236}">
                  <a16:creationId xmlns:a16="http://schemas.microsoft.com/office/drawing/2014/main" id="{17152A3B-DEA4-9DD5-EE38-B6B86E940A2D}"/>
                </a:ext>
              </a:extLst>
            </p:cNvPr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PHASE 1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71" name="Google Shape;8003;p73">
              <a:extLst>
                <a:ext uri="{FF2B5EF4-FFF2-40B4-BE49-F238E27FC236}">
                  <a16:creationId xmlns:a16="http://schemas.microsoft.com/office/drawing/2014/main" id="{2A1BF838-2FB0-D7DA-1FF0-07D97AA4B04C}"/>
                </a:ext>
              </a:extLst>
            </p:cNvPr>
            <p:cNvSpPr txBox="1"/>
            <p:nvPr/>
          </p:nvSpPr>
          <p:spPr>
            <a:xfrm flipH="1">
              <a:off x="1904318" y="1113390"/>
              <a:ext cx="2052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Task 1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72" name="Google Shape;8004;p73">
              <a:extLst>
                <a:ext uri="{FF2B5EF4-FFF2-40B4-BE49-F238E27FC236}">
                  <a16:creationId xmlns:a16="http://schemas.microsoft.com/office/drawing/2014/main" id="{8B36C9B7-95D7-65CF-518A-4D8573EAF30F}"/>
                </a:ext>
              </a:extLst>
            </p:cNvPr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rgbClr val="E3E9ED"/>
                  </a:solidFill>
                </a:rPr>
                <a:t>Task 2</a:t>
              </a:r>
              <a:endParaRPr sz="800">
                <a:solidFill>
                  <a:srgbClr val="E3E9ED"/>
                </a:solidFill>
              </a:endParaRPr>
            </a:p>
          </p:txBody>
        </p:sp>
        <p:sp>
          <p:nvSpPr>
            <p:cNvPr id="173" name="Google Shape;8005;p73">
              <a:extLst>
                <a:ext uri="{FF2B5EF4-FFF2-40B4-BE49-F238E27FC236}">
                  <a16:creationId xmlns:a16="http://schemas.microsoft.com/office/drawing/2014/main" id="{2A1C439B-6B3F-DD4E-4B86-3E731633BEB4}"/>
                </a:ext>
              </a:extLst>
            </p:cNvPr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74" name="Google Shape;8006;p73">
            <a:extLst>
              <a:ext uri="{FF2B5EF4-FFF2-40B4-BE49-F238E27FC236}">
                <a16:creationId xmlns:a16="http://schemas.microsoft.com/office/drawing/2014/main" id="{8A78D0AD-97A3-0D89-B82A-6D0CA09D4A6D}"/>
              </a:ext>
            </a:extLst>
          </p:cNvPr>
          <p:cNvGrpSpPr/>
          <p:nvPr/>
        </p:nvGrpSpPr>
        <p:grpSpPr>
          <a:xfrm>
            <a:off x="6711649" y="1903285"/>
            <a:ext cx="4726786" cy="2011730"/>
            <a:chOff x="3292400" y="1193188"/>
            <a:chExt cx="2615240" cy="1131075"/>
          </a:xfrm>
        </p:grpSpPr>
        <p:sp>
          <p:nvSpPr>
            <p:cNvPr id="175" name="Google Shape;8007;p73">
              <a:extLst>
                <a:ext uri="{FF2B5EF4-FFF2-40B4-BE49-F238E27FC236}">
                  <a16:creationId xmlns:a16="http://schemas.microsoft.com/office/drawing/2014/main" id="{6ECB52EA-0F2F-5FC2-85F1-4819B69BEEFB}"/>
                </a:ext>
              </a:extLst>
            </p:cNvPr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76" name="Google Shape;8008;p73">
              <a:extLst>
                <a:ext uri="{FF2B5EF4-FFF2-40B4-BE49-F238E27FC236}">
                  <a16:creationId xmlns:a16="http://schemas.microsoft.com/office/drawing/2014/main" id="{74F40FEF-A708-CF88-8795-8E12DB472B0D}"/>
                </a:ext>
              </a:extLst>
            </p:cNvPr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77" name="Google Shape;8009;p73">
              <a:extLst>
                <a:ext uri="{FF2B5EF4-FFF2-40B4-BE49-F238E27FC236}">
                  <a16:creationId xmlns:a16="http://schemas.microsoft.com/office/drawing/2014/main" id="{9F6EF756-B509-9891-5517-974121BFF549}"/>
                </a:ext>
              </a:extLst>
            </p:cNvPr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JANUARY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78" name="Google Shape;8010;p73">
              <a:extLst>
                <a:ext uri="{FF2B5EF4-FFF2-40B4-BE49-F238E27FC236}">
                  <a16:creationId xmlns:a16="http://schemas.microsoft.com/office/drawing/2014/main" id="{253B65F3-B405-1BC1-2E78-9407C78BC891}"/>
                </a:ext>
              </a:extLst>
            </p:cNvPr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FEBRUARY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79" name="Google Shape;8011;p73">
              <a:extLst>
                <a:ext uri="{FF2B5EF4-FFF2-40B4-BE49-F238E27FC236}">
                  <a16:creationId xmlns:a16="http://schemas.microsoft.com/office/drawing/2014/main" id="{26B0FC26-3CCC-E628-FE07-7CB7D4B25169}"/>
                </a:ext>
              </a:extLst>
            </p:cNvPr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MARCH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0" name="Google Shape;8012;p73">
              <a:extLst>
                <a:ext uri="{FF2B5EF4-FFF2-40B4-BE49-F238E27FC236}">
                  <a16:creationId xmlns:a16="http://schemas.microsoft.com/office/drawing/2014/main" id="{613A45C4-FA9A-3283-AC20-4742F7D7FB3C}"/>
                </a:ext>
              </a:extLst>
            </p:cNvPr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APRIL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1" name="Google Shape;8013;p73">
              <a:extLst>
                <a:ext uri="{FF2B5EF4-FFF2-40B4-BE49-F238E27FC236}">
                  <a16:creationId xmlns:a16="http://schemas.microsoft.com/office/drawing/2014/main" id="{93DAAD8A-786C-4F0E-9ADE-D554BE2E251F}"/>
                </a:ext>
              </a:extLst>
            </p:cNvPr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MAY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2" name="Google Shape;8014;p73">
              <a:extLst>
                <a:ext uri="{FF2B5EF4-FFF2-40B4-BE49-F238E27FC236}">
                  <a16:creationId xmlns:a16="http://schemas.microsoft.com/office/drawing/2014/main" id="{5A31A25E-CA66-BF1D-4A8B-D491A947026E}"/>
                </a:ext>
              </a:extLst>
            </p:cNvPr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JUNE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3" name="Google Shape;8015;p73">
              <a:extLst>
                <a:ext uri="{FF2B5EF4-FFF2-40B4-BE49-F238E27FC236}">
                  <a16:creationId xmlns:a16="http://schemas.microsoft.com/office/drawing/2014/main" id="{2D4C6967-1A48-8A4D-5CEF-0E33ADE309A3}"/>
                </a:ext>
              </a:extLst>
            </p:cNvPr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PHASE 1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4" name="Google Shape;8016;p73">
              <a:extLst>
                <a:ext uri="{FF2B5EF4-FFF2-40B4-BE49-F238E27FC236}">
                  <a16:creationId xmlns:a16="http://schemas.microsoft.com/office/drawing/2014/main" id="{83572543-E5F5-775B-BB39-35CDCABA070E}"/>
                </a:ext>
              </a:extLst>
            </p:cNvPr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PHASE 2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5" name="Google Shape;8017;p73">
              <a:extLst>
                <a:ext uri="{FF2B5EF4-FFF2-40B4-BE49-F238E27FC236}">
                  <a16:creationId xmlns:a16="http://schemas.microsoft.com/office/drawing/2014/main" id="{987D7CC5-7522-974E-AB94-3D46A1752310}"/>
                </a:ext>
              </a:extLst>
            </p:cNvPr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Task 1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6" name="Google Shape;8018;p73">
              <a:extLst>
                <a:ext uri="{FF2B5EF4-FFF2-40B4-BE49-F238E27FC236}">
                  <a16:creationId xmlns:a16="http://schemas.microsoft.com/office/drawing/2014/main" id="{6503358A-C09D-AC1E-63C3-1679115EE7A4}"/>
                </a:ext>
              </a:extLst>
            </p:cNvPr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Task 2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7" name="Google Shape;8019;p73">
              <a:extLst>
                <a:ext uri="{FF2B5EF4-FFF2-40B4-BE49-F238E27FC236}">
                  <a16:creationId xmlns:a16="http://schemas.microsoft.com/office/drawing/2014/main" id="{750B94CC-39EF-9B75-1EC6-0408A6B2B6F6}"/>
                </a:ext>
              </a:extLst>
            </p:cNvPr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Task 1</a:t>
              </a:r>
              <a:endParaRPr sz="800">
                <a:solidFill>
                  <a:srgbClr val="FFFFFF"/>
                </a:solidFill>
              </a:endParaRPr>
            </a:p>
          </p:txBody>
        </p:sp>
        <p:sp>
          <p:nvSpPr>
            <p:cNvPr id="188" name="Google Shape;8020;p73">
              <a:extLst>
                <a:ext uri="{FF2B5EF4-FFF2-40B4-BE49-F238E27FC236}">
                  <a16:creationId xmlns:a16="http://schemas.microsoft.com/office/drawing/2014/main" id="{EA275A65-9384-A7E1-2CDC-8002DFF385E4}"/>
                </a:ext>
              </a:extLst>
            </p:cNvPr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rgbClr val="FFFFFF"/>
                  </a:solidFill>
                </a:rPr>
                <a:t>Task 2</a:t>
              </a:r>
              <a:endParaRPr sz="800">
                <a:solidFill>
                  <a:srgbClr val="FFFFFF"/>
                </a:solidFill>
              </a:endParaRPr>
            </a:p>
          </p:txBody>
        </p:sp>
        <p:grpSp>
          <p:nvGrpSpPr>
            <p:cNvPr id="189" name="Google Shape;8021;p73">
              <a:extLst>
                <a:ext uri="{FF2B5EF4-FFF2-40B4-BE49-F238E27FC236}">
                  <a16:creationId xmlns:a16="http://schemas.microsoft.com/office/drawing/2014/main" id="{D190540E-B48C-7842-9FB4-BB296D3F43D3}"/>
                </a:ext>
              </a:extLst>
            </p:cNvPr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190" name="Google Shape;8022;p73">
                <a:extLst>
                  <a:ext uri="{FF2B5EF4-FFF2-40B4-BE49-F238E27FC236}">
                    <a16:creationId xmlns:a16="http://schemas.microsoft.com/office/drawing/2014/main" id="{AC63537F-AF97-AB1D-6FC4-B55B52BBB58E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Google Shape;8023;p73">
                <a:extLst>
                  <a:ext uri="{FF2B5EF4-FFF2-40B4-BE49-F238E27FC236}">
                    <a16:creationId xmlns:a16="http://schemas.microsoft.com/office/drawing/2014/main" id="{5C9B5A44-F2C8-EA0B-10B7-549EA68CF3F6}"/>
                  </a:ext>
                </a:extLst>
              </p:cNvPr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Google Shape;8024;p73">
                <a:extLst>
                  <a:ext uri="{FF2B5EF4-FFF2-40B4-BE49-F238E27FC236}">
                    <a16:creationId xmlns:a16="http://schemas.microsoft.com/office/drawing/2014/main" id="{00B8CA9F-8C20-75FA-6152-AC5DF24FD04F}"/>
                  </a:ext>
                </a:extLst>
              </p:cNvPr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Google Shape;8025;p73">
                <a:extLst>
                  <a:ext uri="{FF2B5EF4-FFF2-40B4-BE49-F238E27FC236}">
                    <a16:creationId xmlns:a16="http://schemas.microsoft.com/office/drawing/2014/main" id="{C7E45E3D-7207-E93D-9FD3-BD4EE9E231CE}"/>
                  </a:ext>
                </a:extLst>
              </p:cNvPr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Google Shape;8026;p73">
                <a:extLst>
                  <a:ext uri="{FF2B5EF4-FFF2-40B4-BE49-F238E27FC236}">
                    <a16:creationId xmlns:a16="http://schemas.microsoft.com/office/drawing/2014/main" id="{E8A0F852-E9A5-D48E-E35F-31B46F2EF0E9}"/>
                  </a:ext>
                </a:extLst>
              </p:cNvPr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Google Shape;8027;p73">
                <a:extLst>
                  <a:ext uri="{FF2B5EF4-FFF2-40B4-BE49-F238E27FC236}">
                    <a16:creationId xmlns:a16="http://schemas.microsoft.com/office/drawing/2014/main" id="{B1B90FD8-1A57-FD84-0F8B-4329B9C513DA}"/>
                  </a:ext>
                </a:extLst>
              </p:cNvPr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Google Shape;8028;p73">
                <a:extLst>
                  <a:ext uri="{FF2B5EF4-FFF2-40B4-BE49-F238E27FC236}">
                    <a16:creationId xmlns:a16="http://schemas.microsoft.com/office/drawing/2014/main" id="{DA87348E-4D33-9BB9-DA15-FEB93BA35EC4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Google Shape;8029;p73">
                <a:extLst>
                  <a:ext uri="{FF2B5EF4-FFF2-40B4-BE49-F238E27FC236}">
                    <a16:creationId xmlns:a16="http://schemas.microsoft.com/office/drawing/2014/main" id="{424737B1-15D5-BF9B-018A-88C5F7CFCB1F}"/>
                  </a:ext>
                </a:extLst>
              </p:cNvPr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Google Shape;8030;p73">
                <a:extLst>
                  <a:ext uri="{FF2B5EF4-FFF2-40B4-BE49-F238E27FC236}">
                    <a16:creationId xmlns:a16="http://schemas.microsoft.com/office/drawing/2014/main" id="{C3313AC3-13DB-0E10-3B44-CF82EE02AE28}"/>
                  </a:ext>
                </a:extLst>
              </p:cNvPr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Google Shape;8031;p73">
                <a:extLst>
                  <a:ext uri="{FF2B5EF4-FFF2-40B4-BE49-F238E27FC236}">
                    <a16:creationId xmlns:a16="http://schemas.microsoft.com/office/drawing/2014/main" id="{945CFD00-ADC4-7CC8-9429-936B160222D9}"/>
                  </a:ext>
                </a:extLst>
              </p:cNvPr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Google Shape;8032;p73">
                <a:extLst>
                  <a:ext uri="{FF2B5EF4-FFF2-40B4-BE49-F238E27FC236}">
                    <a16:creationId xmlns:a16="http://schemas.microsoft.com/office/drawing/2014/main" id="{4E00B6CF-86B6-0688-BC4D-C1E24D4CB75B}"/>
                  </a:ext>
                </a:extLst>
              </p:cNvPr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Google Shape;8033;p73">
                <a:extLst>
                  <a:ext uri="{FF2B5EF4-FFF2-40B4-BE49-F238E27FC236}">
                    <a16:creationId xmlns:a16="http://schemas.microsoft.com/office/drawing/2014/main" id="{96477772-8D1D-0783-65AA-86E42FC28552}"/>
                  </a:ext>
                </a:extLst>
              </p:cNvPr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02" name="Google Shape;1529;p70">
            <a:extLst>
              <a:ext uri="{FF2B5EF4-FFF2-40B4-BE49-F238E27FC236}">
                <a16:creationId xmlns:a16="http://schemas.microsoft.com/office/drawing/2014/main" id="{90674411-D7EE-A9EB-EDA7-F89E7ED03004}"/>
              </a:ext>
            </a:extLst>
          </p:cNvPr>
          <p:cNvSpPr txBox="1">
            <a:spLocks/>
          </p:cNvSpPr>
          <p:nvPr/>
        </p:nvSpPr>
        <p:spPr>
          <a:xfrm>
            <a:off x="1529500" y="748774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a-IR" sz="3200" dirty="0">
                <a:solidFill>
                  <a:schemeClr val="lt1"/>
                </a:solidFill>
                <a:cs typeface="B Nazanin" panose="00000700000000000000" pitchFamily="2" charset="-78"/>
              </a:rPr>
              <a:t>جدولهای و نمودار</a:t>
            </a:r>
            <a:endParaRPr lang="fa-IR" sz="3200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28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7000"/>
          </a:blip>
          <a:srcRect t="31250" b="31250"/>
          <a:stretch>
            <a:fillRect/>
          </a:stretch>
        </p:blipFill>
        <p:spPr>
          <a:xfrm>
            <a:off x="-2575" y="729454"/>
            <a:ext cx="18288000" cy="10287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grpSp>
        <p:nvGrpSpPr>
          <p:cNvPr id="4" name="Group 4"/>
          <p:cNvGrpSpPr/>
          <p:nvPr/>
        </p:nvGrpSpPr>
        <p:grpSpPr>
          <a:xfrm>
            <a:off x="-14444896" y="-302483"/>
            <a:ext cx="27976228" cy="14952307"/>
            <a:chOff x="0" y="0"/>
            <a:chExt cx="406400" cy="2172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00" cy="217206"/>
            </a:xfrm>
            <a:custGeom>
              <a:avLst/>
              <a:gdLst/>
              <a:ahLst/>
              <a:cxnLst/>
              <a:rect l="l" t="t" r="r" b="b"/>
              <a:pathLst>
                <a:path w="406400" h="217206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47625"/>
              <a:ext cx="203200" cy="264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125475"/>
            <a:ext cx="7378075" cy="3417665"/>
            <a:chOff x="0" y="-9525"/>
            <a:chExt cx="9837433" cy="4556887"/>
          </a:xfrm>
        </p:grpSpPr>
        <p:sp>
          <p:nvSpPr>
            <p:cNvPr id="8" name="AutoShape 8"/>
            <p:cNvSpPr/>
            <p:nvPr/>
          </p:nvSpPr>
          <p:spPr>
            <a:xfrm rot="-2700000">
              <a:off x="106788" y="2475966"/>
              <a:ext cx="88631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9837433" cy="4137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12099"/>
                </a:lnSpc>
                <a:spcBef>
                  <a:spcPct val="0"/>
                </a:spcBef>
              </a:pPr>
              <a:r>
                <a:rPr lang="fa-IR" sz="9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در باره ما
</a:t>
              </a:r>
              <a:endParaRPr lang="en-US" sz="9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384650"/>
              <a:ext cx="9837433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359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در مورد انچه می خواهید بحث کنید توضیح دهید. 
</a:t>
              </a:r>
              <a:endParaRPr lang="en-US" sz="24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8198661">
            <a:off x="4110459" y="-4652771"/>
            <a:ext cx="3590089" cy="18727410"/>
            <a:chOff x="0" y="0"/>
            <a:chExt cx="4786786" cy="24969880"/>
          </a:xfrm>
        </p:grpSpPr>
        <p:grpSp>
          <p:nvGrpSpPr>
            <p:cNvPr id="12" name="Group 12"/>
            <p:cNvGrpSpPr/>
            <p:nvPr/>
          </p:nvGrpSpPr>
          <p:grpSpPr>
            <a:xfrm>
              <a:off x="1082418" y="0"/>
              <a:ext cx="457113" cy="24969880"/>
              <a:chOff x="0" y="0"/>
              <a:chExt cx="49599" cy="27093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457113" cy="24969880"/>
              <a:chOff x="0" y="0"/>
              <a:chExt cx="49599" cy="270933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164837" y="0"/>
              <a:ext cx="457113" cy="24969880"/>
              <a:chOff x="0" y="0"/>
              <a:chExt cx="49599" cy="27093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47255" y="0"/>
              <a:ext cx="457113" cy="24969880"/>
              <a:chOff x="0" y="0"/>
              <a:chExt cx="49599" cy="270933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329673" y="0"/>
              <a:ext cx="457113" cy="24969880"/>
              <a:chOff x="0" y="0"/>
              <a:chExt cx="49599" cy="270933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a-IR" dirty="0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6176436" y="7713726"/>
            <a:ext cx="1544574" cy="2068853"/>
            <a:chOff x="0" y="0"/>
            <a:chExt cx="2059432" cy="275847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059432" cy="205943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BA2">
                  <a:alpha val="19608"/>
                </a:srgbClr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rtl="1">
                  <a:lnSpc>
                    <a:spcPts val="3359"/>
                  </a:lnSpc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699039"/>
              <a:ext cx="2059432" cy="2059432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1F5BA2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4560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47659" y="948379"/>
              <a:ext cx="1164115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483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1F5BA2"/>
                  </a:solidFill>
                  <a:latin typeface="Mukta Mahee Extra Light"/>
                  <a:cs typeface="B Nazanin" panose="00000400000000000000" pitchFamily="2" charset="-78"/>
                </a:rPr>
                <a:t>01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" name="Google Shape;8038;p74">
            <a:extLst>
              <a:ext uri="{FF2B5EF4-FFF2-40B4-BE49-F238E27FC236}">
                <a16:creationId xmlns:a16="http://schemas.microsoft.com/office/drawing/2014/main" id="{9F5E479A-1781-9676-D45F-DBF914248D5F}"/>
              </a:ext>
            </a:extLst>
          </p:cNvPr>
          <p:cNvGrpSpPr/>
          <p:nvPr/>
        </p:nvGrpSpPr>
        <p:grpSpPr>
          <a:xfrm>
            <a:off x="9593381" y="1941873"/>
            <a:ext cx="1490862" cy="1437726"/>
            <a:chOff x="4249973" y="1201875"/>
            <a:chExt cx="1958568" cy="1888762"/>
          </a:xfrm>
        </p:grpSpPr>
        <p:sp>
          <p:nvSpPr>
            <p:cNvPr id="3" name="Google Shape;8039;p74">
              <a:extLst>
                <a:ext uri="{FF2B5EF4-FFF2-40B4-BE49-F238E27FC236}">
                  <a16:creationId xmlns:a16="http://schemas.microsoft.com/office/drawing/2014/main" id="{F7BC69F5-B44C-A38F-5607-FEE8E59E1559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4" name="Google Shape;8040;p74">
              <a:extLst>
                <a:ext uri="{FF2B5EF4-FFF2-40B4-BE49-F238E27FC236}">
                  <a16:creationId xmlns:a16="http://schemas.microsoft.com/office/drawing/2014/main" id="{B89A1CD5-74AB-8D81-CA3A-BCE3AE0A5E4F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55" name="Google Shape;8041;p74">
                <a:extLst>
                  <a:ext uri="{FF2B5EF4-FFF2-40B4-BE49-F238E27FC236}">
                    <a16:creationId xmlns:a16="http://schemas.microsoft.com/office/drawing/2014/main" id="{FEAD7E6D-504A-2950-7F5B-EB415C1A6551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6" name="Google Shape;8042;p74">
                <a:extLst>
                  <a:ext uri="{FF2B5EF4-FFF2-40B4-BE49-F238E27FC236}">
                    <a16:creationId xmlns:a16="http://schemas.microsoft.com/office/drawing/2014/main" id="{329DFB44-E0B9-D071-ABAD-DF129733A6A5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3" name="Google Shape;8043;p74">
              <a:extLst>
                <a:ext uri="{FF2B5EF4-FFF2-40B4-BE49-F238E27FC236}">
                  <a16:creationId xmlns:a16="http://schemas.microsoft.com/office/drawing/2014/main" id="{CAE267B7-C520-E3D3-4201-E7FBC2398D34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53" name="Google Shape;8044;p74">
                <a:extLst>
                  <a:ext uri="{FF2B5EF4-FFF2-40B4-BE49-F238E27FC236}">
                    <a16:creationId xmlns:a16="http://schemas.microsoft.com/office/drawing/2014/main" id="{9C56C7F8-0121-3A2C-1B7E-A0CC22E96D59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4" name="Google Shape;8045;p74">
                <a:extLst>
                  <a:ext uri="{FF2B5EF4-FFF2-40B4-BE49-F238E27FC236}">
                    <a16:creationId xmlns:a16="http://schemas.microsoft.com/office/drawing/2014/main" id="{515E1E96-C844-DB4D-545C-0FE1D0EA485E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4" name="Google Shape;8046;p74">
              <a:extLst>
                <a:ext uri="{FF2B5EF4-FFF2-40B4-BE49-F238E27FC236}">
                  <a16:creationId xmlns:a16="http://schemas.microsoft.com/office/drawing/2014/main" id="{6FFF1205-596D-CE87-48BF-C3A54147BBCE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51" name="Google Shape;8047;p74">
                <a:extLst>
                  <a:ext uri="{FF2B5EF4-FFF2-40B4-BE49-F238E27FC236}">
                    <a16:creationId xmlns:a16="http://schemas.microsoft.com/office/drawing/2014/main" id="{2FDDABF1-B3E3-E05F-F5EB-1D53C8B3184B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2" name="Google Shape;8048;p74">
                <a:extLst>
                  <a:ext uri="{FF2B5EF4-FFF2-40B4-BE49-F238E27FC236}">
                    <a16:creationId xmlns:a16="http://schemas.microsoft.com/office/drawing/2014/main" id="{4CE005E4-BDC0-E6BE-C856-155A3FD879F1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5" name="Google Shape;8049;p74">
              <a:extLst>
                <a:ext uri="{FF2B5EF4-FFF2-40B4-BE49-F238E27FC236}">
                  <a16:creationId xmlns:a16="http://schemas.microsoft.com/office/drawing/2014/main" id="{7EA98BFB-5395-5C93-AEF6-BB56E6E36A1C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49" name="Google Shape;8050;p74">
                <a:extLst>
                  <a:ext uri="{FF2B5EF4-FFF2-40B4-BE49-F238E27FC236}">
                    <a16:creationId xmlns:a16="http://schemas.microsoft.com/office/drawing/2014/main" id="{C254116D-9FDF-DF95-7C01-8B443FEBF245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0" name="Google Shape;8051;p74">
                <a:extLst>
                  <a:ext uri="{FF2B5EF4-FFF2-40B4-BE49-F238E27FC236}">
                    <a16:creationId xmlns:a16="http://schemas.microsoft.com/office/drawing/2014/main" id="{84A1F1FD-F033-F1AE-290C-DCF08B3126DF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6" name="Google Shape;8052;p74">
              <a:extLst>
                <a:ext uri="{FF2B5EF4-FFF2-40B4-BE49-F238E27FC236}">
                  <a16:creationId xmlns:a16="http://schemas.microsoft.com/office/drawing/2014/main" id="{4367E58A-413D-7D9D-DD69-1B154A4B2711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47" name="Google Shape;8053;p74">
                <a:extLst>
                  <a:ext uri="{FF2B5EF4-FFF2-40B4-BE49-F238E27FC236}">
                    <a16:creationId xmlns:a16="http://schemas.microsoft.com/office/drawing/2014/main" id="{C9F961F5-A393-24EC-8332-DE11DD3553AA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8" name="Google Shape;8054;p74">
                <a:extLst>
                  <a:ext uri="{FF2B5EF4-FFF2-40B4-BE49-F238E27FC236}">
                    <a16:creationId xmlns:a16="http://schemas.microsoft.com/office/drawing/2014/main" id="{BE2006A8-8F70-448A-3480-71243ACA1AEF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57" name="Google Shape;8055;p74">
            <a:extLst>
              <a:ext uri="{FF2B5EF4-FFF2-40B4-BE49-F238E27FC236}">
                <a16:creationId xmlns:a16="http://schemas.microsoft.com/office/drawing/2014/main" id="{430F83D8-7238-D35C-60C4-53A39B08CCF4}"/>
              </a:ext>
            </a:extLst>
          </p:cNvPr>
          <p:cNvGrpSpPr/>
          <p:nvPr/>
        </p:nvGrpSpPr>
        <p:grpSpPr>
          <a:xfrm>
            <a:off x="1426127" y="3698772"/>
            <a:ext cx="1523534" cy="1459792"/>
            <a:chOff x="2657744" y="2337745"/>
            <a:chExt cx="832987" cy="798137"/>
          </a:xfrm>
        </p:grpSpPr>
        <p:sp>
          <p:nvSpPr>
            <p:cNvPr id="58" name="Google Shape;8056;p74">
              <a:extLst>
                <a:ext uri="{FF2B5EF4-FFF2-40B4-BE49-F238E27FC236}">
                  <a16:creationId xmlns:a16="http://schemas.microsoft.com/office/drawing/2014/main" id="{B4F4E335-9A5C-3148-591F-C91C682FF64E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" name="Google Shape;8057;p74">
              <a:extLst>
                <a:ext uri="{FF2B5EF4-FFF2-40B4-BE49-F238E27FC236}">
                  <a16:creationId xmlns:a16="http://schemas.microsoft.com/office/drawing/2014/main" id="{2E108444-F1B0-2CCA-8730-AAEE0A1B9A6B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" name="Google Shape;8058;p74">
              <a:extLst>
                <a:ext uri="{FF2B5EF4-FFF2-40B4-BE49-F238E27FC236}">
                  <a16:creationId xmlns:a16="http://schemas.microsoft.com/office/drawing/2014/main" id="{10D80E1A-46B8-078C-EAF0-02026E299A36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1" name="Google Shape;8059;p74">
              <a:extLst>
                <a:ext uri="{FF2B5EF4-FFF2-40B4-BE49-F238E27FC236}">
                  <a16:creationId xmlns:a16="http://schemas.microsoft.com/office/drawing/2014/main" id="{55A7872E-6272-E974-595A-452766FCD1C3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" name="Google Shape;8060;p74">
              <a:extLst>
                <a:ext uri="{FF2B5EF4-FFF2-40B4-BE49-F238E27FC236}">
                  <a16:creationId xmlns:a16="http://schemas.microsoft.com/office/drawing/2014/main" id="{46C5C4CA-6AE9-E582-E06D-B56936D186F5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3" name="Google Shape;8061;p74">
              <a:extLst>
                <a:ext uri="{FF2B5EF4-FFF2-40B4-BE49-F238E27FC236}">
                  <a16:creationId xmlns:a16="http://schemas.microsoft.com/office/drawing/2014/main" id="{6F94974F-68E6-7257-29A2-E55F659E9C05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64" name="Google Shape;8062;p74">
            <a:extLst>
              <a:ext uri="{FF2B5EF4-FFF2-40B4-BE49-F238E27FC236}">
                <a16:creationId xmlns:a16="http://schemas.microsoft.com/office/drawing/2014/main" id="{77A49F2D-916D-1848-6DA6-2ABC0DD5246A}"/>
              </a:ext>
            </a:extLst>
          </p:cNvPr>
          <p:cNvGrpSpPr/>
          <p:nvPr/>
        </p:nvGrpSpPr>
        <p:grpSpPr>
          <a:xfrm>
            <a:off x="6448055" y="3705184"/>
            <a:ext cx="1371138" cy="1447172"/>
            <a:chOff x="3398134" y="2057755"/>
            <a:chExt cx="704087" cy="743130"/>
          </a:xfrm>
        </p:grpSpPr>
        <p:grpSp>
          <p:nvGrpSpPr>
            <p:cNvPr id="65" name="Google Shape;8063;p74">
              <a:extLst>
                <a:ext uri="{FF2B5EF4-FFF2-40B4-BE49-F238E27FC236}">
                  <a16:creationId xmlns:a16="http://schemas.microsoft.com/office/drawing/2014/main" id="{4173FF86-ED9A-DD92-E99D-91BCA2D0B6AE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78" name="Google Shape;8064;p74">
                <a:extLst>
                  <a:ext uri="{FF2B5EF4-FFF2-40B4-BE49-F238E27FC236}">
                    <a16:creationId xmlns:a16="http://schemas.microsoft.com/office/drawing/2014/main" id="{29D1818E-05FE-A8F9-D966-F855128A0741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" name="Google Shape;8065;p74">
                <a:extLst>
                  <a:ext uri="{FF2B5EF4-FFF2-40B4-BE49-F238E27FC236}">
                    <a16:creationId xmlns:a16="http://schemas.microsoft.com/office/drawing/2014/main" id="{36F66B01-D776-628E-6197-CDF79A96B6A3}"/>
                  </a:ext>
                </a:extLst>
              </p:cNvPr>
              <p:cNvCxnSpPr>
                <a:stCxn id="78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6" name="Google Shape;8066;p74">
              <a:extLst>
                <a:ext uri="{FF2B5EF4-FFF2-40B4-BE49-F238E27FC236}">
                  <a16:creationId xmlns:a16="http://schemas.microsoft.com/office/drawing/2014/main" id="{972E45B1-9912-D6F4-2D7B-7A44B44156A8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76" name="Google Shape;8067;p74">
                <a:extLst>
                  <a:ext uri="{FF2B5EF4-FFF2-40B4-BE49-F238E27FC236}">
                    <a16:creationId xmlns:a16="http://schemas.microsoft.com/office/drawing/2014/main" id="{86CB692B-B3E0-4573-8C15-7C7BDD4EE07B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7" name="Google Shape;8068;p74">
                <a:extLst>
                  <a:ext uri="{FF2B5EF4-FFF2-40B4-BE49-F238E27FC236}">
                    <a16:creationId xmlns:a16="http://schemas.microsoft.com/office/drawing/2014/main" id="{E99CECBC-9C14-8D03-55D2-E0ABA2C9D4B5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" name="Google Shape;8069;p74">
              <a:extLst>
                <a:ext uri="{FF2B5EF4-FFF2-40B4-BE49-F238E27FC236}">
                  <a16:creationId xmlns:a16="http://schemas.microsoft.com/office/drawing/2014/main" id="{CBB47702-26F2-8C48-A47E-E509CC7E98BD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74" name="Google Shape;8070;p74">
                <a:extLst>
                  <a:ext uri="{FF2B5EF4-FFF2-40B4-BE49-F238E27FC236}">
                    <a16:creationId xmlns:a16="http://schemas.microsoft.com/office/drawing/2014/main" id="{BFD2E787-9574-B0DB-125F-111203D51E44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5" name="Google Shape;8071;p74">
                <a:extLst>
                  <a:ext uri="{FF2B5EF4-FFF2-40B4-BE49-F238E27FC236}">
                    <a16:creationId xmlns:a16="http://schemas.microsoft.com/office/drawing/2014/main" id="{215380D0-CDC3-3409-B8F2-09286E470928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" name="Google Shape;8072;p74">
              <a:extLst>
                <a:ext uri="{FF2B5EF4-FFF2-40B4-BE49-F238E27FC236}">
                  <a16:creationId xmlns:a16="http://schemas.microsoft.com/office/drawing/2014/main" id="{589F1781-DF99-D59B-6883-8D5C369CC76B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72" name="Google Shape;8073;p74">
                <a:extLst>
                  <a:ext uri="{FF2B5EF4-FFF2-40B4-BE49-F238E27FC236}">
                    <a16:creationId xmlns:a16="http://schemas.microsoft.com/office/drawing/2014/main" id="{624A20AD-50ED-FBB4-88A2-414E8F3BA192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3" name="Google Shape;8074;p74">
                <a:extLst>
                  <a:ext uri="{FF2B5EF4-FFF2-40B4-BE49-F238E27FC236}">
                    <a16:creationId xmlns:a16="http://schemas.microsoft.com/office/drawing/2014/main" id="{67FB5CA7-C7AE-AA00-2B86-DE016969ECA2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9" name="Google Shape;8075;p74">
              <a:extLst>
                <a:ext uri="{FF2B5EF4-FFF2-40B4-BE49-F238E27FC236}">
                  <a16:creationId xmlns:a16="http://schemas.microsoft.com/office/drawing/2014/main" id="{4343D209-52D8-9515-8894-BFAB336F9D6F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70" name="Google Shape;8076;p74">
                <a:extLst>
                  <a:ext uri="{FF2B5EF4-FFF2-40B4-BE49-F238E27FC236}">
                    <a16:creationId xmlns:a16="http://schemas.microsoft.com/office/drawing/2014/main" id="{42420CF8-0EA5-641D-D772-6C557E2D9B43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" name="Google Shape;8077;p74">
                <a:extLst>
                  <a:ext uri="{FF2B5EF4-FFF2-40B4-BE49-F238E27FC236}">
                    <a16:creationId xmlns:a16="http://schemas.microsoft.com/office/drawing/2014/main" id="{864D43FC-36F0-2237-FCAF-9977F77598E8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0" name="Google Shape;8078;p74">
            <a:extLst>
              <a:ext uri="{FF2B5EF4-FFF2-40B4-BE49-F238E27FC236}">
                <a16:creationId xmlns:a16="http://schemas.microsoft.com/office/drawing/2014/main" id="{6A84D837-6BCE-9139-D4E2-6EC8A5F252D4}"/>
              </a:ext>
            </a:extLst>
          </p:cNvPr>
          <p:cNvGrpSpPr/>
          <p:nvPr/>
        </p:nvGrpSpPr>
        <p:grpSpPr>
          <a:xfrm>
            <a:off x="9798499" y="3718577"/>
            <a:ext cx="1420306" cy="1420306"/>
            <a:chOff x="5007123" y="2079403"/>
            <a:chExt cx="687600" cy="687600"/>
          </a:xfrm>
        </p:grpSpPr>
        <p:sp>
          <p:nvSpPr>
            <p:cNvPr id="81" name="Google Shape;8079;p74">
              <a:extLst>
                <a:ext uri="{FF2B5EF4-FFF2-40B4-BE49-F238E27FC236}">
                  <a16:creationId xmlns:a16="http://schemas.microsoft.com/office/drawing/2014/main" id="{945269F3-9B86-9296-77BB-00511BDFBB9F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2" name="Google Shape;8080;p74">
              <a:extLst>
                <a:ext uri="{FF2B5EF4-FFF2-40B4-BE49-F238E27FC236}">
                  <a16:creationId xmlns:a16="http://schemas.microsoft.com/office/drawing/2014/main" id="{30AF26A3-1B87-2BF8-F642-E37CC13AC0CC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3" name="Google Shape;8081;p74">
              <a:extLst>
                <a:ext uri="{FF2B5EF4-FFF2-40B4-BE49-F238E27FC236}">
                  <a16:creationId xmlns:a16="http://schemas.microsoft.com/office/drawing/2014/main" id="{36CC1210-C2F4-07C4-CDCD-2BCC644D0875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4" name="Google Shape;8082;p74">
              <a:extLst>
                <a:ext uri="{FF2B5EF4-FFF2-40B4-BE49-F238E27FC236}">
                  <a16:creationId xmlns:a16="http://schemas.microsoft.com/office/drawing/2014/main" id="{618EFDE7-B8DB-2CE8-3C2D-B0016FC4B485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85" name="Google Shape;8083;p74">
            <a:extLst>
              <a:ext uri="{FF2B5EF4-FFF2-40B4-BE49-F238E27FC236}">
                <a16:creationId xmlns:a16="http://schemas.microsoft.com/office/drawing/2014/main" id="{3A42D254-8EBE-1C41-A8EA-461200936DB2}"/>
              </a:ext>
            </a:extLst>
          </p:cNvPr>
          <p:cNvGrpSpPr/>
          <p:nvPr/>
        </p:nvGrpSpPr>
        <p:grpSpPr>
          <a:xfrm>
            <a:off x="11417374" y="3707589"/>
            <a:ext cx="1441996" cy="1442366"/>
            <a:chOff x="5797446" y="2063053"/>
            <a:chExt cx="698100" cy="698280"/>
          </a:xfrm>
        </p:grpSpPr>
        <p:sp>
          <p:nvSpPr>
            <p:cNvPr id="86" name="Google Shape;8084;p74">
              <a:extLst>
                <a:ext uri="{FF2B5EF4-FFF2-40B4-BE49-F238E27FC236}">
                  <a16:creationId xmlns:a16="http://schemas.microsoft.com/office/drawing/2014/main" id="{1F3EA654-5B4E-F68A-EAE6-C93A80C47F68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7" name="Google Shape;8085;p74">
              <a:extLst>
                <a:ext uri="{FF2B5EF4-FFF2-40B4-BE49-F238E27FC236}">
                  <a16:creationId xmlns:a16="http://schemas.microsoft.com/office/drawing/2014/main" id="{9151752B-C95F-4A95-B73C-18ECD6493A51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8" name="Google Shape;8086;p74">
              <a:extLst>
                <a:ext uri="{FF2B5EF4-FFF2-40B4-BE49-F238E27FC236}">
                  <a16:creationId xmlns:a16="http://schemas.microsoft.com/office/drawing/2014/main" id="{3BEA5947-6689-F489-0A28-F37C3FEB1C5C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9" name="Google Shape;8087;p74">
              <a:extLst>
                <a:ext uri="{FF2B5EF4-FFF2-40B4-BE49-F238E27FC236}">
                  <a16:creationId xmlns:a16="http://schemas.microsoft.com/office/drawing/2014/main" id="{D016575A-FA68-34BA-AE0F-8B8D3AB7B70B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90" name="Google Shape;8088;p74">
            <a:extLst>
              <a:ext uri="{FF2B5EF4-FFF2-40B4-BE49-F238E27FC236}">
                <a16:creationId xmlns:a16="http://schemas.microsoft.com/office/drawing/2014/main" id="{A7ADBC4A-9F26-2169-6E62-509221B439B2}"/>
              </a:ext>
            </a:extLst>
          </p:cNvPr>
          <p:cNvGrpSpPr/>
          <p:nvPr/>
        </p:nvGrpSpPr>
        <p:grpSpPr>
          <a:xfrm>
            <a:off x="16307669" y="6998798"/>
            <a:ext cx="561170" cy="1346328"/>
            <a:chOff x="8075075" y="3754290"/>
            <a:chExt cx="255612" cy="613194"/>
          </a:xfrm>
        </p:grpSpPr>
        <p:grpSp>
          <p:nvGrpSpPr>
            <p:cNvPr id="91" name="Google Shape;8089;p74">
              <a:extLst>
                <a:ext uri="{FF2B5EF4-FFF2-40B4-BE49-F238E27FC236}">
                  <a16:creationId xmlns:a16="http://schemas.microsoft.com/office/drawing/2014/main" id="{D5A23987-805B-5228-4891-48A8B147218A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93" name="Google Shape;8090;p74">
                <a:extLst>
                  <a:ext uri="{FF2B5EF4-FFF2-40B4-BE49-F238E27FC236}">
                    <a16:creationId xmlns:a16="http://schemas.microsoft.com/office/drawing/2014/main" id="{EA4C5D2E-8DBC-B034-34D3-AD6AE39DFE6A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4" name="Google Shape;8091;p74">
                <a:extLst>
                  <a:ext uri="{FF2B5EF4-FFF2-40B4-BE49-F238E27FC236}">
                    <a16:creationId xmlns:a16="http://schemas.microsoft.com/office/drawing/2014/main" id="{E4CD284C-4617-9C20-9E94-D0455AC306E8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92" name="Google Shape;8092;p74">
              <a:extLst>
                <a:ext uri="{FF2B5EF4-FFF2-40B4-BE49-F238E27FC236}">
                  <a16:creationId xmlns:a16="http://schemas.microsoft.com/office/drawing/2014/main" id="{E14A8679-BFB5-D9B4-10E0-8AE3D6AB51C5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95" name="Google Shape;8093;p74">
            <a:extLst>
              <a:ext uri="{FF2B5EF4-FFF2-40B4-BE49-F238E27FC236}">
                <a16:creationId xmlns:a16="http://schemas.microsoft.com/office/drawing/2014/main" id="{6624B91E-77DC-F7CA-35A2-F2735EFCFBD5}"/>
              </a:ext>
            </a:extLst>
          </p:cNvPr>
          <p:cNvGrpSpPr/>
          <p:nvPr/>
        </p:nvGrpSpPr>
        <p:grpSpPr>
          <a:xfrm>
            <a:off x="10541784" y="6976393"/>
            <a:ext cx="940704" cy="1367490"/>
            <a:chOff x="1697726" y="3244179"/>
            <a:chExt cx="788124" cy="1146069"/>
          </a:xfrm>
        </p:grpSpPr>
        <p:sp>
          <p:nvSpPr>
            <p:cNvPr id="96" name="Google Shape;8094;p74">
              <a:extLst>
                <a:ext uri="{FF2B5EF4-FFF2-40B4-BE49-F238E27FC236}">
                  <a16:creationId xmlns:a16="http://schemas.microsoft.com/office/drawing/2014/main" id="{63E4D6B2-DE5C-B502-18F0-1C8CCD1DD6E8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7" name="Google Shape;8095;p74">
              <a:extLst>
                <a:ext uri="{FF2B5EF4-FFF2-40B4-BE49-F238E27FC236}">
                  <a16:creationId xmlns:a16="http://schemas.microsoft.com/office/drawing/2014/main" id="{79B424B0-4845-75AD-2934-4AD4A0C2DB44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98" name="Google Shape;8096;p74">
            <a:extLst>
              <a:ext uri="{FF2B5EF4-FFF2-40B4-BE49-F238E27FC236}">
                <a16:creationId xmlns:a16="http://schemas.microsoft.com/office/drawing/2014/main" id="{C203B8A0-B289-BB1C-1DE6-EB927CA7A86D}"/>
              </a:ext>
            </a:extLst>
          </p:cNvPr>
          <p:cNvSpPr/>
          <p:nvPr/>
        </p:nvSpPr>
        <p:spPr>
          <a:xfrm>
            <a:off x="16256714" y="6804396"/>
            <a:ext cx="408" cy="8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99" name="Google Shape;8097;p74">
            <a:extLst>
              <a:ext uri="{FF2B5EF4-FFF2-40B4-BE49-F238E27FC236}">
                <a16:creationId xmlns:a16="http://schemas.microsoft.com/office/drawing/2014/main" id="{9EDBCF69-BC03-AD63-AADF-376C198098D4}"/>
              </a:ext>
            </a:extLst>
          </p:cNvPr>
          <p:cNvGrpSpPr/>
          <p:nvPr/>
        </p:nvGrpSpPr>
        <p:grpSpPr>
          <a:xfrm>
            <a:off x="11784087" y="6998797"/>
            <a:ext cx="587782" cy="587690"/>
            <a:chOff x="6134814" y="3754290"/>
            <a:chExt cx="293891" cy="293845"/>
          </a:xfrm>
        </p:grpSpPr>
        <p:sp>
          <p:nvSpPr>
            <p:cNvPr id="100" name="Google Shape;8098;p74">
              <a:extLst>
                <a:ext uri="{FF2B5EF4-FFF2-40B4-BE49-F238E27FC236}">
                  <a16:creationId xmlns:a16="http://schemas.microsoft.com/office/drawing/2014/main" id="{0F938A74-FD3F-1A87-1026-290678B018F3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1" name="Google Shape;8099;p74">
              <a:extLst>
                <a:ext uri="{FF2B5EF4-FFF2-40B4-BE49-F238E27FC236}">
                  <a16:creationId xmlns:a16="http://schemas.microsoft.com/office/drawing/2014/main" id="{72A686E3-A266-911D-4A7B-6EF404FB6834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02" name="Google Shape;8100;p74">
            <a:extLst>
              <a:ext uri="{FF2B5EF4-FFF2-40B4-BE49-F238E27FC236}">
                <a16:creationId xmlns:a16="http://schemas.microsoft.com/office/drawing/2014/main" id="{47C7C685-BED3-592C-D553-ED20C52AFBA9}"/>
              </a:ext>
            </a:extLst>
          </p:cNvPr>
          <p:cNvGrpSpPr/>
          <p:nvPr/>
        </p:nvGrpSpPr>
        <p:grpSpPr>
          <a:xfrm>
            <a:off x="11784087" y="7756139"/>
            <a:ext cx="587782" cy="587782"/>
            <a:chOff x="6134814" y="4086186"/>
            <a:chExt cx="293891" cy="293891"/>
          </a:xfrm>
        </p:grpSpPr>
        <p:sp>
          <p:nvSpPr>
            <p:cNvPr id="103" name="Google Shape;8101;p74">
              <a:extLst>
                <a:ext uri="{FF2B5EF4-FFF2-40B4-BE49-F238E27FC236}">
                  <a16:creationId xmlns:a16="http://schemas.microsoft.com/office/drawing/2014/main" id="{BA8071E4-ADC3-D23D-A223-E75B8600E145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4" name="Google Shape;8102;p74">
              <a:extLst>
                <a:ext uri="{FF2B5EF4-FFF2-40B4-BE49-F238E27FC236}">
                  <a16:creationId xmlns:a16="http://schemas.microsoft.com/office/drawing/2014/main" id="{05265CB3-E293-2825-08D5-0AA87D78C2EB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05" name="Google Shape;8103;p74">
            <a:extLst>
              <a:ext uri="{FF2B5EF4-FFF2-40B4-BE49-F238E27FC236}">
                <a16:creationId xmlns:a16="http://schemas.microsoft.com/office/drawing/2014/main" id="{B453D74F-FEA3-A01E-C16F-14ABD4CC3812}"/>
              </a:ext>
            </a:extLst>
          </p:cNvPr>
          <p:cNvSpPr/>
          <p:nvPr/>
        </p:nvSpPr>
        <p:spPr>
          <a:xfrm>
            <a:off x="13860941" y="6997190"/>
            <a:ext cx="1219386" cy="134630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06" name="Google Shape;8104;p74">
            <a:extLst>
              <a:ext uri="{FF2B5EF4-FFF2-40B4-BE49-F238E27FC236}">
                <a16:creationId xmlns:a16="http://schemas.microsoft.com/office/drawing/2014/main" id="{42AEC98C-2EC4-8957-EB07-64617E79D368}"/>
              </a:ext>
            </a:extLst>
          </p:cNvPr>
          <p:cNvSpPr/>
          <p:nvPr/>
        </p:nvSpPr>
        <p:spPr>
          <a:xfrm rot="10800000">
            <a:off x="12673465" y="6992666"/>
            <a:ext cx="885878" cy="1351276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107" name="Google Shape;8105;p74">
            <a:extLst>
              <a:ext uri="{FF2B5EF4-FFF2-40B4-BE49-F238E27FC236}">
                <a16:creationId xmlns:a16="http://schemas.microsoft.com/office/drawing/2014/main" id="{93C1EC1E-DDA0-316B-E567-A20A714CEB9F}"/>
              </a:ext>
            </a:extLst>
          </p:cNvPr>
          <p:cNvGrpSpPr/>
          <p:nvPr/>
        </p:nvGrpSpPr>
        <p:grpSpPr>
          <a:xfrm>
            <a:off x="15634037" y="5413524"/>
            <a:ext cx="1245766" cy="1243888"/>
            <a:chOff x="1187048" y="238125"/>
            <a:chExt cx="5256397" cy="5248476"/>
          </a:xfrm>
        </p:grpSpPr>
        <p:sp>
          <p:nvSpPr>
            <p:cNvPr id="108" name="Google Shape;8106;p74">
              <a:extLst>
                <a:ext uri="{FF2B5EF4-FFF2-40B4-BE49-F238E27FC236}">
                  <a16:creationId xmlns:a16="http://schemas.microsoft.com/office/drawing/2014/main" id="{BBFF1F6D-4674-3190-CD8F-BB2AD1FA37CB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" name="Google Shape;8107;p74">
              <a:extLst>
                <a:ext uri="{FF2B5EF4-FFF2-40B4-BE49-F238E27FC236}">
                  <a16:creationId xmlns:a16="http://schemas.microsoft.com/office/drawing/2014/main" id="{93D1F372-C6CC-D61C-38E6-6D2CE3E36B3C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" name="Google Shape;8108;p74">
              <a:extLst>
                <a:ext uri="{FF2B5EF4-FFF2-40B4-BE49-F238E27FC236}">
                  <a16:creationId xmlns:a16="http://schemas.microsoft.com/office/drawing/2014/main" id="{3631C7E0-9F48-74B8-6D13-E1DC3CA3A4C9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" name="Google Shape;8109;p74">
              <a:extLst>
                <a:ext uri="{FF2B5EF4-FFF2-40B4-BE49-F238E27FC236}">
                  <a16:creationId xmlns:a16="http://schemas.microsoft.com/office/drawing/2014/main" id="{AEFD7719-E6BC-F1E4-86FB-BC007FA912FB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12" name="Google Shape;8110;p74">
            <a:extLst>
              <a:ext uri="{FF2B5EF4-FFF2-40B4-BE49-F238E27FC236}">
                <a16:creationId xmlns:a16="http://schemas.microsoft.com/office/drawing/2014/main" id="{E4575C16-9AA2-E904-E571-F5F6B1705A4B}"/>
              </a:ext>
            </a:extLst>
          </p:cNvPr>
          <p:cNvGrpSpPr/>
          <p:nvPr/>
        </p:nvGrpSpPr>
        <p:grpSpPr>
          <a:xfrm>
            <a:off x="4548247" y="5432741"/>
            <a:ext cx="2621974" cy="1224814"/>
            <a:chOff x="238125" y="1188750"/>
            <a:chExt cx="7140450" cy="3335550"/>
          </a:xfrm>
        </p:grpSpPr>
        <p:sp>
          <p:nvSpPr>
            <p:cNvPr id="113" name="Google Shape;8111;p74">
              <a:extLst>
                <a:ext uri="{FF2B5EF4-FFF2-40B4-BE49-F238E27FC236}">
                  <a16:creationId xmlns:a16="http://schemas.microsoft.com/office/drawing/2014/main" id="{29433BD4-9072-0EAC-2592-C44EE19FC9C4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" name="Google Shape;8112;p74">
              <a:extLst>
                <a:ext uri="{FF2B5EF4-FFF2-40B4-BE49-F238E27FC236}">
                  <a16:creationId xmlns:a16="http://schemas.microsoft.com/office/drawing/2014/main" id="{60BD0A5B-E28A-F5DF-6E31-931068997E31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5" name="Google Shape;8113;p74">
              <a:extLst>
                <a:ext uri="{FF2B5EF4-FFF2-40B4-BE49-F238E27FC236}">
                  <a16:creationId xmlns:a16="http://schemas.microsoft.com/office/drawing/2014/main" id="{76114013-96C6-26C1-639D-AF1AFFA099F1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6" name="Google Shape;8114;p74">
              <a:extLst>
                <a:ext uri="{FF2B5EF4-FFF2-40B4-BE49-F238E27FC236}">
                  <a16:creationId xmlns:a16="http://schemas.microsoft.com/office/drawing/2014/main" id="{DF2A9780-76B0-2422-535E-5DB0874AAB5B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7" name="Google Shape;8115;p74">
              <a:extLst>
                <a:ext uri="{FF2B5EF4-FFF2-40B4-BE49-F238E27FC236}">
                  <a16:creationId xmlns:a16="http://schemas.microsoft.com/office/drawing/2014/main" id="{36A528B0-4334-2A5A-2A71-44F852B4C489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18" name="Google Shape;8116;p74">
            <a:extLst>
              <a:ext uri="{FF2B5EF4-FFF2-40B4-BE49-F238E27FC236}">
                <a16:creationId xmlns:a16="http://schemas.microsoft.com/office/drawing/2014/main" id="{ECCE06B5-D297-4E35-FC40-811166DBFDDA}"/>
              </a:ext>
            </a:extLst>
          </p:cNvPr>
          <p:cNvGrpSpPr/>
          <p:nvPr/>
        </p:nvGrpSpPr>
        <p:grpSpPr>
          <a:xfrm>
            <a:off x="13199991" y="5413850"/>
            <a:ext cx="2220598" cy="1243404"/>
            <a:chOff x="238125" y="1335475"/>
            <a:chExt cx="5418735" cy="3034175"/>
          </a:xfrm>
        </p:grpSpPr>
        <p:sp>
          <p:nvSpPr>
            <p:cNvPr id="119" name="Google Shape;8117;p74">
              <a:extLst>
                <a:ext uri="{FF2B5EF4-FFF2-40B4-BE49-F238E27FC236}">
                  <a16:creationId xmlns:a16="http://schemas.microsoft.com/office/drawing/2014/main" id="{F69A6E19-16B3-0040-A66F-2929A2171314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0" name="Google Shape;8118;p74">
              <a:extLst>
                <a:ext uri="{FF2B5EF4-FFF2-40B4-BE49-F238E27FC236}">
                  <a16:creationId xmlns:a16="http://schemas.microsoft.com/office/drawing/2014/main" id="{F37A355C-6623-6161-CA15-783C0A9A903F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1" name="Google Shape;8119;p74">
              <a:extLst>
                <a:ext uri="{FF2B5EF4-FFF2-40B4-BE49-F238E27FC236}">
                  <a16:creationId xmlns:a16="http://schemas.microsoft.com/office/drawing/2014/main" id="{E56D5EEC-57F2-B762-04DA-67386C386201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22" name="Google Shape;8120;p74">
            <a:extLst>
              <a:ext uri="{FF2B5EF4-FFF2-40B4-BE49-F238E27FC236}">
                <a16:creationId xmlns:a16="http://schemas.microsoft.com/office/drawing/2014/main" id="{B4A83DA2-90E1-1D07-5F5A-E8BADE13AB86}"/>
              </a:ext>
            </a:extLst>
          </p:cNvPr>
          <p:cNvGrpSpPr/>
          <p:nvPr/>
        </p:nvGrpSpPr>
        <p:grpSpPr>
          <a:xfrm>
            <a:off x="10835311" y="5407645"/>
            <a:ext cx="2148902" cy="1254362"/>
            <a:chOff x="5359127" y="2910889"/>
            <a:chExt cx="1097723" cy="640831"/>
          </a:xfrm>
        </p:grpSpPr>
        <p:grpSp>
          <p:nvGrpSpPr>
            <p:cNvPr id="123" name="Google Shape;8121;p74">
              <a:extLst>
                <a:ext uri="{FF2B5EF4-FFF2-40B4-BE49-F238E27FC236}">
                  <a16:creationId xmlns:a16="http://schemas.microsoft.com/office/drawing/2014/main" id="{70584EDA-ABF4-5932-90F7-2926A64EDEE3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133" name="Google Shape;8122;p74">
                <a:extLst>
                  <a:ext uri="{FF2B5EF4-FFF2-40B4-BE49-F238E27FC236}">
                    <a16:creationId xmlns:a16="http://schemas.microsoft.com/office/drawing/2014/main" id="{B13F5F39-0B55-3EB7-4B45-0D76A0153BA9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8123;p74">
                <a:extLst>
                  <a:ext uri="{FF2B5EF4-FFF2-40B4-BE49-F238E27FC236}">
                    <a16:creationId xmlns:a16="http://schemas.microsoft.com/office/drawing/2014/main" id="{2A9B236F-E600-55A4-9617-8AA394232C58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4" name="Google Shape;8124;p74">
              <a:extLst>
                <a:ext uri="{FF2B5EF4-FFF2-40B4-BE49-F238E27FC236}">
                  <a16:creationId xmlns:a16="http://schemas.microsoft.com/office/drawing/2014/main" id="{63638483-803E-5E9C-FCC0-AEF34B824A7C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131" name="Google Shape;8125;p74">
                <a:extLst>
                  <a:ext uri="{FF2B5EF4-FFF2-40B4-BE49-F238E27FC236}">
                    <a16:creationId xmlns:a16="http://schemas.microsoft.com/office/drawing/2014/main" id="{DEEA9DBF-3CDE-A5FF-4FAE-A3B4ED39544D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8126;p74">
                <a:extLst>
                  <a:ext uri="{FF2B5EF4-FFF2-40B4-BE49-F238E27FC236}">
                    <a16:creationId xmlns:a16="http://schemas.microsoft.com/office/drawing/2014/main" id="{10E908A2-7B02-BE43-7474-98A22A2DB72A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5" name="Google Shape;8127;p74">
              <a:extLst>
                <a:ext uri="{FF2B5EF4-FFF2-40B4-BE49-F238E27FC236}">
                  <a16:creationId xmlns:a16="http://schemas.microsoft.com/office/drawing/2014/main" id="{9444BE16-54F2-067B-0BC4-384688273986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129" name="Google Shape;8128;p74">
                <a:extLst>
                  <a:ext uri="{FF2B5EF4-FFF2-40B4-BE49-F238E27FC236}">
                    <a16:creationId xmlns:a16="http://schemas.microsoft.com/office/drawing/2014/main" id="{3A7AA50C-67BC-C9D5-9859-7AD7A37A94C2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8129;p74">
                <a:extLst>
                  <a:ext uri="{FF2B5EF4-FFF2-40B4-BE49-F238E27FC236}">
                    <a16:creationId xmlns:a16="http://schemas.microsoft.com/office/drawing/2014/main" id="{7C5DC3B2-07C5-E12A-BA9D-3F3B69D0DF7C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6" name="Google Shape;8130;p74">
              <a:extLst>
                <a:ext uri="{FF2B5EF4-FFF2-40B4-BE49-F238E27FC236}">
                  <a16:creationId xmlns:a16="http://schemas.microsoft.com/office/drawing/2014/main" id="{2C9D8C34-1791-4F0C-4073-B0E403A13708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127" name="Google Shape;8131;p74">
                <a:extLst>
                  <a:ext uri="{FF2B5EF4-FFF2-40B4-BE49-F238E27FC236}">
                    <a16:creationId xmlns:a16="http://schemas.microsoft.com/office/drawing/2014/main" id="{CED49777-B18E-AA09-7045-70C30AE9D245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8132;p74">
                <a:extLst>
                  <a:ext uri="{FF2B5EF4-FFF2-40B4-BE49-F238E27FC236}">
                    <a16:creationId xmlns:a16="http://schemas.microsoft.com/office/drawing/2014/main" id="{F7603B89-F964-C5B8-A839-C722F54284B3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35" name="Google Shape;8133;p74">
            <a:extLst>
              <a:ext uri="{FF2B5EF4-FFF2-40B4-BE49-F238E27FC236}">
                <a16:creationId xmlns:a16="http://schemas.microsoft.com/office/drawing/2014/main" id="{12496730-ADB5-A80C-91B2-3D20B5C1B3E0}"/>
              </a:ext>
            </a:extLst>
          </p:cNvPr>
          <p:cNvGrpSpPr/>
          <p:nvPr/>
        </p:nvGrpSpPr>
        <p:grpSpPr>
          <a:xfrm>
            <a:off x="15137736" y="3709068"/>
            <a:ext cx="1749952" cy="1439200"/>
            <a:chOff x="7608988" y="2093194"/>
            <a:chExt cx="817276" cy="672147"/>
          </a:xfrm>
        </p:grpSpPr>
        <p:cxnSp>
          <p:nvCxnSpPr>
            <p:cNvPr id="136" name="Google Shape;8134;p74">
              <a:extLst>
                <a:ext uri="{FF2B5EF4-FFF2-40B4-BE49-F238E27FC236}">
                  <a16:creationId xmlns:a16="http://schemas.microsoft.com/office/drawing/2014/main" id="{07DC6040-0010-54EE-A6A8-DA576C8058CA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8135;p74">
              <a:extLst>
                <a:ext uri="{FF2B5EF4-FFF2-40B4-BE49-F238E27FC236}">
                  <a16:creationId xmlns:a16="http://schemas.microsoft.com/office/drawing/2014/main" id="{66B5CC71-C4DA-F970-3D27-B49E6B473210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8136;p74">
              <a:extLst>
                <a:ext uri="{FF2B5EF4-FFF2-40B4-BE49-F238E27FC236}">
                  <a16:creationId xmlns:a16="http://schemas.microsoft.com/office/drawing/2014/main" id="{55ABD91A-2EF3-28FE-4626-E99C3CD1B39F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8137;p74">
              <a:extLst>
                <a:ext uri="{FF2B5EF4-FFF2-40B4-BE49-F238E27FC236}">
                  <a16:creationId xmlns:a16="http://schemas.microsoft.com/office/drawing/2014/main" id="{922EE223-1C53-AEBF-3A84-27EC4B9D2FDC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8138;p74">
              <a:extLst>
                <a:ext uri="{FF2B5EF4-FFF2-40B4-BE49-F238E27FC236}">
                  <a16:creationId xmlns:a16="http://schemas.microsoft.com/office/drawing/2014/main" id="{FC831639-5132-BA46-1BA0-ADAEB3FDACBA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8139;p74">
              <a:extLst>
                <a:ext uri="{FF2B5EF4-FFF2-40B4-BE49-F238E27FC236}">
                  <a16:creationId xmlns:a16="http://schemas.microsoft.com/office/drawing/2014/main" id="{BD6E776C-60BE-AE5E-597D-8AB520A453E1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2" name="Google Shape;8140;p74">
              <a:extLst>
                <a:ext uri="{FF2B5EF4-FFF2-40B4-BE49-F238E27FC236}">
                  <a16:creationId xmlns:a16="http://schemas.microsoft.com/office/drawing/2014/main" id="{240A472F-0AFF-BFA2-3127-113C04A62162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143" name="Google Shape;8141;p74">
                <a:extLst>
                  <a:ext uri="{FF2B5EF4-FFF2-40B4-BE49-F238E27FC236}">
                    <a16:creationId xmlns:a16="http://schemas.microsoft.com/office/drawing/2014/main" id="{808BA961-4DF8-D6DE-012C-CB925260B7D7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152" name="Google Shape;8142;p74">
                  <a:extLst>
                    <a:ext uri="{FF2B5EF4-FFF2-40B4-BE49-F238E27FC236}">
                      <a16:creationId xmlns:a16="http://schemas.microsoft.com/office/drawing/2014/main" id="{37199020-C8D9-503F-4D78-6619387E9DDA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3" name="Google Shape;8143;p74">
                  <a:extLst>
                    <a:ext uri="{FF2B5EF4-FFF2-40B4-BE49-F238E27FC236}">
                      <a16:creationId xmlns:a16="http://schemas.microsoft.com/office/drawing/2014/main" id="{810C0108-E3AC-2619-1D5E-E5810451DBDC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4" name="Google Shape;8144;p74">
                  <a:extLst>
                    <a:ext uri="{FF2B5EF4-FFF2-40B4-BE49-F238E27FC236}">
                      <a16:creationId xmlns:a16="http://schemas.microsoft.com/office/drawing/2014/main" id="{E4AA6971-BD0D-F271-D0EE-ADEB22E28087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5" name="Google Shape;8145;p74">
                  <a:extLst>
                    <a:ext uri="{FF2B5EF4-FFF2-40B4-BE49-F238E27FC236}">
                      <a16:creationId xmlns:a16="http://schemas.microsoft.com/office/drawing/2014/main" id="{3404C725-91F9-C013-C882-2E1F73EB7827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6" name="Google Shape;8146;p74">
                  <a:extLst>
                    <a:ext uri="{FF2B5EF4-FFF2-40B4-BE49-F238E27FC236}">
                      <a16:creationId xmlns:a16="http://schemas.microsoft.com/office/drawing/2014/main" id="{7CC08627-449F-70C8-685C-C6B748BBE1B4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7" name="Google Shape;8147;p74">
                  <a:extLst>
                    <a:ext uri="{FF2B5EF4-FFF2-40B4-BE49-F238E27FC236}">
                      <a16:creationId xmlns:a16="http://schemas.microsoft.com/office/drawing/2014/main" id="{0AC1C7B4-41A4-621F-7C35-5DD08B043E46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8" name="Google Shape;8148;p74">
                  <a:extLst>
                    <a:ext uri="{FF2B5EF4-FFF2-40B4-BE49-F238E27FC236}">
                      <a16:creationId xmlns:a16="http://schemas.microsoft.com/office/drawing/2014/main" id="{AF54EB4D-96C9-6397-AF67-18E47A86C855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144" name="Google Shape;8149;p74">
                <a:extLst>
                  <a:ext uri="{FF2B5EF4-FFF2-40B4-BE49-F238E27FC236}">
                    <a16:creationId xmlns:a16="http://schemas.microsoft.com/office/drawing/2014/main" id="{AED99E56-3C50-90E6-E0F1-3D0EE95921ED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145" name="Google Shape;8150;p74">
                  <a:extLst>
                    <a:ext uri="{FF2B5EF4-FFF2-40B4-BE49-F238E27FC236}">
                      <a16:creationId xmlns:a16="http://schemas.microsoft.com/office/drawing/2014/main" id="{C31B5AA1-BEA4-7C47-8554-C7E8631B8E44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46" name="Google Shape;8151;p74">
                  <a:extLst>
                    <a:ext uri="{FF2B5EF4-FFF2-40B4-BE49-F238E27FC236}">
                      <a16:creationId xmlns:a16="http://schemas.microsoft.com/office/drawing/2014/main" id="{D430B8C7-6F48-5B6B-9412-AC533222EC23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47" name="Google Shape;8152;p74">
                  <a:extLst>
                    <a:ext uri="{FF2B5EF4-FFF2-40B4-BE49-F238E27FC236}">
                      <a16:creationId xmlns:a16="http://schemas.microsoft.com/office/drawing/2014/main" id="{32578611-7BEF-B940-2EEC-0C5EE6F1179E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48" name="Google Shape;8153;p74">
                  <a:extLst>
                    <a:ext uri="{FF2B5EF4-FFF2-40B4-BE49-F238E27FC236}">
                      <a16:creationId xmlns:a16="http://schemas.microsoft.com/office/drawing/2014/main" id="{A835AC6C-5F3A-A7B0-DCD9-1A31FF1F1985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49" name="Google Shape;8154;p74">
                  <a:extLst>
                    <a:ext uri="{FF2B5EF4-FFF2-40B4-BE49-F238E27FC236}">
                      <a16:creationId xmlns:a16="http://schemas.microsoft.com/office/drawing/2014/main" id="{D2108201-99A2-0771-566E-90CDA8072B9F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0" name="Google Shape;8155;p74">
                  <a:extLst>
                    <a:ext uri="{FF2B5EF4-FFF2-40B4-BE49-F238E27FC236}">
                      <a16:creationId xmlns:a16="http://schemas.microsoft.com/office/drawing/2014/main" id="{21F092F9-CFC4-E056-A155-9B4546DA7DD1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51" name="Google Shape;8156;p74">
                  <a:extLst>
                    <a:ext uri="{FF2B5EF4-FFF2-40B4-BE49-F238E27FC236}">
                      <a16:creationId xmlns:a16="http://schemas.microsoft.com/office/drawing/2014/main" id="{5AA07212-F822-2096-2B1F-0575150D6323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159" name="Google Shape;8157;p74">
            <a:extLst>
              <a:ext uri="{FF2B5EF4-FFF2-40B4-BE49-F238E27FC236}">
                <a16:creationId xmlns:a16="http://schemas.microsoft.com/office/drawing/2014/main" id="{7DDC0276-9539-F626-FD94-6E8FC25EFD4D}"/>
              </a:ext>
            </a:extLst>
          </p:cNvPr>
          <p:cNvGrpSpPr/>
          <p:nvPr/>
        </p:nvGrpSpPr>
        <p:grpSpPr>
          <a:xfrm>
            <a:off x="8026609" y="1941873"/>
            <a:ext cx="1425114" cy="1571802"/>
            <a:chOff x="4206459" y="1191441"/>
            <a:chExt cx="712557" cy="785901"/>
          </a:xfrm>
        </p:grpSpPr>
        <p:sp>
          <p:nvSpPr>
            <p:cNvPr id="160" name="Google Shape;8158;p74">
              <a:extLst>
                <a:ext uri="{FF2B5EF4-FFF2-40B4-BE49-F238E27FC236}">
                  <a16:creationId xmlns:a16="http://schemas.microsoft.com/office/drawing/2014/main" id="{E650E972-99BC-1DBD-2F75-5F4E3B30653E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1" name="Google Shape;8159;p74">
              <a:extLst>
                <a:ext uri="{FF2B5EF4-FFF2-40B4-BE49-F238E27FC236}">
                  <a16:creationId xmlns:a16="http://schemas.microsoft.com/office/drawing/2014/main" id="{45C7A614-7B53-674F-9016-2951FC649B13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2" name="Google Shape;8160;p74">
              <a:extLst>
                <a:ext uri="{FF2B5EF4-FFF2-40B4-BE49-F238E27FC236}">
                  <a16:creationId xmlns:a16="http://schemas.microsoft.com/office/drawing/2014/main" id="{71E832C2-E896-FAC8-4A5B-D92D51FAE603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3" name="Google Shape;8161;p74">
              <a:extLst>
                <a:ext uri="{FF2B5EF4-FFF2-40B4-BE49-F238E27FC236}">
                  <a16:creationId xmlns:a16="http://schemas.microsoft.com/office/drawing/2014/main" id="{32AAEFBB-25F6-CA58-C071-12C108399959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64" name="Google Shape;8162;p74">
              <a:extLst>
                <a:ext uri="{FF2B5EF4-FFF2-40B4-BE49-F238E27FC236}">
                  <a16:creationId xmlns:a16="http://schemas.microsoft.com/office/drawing/2014/main" id="{EAAABD42-C295-67B4-9FCB-BF9BA25890D3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194" name="Google Shape;8163;p74">
                <a:extLst>
                  <a:ext uri="{FF2B5EF4-FFF2-40B4-BE49-F238E27FC236}">
                    <a16:creationId xmlns:a16="http://schemas.microsoft.com/office/drawing/2014/main" id="{03AF0B2E-F575-B8E3-59B7-F0AD30471567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5" name="Google Shape;8164;p74">
                <a:extLst>
                  <a:ext uri="{FF2B5EF4-FFF2-40B4-BE49-F238E27FC236}">
                    <a16:creationId xmlns:a16="http://schemas.microsoft.com/office/drawing/2014/main" id="{8C96A8C2-2F17-5A17-E0B1-05EA01022C2F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6" name="Google Shape;8165;p74">
                <a:extLst>
                  <a:ext uri="{FF2B5EF4-FFF2-40B4-BE49-F238E27FC236}">
                    <a16:creationId xmlns:a16="http://schemas.microsoft.com/office/drawing/2014/main" id="{4BE56903-7D73-7338-940A-AF939A613C76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7" name="Google Shape;8166;p74">
                <a:extLst>
                  <a:ext uri="{FF2B5EF4-FFF2-40B4-BE49-F238E27FC236}">
                    <a16:creationId xmlns:a16="http://schemas.microsoft.com/office/drawing/2014/main" id="{D240F58D-D416-4B82-3AEB-8323C5118CE9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5" name="Google Shape;8167;p74">
              <a:extLst>
                <a:ext uri="{FF2B5EF4-FFF2-40B4-BE49-F238E27FC236}">
                  <a16:creationId xmlns:a16="http://schemas.microsoft.com/office/drawing/2014/main" id="{EE2D0B47-5AC4-AB90-DD7B-62FE32FDD529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190" name="Google Shape;8168;p74">
                <a:extLst>
                  <a:ext uri="{FF2B5EF4-FFF2-40B4-BE49-F238E27FC236}">
                    <a16:creationId xmlns:a16="http://schemas.microsoft.com/office/drawing/2014/main" id="{78435FDE-BCA0-D4E6-E711-7C7B44150600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1" name="Google Shape;8169;p74">
                <a:extLst>
                  <a:ext uri="{FF2B5EF4-FFF2-40B4-BE49-F238E27FC236}">
                    <a16:creationId xmlns:a16="http://schemas.microsoft.com/office/drawing/2014/main" id="{A8FB4768-070A-E88F-4887-1C03F088A74E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2" name="Google Shape;8170;p74">
                <a:extLst>
                  <a:ext uri="{FF2B5EF4-FFF2-40B4-BE49-F238E27FC236}">
                    <a16:creationId xmlns:a16="http://schemas.microsoft.com/office/drawing/2014/main" id="{B2C1C76A-718B-EF70-29C6-33CFD6D129E5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3" name="Google Shape;8171;p74">
                <a:extLst>
                  <a:ext uri="{FF2B5EF4-FFF2-40B4-BE49-F238E27FC236}">
                    <a16:creationId xmlns:a16="http://schemas.microsoft.com/office/drawing/2014/main" id="{BC4C902A-E574-8D84-0EF9-7C62E717A11A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6" name="Google Shape;8172;p74">
              <a:extLst>
                <a:ext uri="{FF2B5EF4-FFF2-40B4-BE49-F238E27FC236}">
                  <a16:creationId xmlns:a16="http://schemas.microsoft.com/office/drawing/2014/main" id="{BE165874-4867-35FF-D52C-AD425BC02987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186" name="Google Shape;8173;p74">
                <a:extLst>
                  <a:ext uri="{FF2B5EF4-FFF2-40B4-BE49-F238E27FC236}">
                    <a16:creationId xmlns:a16="http://schemas.microsoft.com/office/drawing/2014/main" id="{55DDF8A6-E71F-6831-7EC0-CF9044DBC224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Google Shape;8174;p74">
                <a:extLst>
                  <a:ext uri="{FF2B5EF4-FFF2-40B4-BE49-F238E27FC236}">
                    <a16:creationId xmlns:a16="http://schemas.microsoft.com/office/drawing/2014/main" id="{96581F67-46F8-D0DC-CCB7-5EC958B49E8C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8" name="Google Shape;8175;p74">
                <a:extLst>
                  <a:ext uri="{FF2B5EF4-FFF2-40B4-BE49-F238E27FC236}">
                    <a16:creationId xmlns:a16="http://schemas.microsoft.com/office/drawing/2014/main" id="{2DC04AC8-C39B-4CE8-2F5B-80068AAAD6D6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9" name="Google Shape;8176;p74">
                <a:extLst>
                  <a:ext uri="{FF2B5EF4-FFF2-40B4-BE49-F238E27FC236}">
                    <a16:creationId xmlns:a16="http://schemas.microsoft.com/office/drawing/2014/main" id="{C29E8E52-8358-9684-3870-D0A7728C8CF8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67" name="Google Shape;8177;p74">
              <a:extLst>
                <a:ext uri="{FF2B5EF4-FFF2-40B4-BE49-F238E27FC236}">
                  <a16:creationId xmlns:a16="http://schemas.microsoft.com/office/drawing/2014/main" id="{1328099C-C963-1C8F-CC7D-9F09A02094FB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182" name="Google Shape;8178;p74">
                <a:extLst>
                  <a:ext uri="{FF2B5EF4-FFF2-40B4-BE49-F238E27FC236}">
                    <a16:creationId xmlns:a16="http://schemas.microsoft.com/office/drawing/2014/main" id="{FB01F696-2EB8-C032-71B7-7B1F227E24B1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Google Shape;8179;p74">
                <a:extLst>
                  <a:ext uri="{FF2B5EF4-FFF2-40B4-BE49-F238E27FC236}">
                    <a16:creationId xmlns:a16="http://schemas.microsoft.com/office/drawing/2014/main" id="{BB28F2D4-4EFE-A9DA-E738-064E6B5BABFE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4" name="Google Shape;8180;p74">
                <a:extLst>
                  <a:ext uri="{FF2B5EF4-FFF2-40B4-BE49-F238E27FC236}">
                    <a16:creationId xmlns:a16="http://schemas.microsoft.com/office/drawing/2014/main" id="{1FE0380B-3C0D-73D9-CEB8-6CD2D7391F86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5" name="Google Shape;8181;p74">
                <a:extLst>
                  <a:ext uri="{FF2B5EF4-FFF2-40B4-BE49-F238E27FC236}">
                    <a16:creationId xmlns:a16="http://schemas.microsoft.com/office/drawing/2014/main" id="{2211EDFB-EA4F-B195-60B9-66E7D70C8F81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68" name="Google Shape;8182;p74">
              <a:extLst>
                <a:ext uri="{FF2B5EF4-FFF2-40B4-BE49-F238E27FC236}">
                  <a16:creationId xmlns:a16="http://schemas.microsoft.com/office/drawing/2014/main" id="{0D977CE6-6F6E-0159-BE0B-9D2A7A893201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9" name="Google Shape;8183;p74">
              <a:extLst>
                <a:ext uri="{FF2B5EF4-FFF2-40B4-BE49-F238E27FC236}">
                  <a16:creationId xmlns:a16="http://schemas.microsoft.com/office/drawing/2014/main" id="{B8AAFF7F-1869-9C3D-558A-9BD025073D62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0" name="Google Shape;8184;p74">
              <a:extLst>
                <a:ext uri="{FF2B5EF4-FFF2-40B4-BE49-F238E27FC236}">
                  <a16:creationId xmlns:a16="http://schemas.microsoft.com/office/drawing/2014/main" id="{FD13790A-85A0-E859-9D36-1088CA19E8BF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1" name="Google Shape;8185;p74">
              <a:extLst>
                <a:ext uri="{FF2B5EF4-FFF2-40B4-BE49-F238E27FC236}">
                  <a16:creationId xmlns:a16="http://schemas.microsoft.com/office/drawing/2014/main" id="{C5BB691D-99D1-D0A7-7505-100668A93495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72" name="Google Shape;8186;p74">
              <a:extLst>
                <a:ext uri="{FF2B5EF4-FFF2-40B4-BE49-F238E27FC236}">
                  <a16:creationId xmlns:a16="http://schemas.microsoft.com/office/drawing/2014/main" id="{8E9732D9-BBA7-2D65-27C1-4D5FD239B8D8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178" name="Google Shape;8187;p74">
                <a:extLst>
                  <a:ext uri="{FF2B5EF4-FFF2-40B4-BE49-F238E27FC236}">
                    <a16:creationId xmlns:a16="http://schemas.microsoft.com/office/drawing/2014/main" id="{E27A3590-DA18-567C-FCDE-0249692651C3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9" name="Google Shape;8188;p74">
                <a:extLst>
                  <a:ext uri="{FF2B5EF4-FFF2-40B4-BE49-F238E27FC236}">
                    <a16:creationId xmlns:a16="http://schemas.microsoft.com/office/drawing/2014/main" id="{A8F2BD43-9ED5-F1B5-D683-D2C16FE061C0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0" name="Google Shape;8189;p74">
                <a:extLst>
                  <a:ext uri="{FF2B5EF4-FFF2-40B4-BE49-F238E27FC236}">
                    <a16:creationId xmlns:a16="http://schemas.microsoft.com/office/drawing/2014/main" id="{3EF5FC64-A993-B04D-BF8F-247DE00D1C8A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1" name="Google Shape;8190;p74">
                <a:extLst>
                  <a:ext uri="{FF2B5EF4-FFF2-40B4-BE49-F238E27FC236}">
                    <a16:creationId xmlns:a16="http://schemas.microsoft.com/office/drawing/2014/main" id="{D4083CF9-1E4A-BE34-C43F-45AAFBB4575F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73" name="Google Shape;8191;p74">
              <a:extLst>
                <a:ext uri="{FF2B5EF4-FFF2-40B4-BE49-F238E27FC236}">
                  <a16:creationId xmlns:a16="http://schemas.microsoft.com/office/drawing/2014/main" id="{26CABD65-389C-A5F6-F320-B6B1DA585E82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174" name="Google Shape;8192;p74">
                <a:extLst>
                  <a:ext uri="{FF2B5EF4-FFF2-40B4-BE49-F238E27FC236}">
                    <a16:creationId xmlns:a16="http://schemas.microsoft.com/office/drawing/2014/main" id="{98B16623-A258-EE3E-7409-D800FD2D4B33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5" name="Google Shape;8193;p74">
                <a:extLst>
                  <a:ext uri="{FF2B5EF4-FFF2-40B4-BE49-F238E27FC236}">
                    <a16:creationId xmlns:a16="http://schemas.microsoft.com/office/drawing/2014/main" id="{CCF0B069-9965-CF81-B1C1-899EA0E34488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6" name="Google Shape;8194;p74">
                <a:extLst>
                  <a:ext uri="{FF2B5EF4-FFF2-40B4-BE49-F238E27FC236}">
                    <a16:creationId xmlns:a16="http://schemas.microsoft.com/office/drawing/2014/main" id="{AD614BD7-27E4-02EC-FB29-69EE381ED64A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7" name="Google Shape;8195;p74">
                <a:extLst>
                  <a:ext uri="{FF2B5EF4-FFF2-40B4-BE49-F238E27FC236}">
                    <a16:creationId xmlns:a16="http://schemas.microsoft.com/office/drawing/2014/main" id="{33BDD77C-0D8D-CFD8-BB1E-7E0421675612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98" name="Google Shape;8196;p74">
            <a:extLst>
              <a:ext uri="{FF2B5EF4-FFF2-40B4-BE49-F238E27FC236}">
                <a16:creationId xmlns:a16="http://schemas.microsoft.com/office/drawing/2014/main" id="{BC413DA1-5131-8F37-3CD8-DEA1EC18E107}"/>
              </a:ext>
            </a:extLst>
          </p:cNvPr>
          <p:cNvGrpSpPr/>
          <p:nvPr/>
        </p:nvGrpSpPr>
        <p:grpSpPr>
          <a:xfrm>
            <a:off x="8017561" y="3708318"/>
            <a:ext cx="1582574" cy="1440700"/>
            <a:chOff x="267375" y="1071875"/>
            <a:chExt cx="470500" cy="428550"/>
          </a:xfrm>
        </p:grpSpPr>
        <p:sp>
          <p:nvSpPr>
            <p:cNvPr id="199" name="Google Shape;8197;p74">
              <a:extLst>
                <a:ext uri="{FF2B5EF4-FFF2-40B4-BE49-F238E27FC236}">
                  <a16:creationId xmlns:a16="http://schemas.microsoft.com/office/drawing/2014/main" id="{4FB653A3-50D7-80BF-3450-8EDD4E82044C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0" name="Google Shape;8198;p74">
              <a:extLst>
                <a:ext uri="{FF2B5EF4-FFF2-40B4-BE49-F238E27FC236}">
                  <a16:creationId xmlns:a16="http://schemas.microsoft.com/office/drawing/2014/main" id="{4680B26E-FD3B-1EBE-4759-4CF3ED8EB0F9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1" name="Google Shape;8199;p74">
              <a:extLst>
                <a:ext uri="{FF2B5EF4-FFF2-40B4-BE49-F238E27FC236}">
                  <a16:creationId xmlns:a16="http://schemas.microsoft.com/office/drawing/2014/main" id="{4A0F1A00-96B5-D8E9-B002-09B14FE45A39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2" name="Google Shape;8200;p74">
              <a:extLst>
                <a:ext uri="{FF2B5EF4-FFF2-40B4-BE49-F238E27FC236}">
                  <a16:creationId xmlns:a16="http://schemas.microsoft.com/office/drawing/2014/main" id="{D8A59591-6A84-53A8-0405-F8145C2E1C1D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3" name="Google Shape;8201;p74">
              <a:extLst>
                <a:ext uri="{FF2B5EF4-FFF2-40B4-BE49-F238E27FC236}">
                  <a16:creationId xmlns:a16="http://schemas.microsoft.com/office/drawing/2014/main" id="{5745493C-0B55-A4A8-78EF-62D707FC90DD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4" name="Google Shape;8202;p74">
              <a:extLst>
                <a:ext uri="{FF2B5EF4-FFF2-40B4-BE49-F238E27FC236}">
                  <a16:creationId xmlns:a16="http://schemas.microsoft.com/office/drawing/2014/main" id="{A27BB02B-BC40-A406-4AD2-508408F21DAF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5" name="Google Shape;8203;p74">
              <a:extLst>
                <a:ext uri="{FF2B5EF4-FFF2-40B4-BE49-F238E27FC236}">
                  <a16:creationId xmlns:a16="http://schemas.microsoft.com/office/drawing/2014/main" id="{5C05394B-0568-1B87-6765-5FDE6053CEE3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6" name="Google Shape;8204;p74">
              <a:extLst>
                <a:ext uri="{FF2B5EF4-FFF2-40B4-BE49-F238E27FC236}">
                  <a16:creationId xmlns:a16="http://schemas.microsoft.com/office/drawing/2014/main" id="{66AEEB8F-E869-4032-91C7-23C9119679F5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07" name="Google Shape;8205;p74">
            <a:extLst>
              <a:ext uri="{FF2B5EF4-FFF2-40B4-BE49-F238E27FC236}">
                <a16:creationId xmlns:a16="http://schemas.microsoft.com/office/drawing/2014/main" id="{30ACD688-7702-C45E-462D-E2BAA89FA518}"/>
              </a:ext>
            </a:extLst>
          </p:cNvPr>
          <p:cNvGrpSpPr/>
          <p:nvPr/>
        </p:nvGrpSpPr>
        <p:grpSpPr>
          <a:xfrm>
            <a:off x="1418550" y="6997578"/>
            <a:ext cx="2816888" cy="1346332"/>
            <a:chOff x="712664" y="3693287"/>
            <a:chExt cx="1460738" cy="698160"/>
          </a:xfrm>
        </p:grpSpPr>
        <p:grpSp>
          <p:nvGrpSpPr>
            <p:cNvPr id="208" name="Google Shape;8206;p74">
              <a:extLst>
                <a:ext uri="{FF2B5EF4-FFF2-40B4-BE49-F238E27FC236}">
                  <a16:creationId xmlns:a16="http://schemas.microsoft.com/office/drawing/2014/main" id="{7D4F5948-BE38-A447-3955-FD0733FB5661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220" name="Google Shape;8207;p74">
                <a:extLst>
                  <a:ext uri="{FF2B5EF4-FFF2-40B4-BE49-F238E27FC236}">
                    <a16:creationId xmlns:a16="http://schemas.microsoft.com/office/drawing/2014/main" id="{EEDD2485-4384-4789-BFAC-BC0A7ED107AF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1" name="Google Shape;8208;p74">
                <a:extLst>
                  <a:ext uri="{FF2B5EF4-FFF2-40B4-BE49-F238E27FC236}">
                    <a16:creationId xmlns:a16="http://schemas.microsoft.com/office/drawing/2014/main" id="{73885C34-C055-CF87-3C00-1E3D310C4912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2" name="Google Shape;8209;p74">
                <a:extLst>
                  <a:ext uri="{FF2B5EF4-FFF2-40B4-BE49-F238E27FC236}">
                    <a16:creationId xmlns:a16="http://schemas.microsoft.com/office/drawing/2014/main" id="{FC103778-5B7A-2F8F-8E69-A4F6781A31F0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09" name="Google Shape;8210;p74">
              <a:extLst>
                <a:ext uri="{FF2B5EF4-FFF2-40B4-BE49-F238E27FC236}">
                  <a16:creationId xmlns:a16="http://schemas.microsoft.com/office/drawing/2014/main" id="{D38CC512-8002-A780-FBB5-1A5613C5A625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217" name="Google Shape;8211;p74">
                <a:extLst>
                  <a:ext uri="{FF2B5EF4-FFF2-40B4-BE49-F238E27FC236}">
                    <a16:creationId xmlns:a16="http://schemas.microsoft.com/office/drawing/2014/main" id="{5E13C9B2-203D-90B4-E3BC-9E0B867D61EA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8" name="Google Shape;8212;p74">
                <a:extLst>
                  <a:ext uri="{FF2B5EF4-FFF2-40B4-BE49-F238E27FC236}">
                    <a16:creationId xmlns:a16="http://schemas.microsoft.com/office/drawing/2014/main" id="{96ACB8E2-D3E5-BFF9-889B-5AFD22C3AD43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9" name="Google Shape;8213;p74">
                <a:extLst>
                  <a:ext uri="{FF2B5EF4-FFF2-40B4-BE49-F238E27FC236}">
                    <a16:creationId xmlns:a16="http://schemas.microsoft.com/office/drawing/2014/main" id="{3DC382CD-E060-93CD-D4AF-7AD804B30E94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10" name="Google Shape;8214;p74">
              <a:extLst>
                <a:ext uri="{FF2B5EF4-FFF2-40B4-BE49-F238E27FC236}">
                  <a16:creationId xmlns:a16="http://schemas.microsoft.com/office/drawing/2014/main" id="{6B17E4B2-8A35-50A8-DABF-145AA6EA3393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211" name="Google Shape;8215;p74">
                <a:extLst>
                  <a:ext uri="{FF2B5EF4-FFF2-40B4-BE49-F238E27FC236}">
                    <a16:creationId xmlns:a16="http://schemas.microsoft.com/office/drawing/2014/main" id="{36221BC7-643A-EFA7-9CA6-3FF270C2DEFF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2" name="Google Shape;8216;p74">
                <a:extLst>
                  <a:ext uri="{FF2B5EF4-FFF2-40B4-BE49-F238E27FC236}">
                    <a16:creationId xmlns:a16="http://schemas.microsoft.com/office/drawing/2014/main" id="{F598F541-7529-6169-7D52-9B8AAE538310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3" name="Google Shape;8217;p74">
                <a:extLst>
                  <a:ext uri="{FF2B5EF4-FFF2-40B4-BE49-F238E27FC236}">
                    <a16:creationId xmlns:a16="http://schemas.microsoft.com/office/drawing/2014/main" id="{B422E8BB-3388-C5DA-E226-2A15D31B3CA7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4" name="Google Shape;8218;p74">
                <a:extLst>
                  <a:ext uri="{FF2B5EF4-FFF2-40B4-BE49-F238E27FC236}">
                    <a16:creationId xmlns:a16="http://schemas.microsoft.com/office/drawing/2014/main" id="{60F7040D-6AE1-7E4C-CD53-69BBAB9045A1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5" name="Google Shape;8219;p74">
                <a:extLst>
                  <a:ext uri="{FF2B5EF4-FFF2-40B4-BE49-F238E27FC236}">
                    <a16:creationId xmlns:a16="http://schemas.microsoft.com/office/drawing/2014/main" id="{6592AC8D-3324-E5FA-7BEC-66801C8549C8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6" name="Google Shape;8220;p74">
                <a:extLst>
                  <a:ext uri="{FF2B5EF4-FFF2-40B4-BE49-F238E27FC236}">
                    <a16:creationId xmlns:a16="http://schemas.microsoft.com/office/drawing/2014/main" id="{C5711DB4-EEF7-D2C2-A3BE-74BB9A049C8B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23" name="Google Shape;8221;p74">
            <a:extLst>
              <a:ext uri="{FF2B5EF4-FFF2-40B4-BE49-F238E27FC236}">
                <a16:creationId xmlns:a16="http://schemas.microsoft.com/office/drawing/2014/main" id="{E88ED51F-2C2D-383F-15B4-A69C206CC6FE}"/>
              </a:ext>
            </a:extLst>
          </p:cNvPr>
          <p:cNvGrpSpPr/>
          <p:nvPr/>
        </p:nvGrpSpPr>
        <p:grpSpPr>
          <a:xfrm>
            <a:off x="6293981" y="1941873"/>
            <a:ext cx="1590970" cy="1477662"/>
            <a:chOff x="3348603" y="1236445"/>
            <a:chExt cx="749256" cy="695894"/>
          </a:xfrm>
        </p:grpSpPr>
        <p:grpSp>
          <p:nvGrpSpPr>
            <p:cNvPr id="224" name="Google Shape;8222;p74">
              <a:extLst>
                <a:ext uri="{FF2B5EF4-FFF2-40B4-BE49-F238E27FC236}">
                  <a16:creationId xmlns:a16="http://schemas.microsoft.com/office/drawing/2014/main" id="{B88B78E6-AAAE-9928-0D73-E99FAC04B72A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234" name="Google Shape;8223;p74">
                <a:extLst>
                  <a:ext uri="{FF2B5EF4-FFF2-40B4-BE49-F238E27FC236}">
                    <a16:creationId xmlns:a16="http://schemas.microsoft.com/office/drawing/2014/main" id="{B6C79953-6116-6506-1DDD-87E6A2EFDD45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5" name="Google Shape;8224;p74">
                <a:extLst>
                  <a:ext uri="{FF2B5EF4-FFF2-40B4-BE49-F238E27FC236}">
                    <a16:creationId xmlns:a16="http://schemas.microsoft.com/office/drawing/2014/main" id="{A91263CD-DFE8-6D16-987B-1199EF32E20F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5" name="Google Shape;8225;p74">
              <a:extLst>
                <a:ext uri="{FF2B5EF4-FFF2-40B4-BE49-F238E27FC236}">
                  <a16:creationId xmlns:a16="http://schemas.microsoft.com/office/drawing/2014/main" id="{14096DCE-F61A-D541-9CFA-266EAB4AEDE2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232" name="Google Shape;8226;p74">
                <a:extLst>
                  <a:ext uri="{FF2B5EF4-FFF2-40B4-BE49-F238E27FC236}">
                    <a16:creationId xmlns:a16="http://schemas.microsoft.com/office/drawing/2014/main" id="{F72CDD29-ADA9-1290-850E-B7D7FF7DE1F6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3" name="Google Shape;8227;p74">
                <a:extLst>
                  <a:ext uri="{FF2B5EF4-FFF2-40B4-BE49-F238E27FC236}">
                    <a16:creationId xmlns:a16="http://schemas.microsoft.com/office/drawing/2014/main" id="{48F1867B-2BB3-84DA-F28F-86FCC24D04F8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6" name="Google Shape;8228;p74">
              <a:extLst>
                <a:ext uri="{FF2B5EF4-FFF2-40B4-BE49-F238E27FC236}">
                  <a16:creationId xmlns:a16="http://schemas.microsoft.com/office/drawing/2014/main" id="{E117954C-40C4-AA09-49FD-F9362A567A40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230" name="Google Shape;8229;p74">
                <a:extLst>
                  <a:ext uri="{FF2B5EF4-FFF2-40B4-BE49-F238E27FC236}">
                    <a16:creationId xmlns:a16="http://schemas.microsoft.com/office/drawing/2014/main" id="{CA900B12-78D5-35C0-4065-81DE477F34AA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1" name="Google Shape;8230;p74">
                <a:extLst>
                  <a:ext uri="{FF2B5EF4-FFF2-40B4-BE49-F238E27FC236}">
                    <a16:creationId xmlns:a16="http://schemas.microsoft.com/office/drawing/2014/main" id="{6F3AF1F8-AB7B-3603-BDDE-8A3ED3077D1E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7" name="Google Shape;8231;p74">
              <a:extLst>
                <a:ext uri="{FF2B5EF4-FFF2-40B4-BE49-F238E27FC236}">
                  <a16:creationId xmlns:a16="http://schemas.microsoft.com/office/drawing/2014/main" id="{FF7EA12C-38D6-2B91-531C-ED5A0E0D52DC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228" name="Google Shape;8232;p74">
                <a:extLst>
                  <a:ext uri="{FF2B5EF4-FFF2-40B4-BE49-F238E27FC236}">
                    <a16:creationId xmlns:a16="http://schemas.microsoft.com/office/drawing/2014/main" id="{D801BA0C-EBA8-AD28-7E78-E932D28A92E7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9" name="Google Shape;8233;p74">
                <a:extLst>
                  <a:ext uri="{FF2B5EF4-FFF2-40B4-BE49-F238E27FC236}">
                    <a16:creationId xmlns:a16="http://schemas.microsoft.com/office/drawing/2014/main" id="{D48F16AB-B548-8DBD-C41D-83CF397673D0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36" name="Google Shape;8234;p74">
            <a:extLst>
              <a:ext uri="{FF2B5EF4-FFF2-40B4-BE49-F238E27FC236}">
                <a16:creationId xmlns:a16="http://schemas.microsoft.com/office/drawing/2014/main" id="{C6736FCC-3290-6968-1748-2C5997E9F28E}"/>
              </a:ext>
            </a:extLst>
          </p:cNvPr>
          <p:cNvGrpSpPr/>
          <p:nvPr/>
        </p:nvGrpSpPr>
        <p:grpSpPr>
          <a:xfrm>
            <a:off x="4537034" y="6987665"/>
            <a:ext cx="2649848" cy="1356166"/>
            <a:chOff x="2413923" y="3711366"/>
            <a:chExt cx="1374117" cy="703260"/>
          </a:xfrm>
        </p:grpSpPr>
        <p:grpSp>
          <p:nvGrpSpPr>
            <p:cNvPr id="237" name="Google Shape;8235;p74">
              <a:extLst>
                <a:ext uri="{FF2B5EF4-FFF2-40B4-BE49-F238E27FC236}">
                  <a16:creationId xmlns:a16="http://schemas.microsoft.com/office/drawing/2014/main" id="{17F62726-327D-D371-E693-086DB635B7EB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241" name="Google Shape;8236;p74">
                <a:extLst>
                  <a:ext uri="{FF2B5EF4-FFF2-40B4-BE49-F238E27FC236}">
                    <a16:creationId xmlns:a16="http://schemas.microsoft.com/office/drawing/2014/main" id="{6C82CE0A-78DA-75D1-7C45-9153F955D567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242" name="Google Shape;8237;p74">
                <a:extLst>
                  <a:ext uri="{FF2B5EF4-FFF2-40B4-BE49-F238E27FC236}">
                    <a16:creationId xmlns:a16="http://schemas.microsoft.com/office/drawing/2014/main" id="{6B0EF0FF-CC53-CDB6-7AC4-93DD2C4A0074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255" name="Google Shape;8238;p74">
                  <a:extLst>
                    <a:ext uri="{FF2B5EF4-FFF2-40B4-BE49-F238E27FC236}">
                      <a16:creationId xmlns:a16="http://schemas.microsoft.com/office/drawing/2014/main" id="{4059B3EC-E75E-3A7B-56E0-2F3F95A48929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56" name="Google Shape;8239;p74">
                  <a:extLst>
                    <a:ext uri="{FF2B5EF4-FFF2-40B4-BE49-F238E27FC236}">
                      <a16:creationId xmlns:a16="http://schemas.microsoft.com/office/drawing/2014/main" id="{1880FDFE-198B-3828-EE7E-CE68FA5D24FE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3" name="Google Shape;8240;p74">
                <a:extLst>
                  <a:ext uri="{FF2B5EF4-FFF2-40B4-BE49-F238E27FC236}">
                    <a16:creationId xmlns:a16="http://schemas.microsoft.com/office/drawing/2014/main" id="{C2BB98F3-A676-C39C-95AF-68F0B81112E0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253" name="Google Shape;8241;p74">
                  <a:extLst>
                    <a:ext uri="{FF2B5EF4-FFF2-40B4-BE49-F238E27FC236}">
                      <a16:creationId xmlns:a16="http://schemas.microsoft.com/office/drawing/2014/main" id="{2FF86591-F2EC-48C4-1680-C40E4BE2391E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54" name="Google Shape;8242;p74">
                  <a:extLst>
                    <a:ext uri="{FF2B5EF4-FFF2-40B4-BE49-F238E27FC236}">
                      <a16:creationId xmlns:a16="http://schemas.microsoft.com/office/drawing/2014/main" id="{03A7824D-8BBD-26F9-5130-5A4A1B5F7DAD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4" name="Google Shape;8243;p74">
                <a:extLst>
                  <a:ext uri="{FF2B5EF4-FFF2-40B4-BE49-F238E27FC236}">
                    <a16:creationId xmlns:a16="http://schemas.microsoft.com/office/drawing/2014/main" id="{6FFC8B8F-A0EA-7DA5-F5D9-FBBFECD2049B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251" name="Google Shape;8244;p74">
                  <a:extLst>
                    <a:ext uri="{FF2B5EF4-FFF2-40B4-BE49-F238E27FC236}">
                      <a16:creationId xmlns:a16="http://schemas.microsoft.com/office/drawing/2014/main" id="{06BCB1C1-72FA-D48A-29B0-8F7BBE296E80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52" name="Google Shape;8245;p74">
                  <a:extLst>
                    <a:ext uri="{FF2B5EF4-FFF2-40B4-BE49-F238E27FC236}">
                      <a16:creationId xmlns:a16="http://schemas.microsoft.com/office/drawing/2014/main" id="{878253A3-A3BA-9A88-F54C-F5AEC59B6AE2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" name="Google Shape;8246;p74">
                <a:extLst>
                  <a:ext uri="{FF2B5EF4-FFF2-40B4-BE49-F238E27FC236}">
                    <a16:creationId xmlns:a16="http://schemas.microsoft.com/office/drawing/2014/main" id="{941DEFA5-8592-4CAF-D5D3-237C79F09FF1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249" name="Google Shape;8247;p74">
                  <a:extLst>
                    <a:ext uri="{FF2B5EF4-FFF2-40B4-BE49-F238E27FC236}">
                      <a16:creationId xmlns:a16="http://schemas.microsoft.com/office/drawing/2014/main" id="{90843073-7D1A-0AC8-3659-F6278334FFBD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50" name="Google Shape;8248;p74">
                  <a:extLst>
                    <a:ext uri="{FF2B5EF4-FFF2-40B4-BE49-F238E27FC236}">
                      <a16:creationId xmlns:a16="http://schemas.microsoft.com/office/drawing/2014/main" id="{0BF8B705-0055-A378-CAFD-898538061020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" name="Google Shape;8249;p74">
                <a:extLst>
                  <a:ext uri="{FF2B5EF4-FFF2-40B4-BE49-F238E27FC236}">
                    <a16:creationId xmlns:a16="http://schemas.microsoft.com/office/drawing/2014/main" id="{9738AF55-8999-9905-23C4-53E4C1FBE293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247" name="Google Shape;8250;p74">
                  <a:extLst>
                    <a:ext uri="{FF2B5EF4-FFF2-40B4-BE49-F238E27FC236}">
                      <a16:creationId xmlns:a16="http://schemas.microsoft.com/office/drawing/2014/main" id="{4D6EC71C-6F1D-B9D0-F629-A843E399C44A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248" name="Google Shape;8251;p74">
                  <a:extLst>
                    <a:ext uri="{FF2B5EF4-FFF2-40B4-BE49-F238E27FC236}">
                      <a16:creationId xmlns:a16="http://schemas.microsoft.com/office/drawing/2014/main" id="{5D8FB9D5-E530-5004-1CFF-A533F70F0260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38" name="Google Shape;8252;p74">
              <a:extLst>
                <a:ext uri="{FF2B5EF4-FFF2-40B4-BE49-F238E27FC236}">
                  <a16:creationId xmlns:a16="http://schemas.microsoft.com/office/drawing/2014/main" id="{197C8B3F-1503-CDBA-95F3-0B7D28471461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239" name="Google Shape;8253;p74">
                <a:extLst>
                  <a:ext uri="{FF2B5EF4-FFF2-40B4-BE49-F238E27FC236}">
                    <a16:creationId xmlns:a16="http://schemas.microsoft.com/office/drawing/2014/main" id="{11488E86-9BDF-8813-2148-0C6DEB674800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0" name="Google Shape;8254;p74">
                <a:extLst>
                  <a:ext uri="{FF2B5EF4-FFF2-40B4-BE49-F238E27FC236}">
                    <a16:creationId xmlns:a16="http://schemas.microsoft.com/office/drawing/2014/main" id="{722331DB-D49B-D9A8-8912-5BC913E64F7E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57" name="Google Shape;8255;p74">
            <a:extLst>
              <a:ext uri="{FF2B5EF4-FFF2-40B4-BE49-F238E27FC236}">
                <a16:creationId xmlns:a16="http://schemas.microsoft.com/office/drawing/2014/main" id="{84B61DF5-8479-8130-F554-2D2A9E3B03AC}"/>
              </a:ext>
            </a:extLst>
          </p:cNvPr>
          <p:cNvGrpSpPr/>
          <p:nvPr/>
        </p:nvGrpSpPr>
        <p:grpSpPr>
          <a:xfrm>
            <a:off x="12785579" y="2088761"/>
            <a:ext cx="2262174" cy="1174766"/>
            <a:chOff x="238125" y="999450"/>
            <a:chExt cx="7140700" cy="3708225"/>
          </a:xfrm>
        </p:grpSpPr>
        <p:sp>
          <p:nvSpPr>
            <p:cNvPr id="258" name="Google Shape;8256;p74">
              <a:extLst>
                <a:ext uri="{FF2B5EF4-FFF2-40B4-BE49-F238E27FC236}">
                  <a16:creationId xmlns:a16="http://schemas.microsoft.com/office/drawing/2014/main" id="{B6E6453D-4E0A-CE4D-B378-3A9CFC85166A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9" name="Google Shape;8257;p74">
              <a:extLst>
                <a:ext uri="{FF2B5EF4-FFF2-40B4-BE49-F238E27FC236}">
                  <a16:creationId xmlns:a16="http://schemas.microsoft.com/office/drawing/2014/main" id="{EE8212ED-8BD0-0DB2-188D-BFDE9194248A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0" name="Google Shape;8258;p74">
              <a:extLst>
                <a:ext uri="{FF2B5EF4-FFF2-40B4-BE49-F238E27FC236}">
                  <a16:creationId xmlns:a16="http://schemas.microsoft.com/office/drawing/2014/main" id="{FBE5B900-5642-BE64-18D8-64E99A782671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1" name="Google Shape;8259;p74">
              <a:extLst>
                <a:ext uri="{FF2B5EF4-FFF2-40B4-BE49-F238E27FC236}">
                  <a16:creationId xmlns:a16="http://schemas.microsoft.com/office/drawing/2014/main" id="{F3CDEEA7-6C8B-17AF-84BA-D2A8A00F3AF7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2" name="Google Shape;8260;p74">
              <a:extLst>
                <a:ext uri="{FF2B5EF4-FFF2-40B4-BE49-F238E27FC236}">
                  <a16:creationId xmlns:a16="http://schemas.microsoft.com/office/drawing/2014/main" id="{9FE22B24-522B-6D5A-296D-DB4AA31FEA86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3" name="Google Shape;8261;p74">
              <a:extLst>
                <a:ext uri="{FF2B5EF4-FFF2-40B4-BE49-F238E27FC236}">
                  <a16:creationId xmlns:a16="http://schemas.microsoft.com/office/drawing/2014/main" id="{015F1663-3EBC-23FA-BD93-C03C9649EEEF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4" name="Google Shape;8262;p74">
              <a:extLst>
                <a:ext uri="{FF2B5EF4-FFF2-40B4-BE49-F238E27FC236}">
                  <a16:creationId xmlns:a16="http://schemas.microsoft.com/office/drawing/2014/main" id="{8DEAA52A-A758-0084-64B2-6A30F09A453B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5" name="Google Shape;8263;p74">
              <a:extLst>
                <a:ext uri="{FF2B5EF4-FFF2-40B4-BE49-F238E27FC236}">
                  <a16:creationId xmlns:a16="http://schemas.microsoft.com/office/drawing/2014/main" id="{B5207120-BE7F-A9DD-EDC1-B30A606DB7C5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6" name="Google Shape;8264;p74">
              <a:extLst>
                <a:ext uri="{FF2B5EF4-FFF2-40B4-BE49-F238E27FC236}">
                  <a16:creationId xmlns:a16="http://schemas.microsoft.com/office/drawing/2014/main" id="{5E199DA7-53F7-19A3-520F-E117840BD229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67" name="Google Shape;8265;p74">
            <a:extLst>
              <a:ext uri="{FF2B5EF4-FFF2-40B4-BE49-F238E27FC236}">
                <a16:creationId xmlns:a16="http://schemas.microsoft.com/office/drawing/2014/main" id="{548A50A5-6361-2C7B-9C89-44E9539203E2}"/>
              </a:ext>
            </a:extLst>
          </p:cNvPr>
          <p:cNvGrpSpPr/>
          <p:nvPr/>
        </p:nvGrpSpPr>
        <p:grpSpPr>
          <a:xfrm>
            <a:off x="7488480" y="6987749"/>
            <a:ext cx="2751708" cy="1356262"/>
            <a:chOff x="3913765" y="3641905"/>
            <a:chExt cx="1522805" cy="750560"/>
          </a:xfrm>
        </p:grpSpPr>
        <p:grpSp>
          <p:nvGrpSpPr>
            <p:cNvPr id="268" name="Google Shape;8266;p74">
              <a:extLst>
                <a:ext uri="{FF2B5EF4-FFF2-40B4-BE49-F238E27FC236}">
                  <a16:creationId xmlns:a16="http://schemas.microsoft.com/office/drawing/2014/main" id="{0CBBE99A-D2E3-FD9E-D967-9148CB18A2A2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274" name="Google Shape;8267;p74">
                <a:extLst>
                  <a:ext uri="{FF2B5EF4-FFF2-40B4-BE49-F238E27FC236}">
                    <a16:creationId xmlns:a16="http://schemas.microsoft.com/office/drawing/2014/main" id="{2BD4C855-EAC8-4832-B1B7-0D222F04EBD3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281" name="Google Shape;8268;p74">
                  <a:extLst>
                    <a:ext uri="{FF2B5EF4-FFF2-40B4-BE49-F238E27FC236}">
                      <a16:creationId xmlns:a16="http://schemas.microsoft.com/office/drawing/2014/main" id="{66175284-2164-FCAE-F462-DC8FFB7A9610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82" name="Google Shape;8269;p74">
                  <a:extLst>
                    <a:ext uri="{FF2B5EF4-FFF2-40B4-BE49-F238E27FC236}">
                      <a16:creationId xmlns:a16="http://schemas.microsoft.com/office/drawing/2014/main" id="{43394107-C42C-9240-16A6-236E839B75B7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r>
                    <a:rPr lang="en" sz="3600"/>
                    <a:t>     </a:t>
                  </a:r>
                  <a:endParaRPr sz="3600"/>
                </a:p>
              </p:txBody>
            </p:sp>
          </p:grpSp>
          <p:grpSp>
            <p:nvGrpSpPr>
              <p:cNvPr id="275" name="Google Shape;8270;p74">
                <a:extLst>
                  <a:ext uri="{FF2B5EF4-FFF2-40B4-BE49-F238E27FC236}">
                    <a16:creationId xmlns:a16="http://schemas.microsoft.com/office/drawing/2014/main" id="{7105DF5C-D445-929E-965D-88DDF528D8BA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279" name="Google Shape;8271;p74">
                  <a:extLst>
                    <a:ext uri="{FF2B5EF4-FFF2-40B4-BE49-F238E27FC236}">
                      <a16:creationId xmlns:a16="http://schemas.microsoft.com/office/drawing/2014/main" id="{02EA99BF-B847-592E-E722-78B42BC9A66A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80" name="Google Shape;8272;p74">
                  <a:extLst>
                    <a:ext uri="{FF2B5EF4-FFF2-40B4-BE49-F238E27FC236}">
                      <a16:creationId xmlns:a16="http://schemas.microsoft.com/office/drawing/2014/main" id="{41435684-5334-17CF-FB7C-9E90E34FACC6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276" name="Google Shape;8273;p74">
                <a:extLst>
                  <a:ext uri="{FF2B5EF4-FFF2-40B4-BE49-F238E27FC236}">
                    <a16:creationId xmlns:a16="http://schemas.microsoft.com/office/drawing/2014/main" id="{2B864BB5-AB3C-D9BC-0B6D-6FBFCAC5F0DB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277" name="Google Shape;8274;p74">
                  <a:extLst>
                    <a:ext uri="{FF2B5EF4-FFF2-40B4-BE49-F238E27FC236}">
                      <a16:creationId xmlns:a16="http://schemas.microsoft.com/office/drawing/2014/main" id="{A2912B50-8CB7-6D15-E51D-47D2A9A3F7FE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78" name="Google Shape;8275;p74">
                  <a:extLst>
                    <a:ext uri="{FF2B5EF4-FFF2-40B4-BE49-F238E27FC236}">
                      <a16:creationId xmlns:a16="http://schemas.microsoft.com/office/drawing/2014/main" id="{E5F1A50E-1C2C-9067-DED7-20E2A1C3EFCD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269" name="Google Shape;8276;p74">
              <a:extLst>
                <a:ext uri="{FF2B5EF4-FFF2-40B4-BE49-F238E27FC236}">
                  <a16:creationId xmlns:a16="http://schemas.microsoft.com/office/drawing/2014/main" id="{AEEB6A18-7496-EA24-B335-13108891666A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270" name="Google Shape;8277;p74">
                <a:extLst>
                  <a:ext uri="{FF2B5EF4-FFF2-40B4-BE49-F238E27FC236}">
                    <a16:creationId xmlns:a16="http://schemas.microsoft.com/office/drawing/2014/main" id="{4EA0FFB9-79A7-8E1A-8C94-8B439BA1A0ED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1" name="Google Shape;8278;p74">
                <a:extLst>
                  <a:ext uri="{FF2B5EF4-FFF2-40B4-BE49-F238E27FC236}">
                    <a16:creationId xmlns:a16="http://schemas.microsoft.com/office/drawing/2014/main" id="{80E802D5-85EB-3421-B47C-F3B92CE5EE52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2" name="Google Shape;8279;p74">
                <a:extLst>
                  <a:ext uri="{FF2B5EF4-FFF2-40B4-BE49-F238E27FC236}">
                    <a16:creationId xmlns:a16="http://schemas.microsoft.com/office/drawing/2014/main" id="{8F1852F9-EE9C-0E09-33E0-0A76E3C793C9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3" name="Google Shape;8280;p74">
                <a:extLst>
                  <a:ext uri="{FF2B5EF4-FFF2-40B4-BE49-F238E27FC236}">
                    <a16:creationId xmlns:a16="http://schemas.microsoft.com/office/drawing/2014/main" id="{D33BDF09-7F6B-831D-1310-3041428F1913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83" name="Google Shape;8281;p74">
            <a:extLst>
              <a:ext uri="{FF2B5EF4-FFF2-40B4-BE49-F238E27FC236}">
                <a16:creationId xmlns:a16="http://schemas.microsoft.com/office/drawing/2014/main" id="{716FC284-56E2-3A1D-5031-B7940551A403}"/>
              </a:ext>
            </a:extLst>
          </p:cNvPr>
          <p:cNvGrpSpPr/>
          <p:nvPr/>
        </p:nvGrpSpPr>
        <p:grpSpPr>
          <a:xfrm>
            <a:off x="13057899" y="3707603"/>
            <a:ext cx="1881474" cy="1442134"/>
            <a:chOff x="6599718" y="2068734"/>
            <a:chExt cx="940737" cy="721067"/>
          </a:xfrm>
        </p:grpSpPr>
        <p:sp>
          <p:nvSpPr>
            <p:cNvPr id="284" name="Google Shape;8282;p74">
              <a:extLst>
                <a:ext uri="{FF2B5EF4-FFF2-40B4-BE49-F238E27FC236}">
                  <a16:creationId xmlns:a16="http://schemas.microsoft.com/office/drawing/2014/main" id="{0438506A-1F9B-C7C2-1D79-4826D19CDD24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5" name="Google Shape;8283;p74">
              <a:extLst>
                <a:ext uri="{FF2B5EF4-FFF2-40B4-BE49-F238E27FC236}">
                  <a16:creationId xmlns:a16="http://schemas.microsoft.com/office/drawing/2014/main" id="{0B163C85-D3BA-3EA7-2877-6461A3A3682D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6" name="Google Shape;8284;p74">
              <a:extLst>
                <a:ext uri="{FF2B5EF4-FFF2-40B4-BE49-F238E27FC236}">
                  <a16:creationId xmlns:a16="http://schemas.microsoft.com/office/drawing/2014/main" id="{D753CEBA-4A9F-1035-94D6-6E22387ECDC2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7" name="Google Shape;8285;p74">
              <a:extLst>
                <a:ext uri="{FF2B5EF4-FFF2-40B4-BE49-F238E27FC236}">
                  <a16:creationId xmlns:a16="http://schemas.microsoft.com/office/drawing/2014/main" id="{69FF01FA-C18D-576D-78F0-1BB0DEC6C80B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8" name="Google Shape;8286;p74">
              <a:extLst>
                <a:ext uri="{FF2B5EF4-FFF2-40B4-BE49-F238E27FC236}">
                  <a16:creationId xmlns:a16="http://schemas.microsoft.com/office/drawing/2014/main" id="{3AE48D97-C196-3C06-CF7B-254FCADC01D0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9" name="Google Shape;8287;p74">
              <a:extLst>
                <a:ext uri="{FF2B5EF4-FFF2-40B4-BE49-F238E27FC236}">
                  <a16:creationId xmlns:a16="http://schemas.microsoft.com/office/drawing/2014/main" id="{FF801D8F-682D-72C9-5328-9011BE68E624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290" name="Google Shape;8288;p74">
              <a:extLst>
                <a:ext uri="{FF2B5EF4-FFF2-40B4-BE49-F238E27FC236}">
                  <a16:creationId xmlns:a16="http://schemas.microsoft.com/office/drawing/2014/main" id="{793D0CBA-20C0-9013-E800-F593B908CFD0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291" name="Google Shape;8289;p74">
                <a:extLst>
                  <a:ext uri="{FF2B5EF4-FFF2-40B4-BE49-F238E27FC236}">
                    <a16:creationId xmlns:a16="http://schemas.microsoft.com/office/drawing/2014/main" id="{350A0B34-E19F-A118-8B1D-1D10F1C68594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2" name="Google Shape;8290;p74">
                <a:extLst>
                  <a:ext uri="{FF2B5EF4-FFF2-40B4-BE49-F238E27FC236}">
                    <a16:creationId xmlns:a16="http://schemas.microsoft.com/office/drawing/2014/main" id="{E5DE6A27-D8D8-8545-863A-8E332F1336ED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3" name="Google Shape;8291;p74">
                <a:extLst>
                  <a:ext uri="{FF2B5EF4-FFF2-40B4-BE49-F238E27FC236}">
                    <a16:creationId xmlns:a16="http://schemas.microsoft.com/office/drawing/2014/main" id="{33C9A7CD-C4AB-A7FF-C4D7-7CF41276D776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4" name="Google Shape;8292;p74">
                <a:extLst>
                  <a:ext uri="{FF2B5EF4-FFF2-40B4-BE49-F238E27FC236}">
                    <a16:creationId xmlns:a16="http://schemas.microsoft.com/office/drawing/2014/main" id="{3DDCF568-90BF-DEE4-EB00-8D04E5976498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5" name="Google Shape;8293;p74">
                <a:extLst>
                  <a:ext uri="{FF2B5EF4-FFF2-40B4-BE49-F238E27FC236}">
                    <a16:creationId xmlns:a16="http://schemas.microsoft.com/office/drawing/2014/main" id="{891DF221-AD5E-2DD8-1F0B-DB3EB27B00AE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6" name="Google Shape;8294;p74">
                <a:extLst>
                  <a:ext uri="{FF2B5EF4-FFF2-40B4-BE49-F238E27FC236}">
                    <a16:creationId xmlns:a16="http://schemas.microsoft.com/office/drawing/2014/main" id="{CA2E8B1A-7055-8E36-9F5B-2B78D72F90C2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297" name="Google Shape;8295;p74">
                <a:extLst>
                  <a:ext uri="{FF2B5EF4-FFF2-40B4-BE49-F238E27FC236}">
                    <a16:creationId xmlns:a16="http://schemas.microsoft.com/office/drawing/2014/main" id="{76368711-AC48-401C-1DDE-F19C775D0D40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298" name="Google Shape;8296;p74">
                  <a:extLst>
                    <a:ext uri="{FF2B5EF4-FFF2-40B4-BE49-F238E27FC236}">
                      <a16:creationId xmlns:a16="http://schemas.microsoft.com/office/drawing/2014/main" id="{6A56DD15-AA1D-4527-3F5B-8CFC84D37003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299" name="Google Shape;8297;p74">
                  <a:extLst>
                    <a:ext uri="{FF2B5EF4-FFF2-40B4-BE49-F238E27FC236}">
                      <a16:creationId xmlns:a16="http://schemas.microsoft.com/office/drawing/2014/main" id="{5D4AE66D-5562-0A45-F055-676CEDDAC16B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00" name="Google Shape;8298;p74">
                  <a:extLst>
                    <a:ext uri="{FF2B5EF4-FFF2-40B4-BE49-F238E27FC236}">
                      <a16:creationId xmlns:a16="http://schemas.microsoft.com/office/drawing/2014/main" id="{7645A40D-EB8E-D184-F7AB-E0DB5CD43776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01" name="Google Shape;8299;p74">
                  <a:extLst>
                    <a:ext uri="{FF2B5EF4-FFF2-40B4-BE49-F238E27FC236}">
                      <a16:creationId xmlns:a16="http://schemas.microsoft.com/office/drawing/2014/main" id="{378E4830-157A-A96C-3F41-2E65C309423A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02" name="Google Shape;8300;p74">
                  <a:extLst>
                    <a:ext uri="{FF2B5EF4-FFF2-40B4-BE49-F238E27FC236}">
                      <a16:creationId xmlns:a16="http://schemas.microsoft.com/office/drawing/2014/main" id="{2EEE6584-FAA0-C878-1F77-D0D4B05C2540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03" name="Google Shape;8301;p74">
                  <a:extLst>
                    <a:ext uri="{FF2B5EF4-FFF2-40B4-BE49-F238E27FC236}">
                      <a16:creationId xmlns:a16="http://schemas.microsoft.com/office/drawing/2014/main" id="{3D5131D2-63F1-F1B1-0330-DAEF1E4A2660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04" name="Google Shape;8302;p74">
                  <a:extLst>
                    <a:ext uri="{FF2B5EF4-FFF2-40B4-BE49-F238E27FC236}">
                      <a16:creationId xmlns:a16="http://schemas.microsoft.com/office/drawing/2014/main" id="{6449357F-268C-F732-B8AB-72CAA9E2F41D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grpSp>
        <p:nvGrpSpPr>
          <p:cNvPr id="305" name="Google Shape;8303;p74">
            <a:extLst>
              <a:ext uri="{FF2B5EF4-FFF2-40B4-BE49-F238E27FC236}">
                <a16:creationId xmlns:a16="http://schemas.microsoft.com/office/drawing/2014/main" id="{0DCB7BE4-FA7E-963A-B9FC-87C26C96B297}"/>
              </a:ext>
            </a:extLst>
          </p:cNvPr>
          <p:cNvGrpSpPr/>
          <p:nvPr/>
        </p:nvGrpSpPr>
        <p:grpSpPr>
          <a:xfrm>
            <a:off x="4824535" y="3716294"/>
            <a:ext cx="1425154" cy="1424748"/>
            <a:chOff x="2559249" y="2069323"/>
            <a:chExt cx="685566" cy="685634"/>
          </a:xfrm>
        </p:grpSpPr>
        <p:sp>
          <p:nvSpPr>
            <p:cNvPr id="306" name="Google Shape;8304;p74">
              <a:extLst>
                <a:ext uri="{FF2B5EF4-FFF2-40B4-BE49-F238E27FC236}">
                  <a16:creationId xmlns:a16="http://schemas.microsoft.com/office/drawing/2014/main" id="{965FA031-9908-FA24-D6DF-57FA716B1B38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7" name="Google Shape;8305;p74">
              <a:extLst>
                <a:ext uri="{FF2B5EF4-FFF2-40B4-BE49-F238E27FC236}">
                  <a16:creationId xmlns:a16="http://schemas.microsoft.com/office/drawing/2014/main" id="{ADB74CFF-A7AE-9576-3DFA-DFDF29C34C50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8" name="Google Shape;8306;p74">
              <a:extLst>
                <a:ext uri="{FF2B5EF4-FFF2-40B4-BE49-F238E27FC236}">
                  <a16:creationId xmlns:a16="http://schemas.microsoft.com/office/drawing/2014/main" id="{F7968196-D362-C8E4-53B0-CA1A1402A602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9" name="Google Shape;8307;p74">
              <a:extLst>
                <a:ext uri="{FF2B5EF4-FFF2-40B4-BE49-F238E27FC236}">
                  <a16:creationId xmlns:a16="http://schemas.microsoft.com/office/drawing/2014/main" id="{7749AB78-16BB-A86B-E6EE-9B32F36C8BDE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0" name="Google Shape;8308;p74">
              <a:extLst>
                <a:ext uri="{FF2B5EF4-FFF2-40B4-BE49-F238E27FC236}">
                  <a16:creationId xmlns:a16="http://schemas.microsoft.com/office/drawing/2014/main" id="{6AEA9338-A153-9D67-CD21-94D705F0BB59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1" name="Google Shape;8309;p74">
              <a:extLst>
                <a:ext uri="{FF2B5EF4-FFF2-40B4-BE49-F238E27FC236}">
                  <a16:creationId xmlns:a16="http://schemas.microsoft.com/office/drawing/2014/main" id="{5E1390F1-7A00-B445-2499-1AD18F34E817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2" name="Google Shape;8310;p74">
              <a:extLst>
                <a:ext uri="{FF2B5EF4-FFF2-40B4-BE49-F238E27FC236}">
                  <a16:creationId xmlns:a16="http://schemas.microsoft.com/office/drawing/2014/main" id="{60DDB5E5-4038-4F12-F518-35B77C04DDA2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3" name="Google Shape;8311;p74">
              <a:extLst>
                <a:ext uri="{FF2B5EF4-FFF2-40B4-BE49-F238E27FC236}">
                  <a16:creationId xmlns:a16="http://schemas.microsoft.com/office/drawing/2014/main" id="{A8CB61E7-558A-99CB-446F-DF564B56BF8B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4" name="Google Shape;8312;p74">
              <a:extLst>
                <a:ext uri="{FF2B5EF4-FFF2-40B4-BE49-F238E27FC236}">
                  <a16:creationId xmlns:a16="http://schemas.microsoft.com/office/drawing/2014/main" id="{393307C4-9B6F-73A0-817C-EB6997B090BA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5" name="Google Shape;8313;p74">
              <a:extLst>
                <a:ext uri="{FF2B5EF4-FFF2-40B4-BE49-F238E27FC236}">
                  <a16:creationId xmlns:a16="http://schemas.microsoft.com/office/drawing/2014/main" id="{0AC75AEB-0D7A-2853-E22A-7CD1157B3E1D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6" name="Google Shape;8314;p74">
              <a:extLst>
                <a:ext uri="{FF2B5EF4-FFF2-40B4-BE49-F238E27FC236}">
                  <a16:creationId xmlns:a16="http://schemas.microsoft.com/office/drawing/2014/main" id="{DD25C31D-C13C-D4D3-F3CD-78ECD53A9371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7" name="Google Shape;8315;p74">
              <a:extLst>
                <a:ext uri="{FF2B5EF4-FFF2-40B4-BE49-F238E27FC236}">
                  <a16:creationId xmlns:a16="http://schemas.microsoft.com/office/drawing/2014/main" id="{1CB96274-FBCC-1DB8-4BEE-3D041531A456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8" name="Google Shape;8316;p74">
              <a:extLst>
                <a:ext uri="{FF2B5EF4-FFF2-40B4-BE49-F238E27FC236}">
                  <a16:creationId xmlns:a16="http://schemas.microsoft.com/office/drawing/2014/main" id="{420F7CDA-17FB-573B-8F42-7B56ABA87A82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19" name="Google Shape;8317;p74">
            <a:extLst>
              <a:ext uri="{FF2B5EF4-FFF2-40B4-BE49-F238E27FC236}">
                <a16:creationId xmlns:a16="http://schemas.microsoft.com/office/drawing/2014/main" id="{31B46551-5C13-D0EF-CE4C-124172DDD8DC}"/>
              </a:ext>
            </a:extLst>
          </p:cNvPr>
          <p:cNvGrpSpPr/>
          <p:nvPr/>
        </p:nvGrpSpPr>
        <p:grpSpPr>
          <a:xfrm>
            <a:off x="15189411" y="1941873"/>
            <a:ext cx="1691290" cy="1423822"/>
            <a:chOff x="951975" y="315800"/>
            <a:chExt cx="5860325" cy="4933550"/>
          </a:xfrm>
        </p:grpSpPr>
        <p:sp>
          <p:nvSpPr>
            <p:cNvPr id="320" name="Google Shape;8318;p74">
              <a:extLst>
                <a:ext uri="{FF2B5EF4-FFF2-40B4-BE49-F238E27FC236}">
                  <a16:creationId xmlns:a16="http://schemas.microsoft.com/office/drawing/2014/main" id="{10E772E8-4FFB-A733-4E2A-D78F45BF47D6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1" name="Google Shape;8319;p74">
              <a:extLst>
                <a:ext uri="{FF2B5EF4-FFF2-40B4-BE49-F238E27FC236}">
                  <a16:creationId xmlns:a16="http://schemas.microsoft.com/office/drawing/2014/main" id="{815CBE92-9CD4-DAA6-BED7-6A4976C3B5DE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2" name="Google Shape;8320;p74">
              <a:extLst>
                <a:ext uri="{FF2B5EF4-FFF2-40B4-BE49-F238E27FC236}">
                  <a16:creationId xmlns:a16="http://schemas.microsoft.com/office/drawing/2014/main" id="{A56E07DA-4D66-9EE3-B318-E759A4086769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3" name="Google Shape;8321;p74">
              <a:extLst>
                <a:ext uri="{FF2B5EF4-FFF2-40B4-BE49-F238E27FC236}">
                  <a16:creationId xmlns:a16="http://schemas.microsoft.com/office/drawing/2014/main" id="{36CFF1C1-F17E-3A4A-7EBB-3F5341FB06F7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4" name="Google Shape;8322;p74">
              <a:extLst>
                <a:ext uri="{FF2B5EF4-FFF2-40B4-BE49-F238E27FC236}">
                  <a16:creationId xmlns:a16="http://schemas.microsoft.com/office/drawing/2014/main" id="{2B63C40D-30EE-477A-A3D6-3F0D6A93DC8C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5" name="Google Shape;8323;p74">
              <a:extLst>
                <a:ext uri="{FF2B5EF4-FFF2-40B4-BE49-F238E27FC236}">
                  <a16:creationId xmlns:a16="http://schemas.microsoft.com/office/drawing/2014/main" id="{FB2755CF-482F-773F-108A-4E3275965585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6" name="Google Shape;8324;p74">
              <a:extLst>
                <a:ext uri="{FF2B5EF4-FFF2-40B4-BE49-F238E27FC236}">
                  <a16:creationId xmlns:a16="http://schemas.microsoft.com/office/drawing/2014/main" id="{F0808FFA-2518-DE6A-9A5A-8F1BFAE58853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7" name="Google Shape;8325;p74">
              <a:extLst>
                <a:ext uri="{FF2B5EF4-FFF2-40B4-BE49-F238E27FC236}">
                  <a16:creationId xmlns:a16="http://schemas.microsoft.com/office/drawing/2014/main" id="{4BBA474C-4AEB-6B66-6CAA-883A294693E9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8" name="Google Shape;8326;p74">
            <a:extLst>
              <a:ext uri="{FF2B5EF4-FFF2-40B4-BE49-F238E27FC236}">
                <a16:creationId xmlns:a16="http://schemas.microsoft.com/office/drawing/2014/main" id="{41B77791-3F3C-7A8C-DB76-7AF95FC9C3A6}"/>
              </a:ext>
            </a:extLst>
          </p:cNvPr>
          <p:cNvGrpSpPr/>
          <p:nvPr/>
        </p:nvGrpSpPr>
        <p:grpSpPr>
          <a:xfrm>
            <a:off x="7383668" y="5414090"/>
            <a:ext cx="3235864" cy="1243448"/>
            <a:chOff x="3862800" y="3038525"/>
            <a:chExt cx="1329006" cy="510698"/>
          </a:xfrm>
        </p:grpSpPr>
        <p:sp>
          <p:nvSpPr>
            <p:cNvPr id="329" name="Google Shape;8327;p74">
              <a:extLst>
                <a:ext uri="{FF2B5EF4-FFF2-40B4-BE49-F238E27FC236}">
                  <a16:creationId xmlns:a16="http://schemas.microsoft.com/office/drawing/2014/main" id="{8C6CA23D-A918-5976-4574-15FAB62A2152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0" name="Google Shape;8328;p74">
              <a:extLst>
                <a:ext uri="{FF2B5EF4-FFF2-40B4-BE49-F238E27FC236}">
                  <a16:creationId xmlns:a16="http://schemas.microsoft.com/office/drawing/2014/main" id="{D275E8EC-5084-3ECB-330C-574A6CB651D1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331" name="Google Shape;8329;p74">
              <a:extLst>
                <a:ext uri="{FF2B5EF4-FFF2-40B4-BE49-F238E27FC236}">
                  <a16:creationId xmlns:a16="http://schemas.microsoft.com/office/drawing/2014/main" id="{0D252F3D-12E9-23D9-C1F3-DC5A092E5A3C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341" name="Google Shape;8330;p74">
                <a:extLst>
                  <a:ext uri="{FF2B5EF4-FFF2-40B4-BE49-F238E27FC236}">
                    <a16:creationId xmlns:a16="http://schemas.microsoft.com/office/drawing/2014/main" id="{71C6F67F-C9EB-4AB5-630F-D8877D223B4E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2" name="Google Shape;8331;p74">
                <a:extLst>
                  <a:ext uri="{FF2B5EF4-FFF2-40B4-BE49-F238E27FC236}">
                    <a16:creationId xmlns:a16="http://schemas.microsoft.com/office/drawing/2014/main" id="{B382E1B5-95B0-1C3A-84F5-C271B909F8DC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32" name="Google Shape;8332;p74">
              <a:extLst>
                <a:ext uri="{FF2B5EF4-FFF2-40B4-BE49-F238E27FC236}">
                  <a16:creationId xmlns:a16="http://schemas.microsoft.com/office/drawing/2014/main" id="{C30D93B1-3FD8-A3B3-6E8D-8298CCC37CE7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339" name="Google Shape;8333;p74">
                <a:extLst>
                  <a:ext uri="{FF2B5EF4-FFF2-40B4-BE49-F238E27FC236}">
                    <a16:creationId xmlns:a16="http://schemas.microsoft.com/office/drawing/2014/main" id="{FDE8008C-B288-7480-1E89-EE137F847750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40" name="Google Shape;8334;p74">
                <a:extLst>
                  <a:ext uri="{FF2B5EF4-FFF2-40B4-BE49-F238E27FC236}">
                    <a16:creationId xmlns:a16="http://schemas.microsoft.com/office/drawing/2014/main" id="{B63B4B0E-D3D5-60B5-78B7-187EC0F30FC2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33" name="Google Shape;8335;p74">
              <a:extLst>
                <a:ext uri="{FF2B5EF4-FFF2-40B4-BE49-F238E27FC236}">
                  <a16:creationId xmlns:a16="http://schemas.microsoft.com/office/drawing/2014/main" id="{697B5D3E-5CF6-1BC6-8769-E4CA86412C76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337" name="Google Shape;8336;p74">
                <a:extLst>
                  <a:ext uri="{FF2B5EF4-FFF2-40B4-BE49-F238E27FC236}">
                    <a16:creationId xmlns:a16="http://schemas.microsoft.com/office/drawing/2014/main" id="{F47F60EC-4EC2-1701-1918-4CD000264FFA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8" name="Google Shape;8337;p74">
                <a:extLst>
                  <a:ext uri="{FF2B5EF4-FFF2-40B4-BE49-F238E27FC236}">
                    <a16:creationId xmlns:a16="http://schemas.microsoft.com/office/drawing/2014/main" id="{8A2F2922-3E01-79E1-CE40-90DB765499ED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34" name="Google Shape;8338;p74">
              <a:extLst>
                <a:ext uri="{FF2B5EF4-FFF2-40B4-BE49-F238E27FC236}">
                  <a16:creationId xmlns:a16="http://schemas.microsoft.com/office/drawing/2014/main" id="{FF85B9DD-49F0-CB44-B09E-2CF84E57DC04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335" name="Google Shape;8339;p74">
                <a:extLst>
                  <a:ext uri="{FF2B5EF4-FFF2-40B4-BE49-F238E27FC236}">
                    <a16:creationId xmlns:a16="http://schemas.microsoft.com/office/drawing/2014/main" id="{487F1166-A809-7398-B9E3-A2055255F6D9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6" name="Google Shape;8340;p74">
                <a:extLst>
                  <a:ext uri="{FF2B5EF4-FFF2-40B4-BE49-F238E27FC236}">
                    <a16:creationId xmlns:a16="http://schemas.microsoft.com/office/drawing/2014/main" id="{EEC58735-FD08-CEC8-DCE5-B4656C2F71CB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43" name="Google Shape;8341;p74">
            <a:extLst>
              <a:ext uri="{FF2B5EF4-FFF2-40B4-BE49-F238E27FC236}">
                <a16:creationId xmlns:a16="http://schemas.microsoft.com/office/drawing/2014/main" id="{183DC489-56BF-4D44-DD8D-65C56ED1A34C}"/>
              </a:ext>
            </a:extLst>
          </p:cNvPr>
          <p:cNvGrpSpPr/>
          <p:nvPr/>
        </p:nvGrpSpPr>
        <p:grpSpPr>
          <a:xfrm>
            <a:off x="1400313" y="1941872"/>
            <a:ext cx="1766410" cy="1550352"/>
            <a:chOff x="649648" y="271400"/>
            <a:chExt cx="6215377" cy="5455143"/>
          </a:xfrm>
        </p:grpSpPr>
        <p:sp>
          <p:nvSpPr>
            <p:cNvPr id="344" name="Google Shape;8342;p74">
              <a:extLst>
                <a:ext uri="{FF2B5EF4-FFF2-40B4-BE49-F238E27FC236}">
                  <a16:creationId xmlns:a16="http://schemas.microsoft.com/office/drawing/2014/main" id="{172931F1-6BF4-1378-6AEF-B705FF0C924A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5" name="Google Shape;8343;p74">
              <a:extLst>
                <a:ext uri="{FF2B5EF4-FFF2-40B4-BE49-F238E27FC236}">
                  <a16:creationId xmlns:a16="http://schemas.microsoft.com/office/drawing/2014/main" id="{6770538D-5698-C460-3653-ACF01A60CADF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6" name="Google Shape;8344;p74">
              <a:extLst>
                <a:ext uri="{FF2B5EF4-FFF2-40B4-BE49-F238E27FC236}">
                  <a16:creationId xmlns:a16="http://schemas.microsoft.com/office/drawing/2014/main" id="{612F17FF-A5B7-C812-4AF2-F3FB30A32308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7" name="Google Shape;8345;p74">
              <a:extLst>
                <a:ext uri="{FF2B5EF4-FFF2-40B4-BE49-F238E27FC236}">
                  <a16:creationId xmlns:a16="http://schemas.microsoft.com/office/drawing/2014/main" id="{4E638C08-44C5-1F35-0ECE-DD5BD74A00DD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8" name="Google Shape;8346;p74">
              <a:extLst>
                <a:ext uri="{FF2B5EF4-FFF2-40B4-BE49-F238E27FC236}">
                  <a16:creationId xmlns:a16="http://schemas.microsoft.com/office/drawing/2014/main" id="{42857783-2AD8-DF25-A957-3F416404F7FC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9" name="Google Shape;8347;p74">
              <a:extLst>
                <a:ext uri="{FF2B5EF4-FFF2-40B4-BE49-F238E27FC236}">
                  <a16:creationId xmlns:a16="http://schemas.microsoft.com/office/drawing/2014/main" id="{4227B3F7-2C29-0222-C340-A3B0A55788CF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0" name="Google Shape;8348;p74">
              <a:extLst>
                <a:ext uri="{FF2B5EF4-FFF2-40B4-BE49-F238E27FC236}">
                  <a16:creationId xmlns:a16="http://schemas.microsoft.com/office/drawing/2014/main" id="{E1D003FE-8FEE-700F-CB39-8176C8CC82E4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1" name="Google Shape;8349;p74">
              <a:extLst>
                <a:ext uri="{FF2B5EF4-FFF2-40B4-BE49-F238E27FC236}">
                  <a16:creationId xmlns:a16="http://schemas.microsoft.com/office/drawing/2014/main" id="{01BE89D5-C904-957A-DF22-5F83729C7B40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2" name="Google Shape;8350;p74">
              <a:extLst>
                <a:ext uri="{FF2B5EF4-FFF2-40B4-BE49-F238E27FC236}">
                  <a16:creationId xmlns:a16="http://schemas.microsoft.com/office/drawing/2014/main" id="{2CB36545-669D-1B05-6A5B-8DE62C9D45EB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3" name="Google Shape;8351;p74">
              <a:extLst>
                <a:ext uri="{FF2B5EF4-FFF2-40B4-BE49-F238E27FC236}">
                  <a16:creationId xmlns:a16="http://schemas.microsoft.com/office/drawing/2014/main" id="{16DC1227-61A4-9DA7-BE5E-BEA393747DAF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4" name="Google Shape;8352;p74">
              <a:extLst>
                <a:ext uri="{FF2B5EF4-FFF2-40B4-BE49-F238E27FC236}">
                  <a16:creationId xmlns:a16="http://schemas.microsoft.com/office/drawing/2014/main" id="{E9D1FD99-C79A-1EC4-682C-B8A14DE74544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5" name="Google Shape;8353;p74">
              <a:extLst>
                <a:ext uri="{FF2B5EF4-FFF2-40B4-BE49-F238E27FC236}">
                  <a16:creationId xmlns:a16="http://schemas.microsoft.com/office/drawing/2014/main" id="{1BE6D82B-EDAB-D737-C4B5-FBCEF7F036EF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56" name="Google Shape;8354;p74">
            <a:extLst>
              <a:ext uri="{FF2B5EF4-FFF2-40B4-BE49-F238E27FC236}">
                <a16:creationId xmlns:a16="http://schemas.microsoft.com/office/drawing/2014/main" id="{C9671827-8473-724F-84A2-05880B31F949}"/>
              </a:ext>
            </a:extLst>
          </p:cNvPr>
          <p:cNvGrpSpPr/>
          <p:nvPr/>
        </p:nvGrpSpPr>
        <p:grpSpPr>
          <a:xfrm>
            <a:off x="4616914" y="1941873"/>
            <a:ext cx="1535408" cy="1630978"/>
            <a:chOff x="2499700" y="1135950"/>
            <a:chExt cx="732402" cy="777990"/>
          </a:xfrm>
        </p:grpSpPr>
        <p:grpSp>
          <p:nvGrpSpPr>
            <p:cNvPr id="357" name="Google Shape;8355;p74">
              <a:extLst>
                <a:ext uri="{FF2B5EF4-FFF2-40B4-BE49-F238E27FC236}">
                  <a16:creationId xmlns:a16="http://schemas.microsoft.com/office/drawing/2014/main" id="{646E2732-73D0-D45B-AB4B-F168BD259469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364" name="Google Shape;8356;p74">
                <a:extLst>
                  <a:ext uri="{FF2B5EF4-FFF2-40B4-BE49-F238E27FC236}">
                    <a16:creationId xmlns:a16="http://schemas.microsoft.com/office/drawing/2014/main" id="{D59DF1EB-1922-D1DE-1CE8-88D48DAD7CDA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5" name="Google Shape;8357;p74">
                <a:extLst>
                  <a:ext uri="{FF2B5EF4-FFF2-40B4-BE49-F238E27FC236}">
                    <a16:creationId xmlns:a16="http://schemas.microsoft.com/office/drawing/2014/main" id="{F35A4DE9-FC31-FE21-86D8-3B97EEE1B996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6" name="Google Shape;8358;p74">
                <a:extLst>
                  <a:ext uri="{FF2B5EF4-FFF2-40B4-BE49-F238E27FC236}">
                    <a16:creationId xmlns:a16="http://schemas.microsoft.com/office/drawing/2014/main" id="{22CBA00B-17C1-8D53-A672-DAE579768FAF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7" name="Google Shape;8359;p74">
                <a:extLst>
                  <a:ext uri="{FF2B5EF4-FFF2-40B4-BE49-F238E27FC236}">
                    <a16:creationId xmlns:a16="http://schemas.microsoft.com/office/drawing/2014/main" id="{F2451A2F-3800-79E9-F4EF-B70968DF3317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8" name="Google Shape;8360;p74">
                <a:extLst>
                  <a:ext uri="{FF2B5EF4-FFF2-40B4-BE49-F238E27FC236}">
                    <a16:creationId xmlns:a16="http://schemas.microsoft.com/office/drawing/2014/main" id="{98E5A8A3-87D3-ECDE-04A3-D63F2AA8B2B6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9" name="Google Shape;8361;p74">
                <a:extLst>
                  <a:ext uri="{FF2B5EF4-FFF2-40B4-BE49-F238E27FC236}">
                    <a16:creationId xmlns:a16="http://schemas.microsoft.com/office/drawing/2014/main" id="{8E8079EB-8F3F-BC62-483A-757E585764EC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0" name="Google Shape;8362;p74">
                <a:extLst>
                  <a:ext uri="{FF2B5EF4-FFF2-40B4-BE49-F238E27FC236}">
                    <a16:creationId xmlns:a16="http://schemas.microsoft.com/office/drawing/2014/main" id="{17675EEE-E629-477A-18B0-D1A212C5F8F5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1" name="Google Shape;8363;p74">
                <a:extLst>
                  <a:ext uri="{FF2B5EF4-FFF2-40B4-BE49-F238E27FC236}">
                    <a16:creationId xmlns:a16="http://schemas.microsoft.com/office/drawing/2014/main" id="{0D712029-2B1D-57D8-26F6-5196C43637B6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2" name="Google Shape;8364;p74">
                <a:extLst>
                  <a:ext uri="{FF2B5EF4-FFF2-40B4-BE49-F238E27FC236}">
                    <a16:creationId xmlns:a16="http://schemas.microsoft.com/office/drawing/2014/main" id="{CADBCA7C-4E36-0983-88A7-1E3560AFE21B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3" name="Google Shape;8365;p74">
                <a:extLst>
                  <a:ext uri="{FF2B5EF4-FFF2-40B4-BE49-F238E27FC236}">
                    <a16:creationId xmlns:a16="http://schemas.microsoft.com/office/drawing/2014/main" id="{0D701AF3-6ED2-FD2B-4337-AC9135B996EA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4" name="Google Shape;8366;p74">
                <a:extLst>
                  <a:ext uri="{FF2B5EF4-FFF2-40B4-BE49-F238E27FC236}">
                    <a16:creationId xmlns:a16="http://schemas.microsoft.com/office/drawing/2014/main" id="{0FAC1F30-C7EB-FA98-27EE-C7BB99E50F8C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5" name="Google Shape;8367;p74">
                <a:extLst>
                  <a:ext uri="{FF2B5EF4-FFF2-40B4-BE49-F238E27FC236}">
                    <a16:creationId xmlns:a16="http://schemas.microsoft.com/office/drawing/2014/main" id="{53B82F70-FCCC-63DC-4452-CE9072C69069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6" name="Google Shape;8368;p74">
                <a:extLst>
                  <a:ext uri="{FF2B5EF4-FFF2-40B4-BE49-F238E27FC236}">
                    <a16:creationId xmlns:a16="http://schemas.microsoft.com/office/drawing/2014/main" id="{09C831B7-5A91-0151-048D-6AAF302C817E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7" name="Google Shape;8369;p74">
                <a:extLst>
                  <a:ext uri="{FF2B5EF4-FFF2-40B4-BE49-F238E27FC236}">
                    <a16:creationId xmlns:a16="http://schemas.microsoft.com/office/drawing/2014/main" id="{6EF3352E-057F-1147-37D6-A537F7E55C22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8" name="Google Shape;8370;p74">
                <a:extLst>
                  <a:ext uri="{FF2B5EF4-FFF2-40B4-BE49-F238E27FC236}">
                    <a16:creationId xmlns:a16="http://schemas.microsoft.com/office/drawing/2014/main" id="{1610C328-70A3-E473-49D4-C23EE9F0193E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79" name="Google Shape;8371;p74">
                <a:extLst>
                  <a:ext uri="{FF2B5EF4-FFF2-40B4-BE49-F238E27FC236}">
                    <a16:creationId xmlns:a16="http://schemas.microsoft.com/office/drawing/2014/main" id="{1C34D526-022C-5B5E-75F6-B9D75B0880BB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0" name="Google Shape;8372;p74">
                <a:extLst>
                  <a:ext uri="{FF2B5EF4-FFF2-40B4-BE49-F238E27FC236}">
                    <a16:creationId xmlns:a16="http://schemas.microsoft.com/office/drawing/2014/main" id="{4A69FF52-3E57-8392-3563-AAA72B3F34E2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1" name="Google Shape;8373;p74">
                <a:extLst>
                  <a:ext uri="{FF2B5EF4-FFF2-40B4-BE49-F238E27FC236}">
                    <a16:creationId xmlns:a16="http://schemas.microsoft.com/office/drawing/2014/main" id="{4F1CA600-E587-F5A9-09D5-DF7E64EA56F3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2" name="Google Shape;8374;p74">
                <a:extLst>
                  <a:ext uri="{FF2B5EF4-FFF2-40B4-BE49-F238E27FC236}">
                    <a16:creationId xmlns:a16="http://schemas.microsoft.com/office/drawing/2014/main" id="{2CBAF124-4AD6-65A1-16A2-F2D2F7075175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3" name="Google Shape;8375;p74">
                <a:extLst>
                  <a:ext uri="{FF2B5EF4-FFF2-40B4-BE49-F238E27FC236}">
                    <a16:creationId xmlns:a16="http://schemas.microsoft.com/office/drawing/2014/main" id="{A3FE636D-B9CB-FB0A-0DEB-C6D2B104E04C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4" name="Google Shape;8376;p74">
                <a:extLst>
                  <a:ext uri="{FF2B5EF4-FFF2-40B4-BE49-F238E27FC236}">
                    <a16:creationId xmlns:a16="http://schemas.microsoft.com/office/drawing/2014/main" id="{314A25FA-7BEA-9CAF-A710-4E97421A6677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5" name="Google Shape;8377;p74">
                <a:extLst>
                  <a:ext uri="{FF2B5EF4-FFF2-40B4-BE49-F238E27FC236}">
                    <a16:creationId xmlns:a16="http://schemas.microsoft.com/office/drawing/2014/main" id="{6EDC4383-41E9-D13B-3051-3EB27F0649EF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6" name="Google Shape;8378;p74">
                <a:extLst>
                  <a:ext uri="{FF2B5EF4-FFF2-40B4-BE49-F238E27FC236}">
                    <a16:creationId xmlns:a16="http://schemas.microsoft.com/office/drawing/2014/main" id="{2B275FA2-0449-38EE-72DB-AD90BA768368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7" name="Google Shape;8379;p74">
                <a:extLst>
                  <a:ext uri="{FF2B5EF4-FFF2-40B4-BE49-F238E27FC236}">
                    <a16:creationId xmlns:a16="http://schemas.microsoft.com/office/drawing/2014/main" id="{B6080D83-7955-F22C-A2E8-91DDED41B2FE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8" name="Google Shape;8380;p74">
                <a:extLst>
                  <a:ext uri="{FF2B5EF4-FFF2-40B4-BE49-F238E27FC236}">
                    <a16:creationId xmlns:a16="http://schemas.microsoft.com/office/drawing/2014/main" id="{7EC9EC1B-3BAC-9582-0539-115FB0807376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9" name="Google Shape;8381;p74">
                <a:extLst>
                  <a:ext uri="{FF2B5EF4-FFF2-40B4-BE49-F238E27FC236}">
                    <a16:creationId xmlns:a16="http://schemas.microsoft.com/office/drawing/2014/main" id="{E883C6CA-05E7-0261-3572-C5B3151835B2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90" name="Google Shape;8382;p74">
                <a:extLst>
                  <a:ext uri="{FF2B5EF4-FFF2-40B4-BE49-F238E27FC236}">
                    <a16:creationId xmlns:a16="http://schemas.microsoft.com/office/drawing/2014/main" id="{2FB85110-2AB6-4E27-8C05-26F3D4A53EB1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58" name="Google Shape;8383;p74">
              <a:extLst>
                <a:ext uri="{FF2B5EF4-FFF2-40B4-BE49-F238E27FC236}">
                  <a16:creationId xmlns:a16="http://schemas.microsoft.com/office/drawing/2014/main" id="{1875CD55-19FB-EC74-401E-6032F67A148F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359" name="Google Shape;8384;p74">
                <a:extLst>
                  <a:ext uri="{FF2B5EF4-FFF2-40B4-BE49-F238E27FC236}">
                    <a16:creationId xmlns:a16="http://schemas.microsoft.com/office/drawing/2014/main" id="{66BFC2CD-4887-A8C0-F6E4-13F13C92E50E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0" name="Google Shape;8385;p74">
                <a:extLst>
                  <a:ext uri="{FF2B5EF4-FFF2-40B4-BE49-F238E27FC236}">
                    <a16:creationId xmlns:a16="http://schemas.microsoft.com/office/drawing/2014/main" id="{FC052AC1-336A-C92C-7B4F-2603A742E426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1" name="Google Shape;8386;p74">
                <a:extLst>
                  <a:ext uri="{FF2B5EF4-FFF2-40B4-BE49-F238E27FC236}">
                    <a16:creationId xmlns:a16="http://schemas.microsoft.com/office/drawing/2014/main" id="{0C24CD9A-F76A-A3DA-8DA4-12BD48E0C68A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2" name="Google Shape;8387;p74">
                <a:extLst>
                  <a:ext uri="{FF2B5EF4-FFF2-40B4-BE49-F238E27FC236}">
                    <a16:creationId xmlns:a16="http://schemas.microsoft.com/office/drawing/2014/main" id="{B6E8A41D-A06B-A2F0-98C2-1A5A07B67060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63" name="Google Shape;8388;p74">
                <a:extLst>
                  <a:ext uri="{FF2B5EF4-FFF2-40B4-BE49-F238E27FC236}">
                    <a16:creationId xmlns:a16="http://schemas.microsoft.com/office/drawing/2014/main" id="{B67ADAC1-F1DE-7C6B-190E-9333371EDE9B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91" name="Google Shape;8389;p74">
            <a:extLst>
              <a:ext uri="{FF2B5EF4-FFF2-40B4-BE49-F238E27FC236}">
                <a16:creationId xmlns:a16="http://schemas.microsoft.com/office/drawing/2014/main" id="{B1369173-47F4-2CD9-16CD-3A764924A937}"/>
              </a:ext>
            </a:extLst>
          </p:cNvPr>
          <p:cNvGrpSpPr/>
          <p:nvPr/>
        </p:nvGrpSpPr>
        <p:grpSpPr>
          <a:xfrm>
            <a:off x="3308379" y="1941873"/>
            <a:ext cx="1166878" cy="1740458"/>
            <a:chOff x="1716825" y="1121550"/>
            <a:chExt cx="622800" cy="928938"/>
          </a:xfrm>
        </p:grpSpPr>
        <p:grpSp>
          <p:nvGrpSpPr>
            <p:cNvPr id="392" name="Google Shape;8390;p74">
              <a:extLst>
                <a:ext uri="{FF2B5EF4-FFF2-40B4-BE49-F238E27FC236}">
                  <a16:creationId xmlns:a16="http://schemas.microsoft.com/office/drawing/2014/main" id="{A31194E9-D180-535A-0BD9-0E173F70298C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403" name="Google Shape;8391;p74">
                <a:extLst>
                  <a:ext uri="{FF2B5EF4-FFF2-40B4-BE49-F238E27FC236}">
                    <a16:creationId xmlns:a16="http://schemas.microsoft.com/office/drawing/2014/main" id="{FCB330E1-8AC0-D361-3B91-2C985F39CDBF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04" name="Google Shape;8392;p74">
                <a:extLst>
                  <a:ext uri="{FF2B5EF4-FFF2-40B4-BE49-F238E27FC236}">
                    <a16:creationId xmlns:a16="http://schemas.microsoft.com/office/drawing/2014/main" id="{5507B591-CB70-2486-70E7-ED86830ACA9C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93" name="Google Shape;8393;p74">
              <a:extLst>
                <a:ext uri="{FF2B5EF4-FFF2-40B4-BE49-F238E27FC236}">
                  <a16:creationId xmlns:a16="http://schemas.microsoft.com/office/drawing/2014/main" id="{764615E1-AEE0-3BC7-D1F7-31F748090BA0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401" name="Google Shape;8394;p74">
                <a:extLst>
                  <a:ext uri="{FF2B5EF4-FFF2-40B4-BE49-F238E27FC236}">
                    <a16:creationId xmlns:a16="http://schemas.microsoft.com/office/drawing/2014/main" id="{BC777D3D-998A-1E53-EE2D-8C72237EFE3F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02" name="Google Shape;8395;p74">
                <a:extLst>
                  <a:ext uri="{FF2B5EF4-FFF2-40B4-BE49-F238E27FC236}">
                    <a16:creationId xmlns:a16="http://schemas.microsoft.com/office/drawing/2014/main" id="{7B8CAC83-BD1D-BD2A-C080-8E7EEFA76C5E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94" name="Google Shape;8396;p74">
              <a:extLst>
                <a:ext uri="{FF2B5EF4-FFF2-40B4-BE49-F238E27FC236}">
                  <a16:creationId xmlns:a16="http://schemas.microsoft.com/office/drawing/2014/main" id="{7C75AFA4-387B-BB58-3CA5-D2A879F7EE8D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399" name="Google Shape;8397;p74">
                <a:extLst>
                  <a:ext uri="{FF2B5EF4-FFF2-40B4-BE49-F238E27FC236}">
                    <a16:creationId xmlns:a16="http://schemas.microsoft.com/office/drawing/2014/main" id="{12901249-E512-AD50-7543-09DF0BC76374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00" name="Google Shape;8398;p74">
                <a:extLst>
                  <a:ext uri="{FF2B5EF4-FFF2-40B4-BE49-F238E27FC236}">
                    <a16:creationId xmlns:a16="http://schemas.microsoft.com/office/drawing/2014/main" id="{7648F691-E92E-DF0E-1645-162205B3C6D5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95" name="Google Shape;8399;p74">
              <a:extLst>
                <a:ext uri="{FF2B5EF4-FFF2-40B4-BE49-F238E27FC236}">
                  <a16:creationId xmlns:a16="http://schemas.microsoft.com/office/drawing/2014/main" id="{C8836000-5F67-56FC-3604-C967DF6DDB53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397" name="Google Shape;8400;p74">
                <a:extLst>
                  <a:ext uri="{FF2B5EF4-FFF2-40B4-BE49-F238E27FC236}">
                    <a16:creationId xmlns:a16="http://schemas.microsoft.com/office/drawing/2014/main" id="{FA18709B-19A1-295F-84B7-A07EBF4405B9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8" name="Google Shape;8401;p74">
                <a:extLst>
                  <a:ext uri="{FF2B5EF4-FFF2-40B4-BE49-F238E27FC236}">
                    <a16:creationId xmlns:a16="http://schemas.microsoft.com/office/drawing/2014/main" id="{3A13BB04-2676-1E0B-235B-0C9710E4B540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396" name="Google Shape;8402;p74">
              <a:extLst>
                <a:ext uri="{FF2B5EF4-FFF2-40B4-BE49-F238E27FC236}">
                  <a16:creationId xmlns:a16="http://schemas.microsoft.com/office/drawing/2014/main" id="{E093E48E-F1BF-DBBF-4D99-17241140BF2E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05" name="Google Shape;8403;p74">
            <a:extLst>
              <a:ext uri="{FF2B5EF4-FFF2-40B4-BE49-F238E27FC236}">
                <a16:creationId xmlns:a16="http://schemas.microsoft.com/office/drawing/2014/main" id="{B6886293-46D8-5267-F21B-87729CA5B5F3}"/>
              </a:ext>
            </a:extLst>
          </p:cNvPr>
          <p:cNvGrpSpPr/>
          <p:nvPr/>
        </p:nvGrpSpPr>
        <p:grpSpPr>
          <a:xfrm>
            <a:off x="3148024" y="3714516"/>
            <a:ext cx="1478144" cy="1428304"/>
            <a:chOff x="4334725" y="1355875"/>
            <a:chExt cx="3106650" cy="3001900"/>
          </a:xfrm>
        </p:grpSpPr>
        <p:grpSp>
          <p:nvGrpSpPr>
            <p:cNvPr id="406" name="Google Shape;8404;p74">
              <a:extLst>
                <a:ext uri="{FF2B5EF4-FFF2-40B4-BE49-F238E27FC236}">
                  <a16:creationId xmlns:a16="http://schemas.microsoft.com/office/drawing/2014/main" id="{FA815736-9BC9-FA72-5B54-1207125C1CE8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411" name="Google Shape;8405;p74">
                <a:extLst>
                  <a:ext uri="{FF2B5EF4-FFF2-40B4-BE49-F238E27FC236}">
                    <a16:creationId xmlns:a16="http://schemas.microsoft.com/office/drawing/2014/main" id="{FD6E6198-2B0B-5CDE-A12B-4EBE93237429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2" name="Google Shape;8406;p74">
                <a:extLst>
                  <a:ext uri="{FF2B5EF4-FFF2-40B4-BE49-F238E27FC236}">
                    <a16:creationId xmlns:a16="http://schemas.microsoft.com/office/drawing/2014/main" id="{161725C0-EA70-5C44-BDE1-4AADCBE2A682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3" name="Google Shape;8407;p74">
                <a:extLst>
                  <a:ext uri="{FF2B5EF4-FFF2-40B4-BE49-F238E27FC236}">
                    <a16:creationId xmlns:a16="http://schemas.microsoft.com/office/drawing/2014/main" id="{19EE506D-3264-D9DC-36E6-B7FAB75BC6B5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07" name="Google Shape;8408;p74">
              <a:extLst>
                <a:ext uri="{FF2B5EF4-FFF2-40B4-BE49-F238E27FC236}">
                  <a16:creationId xmlns:a16="http://schemas.microsoft.com/office/drawing/2014/main" id="{035F9B93-FBA2-EA31-6B1F-3F890B1085B5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408" name="Google Shape;8409;p74">
                <a:extLst>
                  <a:ext uri="{FF2B5EF4-FFF2-40B4-BE49-F238E27FC236}">
                    <a16:creationId xmlns:a16="http://schemas.microsoft.com/office/drawing/2014/main" id="{E7BD91DE-D919-E7DB-85BD-69359490D6E7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9" name="Google Shape;8410;p74">
                <a:extLst>
                  <a:ext uri="{FF2B5EF4-FFF2-40B4-BE49-F238E27FC236}">
                    <a16:creationId xmlns:a16="http://schemas.microsoft.com/office/drawing/2014/main" id="{5FB6E527-3F67-4726-4FB8-692807EACEF1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10" name="Google Shape;8411;p74">
                <a:extLst>
                  <a:ext uri="{FF2B5EF4-FFF2-40B4-BE49-F238E27FC236}">
                    <a16:creationId xmlns:a16="http://schemas.microsoft.com/office/drawing/2014/main" id="{C16A9F9D-5417-8D80-750C-05129F5BDB0E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414" name="Google Shape;8412;p74">
            <a:extLst>
              <a:ext uri="{FF2B5EF4-FFF2-40B4-BE49-F238E27FC236}">
                <a16:creationId xmlns:a16="http://schemas.microsoft.com/office/drawing/2014/main" id="{38525D5B-1094-38A8-75E9-F382C6399755}"/>
              </a:ext>
            </a:extLst>
          </p:cNvPr>
          <p:cNvGrpSpPr/>
          <p:nvPr/>
        </p:nvGrpSpPr>
        <p:grpSpPr>
          <a:xfrm>
            <a:off x="15381922" y="6976059"/>
            <a:ext cx="624148" cy="1368346"/>
            <a:chOff x="7645573" y="3754300"/>
            <a:chExt cx="293855" cy="644170"/>
          </a:xfrm>
        </p:grpSpPr>
        <p:sp>
          <p:nvSpPr>
            <p:cNvPr id="415" name="Google Shape;8413;p74">
              <a:extLst>
                <a:ext uri="{FF2B5EF4-FFF2-40B4-BE49-F238E27FC236}">
                  <a16:creationId xmlns:a16="http://schemas.microsoft.com/office/drawing/2014/main" id="{095C4A93-EFEB-478D-A009-7493B07CAFB9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6" name="Google Shape;8414;p74">
              <a:extLst>
                <a:ext uri="{FF2B5EF4-FFF2-40B4-BE49-F238E27FC236}">
                  <a16:creationId xmlns:a16="http://schemas.microsoft.com/office/drawing/2014/main" id="{169D4925-CEB9-CB68-0B33-2FDDEEC2243E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17" name="Google Shape;8415;p74">
            <a:extLst>
              <a:ext uri="{FF2B5EF4-FFF2-40B4-BE49-F238E27FC236}">
                <a16:creationId xmlns:a16="http://schemas.microsoft.com/office/drawing/2014/main" id="{6CBAAED2-2D15-C69F-637C-D9E88148499F}"/>
              </a:ext>
            </a:extLst>
          </p:cNvPr>
          <p:cNvGrpSpPr/>
          <p:nvPr/>
        </p:nvGrpSpPr>
        <p:grpSpPr>
          <a:xfrm>
            <a:off x="11225899" y="1941873"/>
            <a:ext cx="1418022" cy="1478718"/>
            <a:chOff x="5830645" y="1256617"/>
            <a:chExt cx="530340" cy="553040"/>
          </a:xfrm>
        </p:grpSpPr>
        <p:grpSp>
          <p:nvGrpSpPr>
            <p:cNvPr id="418" name="Google Shape;8416;p74">
              <a:extLst>
                <a:ext uri="{FF2B5EF4-FFF2-40B4-BE49-F238E27FC236}">
                  <a16:creationId xmlns:a16="http://schemas.microsoft.com/office/drawing/2014/main" id="{78971F41-1D20-805C-5498-83F57A84D365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429" name="Google Shape;8417;p74">
                <a:extLst>
                  <a:ext uri="{FF2B5EF4-FFF2-40B4-BE49-F238E27FC236}">
                    <a16:creationId xmlns:a16="http://schemas.microsoft.com/office/drawing/2014/main" id="{C51C5A20-0706-534A-1FAF-1E4F1ABB7677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30" name="Google Shape;8418;p74">
                <a:extLst>
                  <a:ext uri="{FF2B5EF4-FFF2-40B4-BE49-F238E27FC236}">
                    <a16:creationId xmlns:a16="http://schemas.microsoft.com/office/drawing/2014/main" id="{2E759B41-D3ED-8806-1D4F-755A5827A183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19" name="Google Shape;8419;p74">
              <a:extLst>
                <a:ext uri="{FF2B5EF4-FFF2-40B4-BE49-F238E27FC236}">
                  <a16:creationId xmlns:a16="http://schemas.microsoft.com/office/drawing/2014/main" id="{F92AE143-D99C-D337-B381-7F393D599770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427" name="Google Shape;8420;p74">
                <a:extLst>
                  <a:ext uri="{FF2B5EF4-FFF2-40B4-BE49-F238E27FC236}">
                    <a16:creationId xmlns:a16="http://schemas.microsoft.com/office/drawing/2014/main" id="{8A17036B-4571-A194-60C9-07626CE5A489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28" name="Google Shape;8421;p74">
                <a:extLst>
                  <a:ext uri="{FF2B5EF4-FFF2-40B4-BE49-F238E27FC236}">
                    <a16:creationId xmlns:a16="http://schemas.microsoft.com/office/drawing/2014/main" id="{E9E155AA-C6B1-A265-3DCF-FFEBEE3C012F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20" name="Google Shape;8422;p74">
              <a:extLst>
                <a:ext uri="{FF2B5EF4-FFF2-40B4-BE49-F238E27FC236}">
                  <a16:creationId xmlns:a16="http://schemas.microsoft.com/office/drawing/2014/main" id="{FFCD5436-FF0B-B98D-1E89-FF7EDA8CA554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425" name="Google Shape;8423;p74">
                <a:extLst>
                  <a:ext uri="{FF2B5EF4-FFF2-40B4-BE49-F238E27FC236}">
                    <a16:creationId xmlns:a16="http://schemas.microsoft.com/office/drawing/2014/main" id="{39FE4DCC-283A-3AD6-EB7F-1EDE6EEBDC78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26" name="Google Shape;8424;p74">
                <a:extLst>
                  <a:ext uri="{FF2B5EF4-FFF2-40B4-BE49-F238E27FC236}">
                    <a16:creationId xmlns:a16="http://schemas.microsoft.com/office/drawing/2014/main" id="{E1279156-ADE7-F2F1-A2B0-19DA0971B2C1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21" name="Google Shape;8425;p74">
              <a:extLst>
                <a:ext uri="{FF2B5EF4-FFF2-40B4-BE49-F238E27FC236}">
                  <a16:creationId xmlns:a16="http://schemas.microsoft.com/office/drawing/2014/main" id="{CB5A8A59-A2C6-582F-4F43-3371B04D340B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423" name="Google Shape;8426;p74">
                <a:extLst>
                  <a:ext uri="{FF2B5EF4-FFF2-40B4-BE49-F238E27FC236}">
                    <a16:creationId xmlns:a16="http://schemas.microsoft.com/office/drawing/2014/main" id="{3CB98870-BFC4-4376-28C0-4C3659A75FAE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24" name="Google Shape;8427;p74">
                <a:extLst>
                  <a:ext uri="{FF2B5EF4-FFF2-40B4-BE49-F238E27FC236}">
                    <a16:creationId xmlns:a16="http://schemas.microsoft.com/office/drawing/2014/main" id="{92B02A37-655D-4750-A79D-0B96C7B86A5E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422" name="Google Shape;8428;p74">
              <a:extLst>
                <a:ext uri="{FF2B5EF4-FFF2-40B4-BE49-F238E27FC236}">
                  <a16:creationId xmlns:a16="http://schemas.microsoft.com/office/drawing/2014/main" id="{3951933C-DB87-D007-FEEB-D4C092FCB82B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31" name="Google Shape;8429;p74">
            <a:extLst>
              <a:ext uri="{FF2B5EF4-FFF2-40B4-BE49-F238E27FC236}">
                <a16:creationId xmlns:a16="http://schemas.microsoft.com/office/drawing/2014/main" id="{0A3D33CA-B15D-69F3-E8B3-9668103C1E25}"/>
              </a:ext>
            </a:extLst>
          </p:cNvPr>
          <p:cNvGrpSpPr/>
          <p:nvPr/>
        </p:nvGrpSpPr>
        <p:grpSpPr>
          <a:xfrm>
            <a:off x="1428889" y="5414104"/>
            <a:ext cx="2905910" cy="1242720"/>
            <a:chOff x="732422" y="2990152"/>
            <a:chExt cx="1337773" cy="572102"/>
          </a:xfrm>
        </p:grpSpPr>
        <p:sp>
          <p:nvSpPr>
            <p:cNvPr id="432" name="Google Shape;8430;p74">
              <a:extLst>
                <a:ext uri="{FF2B5EF4-FFF2-40B4-BE49-F238E27FC236}">
                  <a16:creationId xmlns:a16="http://schemas.microsoft.com/office/drawing/2014/main" id="{A706F943-F092-5843-5EA4-A05C677CAE2F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3" name="Google Shape;8431;p74">
              <a:extLst>
                <a:ext uri="{FF2B5EF4-FFF2-40B4-BE49-F238E27FC236}">
                  <a16:creationId xmlns:a16="http://schemas.microsoft.com/office/drawing/2014/main" id="{B8D4A9CA-01BF-3AB3-6A39-EC314C1D9185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4" name="Google Shape;8432;p74">
              <a:extLst>
                <a:ext uri="{FF2B5EF4-FFF2-40B4-BE49-F238E27FC236}">
                  <a16:creationId xmlns:a16="http://schemas.microsoft.com/office/drawing/2014/main" id="{22ADC439-7943-4E9C-B0C4-E31D6FF56417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5" name="Google Shape;8433;p74">
              <a:extLst>
                <a:ext uri="{FF2B5EF4-FFF2-40B4-BE49-F238E27FC236}">
                  <a16:creationId xmlns:a16="http://schemas.microsoft.com/office/drawing/2014/main" id="{5841698C-E20E-AAD5-5470-61FAB26D6B46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6" name="Google Shape;8434;p74">
              <a:extLst>
                <a:ext uri="{FF2B5EF4-FFF2-40B4-BE49-F238E27FC236}">
                  <a16:creationId xmlns:a16="http://schemas.microsoft.com/office/drawing/2014/main" id="{1427D4AC-8633-DB4A-7676-D9330EC855BC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7" name="Google Shape;8435;p74">
              <a:extLst>
                <a:ext uri="{FF2B5EF4-FFF2-40B4-BE49-F238E27FC236}">
                  <a16:creationId xmlns:a16="http://schemas.microsoft.com/office/drawing/2014/main" id="{762A3768-F277-1112-AACF-ADC0C847DE5A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38" name="Google Shape;1529;p70">
            <a:extLst>
              <a:ext uri="{FF2B5EF4-FFF2-40B4-BE49-F238E27FC236}">
                <a16:creationId xmlns:a16="http://schemas.microsoft.com/office/drawing/2014/main" id="{ECA5BBE8-F979-C75A-98CD-49092F2AF3F7}"/>
              </a:ext>
            </a:extLst>
          </p:cNvPr>
          <p:cNvSpPr txBox="1">
            <a:spLocks/>
          </p:cNvSpPr>
          <p:nvPr/>
        </p:nvSpPr>
        <p:spPr>
          <a:xfrm>
            <a:off x="1428888" y="599996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4000" dirty="0">
                <a:solidFill>
                  <a:schemeClr val="lt1"/>
                </a:solidFill>
                <a:cs typeface="B Nazanin" panose="00000700000000000000" pitchFamily="2" charset="-78"/>
              </a:rPr>
              <a:t>انواع نمودارهای خلاقانه:</a:t>
            </a:r>
            <a:endParaRPr lang="fa-IR" sz="4000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7162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" name="Google Shape;8440;p75">
            <a:extLst>
              <a:ext uri="{FF2B5EF4-FFF2-40B4-BE49-F238E27FC236}">
                <a16:creationId xmlns:a16="http://schemas.microsoft.com/office/drawing/2014/main" id="{5DB218CF-AF8C-3649-3E1B-3CCA98BF22B7}"/>
              </a:ext>
            </a:extLst>
          </p:cNvPr>
          <p:cNvGrpSpPr/>
          <p:nvPr/>
        </p:nvGrpSpPr>
        <p:grpSpPr>
          <a:xfrm>
            <a:off x="1417159" y="1931744"/>
            <a:ext cx="3272234" cy="3052288"/>
            <a:chOff x="729238" y="1179665"/>
            <a:chExt cx="1636117" cy="1526144"/>
          </a:xfrm>
        </p:grpSpPr>
        <p:grpSp>
          <p:nvGrpSpPr>
            <p:cNvPr id="3" name="Google Shape;8441;p75">
              <a:extLst>
                <a:ext uri="{FF2B5EF4-FFF2-40B4-BE49-F238E27FC236}">
                  <a16:creationId xmlns:a16="http://schemas.microsoft.com/office/drawing/2014/main" id="{DA4EAE22-7295-88AF-38FE-AD4B9F42BF51}"/>
                </a:ext>
              </a:extLst>
            </p:cNvPr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141" name="Google Shape;8442;p75">
                <a:extLst>
                  <a:ext uri="{FF2B5EF4-FFF2-40B4-BE49-F238E27FC236}">
                    <a16:creationId xmlns:a16="http://schemas.microsoft.com/office/drawing/2014/main" id="{F727F19E-ABAF-8E96-6923-4601B7824373}"/>
                  </a:ext>
                </a:extLst>
              </p:cNvPr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2" name="Google Shape;8443;p75">
                <a:extLst>
                  <a:ext uri="{FF2B5EF4-FFF2-40B4-BE49-F238E27FC236}">
                    <a16:creationId xmlns:a16="http://schemas.microsoft.com/office/drawing/2014/main" id="{FF452411-EFBB-8C2A-F9BD-D5864D79E874}"/>
                  </a:ext>
                </a:extLst>
              </p:cNvPr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3" name="Google Shape;8444;p75">
                <a:extLst>
                  <a:ext uri="{FF2B5EF4-FFF2-40B4-BE49-F238E27FC236}">
                    <a16:creationId xmlns:a16="http://schemas.microsoft.com/office/drawing/2014/main" id="{AA69ECE3-FA50-9C9F-B2ED-9F3BD1ED6BAB}"/>
                  </a:ext>
                </a:extLst>
              </p:cNvPr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4" name="Google Shape;8445;p75">
                <a:extLst>
                  <a:ext uri="{FF2B5EF4-FFF2-40B4-BE49-F238E27FC236}">
                    <a16:creationId xmlns:a16="http://schemas.microsoft.com/office/drawing/2014/main" id="{DBD8E1AA-C8D2-1B54-6DC9-DABD63057F27}"/>
                  </a:ext>
                </a:extLst>
              </p:cNvPr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5" name="Google Shape;8446;p75">
                <a:extLst>
                  <a:ext uri="{FF2B5EF4-FFF2-40B4-BE49-F238E27FC236}">
                    <a16:creationId xmlns:a16="http://schemas.microsoft.com/office/drawing/2014/main" id="{8EA1F2F1-398C-4242-FA38-BD9061E308F8}"/>
                  </a:ext>
                </a:extLst>
              </p:cNvPr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6" name="Google Shape;8447;p75">
                <a:extLst>
                  <a:ext uri="{FF2B5EF4-FFF2-40B4-BE49-F238E27FC236}">
                    <a16:creationId xmlns:a16="http://schemas.microsoft.com/office/drawing/2014/main" id="{0FF38FC3-906E-5F42-FA5F-2DC2CB17438D}"/>
                  </a:ext>
                </a:extLst>
              </p:cNvPr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7" name="Google Shape;8448;p75">
                <a:extLst>
                  <a:ext uri="{FF2B5EF4-FFF2-40B4-BE49-F238E27FC236}">
                    <a16:creationId xmlns:a16="http://schemas.microsoft.com/office/drawing/2014/main" id="{B0BC7AD0-0A1E-14FE-4071-E8DCD5D784B2}"/>
                  </a:ext>
                </a:extLst>
              </p:cNvPr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8" name="Google Shape;8449;p75">
                <a:extLst>
                  <a:ext uri="{FF2B5EF4-FFF2-40B4-BE49-F238E27FC236}">
                    <a16:creationId xmlns:a16="http://schemas.microsoft.com/office/drawing/2014/main" id="{BC536708-C93A-36ED-D96C-241F35DF0B9E}"/>
                  </a:ext>
                </a:extLst>
              </p:cNvPr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9" name="Google Shape;8450;p75">
                <a:extLst>
                  <a:ext uri="{FF2B5EF4-FFF2-40B4-BE49-F238E27FC236}">
                    <a16:creationId xmlns:a16="http://schemas.microsoft.com/office/drawing/2014/main" id="{668AB978-0C6F-C57F-1A76-9BE4DA6673B0}"/>
                  </a:ext>
                </a:extLst>
              </p:cNvPr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0" name="Google Shape;8451;p75">
                <a:extLst>
                  <a:ext uri="{FF2B5EF4-FFF2-40B4-BE49-F238E27FC236}">
                    <a16:creationId xmlns:a16="http://schemas.microsoft.com/office/drawing/2014/main" id="{4F7A2868-F0DD-457C-5A61-F902651C2822}"/>
                  </a:ext>
                </a:extLst>
              </p:cNvPr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" name="Google Shape;8452;p75">
              <a:extLst>
                <a:ext uri="{FF2B5EF4-FFF2-40B4-BE49-F238E27FC236}">
                  <a16:creationId xmlns:a16="http://schemas.microsoft.com/office/drawing/2014/main" id="{B062C9C4-8275-3F96-BF2B-1666E30AD8FB}"/>
                </a:ext>
              </a:extLst>
            </p:cNvPr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131" name="Google Shape;8453;p75">
                <a:extLst>
                  <a:ext uri="{FF2B5EF4-FFF2-40B4-BE49-F238E27FC236}">
                    <a16:creationId xmlns:a16="http://schemas.microsoft.com/office/drawing/2014/main" id="{680A7DB7-1AE2-DB14-1F35-855828A44C95}"/>
                  </a:ext>
                </a:extLst>
              </p:cNvPr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2" name="Google Shape;8454;p75">
                <a:extLst>
                  <a:ext uri="{FF2B5EF4-FFF2-40B4-BE49-F238E27FC236}">
                    <a16:creationId xmlns:a16="http://schemas.microsoft.com/office/drawing/2014/main" id="{4F09C8C9-A232-5F89-F11F-FD8F72372A3F}"/>
                  </a:ext>
                </a:extLst>
              </p:cNvPr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3" name="Google Shape;8455;p75">
                <a:extLst>
                  <a:ext uri="{FF2B5EF4-FFF2-40B4-BE49-F238E27FC236}">
                    <a16:creationId xmlns:a16="http://schemas.microsoft.com/office/drawing/2014/main" id="{11F05C14-9E18-7596-4B7D-414158EF4107}"/>
                  </a:ext>
                </a:extLst>
              </p:cNvPr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4" name="Google Shape;8456;p75">
                <a:extLst>
                  <a:ext uri="{FF2B5EF4-FFF2-40B4-BE49-F238E27FC236}">
                    <a16:creationId xmlns:a16="http://schemas.microsoft.com/office/drawing/2014/main" id="{0B4DAC46-1939-5AB3-9BEE-36FCB82F3143}"/>
                  </a:ext>
                </a:extLst>
              </p:cNvPr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5" name="Google Shape;8457;p75">
                <a:extLst>
                  <a:ext uri="{FF2B5EF4-FFF2-40B4-BE49-F238E27FC236}">
                    <a16:creationId xmlns:a16="http://schemas.microsoft.com/office/drawing/2014/main" id="{7C3E2FC9-C5C2-600D-BA54-6BED1BC84727}"/>
                  </a:ext>
                </a:extLst>
              </p:cNvPr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" name="Google Shape;8458;p75">
                <a:extLst>
                  <a:ext uri="{FF2B5EF4-FFF2-40B4-BE49-F238E27FC236}">
                    <a16:creationId xmlns:a16="http://schemas.microsoft.com/office/drawing/2014/main" id="{CFE579CD-C8F7-1B7A-9C05-9ED75B6FC0D1}"/>
                  </a:ext>
                </a:extLst>
              </p:cNvPr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" name="Google Shape;8459;p75">
                <a:extLst>
                  <a:ext uri="{FF2B5EF4-FFF2-40B4-BE49-F238E27FC236}">
                    <a16:creationId xmlns:a16="http://schemas.microsoft.com/office/drawing/2014/main" id="{F831A366-974E-6FA6-E673-076DF39FD72E}"/>
                  </a:ext>
                </a:extLst>
              </p:cNvPr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" name="Google Shape;8460;p75">
                <a:extLst>
                  <a:ext uri="{FF2B5EF4-FFF2-40B4-BE49-F238E27FC236}">
                    <a16:creationId xmlns:a16="http://schemas.microsoft.com/office/drawing/2014/main" id="{4B62B1F8-3E3B-159C-3EB3-BC4BABDA311B}"/>
                  </a:ext>
                </a:extLst>
              </p:cNvPr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9" name="Google Shape;8461;p75">
                <a:extLst>
                  <a:ext uri="{FF2B5EF4-FFF2-40B4-BE49-F238E27FC236}">
                    <a16:creationId xmlns:a16="http://schemas.microsoft.com/office/drawing/2014/main" id="{5C5B4E19-09D1-1438-DA4D-DA5FFEA12438}"/>
                  </a:ext>
                </a:extLst>
              </p:cNvPr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0" name="Google Shape;8462;p75">
                <a:extLst>
                  <a:ext uri="{FF2B5EF4-FFF2-40B4-BE49-F238E27FC236}">
                    <a16:creationId xmlns:a16="http://schemas.microsoft.com/office/drawing/2014/main" id="{17707FB6-15F0-4A9C-6059-C10BD345CE97}"/>
                  </a:ext>
                </a:extLst>
              </p:cNvPr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3" name="Google Shape;8463;p75">
              <a:extLst>
                <a:ext uri="{FF2B5EF4-FFF2-40B4-BE49-F238E27FC236}">
                  <a16:creationId xmlns:a16="http://schemas.microsoft.com/office/drawing/2014/main" id="{5E37263A-9263-12CA-7955-89AF96256BA1}"/>
                </a:ext>
              </a:extLst>
            </p:cNvPr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121" name="Google Shape;8464;p75">
                <a:extLst>
                  <a:ext uri="{FF2B5EF4-FFF2-40B4-BE49-F238E27FC236}">
                    <a16:creationId xmlns:a16="http://schemas.microsoft.com/office/drawing/2014/main" id="{D5D6672E-97FF-B0C3-112F-F49ACFF219FD}"/>
                  </a:ext>
                </a:extLst>
              </p:cNvPr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2" name="Google Shape;8465;p75">
                <a:extLst>
                  <a:ext uri="{FF2B5EF4-FFF2-40B4-BE49-F238E27FC236}">
                    <a16:creationId xmlns:a16="http://schemas.microsoft.com/office/drawing/2014/main" id="{BECCD9E7-0A79-E868-33AF-84449FDAA6DA}"/>
                  </a:ext>
                </a:extLst>
              </p:cNvPr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3" name="Google Shape;8466;p75">
                <a:extLst>
                  <a:ext uri="{FF2B5EF4-FFF2-40B4-BE49-F238E27FC236}">
                    <a16:creationId xmlns:a16="http://schemas.microsoft.com/office/drawing/2014/main" id="{696B3F9F-D5E8-C8C1-B15C-3D9BCFB49678}"/>
                  </a:ext>
                </a:extLst>
              </p:cNvPr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4" name="Google Shape;8467;p75">
                <a:extLst>
                  <a:ext uri="{FF2B5EF4-FFF2-40B4-BE49-F238E27FC236}">
                    <a16:creationId xmlns:a16="http://schemas.microsoft.com/office/drawing/2014/main" id="{055E642B-F787-EA90-1021-8CDDD4A505EA}"/>
                  </a:ext>
                </a:extLst>
              </p:cNvPr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5" name="Google Shape;8468;p75">
                <a:extLst>
                  <a:ext uri="{FF2B5EF4-FFF2-40B4-BE49-F238E27FC236}">
                    <a16:creationId xmlns:a16="http://schemas.microsoft.com/office/drawing/2014/main" id="{856D7515-A882-9BF8-906E-C4265C4D3F56}"/>
                  </a:ext>
                </a:extLst>
              </p:cNvPr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6" name="Google Shape;8469;p75">
                <a:extLst>
                  <a:ext uri="{FF2B5EF4-FFF2-40B4-BE49-F238E27FC236}">
                    <a16:creationId xmlns:a16="http://schemas.microsoft.com/office/drawing/2014/main" id="{211DBE81-2D20-A43D-152F-77A23C87FE68}"/>
                  </a:ext>
                </a:extLst>
              </p:cNvPr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7" name="Google Shape;8470;p75">
                <a:extLst>
                  <a:ext uri="{FF2B5EF4-FFF2-40B4-BE49-F238E27FC236}">
                    <a16:creationId xmlns:a16="http://schemas.microsoft.com/office/drawing/2014/main" id="{BC4A32F3-CC6F-50CD-056E-6872F6CEB8C6}"/>
                  </a:ext>
                </a:extLst>
              </p:cNvPr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8" name="Google Shape;8471;p75">
                <a:extLst>
                  <a:ext uri="{FF2B5EF4-FFF2-40B4-BE49-F238E27FC236}">
                    <a16:creationId xmlns:a16="http://schemas.microsoft.com/office/drawing/2014/main" id="{9323DAEB-A0BB-F0F6-75E2-718E71C576A8}"/>
                  </a:ext>
                </a:extLst>
              </p:cNvPr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9" name="Google Shape;8472;p75">
                <a:extLst>
                  <a:ext uri="{FF2B5EF4-FFF2-40B4-BE49-F238E27FC236}">
                    <a16:creationId xmlns:a16="http://schemas.microsoft.com/office/drawing/2014/main" id="{66291030-44F2-1252-91ED-D988AD1F429A}"/>
                  </a:ext>
                </a:extLst>
              </p:cNvPr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0" name="Google Shape;8473;p75">
                <a:extLst>
                  <a:ext uri="{FF2B5EF4-FFF2-40B4-BE49-F238E27FC236}">
                    <a16:creationId xmlns:a16="http://schemas.microsoft.com/office/drawing/2014/main" id="{408841B4-6AF8-D7E6-6127-7852589C9618}"/>
                  </a:ext>
                </a:extLst>
              </p:cNvPr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4" name="Google Shape;8474;p75">
              <a:extLst>
                <a:ext uri="{FF2B5EF4-FFF2-40B4-BE49-F238E27FC236}">
                  <a16:creationId xmlns:a16="http://schemas.microsoft.com/office/drawing/2014/main" id="{5D9CEFEB-CC35-9315-A822-5B5F1BDAC00A}"/>
                </a:ext>
              </a:extLst>
            </p:cNvPr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111" name="Google Shape;8475;p75">
                <a:extLst>
                  <a:ext uri="{FF2B5EF4-FFF2-40B4-BE49-F238E27FC236}">
                    <a16:creationId xmlns:a16="http://schemas.microsoft.com/office/drawing/2014/main" id="{D6F230A8-82E6-6B04-D96A-5E3A5B7B0249}"/>
                  </a:ext>
                </a:extLst>
              </p:cNvPr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2" name="Google Shape;8476;p75">
                <a:extLst>
                  <a:ext uri="{FF2B5EF4-FFF2-40B4-BE49-F238E27FC236}">
                    <a16:creationId xmlns:a16="http://schemas.microsoft.com/office/drawing/2014/main" id="{C28E7F78-BD5C-F2A0-76AC-2CE7C0FA6CF5}"/>
                  </a:ext>
                </a:extLst>
              </p:cNvPr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8477;p75">
                <a:extLst>
                  <a:ext uri="{FF2B5EF4-FFF2-40B4-BE49-F238E27FC236}">
                    <a16:creationId xmlns:a16="http://schemas.microsoft.com/office/drawing/2014/main" id="{A64BAC75-F7B5-5C13-5B20-02E94E61AF54}"/>
                  </a:ext>
                </a:extLst>
              </p:cNvPr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4" name="Google Shape;8478;p75">
                <a:extLst>
                  <a:ext uri="{FF2B5EF4-FFF2-40B4-BE49-F238E27FC236}">
                    <a16:creationId xmlns:a16="http://schemas.microsoft.com/office/drawing/2014/main" id="{98860E34-CE51-67F6-C2E0-5B7A14D8641F}"/>
                  </a:ext>
                </a:extLst>
              </p:cNvPr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5" name="Google Shape;8479;p75">
                <a:extLst>
                  <a:ext uri="{FF2B5EF4-FFF2-40B4-BE49-F238E27FC236}">
                    <a16:creationId xmlns:a16="http://schemas.microsoft.com/office/drawing/2014/main" id="{A0A1E9D7-CADB-9BF3-48E0-A5206C70138D}"/>
                  </a:ext>
                </a:extLst>
              </p:cNvPr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6" name="Google Shape;8480;p75">
                <a:extLst>
                  <a:ext uri="{FF2B5EF4-FFF2-40B4-BE49-F238E27FC236}">
                    <a16:creationId xmlns:a16="http://schemas.microsoft.com/office/drawing/2014/main" id="{10F4796F-6A0E-DC74-4289-B5C181AC71C4}"/>
                  </a:ext>
                </a:extLst>
              </p:cNvPr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7" name="Google Shape;8481;p75">
                <a:extLst>
                  <a:ext uri="{FF2B5EF4-FFF2-40B4-BE49-F238E27FC236}">
                    <a16:creationId xmlns:a16="http://schemas.microsoft.com/office/drawing/2014/main" id="{ED213914-B6CB-CE41-FACD-B9EBE9257B57}"/>
                  </a:ext>
                </a:extLst>
              </p:cNvPr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8" name="Google Shape;8482;p75">
                <a:extLst>
                  <a:ext uri="{FF2B5EF4-FFF2-40B4-BE49-F238E27FC236}">
                    <a16:creationId xmlns:a16="http://schemas.microsoft.com/office/drawing/2014/main" id="{086696B7-E78F-BADA-3A2A-554D9366DBEE}"/>
                  </a:ext>
                </a:extLst>
              </p:cNvPr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9" name="Google Shape;8483;p75">
                <a:extLst>
                  <a:ext uri="{FF2B5EF4-FFF2-40B4-BE49-F238E27FC236}">
                    <a16:creationId xmlns:a16="http://schemas.microsoft.com/office/drawing/2014/main" id="{91CBD9E1-CEB6-86FC-9591-2E1D3D0C6505}"/>
                  </a:ext>
                </a:extLst>
              </p:cNvPr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0" name="Google Shape;8484;p75">
                <a:extLst>
                  <a:ext uri="{FF2B5EF4-FFF2-40B4-BE49-F238E27FC236}">
                    <a16:creationId xmlns:a16="http://schemas.microsoft.com/office/drawing/2014/main" id="{2F728F0E-7865-1E03-D49C-9D12FEF23233}"/>
                  </a:ext>
                </a:extLst>
              </p:cNvPr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5" name="Google Shape;8485;p75">
              <a:extLst>
                <a:ext uri="{FF2B5EF4-FFF2-40B4-BE49-F238E27FC236}">
                  <a16:creationId xmlns:a16="http://schemas.microsoft.com/office/drawing/2014/main" id="{7B6ED16C-1717-37A2-0A27-072A108ECBAE}"/>
                </a:ext>
              </a:extLst>
            </p:cNvPr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101" name="Google Shape;8486;p75">
                <a:extLst>
                  <a:ext uri="{FF2B5EF4-FFF2-40B4-BE49-F238E27FC236}">
                    <a16:creationId xmlns:a16="http://schemas.microsoft.com/office/drawing/2014/main" id="{F585F091-E7F0-EE16-5C0D-4CC8CB72D095}"/>
                  </a:ext>
                </a:extLst>
              </p:cNvPr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2" name="Google Shape;8487;p75">
                <a:extLst>
                  <a:ext uri="{FF2B5EF4-FFF2-40B4-BE49-F238E27FC236}">
                    <a16:creationId xmlns:a16="http://schemas.microsoft.com/office/drawing/2014/main" id="{74485445-25E3-7E54-060F-F265B8B0B68A}"/>
                  </a:ext>
                </a:extLst>
              </p:cNvPr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3" name="Google Shape;8488;p75">
                <a:extLst>
                  <a:ext uri="{FF2B5EF4-FFF2-40B4-BE49-F238E27FC236}">
                    <a16:creationId xmlns:a16="http://schemas.microsoft.com/office/drawing/2014/main" id="{3BF2086A-CB0B-235B-CA85-07E3E51F9010}"/>
                  </a:ext>
                </a:extLst>
              </p:cNvPr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4" name="Google Shape;8489;p75">
                <a:extLst>
                  <a:ext uri="{FF2B5EF4-FFF2-40B4-BE49-F238E27FC236}">
                    <a16:creationId xmlns:a16="http://schemas.microsoft.com/office/drawing/2014/main" id="{F20341A0-8D73-E7EA-A3BE-306732498CCF}"/>
                  </a:ext>
                </a:extLst>
              </p:cNvPr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5" name="Google Shape;8490;p75">
                <a:extLst>
                  <a:ext uri="{FF2B5EF4-FFF2-40B4-BE49-F238E27FC236}">
                    <a16:creationId xmlns:a16="http://schemas.microsoft.com/office/drawing/2014/main" id="{16457D76-8BBC-A704-9CBC-57AF69E2C36D}"/>
                  </a:ext>
                </a:extLst>
              </p:cNvPr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6" name="Google Shape;8491;p75">
                <a:extLst>
                  <a:ext uri="{FF2B5EF4-FFF2-40B4-BE49-F238E27FC236}">
                    <a16:creationId xmlns:a16="http://schemas.microsoft.com/office/drawing/2014/main" id="{139A3330-1BCF-4D7F-4AEF-E11E96544176}"/>
                  </a:ext>
                </a:extLst>
              </p:cNvPr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" name="Google Shape;8492;p75">
                <a:extLst>
                  <a:ext uri="{FF2B5EF4-FFF2-40B4-BE49-F238E27FC236}">
                    <a16:creationId xmlns:a16="http://schemas.microsoft.com/office/drawing/2014/main" id="{62B537B8-DA27-F84C-B7DC-F483E6367DD7}"/>
                  </a:ext>
                </a:extLst>
              </p:cNvPr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" name="Google Shape;8493;p75">
                <a:extLst>
                  <a:ext uri="{FF2B5EF4-FFF2-40B4-BE49-F238E27FC236}">
                    <a16:creationId xmlns:a16="http://schemas.microsoft.com/office/drawing/2014/main" id="{70C4C482-9116-AD8F-93A2-E0970B2AC00A}"/>
                  </a:ext>
                </a:extLst>
              </p:cNvPr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9" name="Google Shape;8494;p75">
                <a:extLst>
                  <a:ext uri="{FF2B5EF4-FFF2-40B4-BE49-F238E27FC236}">
                    <a16:creationId xmlns:a16="http://schemas.microsoft.com/office/drawing/2014/main" id="{8E5F7A3F-9926-69CB-2034-9533842D049E}"/>
                  </a:ext>
                </a:extLst>
              </p:cNvPr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0" name="Google Shape;8495;p75">
                <a:extLst>
                  <a:ext uri="{FF2B5EF4-FFF2-40B4-BE49-F238E27FC236}">
                    <a16:creationId xmlns:a16="http://schemas.microsoft.com/office/drawing/2014/main" id="{C22677D0-CA55-E21D-368B-5F709DD8E36A}"/>
                  </a:ext>
                </a:extLst>
              </p:cNvPr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6" name="Google Shape;8496;p75">
              <a:extLst>
                <a:ext uri="{FF2B5EF4-FFF2-40B4-BE49-F238E27FC236}">
                  <a16:creationId xmlns:a16="http://schemas.microsoft.com/office/drawing/2014/main" id="{E0610865-53E9-F3DC-F3F5-9C5F94DE88D1}"/>
                </a:ext>
              </a:extLst>
            </p:cNvPr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91" name="Google Shape;8497;p75">
                <a:extLst>
                  <a:ext uri="{FF2B5EF4-FFF2-40B4-BE49-F238E27FC236}">
                    <a16:creationId xmlns:a16="http://schemas.microsoft.com/office/drawing/2014/main" id="{2024F016-9B3D-93BD-AD6A-3D69B1FDF997}"/>
                  </a:ext>
                </a:extLst>
              </p:cNvPr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2" name="Google Shape;8498;p75">
                <a:extLst>
                  <a:ext uri="{FF2B5EF4-FFF2-40B4-BE49-F238E27FC236}">
                    <a16:creationId xmlns:a16="http://schemas.microsoft.com/office/drawing/2014/main" id="{DA2C107D-657F-C6C7-76FE-9D9D190218F8}"/>
                  </a:ext>
                </a:extLst>
              </p:cNvPr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3" name="Google Shape;8499;p75">
                <a:extLst>
                  <a:ext uri="{FF2B5EF4-FFF2-40B4-BE49-F238E27FC236}">
                    <a16:creationId xmlns:a16="http://schemas.microsoft.com/office/drawing/2014/main" id="{14119EA3-DCE5-1F2F-F627-C6533769FBD3}"/>
                  </a:ext>
                </a:extLst>
              </p:cNvPr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4" name="Google Shape;8500;p75">
                <a:extLst>
                  <a:ext uri="{FF2B5EF4-FFF2-40B4-BE49-F238E27FC236}">
                    <a16:creationId xmlns:a16="http://schemas.microsoft.com/office/drawing/2014/main" id="{93E2FC54-B112-B1D4-E86E-EBBA07B6D7C2}"/>
                  </a:ext>
                </a:extLst>
              </p:cNvPr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5" name="Google Shape;8501;p75">
                <a:extLst>
                  <a:ext uri="{FF2B5EF4-FFF2-40B4-BE49-F238E27FC236}">
                    <a16:creationId xmlns:a16="http://schemas.microsoft.com/office/drawing/2014/main" id="{3B20D9F5-093F-C95A-4B74-AFBB4E4E704F}"/>
                  </a:ext>
                </a:extLst>
              </p:cNvPr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6" name="Google Shape;8502;p75">
                <a:extLst>
                  <a:ext uri="{FF2B5EF4-FFF2-40B4-BE49-F238E27FC236}">
                    <a16:creationId xmlns:a16="http://schemas.microsoft.com/office/drawing/2014/main" id="{641CF604-A327-1CC4-692E-F4250624C0AC}"/>
                  </a:ext>
                </a:extLst>
              </p:cNvPr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7" name="Google Shape;8503;p75">
                <a:extLst>
                  <a:ext uri="{FF2B5EF4-FFF2-40B4-BE49-F238E27FC236}">
                    <a16:creationId xmlns:a16="http://schemas.microsoft.com/office/drawing/2014/main" id="{BAA47BB4-8C1B-7F68-1787-7228C89B9CCC}"/>
                  </a:ext>
                </a:extLst>
              </p:cNvPr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8" name="Google Shape;8504;p75">
                <a:extLst>
                  <a:ext uri="{FF2B5EF4-FFF2-40B4-BE49-F238E27FC236}">
                    <a16:creationId xmlns:a16="http://schemas.microsoft.com/office/drawing/2014/main" id="{2143D46C-D41D-58DC-60D3-43748D43F7C2}"/>
                  </a:ext>
                </a:extLst>
              </p:cNvPr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9" name="Google Shape;8505;p75">
                <a:extLst>
                  <a:ext uri="{FF2B5EF4-FFF2-40B4-BE49-F238E27FC236}">
                    <a16:creationId xmlns:a16="http://schemas.microsoft.com/office/drawing/2014/main" id="{D204EB96-7119-E00E-0C0B-38622EA128E5}"/>
                  </a:ext>
                </a:extLst>
              </p:cNvPr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0" name="Google Shape;8506;p75">
                <a:extLst>
                  <a:ext uri="{FF2B5EF4-FFF2-40B4-BE49-F238E27FC236}">
                    <a16:creationId xmlns:a16="http://schemas.microsoft.com/office/drawing/2014/main" id="{30E43EEA-5E5A-799B-88DF-647DE6576871}"/>
                  </a:ext>
                </a:extLst>
              </p:cNvPr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7" name="Google Shape;8507;p75">
              <a:extLst>
                <a:ext uri="{FF2B5EF4-FFF2-40B4-BE49-F238E27FC236}">
                  <a16:creationId xmlns:a16="http://schemas.microsoft.com/office/drawing/2014/main" id="{17385FFA-E337-6CFE-1617-0E333819877F}"/>
                </a:ext>
              </a:extLst>
            </p:cNvPr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81" name="Google Shape;8508;p75">
                <a:extLst>
                  <a:ext uri="{FF2B5EF4-FFF2-40B4-BE49-F238E27FC236}">
                    <a16:creationId xmlns:a16="http://schemas.microsoft.com/office/drawing/2014/main" id="{03B57A3B-FD2F-A50C-7DDA-1A1F0E1F7F74}"/>
                  </a:ext>
                </a:extLst>
              </p:cNvPr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2" name="Google Shape;8509;p75">
                <a:extLst>
                  <a:ext uri="{FF2B5EF4-FFF2-40B4-BE49-F238E27FC236}">
                    <a16:creationId xmlns:a16="http://schemas.microsoft.com/office/drawing/2014/main" id="{2F4DCA41-B087-C668-CDE4-94773639620C}"/>
                  </a:ext>
                </a:extLst>
              </p:cNvPr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3" name="Google Shape;8510;p75">
                <a:extLst>
                  <a:ext uri="{FF2B5EF4-FFF2-40B4-BE49-F238E27FC236}">
                    <a16:creationId xmlns:a16="http://schemas.microsoft.com/office/drawing/2014/main" id="{A8379CFC-E276-5357-4252-409454BEEE11}"/>
                  </a:ext>
                </a:extLst>
              </p:cNvPr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4" name="Google Shape;8511;p75">
                <a:extLst>
                  <a:ext uri="{FF2B5EF4-FFF2-40B4-BE49-F238E27FC236}">
                    <a16:creationId xmlns:a16="http://schemas.microsoft.com/office/drawing/2014/main" id="{0F674106-A757-9910-CC13-B5D0050269F2}"/>
                  </a:ext>
                </a:extLst>
              </p:cNvPr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5" name="Google Shape;8512;p75">
                <a:extLst>
                  <a:ext uri="{FF2B5EF4-FFF2-40B4-BE49-F238E27FC236}">
                    <a16:creationId xmlns:a16="http://schemas.microsoft.com/office/drawing/2014/main" id="{9A044D1C-8E59-6688-F8E5-0A8BC098AB62}"/>
                  </a:ext>
                </a:extLst>
              </p:cNvPr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6" name="Google Shape;8513;p75">
                <a:extLst>
                  <a:ext uri="{FF2B5EF4-FFF2-40B4-BE49-F238E27FC236}">
                    <a16:creationId xmlns:a16="http://schemas.microsoft.com/office/drawing/2014/main" id="{3719FC5F-A64D-DEA5-355B-0D448C2F78F6}"/>
                  </a:ext>
                </a:extLst>
              </p:cNvPr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7" name="Google Shape;8514;p75">
                <a:extLst>
                  <a:ext uri="{FF2B5EF4-FFF2-40B4-BE49-F238E27FC236}">
                    <a16:creationId xmlns:a16="http://schemas.microsoft.com/office/drawing/2014/main" id="{1DC63586-8EDE-7726-6216-00D23C2C3E1C}"/>
                  </a:ext>
                </a:extLst>
              </p:cNvPr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8" name="Google Shape;8515;p75">
                <a:extLst>
                  <a:ext uri="{FF2B5EF4-FFF2-40B4-BE49-F238E27FC236}">
                    <a16:creationId xmlns:a16="http://schemas.microsoft.com/office/drawing/2014/main" id="{E334F864-18ED-D54E-7798-52364DC8E264}"/>
                  </a:ext>
                </a:extLst>
              </p:cNvPr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9" name="Google Shape;8516;p75">
                <a:extLst>
                  <a:ext uri="{FF2B5EF4-FFF2-40B4-BE49-F238E27FC236}">
                    <a16:creationId xmlns:a16="http://schemas.microsoft.com/office/drawing/2014/main" id="{41002975-5050-64CE-8A4F-0134C780A31E}"/>
                  </a:ext>
                </a:extLst>
              </p:cNvPr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90" name="Google Shape;8517;p75">
                <a:extLst>
                  <a:ext uri="{FF2B5EF4-FFF2-40B4-BE49-F238E27FC236}">
                    <a16:creationId xmlns:a16="http://schemas.microsoft.com/office/drawing/2014/main" id="{CB369373-510F-B338-961C-C7C55DB7299E}"/>
                  </a:ext>
                </a:extLst>
              </p:cNvPr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8" name="Google Shape;8518;p75">
              <a:extLst>
                <a:ext uri="{FF2B5EF4-FFF2-40B4-BE49-F238E27FC236}">
                  <a16:creationId xmlns:a16="http://schemas.microsoft.com/office/drawing/2014/main" id="{6170C15B-717E-7467-B03E-80DC3F94CBBF}"/>
                </a:ext>
              </a:extLst>
            </p:cNvPr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71" name="Google Shape;8519;p75">
                <a:extLst>
                  <a:ext uri="{FF2B5EF4-FFF2-40B4-BE49-F238E27FC236}">
                    <a16:creationId xmlns:a16="http://schemas.microsoft.com/office/drawing/2014/main" id="{8608C428-60FF-E718-EF4E-035EB857ED5A}"/>
                  </a:ext>
                </a:extLst>
              </p:cNvPr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2" name="Google Shape;8520;p75">
                <a:extLst>
                  <a:ext uri="{FF2B5EF4-FFF2-40B4-BE49-F238E27FC236}">
                    <a16:creationId xmlns:a16="http://schemas.microsoft.com/office/drawing/2014/main" id="{8EBC2C6F-B3F2-EEC8-ACFA-7AD0C6D6331B}"/>
                  </a:ext>
                </a:extLst>
              </p:cNvPr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3" name="Google Shape;8521;p75">
                <a:extLst>
                  <a:ext uri="{FF2B5EF4-FFF2-40B4-BE49-F238E27FC236}">
                    <a16:creationId xmlns:a16="http://schemas.microsoft.com/office/drawing/2014/main" id="{BCACC7F2-1A12-F568-EFCC-6BF2F6C261B7}"/>
                  </a:ext>
                </a:extLst>
              </p:cNvPr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4" name="Google Shape;8522;p75">
                <a:extLst>
                  <a:ext uri="{FF2B5EF4-FFF2-40B4-BE49-F238E27FC236}">
                    <a16:creationId xmlns:a16="http://schemas.microsoft.com/office/drawing/2014/main" id="{20A6538E-93DE-870F-7863-4B224C3B915B}"/>
                  </a:ext>
                </a:extLst>
              </p:cNvPr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5" name="Google Shape;8523;p75">
                <a:extLst>
                  <a:ext uri="{FF2B5EF4-FFF2-40B4-BE49-F238E27FC236}">
                    <a16:creationId xmlns:a16="http://schemas.microsoft.com/office/drawing/2014/main" id="{F6B49ACA-2ABE-F004-F5CC-BCBCDB6F2E33}"/>
                  </a:ext>
                </a:extLst>
              </p:cNvPr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6" name="Google Shape;8524;p75">
                <a:extLst>
                  <a:ext uri="{FF2B5EF4-FFF2-40B4-BE49-F238E27FC236}">
                    <a16:creationId xmlns:a16="http://schemas.microsoft.com/office/drawing/2014/main" id="{AB2EC8A4-BFF5-F148-1A17-045A80589584}"/>
                  </a:ext>
                </a:extLst>
              </p:cNvPr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7" name="Google Shape;8525;p75">
                <a:extLst>
                  <a:ext uri="{FF2B5EF4-FFF2-40B4-BE49-F238E27FC236}">
                    <a16:creationId xmlns:a16="http://schemas.microsoft.com/office/drawing/2014/main" id="{CA70831E-2F0F-0CEE-C8E3-F438782FC7D2}"/>
                  </a:ext>
                </a:extLst>
              </p:cNvPr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8" name="Google Shape;8526;p75">
                <a:extLst>
                  <a:ext uri="{FF2B5EF4-FFF2-40B4-BE49-F238E27FC236}">
                    <a16:creationId xmlns:a16="http://schemas.microsoft.com/office/drawing/2014/main" id="{212B71F2-0A3E-C428-8BA3-4CDEB6C32D09}"/>
                  </a:ext>
                </a:extLst>
              </p:cNvPr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9" name="Google Shape;8527;p75">
                <a:extLst>
                  <a:ext uri="{FF2B5EF4-FFF2-40B4-BE49-F238E27FC236}">
                    <a16:creationId xmlns:a16="http://schemas.microsoft.com/office/drawing/2014/main" id="{00AF49B7-0E46-E731-3E50-F5F5668A9CA7}"/>
                  </a:ext>
                </a:extLst>
              </p:cNvPr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0" name="Google Shape;8528;p75">
                <a:extLst>
                  <a:ext uri="{FF2B5EF4-FFF2-40B4-BE49-F238E27FC236}">
                    <a16:creationId xmlns:a16="http://schemas.microsoft.com/office/drawing/2014/main" id="{BFF014DD-07AA-C014-4DC9-1B9350BA598D}"/>
                  </a:ext>
                </a:extLst>
              </p:cNvPr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49" name="Google Shape;8529;p75">
              <a:extLst>
                <a:ext uri="{FF2B5EF4-FFF2-40B4-BE49-F238E27FC236}">
                  <a16:creationId xmlns:a16="http://schemas.microsoft.com/office/drawing/2014/main" id="{E1322767-60D9-4D76-9B46-CBDD0F3DD0F0}"/>
                </a:ext>
              </a:extLst>
            </p:cNvPr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61" name="Google Shape;8530;p75">
                <a:extLst>
                  <a:ext uri="{FF2B5EF4-FFF2-40B4-BE49-F238E27FC236}">
                    <a16:creationId xmlns:a16="http://schemas.microsoft.com/office/drawing/2014/main" id="{9CE6B8C6-03B9-9531-6D7C-41D2A900BE9E}"/>
                  </a:ext>
                </a:extLst>
              </p:cNvPr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2" name="Google Shape;8531;p75">
                <a:extLst>
                  <a:ext uri="{FF2B5EF4-FFF2-40B4-BE49-F238E27FC236}">
                    <a16:creationId xmlns:a16="http://schemas.microsoft.com/office/drawing/2014/main" id="{8981CA77-FC0A-F5BF-2152-BB8638A009A4}"/>
                  </a:ext>
                </a:extLst>
              </p:cNvPr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3" name="Google Shape;8532;p75">
                <a:extLst>
                  <a:ext uri="{FF2B5EF4-FFF2-40B4-BE49-F238E27FC236}">
                    <a16:creationId xmlns:a16="http://schemas.microsoft.com/office/drawing/2014/main" id="{42F9E95D-ECF7-4FFE-B6B6-F99BC6710B86}"/>
                  </a:ext>
                </a:extLst>
              </p:cNvPr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4" name="Google Shape;8533;p75">
                <a:extLst>
                  <a:ext uri="{FF2B5EF4-FFF2-40B4-BE49-F238E27FC236}">
                    <a16:creationId xmlns:a16="http://schemas.microsoft.com/office/drawing/2014/main" id="{031027AD-2D23-F996-58BE-24BCCBE97DE0}"/>
                  </a:ext>
                </a:extLst>
              </p:cNvPr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5" name="Google Shape;8534;p75">
                <a:extLst>
                  <a:ext uri="{FF2B5EF4-FFF2-40B4-BE49-F238E27FC236}">
                    <a16:creationId xmlns:a16="http://schemas.microsoft.com/office/drawing/2014/main" id="{92506A66-ABB2-0D26-863B-8F5D90813AF8}"/>
                  </a:ext>
                </a:extLst>
              </p:cNvPr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6" name="Google Shape;8535;p75">
                <a:extLst>
                  <a:ext uri="{FF2B5EF4-FFF2-40B4-BE49-F238E27FC236}">
                    <a16:creationId xmlns:a16="http://schemas.microsoft.com/office/drawing/2014/main" id="{D135AF4E-8C46-EA22-C912-7A5CF050A472}"/>
                  </a:ext>
                </a:extLst>
              </p:cNvPr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7" name="Google Shape;8536;p75">
                <a:extLst>
                  <a:ext uri="{FF2B5EF4-FFF2-40B4-BE49-F238E27FC236}">
                    <a16:creationId xmlns:a16="http://schemas.microsoft.com/office/drawing/2014/main" id="{B7118D1A-8CE0-FF4C-61F0-55D71A951F4B}"/>
                  </a:ext>
                </a:extLst>
              </p:cNvPr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8" name="Google Shape;8537;p75">
                <a:extLst>
                  <a:ext uri="{FF2B5EF4-FFF2-40B4-BE49-F238E27FC236}">
                    <a16:creationId xmlns:a16="http://schemas.microsoft.com/office/drawing/2014/main" id="{F3601E04-D80F-A4D4-3BEF-73C099E6F6A9}"/>
                  </a:ext>
                </a:extLst>
              </p:cNvPr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9" name="Google Shape;8538;p75">
                <a:extLst>
                  <a:ext uri="{FF2B5EF4-FFF2-40B4-BE49-F238E27FC236}">
                    <a16:creationId xmlns:a16="http://schemas.microsoft.com/office/drawing/2014/main" id="{14515854-136E-22E4-FA35-0256C284F032}"/>
                  </a:ext>
                </a:extLst>
              </p:cNvPr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70" name="Google Shape;8539;p75">
                <a:extLst>
                  <a:ext uri="{FF2B5EF4-FFF2-40B4-BE49-F238E27FC236}">
                    <a16:creationId xmlns:a16="http://schemas.microsoft.com/office/drawing/2014/main" id="{F65BC644-F246-FDB0-2A6E-682FD2466CE4}"/>
                  </a:ext>
                </a:extLst>
              </p:cNvPr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50" name="Google Shape;8540;p75">
              <a:extLst>
                <a:ext uri="{FF2B5EF4-FFF2-40B4-BE49-F238E27FC236}">
                  <a16:creationId xmlns:a16="http://schemas.microsoft.com/office/drawing/2014/main" id="{F2506642-F883-BFAF-4875-9AE3EEF98A49}"/>
                </a:ext>
              </a:extLst>
            </p:cNvPr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51" name="Google Shape;8541;p75">
                <a:extLst>
                  <a:ext uri="{FF2B5EF4-FFF2-40B4-BE49-F238E27FC236}">
                    <a16:creationId xmlns:a16="http://schemas.microsoft.com/office/drawing/2014/main" id="{006A0FCF-831F-D250-6651-4565E0B038C4}"/>
                  </a:ext>
                </a:extLst>
              </p:cNvPr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2" name="Google Shape;8542;p75">
                <a:extLst>
                  <a:ext uri="{FF2B5EF4-FFF2-40B4-BE49-F238E27FC236}">
                    <a16:creationId xmlns:a16="http://schemas.microsoft.com/office/drawing/2014/main" id="{7817DB86-4E58-91F4-E536-7E9EB7ADF71A}"/>
                  </a:ext>
                </a:extLst>
              </p:cNvPr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8543;p75">
                <a:extLst>
                  <a:ext uri="{FF2B5EF4-FFF2-40B4-BE49-F238E27FC236}">
                    <a16:creationId xmlns:a16="http://schemas.microsoft.com/office/drawing/2014/main" id="{756ADDAB-2B36-683E-67DB-489B8BE541F7}"/>
                  </a:ext>
                </a:extLst>
              </p:cNvPr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8544;p75">
                <a:extLst>
                  <a:ext uri="{FF2B5EF4-FFF2-40B4-BE49-F238E27FC236}">
                    <a16:creationId xmlns:a16="http://schemas.microsoft.com/office/drawing/2014/main" id="{189764B1-86D0-7590-C923-81719E277C5C}"/>
                  </a:ext>
                </a:extLst>
              </p:cNvPr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5" name="Google Shape;8545;p75">
                <a:extLst>
                  <a:ext uri="{FF2B5EF4-FFF2-40B4-BE49-F238E27FC236}">
                    <a16:creationId xmlns:a16="http://schemas.microsoft.com/office/drawing/2014/main" id="{663D0AAC-CB05-0859-FF9D-10B907C4F299}"/>
                  </a:ext>
                </a:extLst>
              </p:cNvPr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8546;p75">
                <a:extLst>
                  <a:ext uri="{FF2B5EF4-FFF2-40B4-BE49-F238E27FC236}">
                    <a16:creationId xmlns:a16="http://schemas.microsoft.com/office/drawing/2014/main" id="{20A37407-2769-1D2F-758E-13C10E9700E6}"/>
                  </a:ext>
                </a:extLst>
              </p:cNvPr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7" name="Google Shape;8547;p75">
                <a:extLst>
                  <a:ext uri="{FF2B5EF4-FFF2-40B4-BE49-F238E27FC236}">
                    <a16:creationId xmlns:a16="http://schemas.microsoft.com/office/drawing/2014/main" id="{9195B4CD-7316-9B61-6C08-950E935CB13A}"/>
                  </a:ext>
                </a:extLst>
              </p:cNvPr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8" name="Google Shape;8548;p75">
                <a:extLst>
                  <a:ext uri="{FF2B5EF4-FFF2-40B4-BE49-F238E27FC236}">
                    <a16:creationId xmlns:a16="http://schemas.microsoft.com/office/drawing/2014/main" id="{09C3E884-F223-DCFA-4DFC-BE15EEF15348}"/>
                  </a:ext>
                </a:extLst>
              </p:cNvPr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9" name="Google Shape;8549;p75">
                <a:extLst>
                  <a:ext uri="{FF2B5EF4-FFF2-40B4-BE49-F238E27FC236}">
                    <a16:creationId xmlns:a16="http://schemas.microsoft.com/office/drawing/2014/main" id="{6774F9D5-4B58-A9B6-637B-3FC26DC50007}"/>
                  </a:ext>
                </a:extLst>
              </p:cNvPr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0" name="Google Shape;8550;p75">
                <a:extLst>
                  <a:ext uri="{FF2B5EF4-FFF2-40B4-BE49-F238E27FC236}">
                    <a16:creationId xmlns:a16="http://schemas.microsoft.com/office/drawing/2014/main" id="{C89561AC-E4A3-68FE-7746-67FFE6FD15DE}"/>
                  </a:ext>
                </a:extLst>
              </p:cNvPr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51" name="Google Shape;8551;p75">
            <a:extLst>
              <a:ext uri="{FF2B5EF4-FFF2-40B4-BE49-F238E27FC236}">
                <a16:creationId xmlns:a16="http://schemas.microsoft.com/office/drawing/2014/main" id="{342727C9-46B0-B174-75B4-B646DA37AB50}"/>
              </a:ext>
            </a:extLst>
          </p:cNvPr>
          <p:cNvGrpSpPr/>
          <p:nvPr/>
        </p:nvGrpSpPr>
        <p:grpSpPr>
          <a:xfrm>
            <a:off x="5206490" y="1970023"/>
            <a:ext cx="2728496" cy="2204266"/>
            <a:chOff x="2623904" y="1198803"/>
            <a:chExt cx="1364248" cy="1102133"/>
          </a:xfrm>
        </p:grpSpPr>
        <p:grpSp>
          <p:nvGrpSpPr>
            <p:cNvPr id="152" name="Google Shape;8552;p75">
              <a:extLst>
                <a:ext uri="{FF2B5EF4-FFF2-40B4-BE49-F238E27FC236}">
                  <a16:creationId xmlns:a16="http://schemas.microsoft.com/office/drawing/2014/main" id="{B52AB29A-8B5B-5BBE-47A3-A898DF9DFE1B}"/>
                </a:ext>
              </a:extLst>
            </p:cNvPr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171" name="Google Shape;8553;p75">
                <a:extLst>
                  <a:ext uri="{FF2B5EF4-FFF2-40B4-BE49-F238E27FC236}">
                    <a16:creationId xmlns:a16="http://schemas.microsoft.com/office/drawing/2014/main" id="{73D19987-E3C9-A6F0-0233-41D8AFD13F68}"/>
                  </a:ext>
                </a:extLst>
              </p:cNvPr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2" name="Google Shape;8554;p75">
                <a:extLst>
                  <a:ext uri="{FF2B5EF4-FFF2-40B4-BE49-F238E27FC236}">
                    <a16:creationId xmlns:a16="http://schemas.microsoft.com/office/drawing/2014/main" id="{F6BE10C8-7BCE-6101-2FD4-AD5117E9711D}"/>
                  </a:ext>
                </a:extLst>
              </p:cNvPr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3" name="Google Shape;8555;p75">
                <a:extLst>
                  <a:ext uri="{FF2B5EF4-FFF2-40B4-BE49-F238E27FC236}">
                    <a16:creationId xmlns:a16="http://schemas.microsoft.com/office/drawing/2014/main" id="{497AB934-5635-78FC-0DC4-281976960BCE}"/>
                  </a:ext>
                </a:extLst>
              </p:cNvPr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4" name="Google Shape;8556;p75">
                <a:extLst>
                  <a:ext uri="{FF2B5EF4-FFF2-40B4-BE49-F238E27FC236}">
                    <a16:creationId xmlns:a16="http://schemas.microsoft.com/office/drawing/2014/main" id="{C39A1508-922A-8D68-9C1C-1097BC78E1E9}"/>
                  </a:ext>
                </a:extLst>
              </p:cNvPr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5" name="Google Shape;8557;p75">
                <a:extLst>
                  <a:ext uri="{FF2B5EF4-FFF2-40B4-BE49-F238E27FC236}">
                    <a16:creationId xmlns:a16="http://schemas.microsoft.com/office/drawing/2014/main" id="{10AF307B-B210-4614-DAC1-B4E6DA810083}"/>
                  </a:ext>
                </a:extLst>
              </p:cNvPr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53" name="Google Shape;8558;p75">
              <a:extLst>
                <a:ext uri="{FF2B5EF4-FFF2-40B4-BE49-F238E27FC236}">
                  <a16:creationId xmlns:a16="http://schemas.microsoft.com/office/drawing/2014/main" id="{F782B3C5-6691-A3D8-9E4C-16A1AE5FA410}"/>
                </a:ext>
              </a:extLst>
            </p:cNvPr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166" name="Google Shape;8559;p75">
                <a:extLst>
                  <a:ext uri="{FF2B5EF4-FFF2-40B4-BE49-F238E27FC236}">
                    <a16:creationId xmlns:a16="http://schemas.microsoft.com/office/drawing/2014/main" id="{C6A4374C-6B05-A5B1-EF59-71996FCA2D3C}"/>
                  </a:ext>
                </a:extLst>
              </p:cNvPr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7" name="Google Shape;8560;p75">
                <a:extLst>
                  <a:ext uri="{FF2B5EF4-FFF2-40B4-BE49-F238E27FC236}">
                    <a16:creationId xmlns:a16="http://schemas.microsoft.com/office/drawing/2014/main" id="{EB45E8CB-3084-8673-B55F-851CF1561726}"/>
                  </a:ext>
                </a:extLst>
              </p:cNvPr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8" name="Google Shape;8561;p75">
                <a:extLst>
                  <a:ext uri="{FF2B5EF4-FFF2-40B4-BE49-F238E27FC236}">
                    <a16:creationId xmlns:a16="http://schemas.microsoft.com/office/drawing/2014/main" id="{2251E3D0-176A-1A82-FC6F-6A1D5FA83A84}"/>
                  </a:ext>
                </a:extLst>
              </p:cNvPr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9" name="Google Shape;8562;p75">
                <a:extLst>
                  <a:ext uri="{FF2B5EF4-FFF2-40B4-BE49-F238E27FC236}">
                    <a16:creationId xmlns:a16="http://schemas.microsoft.com/office/drawing/2014/main" id="{F9285BEE-8A76-3644-14DD-2C20310CAC60}"/>
                  </a:ext>
                </a:extLst>
              </p:cNvPr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0" name="Google Shape;8563;p75">
                <a:extLst>
                  <a:ext uri="{FF2B5EF4-FFF2-40B4-BE49-F238E27FC236}">
                    <a16:creationId xmlns:a16="http://schemas.microsoft.com/office/drawing/2014/main" id="{ACD25261-234B-4313-8CE8-F99C067B65FE}"/>
                  </a:ext>
                </a:extLst>
              </p:cNvPr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54" name="Google Shape;8564;p75">
              <a:extLst>
                <a:ext uri="{FF2B5EF4-FFF2-40B4-BE49-F238E27FC236}">
                  <a16:creationId xmlns:a16="http://schemas.microsoft.com/office/drawing/2014/main" id="{3BD6F56A-0883-024F-B658-DE3C87ECA727}"/>
                </a:ext>
              </a:extLst>
            </p:cNvPr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161" name="Google Shape;8565;p75">
                <a:extLst>
                  <a:ext uri="{FF2B5EF4-FFF2-40B4-BE49-F238E27FC236}">
                    <a16:creationId xmlns:a16="http://schemas.microsoft.com/office/drawing/2014/main" id="{3955DDE0-3F10-2E6D-7453-219E9EF1BFAD}"/>
                  </a:ext>
                </a:extLst>
              </p:cNvPr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2" name="Google Shape;8566;p75">
                <a:extLst>
                  <a:ext uri="{FF2B5EF4-FFF2-40B4-BE49-F238E27FC236}">
                    <a16:creationId xmlns:a16="http://schemas.microsoft.com/office/drawing/2014/main" id="{E640465B-5E24-F97D-D569-75AABF87C2D1}"/>
                  </a:ext>
                </a:extLst>
              </p:cNvPr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3" name="Google Shape;8567;p75">
                <a:extLst>
                  <a:ext uri="{FF2B5EF4-FFF2-40B4-BE49-F238E27FC236}">
                    <a16:creationId xmlns:a16="http://schemas.microsoft.com/office/drawing/2014/main" id="{3236A45E-087C-B44C-B2CA-9EECC0CEAA03}"/>
                  </a:ext>
                </a:extLst>
              </p:cNvPr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4" name="Google Shape;8568;p75">
                <a:extLst>
                  <a:ext uri="{FF2B5EF4-FFF2-40B4-BE49-F238E27FC236}">
                    <a16:creationId xmlns:a16="http://schemas.microsoft.com/office/drawing/2014/main" id="{65D026BC-BF3B-95A9-11E1-EAFD6995CC81}"/>
                  </a:ext>
                </a:extLst>
              </p:cNvPr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5" name="Google Shape;8569;p75">
                <a:extLst>
                  <a:ext uri="{FF2B5EF4-FFF2-40B4-BE49-F238E27FC236}">
                    <a16:creationId xmlns:a16="http://schemas.microsoft.com/office/drawing/2014/main" id="{8B0A5A93-941B-5363-BF9E-2779B60021AA}"/>
                  </a:ext>
                </a:extLst>
              </p:cNvPr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55" name="Google Shape;8570;p75">
              <a:extLst>
                <a:ext uri="{FF2B5EF4-FFF2-40B4-BE49-F238E27FC236}">
                  <a16:creationId xmlns:a16="http://schemas.microsoft.com/office/drawing/2014/main" id="{88C2C711-2E22-53B8-FB7C-917D68224E22}"/>
                </a:ext>
              </a:extLst>
            </p:cNvPr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156" name="Google Shape;8571;p75">
                <a:extLst>
                  <a:ext uri="{FF2B5EF4-FFF2-40B4-BE49-F238E27FC236}">
                    <a16:creationId xmlns:a16="http://schemas.microsoft.com/office/drawing/2014/main" id="{7680F2C3-4C99-BFD4-2CD5-A7E85AC5E3FF}"/>
                  </a:ext>
                </a:extLst>
              </p:cNvPr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7" name="Google Shape;8572;p75">
                <a:extLst>
                  <a:ext uri="{FF2B5EF4-FFF2-40B4-BE49-F238E27FC236}">
                    <a16:creationId xmlns:a16="http://schemas.microsoft.com/office/drawing/2014/main" id="{7767CB98-383D-66B1-5383-76A967BC574B}"/>
                  </a:ext>
                </a:extLst>
              </p:cNvPr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8" name="Google Shape;8573;p75">
                <a:extLst>
                  <a:ext uri="{FF2B5EF4-FFF2-40B4-BE49-F238E27FC236}">
                    <a16:creationId xmlns:a16="http://schemas.microsoft.com/office/drawing/2014/main" id="{8391A58B-C48F-F9E4-1C7E-EFD7C5DD23E7}"/>
                  </a:ext>
                </a:extLst>
              </p:cNvPr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9" name="Google Shape;8574;p75">
                <a:extLst>
                  <a:ext uri="{FF2B5EF4-FFF2-40B4-BE49-F238E27FC236}">
                    <a16:creationId xmlns:a16="http://schemas.microsoft.com/office/drawing/2014/main" id="{EEF6F050-9BB4-6688-5757-E625DD9BED96}"/>
                  </a:ext>
                </a:extLst>
              </p:cNvPr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0" name="Google Shape;8575;p75">
                <a:extLst>
                  <a:ext uri="{FF2B5EF4-FFF2-40B4-BE49-F238E27FC236}">
                    <a16:creationId xmlns:a16="http://schemas.microsoft.com/office/drawing/2014/main" id="{F28319C7-A12E-FC9F-D9B7-14A3EB4AB5C1}"/>
                  </a:ext>
                </a:extLst>
              </p:cNvPr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76" name="Google Shape;8576;p75">
            <a:extLst>
              <a:ext uri="{FF2B5EF4-FFF2-40B4-BE49-F238E27FC236}">
                <a16:creationId xmlns:a16="http://schemas.microsoft.com/office/drawing/2014/main" id="{B6CCD69B-E7A2-F933-CA9D-4923DAE1FC62}"/>
              </a:ext>
            </a:extLst>
          </p:cNvPr>
          <p:cNvGrpSpPr/>
          <p:nvPr/>
        </p:nvGrpSpPr>
        <p:grpSpPr>
          <a:xfrm>
            <a:off x="5185413" y="4888386"/>
            <a:ext cx="2775082" cy="318248"/>
            <a:chOff x="3200660" y="2180272"/>
            <a:chExt cx="2563824" cy="378237"/>
          </a:xfrm>
        </p:grpSpPr>
        <p:sp>
          <p:nvSpPr>
            <p:cNvPr id="177" name="Google Shape;8577;p75">
              <a:extLst>
                <a:ext uri="{FF2B5EF4-FFF2-40B4-BE49-F238E27FC236}">
                  <a16:creationId xmlns:a16="http://schemas.microsoft.com/office/drawing/2014/main" id="{430AE73C-CC2A-0248-247A-AA44BB8A4DFB}"/>
                </a:ext>
              </a:extLst>
            </p:cNvPr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8" name="Google Shape;8578;p75">
              <a:extLst>
                <a:ext uri="{FF2B5EF4-FFF2-40B4-BE49-F238E27FC236}">
                  <a16:creationId xmlns:a16="http://schemas.microsoft.com/office/drawing/2014/main" id="{2006D13A-384F-94AA-5A2F-2037AA6BBE1B}"/>
                </a:ext>
              </a:extLst>
            </p:cNvPr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9" name="Google Shape;8579;p75">
              <a:extLst>
                <a:ext uri="{FF2B5EF4-FFF2-40B4-BE49-F238E27FC236}">
                  <a16:creationId xmlns:a16="http://schemas.microsoft.com/office/drawing/2014/main" id="{09DF96C5-7185-996C-D9B0-4E3B622BE54F}"/>
                </a:ext>
              </a:extLst>
            </p:cNvPr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0" name="Google Shape;8580;p75">
              <a:extLst>
                <a:ext uri="{FF2B5EF4-FFF2-40B4-BE49-F238E27FC236}">
                  <a16:creationId xmlns:a16="http://schemas.microsoft.com/office/drawing/2014/main" id="{725A6D6F-D273-222C-3F77-DC473B37760E}"/>
                </a:ext>
              </a:extLst>
            </p:cNvPr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1" name="Google Shape;8581;p75">
              <a:extLst>
                <a:ext uri="{FF2B5EF4-FFF2-40B4-BE49-F238E27FC236}">
                  <a16:creationId xmlns:a16="http://schemas.microsoft.com/office/drawing/2014/main" id="{64390318-3C02-F054-9F7D-8606610419A5}"/>
                </a:ext>
              </a:extLst>
            </p:cNvPr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2" name="Google Shape;8582;p75">
              <a:extLst>
                <a:ext uri="{FF2B5EF4-FFF2-40B4-BE49-F238E27FC236}">
                  <a16:creationId xmlns:a16="http://schemas.microsoft.com/office/drawing/2014/main" id="{FCEB1915-3D68-3B9F-8B78-7497943577D3}"/>
                </a:ext>
              </a:extLst>
            </p:cNvPr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3" name="Google Shape;8583;p75">
              <a:extLst>
                <a:ext uri="{FF2B5EF4-FFF2-40B4-BE49-F238E27FC236}">
                  <a16:creationId xmlns:a16="http://schemas.microsoft.com/office/drawing/2014/main" id="{B5186817-2F0E-D8E5-574A-2BD293DBDEE0}"/>
                </a:ext>
              </a:extLst>
            </p:cNvPr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4" name="Google Shape;8584;p75">
              <a:extLst>
                <a:ext uri="{FF2B5EF4-FFF2-40B4-BE49-F238E27FC236}">
                  <a16:creationId xmlns:a16="http://schemas.microsoft.com/office/drawing/2014/main" id="{1961E53F-BE1D-4675-34C1-502C757BB9E0}"/>
                </a:ext>
              </a:extLst>
            </p:cNvPr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5" name="Google Shape;8585;p75">
              <a:extLst>
                <a:ext uri="{FF2B5EF4-FFF2-40B4-BE49-F238E27FC236}">
                  <a16:creationId xmlns:a16="http://schemas.microsoft.com/office/drawing/2014/main" id="{CA9FD9D9-9585-B9D4-5F78-F15FE7360583}"/>
                </a:ext>
              </a:extLst>
            </p:cNvPr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" name="Google Shape;8586;p75">
              <a:extLst>
                <a:ext uri="{FF2B5EF4-FFF2-40B4-BE49-F238E27FC236}">
                  <a16:creationId xmlns:a16="http://schemas.microsoft.com/office/drawing/2014/main" id="{3565FFDD-B29C-970B-4EAF-7EF8E3F50374}"/>
                </a:ext>
              </a:extLst>
            </p:cNvPr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" name="Google Shape;8587;p75">
              <a:extLst>
                <a:ext uri="{FF2B5EF4-FFF2-40B4-BE49-F238E27FC236}">
                  <a16:creationId xmlns:a16="http://schemas.microsoft.com/office/drawing/2014/main" id="{AB412BDC-D2A8-81C2-EB41-A81892BDD429}"/>
                </a:ext>
              </a:extLst>
            </p:cNvPr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" name="Google Shape;8588;p75">
              <a:extLst>
                <a:ext uri="{FF2B5EF4-FFF2-40B4-BE49-F238E27FC236}">
                  <a16:creationId xmlns:a16="http://schemas.microsoft.com/office/drawing/2014/main" id="{98E35C87-8FB7-AB4B-896F-F13887388A3C}"/>
                </a:ext>
              </a:extLst>
            </p:cNvPr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" name="Google Shape;8589;p75">
              <a:extLst>
                <a:ext uri="{FF2B5EF4-FFF2-40B4-BE49-F238E27FC236}">
                  <a16:creationId xmlns:a16="http://schemas.microsoft.com/office/drawing/2014/main" id="{B62C357B-4AD5-9C9A-0802-48AAA5A2D270}"/>
                </a:ext>
              </a:extLst>
            </p:cNvPr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" name="Google Shape;8590;p75">
              <a:extLst>
                <a:ext uri="{FF2B5EF4-FFF2-40B4-BE49-F238E27FC236}">
                  <a16:creationId xmlns:a16="http://schemas.microsoft.com/office/drawing/2014/main" id="{75F27519-4AFA-F74E-9819-9509B043FC5E}"/>
                </a:ext>
              </a:extLst>
            </p:cNvPr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" name="Google Shape;8591;p75">
              <a:extLst>
                <a:ext uri="{FF2B5EF4-FFF2-40B4-BE49-F238E27FC236}">
                  <a16:creationId xmlns:a16="http://schemas.microsoft.com/office/drawing/2014/main" id="{384E34FB-3320-2F8F-92B5-93019416239A}"/>
                </a:ext>
              </a:extLst>
            </p:cNvPr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2" name="Google Shape;8592;p75">
              <a:extLst>
                <a:ext uri="{FF2B5EF4-FFF2-40B4-BE49-F238E27FC236}">
                  <a16:creationId xmlns:a16="http://schemas.microsoft.com/office/drawing/2014/main" id="{FEB6ED34-F2F7-8D9A-20F1-AF1E25512D1E}"/>
                </a:ext>
              </a:extLst>
            </p:cNvPr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3" name="Google Shape;8593;p75">
              <a:extLst>
                <a:ext uri="{FF2B5EF4-FFF2-40B4-BE49-F238E27FC236}">
                  <a16:creationId xmlns:a16="http://schemas.microsoft.com/office/drawing/2014/main" id="{6723438D-698D-B323-5E10-6440E6AAD317}"/>
                </a:ext>
              </a:extLst>
            </p:cNvPr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4" name="Google Shape;8594;p75">
              <a:extLst>
                <a:ext uri="{FF2B5EF4-FFF2-40B4-BE49-F238E27FC236}">
                  <a16:creationId xmlns:a16="http://schemas.microsoft.com/office/drawing/2014/main" id="{5B9B09D8-3713-A618-DDAA-20839E50AA8E}"/>
                </a:ext>
              </a:extLst>
            </p:cNvPr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5" name="Google Shape;8595;p75">
            <a:extLst>
              <a:ext uri="{FF2B5EF4-FFF2-40B4-BE49-F238E27FC236}">
                <a16:creationId xmlns:a16="http://schemas.microsoft.com/office/drawing/2014/main" id="{E44A2168-B805-8065-F28C-75873188BB1B}"/>
              </a:ext>
            </a:extLst>
          </p:cNvPr>
          <p:cNvGrpSpPr/>
          <p:nvPr/>
        </p:nvGrpSpPr>
        <p:grpSpPr>
          <a:xfrm>
            <a:off x="5178462" y="5444037"/>
            <a:ext cx="2781004" cy="319250"/>
            <a:chOff x="3530150" y="2790075"/>
            <a:chExt cx="1962600" cy="225300"/>
          </a:xfrm>
        </p:grpSpPr>
        <p:sp>
          <p:nvSpPr>
            <p:cNvPr id="196" name="Google Shape;8596;p75">
              <a:extLst>
                <a:ext uri="{FF2B5EF4-FFF2-40B4-BE49-F238E27FC236}">
                  <a16:creationId xmlns:a16="http://schemas.microsoft.com/office/drawing/2014/main" id="{EF451E63-01A5-10D5-A6BA-BBACB546F28C}"/>
                </a:ext>
              </a:extLst>
            </p:cNvPr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7" name="Google Shape;8597;p75">
              <a:extLst>
                <a:ext uri="{FF2B5EF4-FFF2-40B4-BE49-F238E27FC236}">
                  <a16:creationId xmlns:a16="http://schemas.microsoft.com/office/drawing/2014/main" id="{464CB663-30B9-792E-1E64-016A614E0AB1}"/>
                </a:ext>
              </a:extLst>
            </p:cNvPr>
            <p:cNvSpPr/>
            <p:nvPr/>
          </p:nvSpPr>
          <p:spPr>
            <a:xfrm>
              <a:off x="3535069" y="2794464"/>
              <a:ext cx="1104900" cy="216900"/>
            </a:xfrm>
            <a:prstGeom prst="rect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8" name="Google Shape;8598;p75">
            <a:extLst>
              <a:ext uri="{FF2B5EF4-FFF2-40B4-BE49-F238E27FC236}">
                <a16:creationId xmlns:a16="http://schemas.microsoft.com/office/drawing/2014/main" id="{01F14773-2080-6017-968F-737E56F7982C}"/>
              </a:ext>
            </a:extLst>
          </p:cNvPr>
          <p:cNvGrpSpPr/>
          <p:nvPr/>
        </p:nvGrpSpPr>
        <p:grpSpPr>
          <a:xfrm>
            <a:off x="5179769" y="6000689"/>
            <a:ext cx="2823258" cy="307522"/>
            <a:chOff x="3558802" y="4011427"/>
            <a:chExt cx="1866000" cy="111300"/>
          </a:xfrm>
        </p:grpSpPr>
        <p:sp>
          <p:nvSpPr>
            <p:cNvPr id="199" name="Google Shape;8599;p75">
              <a:extLst>
                <a:ext uri="{FF2B5EF4-FFF2-40B4-BE49-F238E27FC236}">
                  <a16:creationId xmlns:a16="http://schemas.microsoft.com/office/drawing/2014/main" id="{4B250580-9179-7685-3F4C-145D4BCB133E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0" name="Google Shape;8600;p75">
              <a:extLst>
                <a:ext uri="{FF2B5EF4-FFF2-40B4-BE49-F238E27FC236}">
                  <a16:creationId xmlns:a16="http://schemas.microsoft.com/office/drawing/2014/main" id="{76278A75-542B-569F-FA2A-5E35D90FD4F2}"/>
                </a:ext>
              </a:extLst>
            </p:cNvPr>
            <p:cNvSpPr/>
            <p:nvPr/>
          </p:nvSpPr>
          <p:spPr>
            <a:xfrm rot="5400000" flipH="1">
              <a:off x="4162472" y="3415277"/>
              <a:ext cx="104700" cy="13047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01" name="Google Shape;8601;p75">
            <a:extLst>
              <a:ext uri="{FF2B5EF4-FFF2-40B4-BE49-F238E27FC236}">
                <a16:creationId xmlns:a16="http://schemas.microsoft.com/office/drawing/2014/main" id="{B8B14974-336B-0FD1-C8B7-A39FC2C57ADC}"/>
              </a:ext>
            </a:extLst>
          </p:cNvPr>
          <p:cNvGrpSpPr/>
          <p:nvPr/>
        </p:nvGrpSpPr>
        <p:grpSpPr>
          <a:xfrm>
            <a:off x="5179153" y="4411489"/>
            <a:ext cx="2767006" cy="239498"/>
            <a:chOff x="3465975" y="2270276"/>
            <a:chExt cx="1986364" cy="171929"/>
          </a:xfrm>
        </p:grpSpPr>
        <p:sp>
          <p:nvSpPr>
            <p:cNvPr id="202" name="Google Shape;8602;p75">
              <a:extLst>
                <a:ext uri="{FF2B5EF4-FFF2-40B4-BE49-F238E27FC236}">
                  <a16:creationId xmlns:a16="http://schemas.microsoft.com/office/drawing/2014/main" id="{E2E3CAC0-E83F-95FD-8962-8D8A07192FF5}"/>
                </a:ext>
              </a:extLst>
            </p:cNvPr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3" name="Google Shape;8603;p75">
              <a:extLst>
                <a:ext uri="{FF2B5EF4-FFF2-40B4-BE49-F238E27FC236}">
                  <a16:creationId xmlns:a16="http://schemas.microsoft.com/office/drawing/2014/main" id="{295C8210-8CE5-8680-BFAC-1E8C66A79C5B}"/>
                </a:ext>
              </a:extLst>
            </p:cNvPr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4" name="Google Shape;8604;p75">
              <a:extLst>
                <a:ext uri="{FF2B5EF4-FFF2-40B4-BE49-F238E27FC236}">
                  <a16:creationId xmlns:a16="http://schemas.microsoft.com/office/drawing/2014/main" id="{26DBC676-6516-895C-D9B0-C6BD46B7BB6A}"/>
                </a:ext>
              </a:extLst>
            </p:cNvPr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5" name="Google Shape;8605;p75">
              <a:extLst>
                <a:ext uri="{FF2B5EF4-FFF2-40B4-BE49-F238E27FC236}">
                  <a16:creationId xmlns:a16="http://schemas.microsoft.com/office/drawing/2014/main" id="{22CC33E2-27BF-9345-4B3E-16E23F603666}"/>
                </a:ext>
              </a:extLst>
            </p:cNvPr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6" name="Google Shape;8606;p75">
              <a:extLst>
                <a:ext uri="{FF2B5EF4-FFF2-40B4-BE49-F238E27FC236}">
                  <a16:creationId xmlns:a16="http://schemas.microsoft.com/office/drawing/2014/main" id="{64BDDF8D-31AB-4EC6-54AF-85396D354848}"/>
                </a:ext>
              </a:extLst>
            </p:cNvPr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7" name="Google Shape;8607;p75">
              <a:extLst>
                <a:ext uri="{FF2B5EF4-FFF2-40B4-BE49-F238E27FC236}">
                  <a16:creationId xmlns:a16="http://schemas.microsoft.com/office/drawing/2014/main" id="{2F504D1D-3284-2796-E7C4-5DFA547D763F}"/>
                </a:ext>
              </a:extLst>
            </p:cNvPr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8" name="Google Shape;8608;p75">
              <a:extLst>
                <a:ext uri="{FF2B5EF4-FFF2-40B4-BE49-F238E27FC236}">
                  <a16:creationId xmlns:a16="http://schemas.microsoft.com/office/drawing/2014/main" id="{6BCD6203-8F06-DAA2-D2C1-2D3602B07E4D}"/>
                </a:ext>
              </a:extLst>
            </p:cNvPr>
            <p:cNvSpPr/>
            <p:nvPr/>
          </p:nvSpPr>
          <p:spPr>
            <a:xfrm rot="-5400000">
              <a:off x="502123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9" name="Google Shape;8609;p75">
              <a:extLst>
                <a:ext uri="{FF2B5EF4-FFF2-40B4-BE49-F238E27FC236}">
                  <a16:creationId xmlns:a16="http://schemas.microsoft.com/office/drawing/2014/main" id="{90F1CA78-BBB8-B132-4CE4-A4712A85C2EF}"/>
                </a:ext>
              </a:extLst>
            </p:cNvPr>
            <p:cNvSpPr/>
            <p:nvPr/>
          </p:nvSpPr>
          <p:spPr>
            <a:xfrm rot="-5400000">
              <a:off x="528044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10" name="Google Shape;8610;p75">
            <a:extLst>
              <a:ext uri="{FF2B5EF4-FFF2-40B4-BE49-F238E27FC236}">
                <a16:creationId xmlns:a16="http://schemas.microsoft.com/office/drawing/2014/main" id="{88F3A90A-5B39-52A2-04C7-E578B54DD2BC}"/>
              </a:ext>
            </a:extLst>
          </p:cNvPr>
          <p:cNvGrpSpPr/>
          <p:nvPr/>
        </p:nvGrpSpPr>
        <p:grpSpPr>
          <a:xfrm>
            <a:off x="5201169" y="7138788"/>
            <a:ext cx="2739062" cy="390920"/>
            <a:chOff x="723300" y="4253549"/>
            <a:chExt cx="2276482" cy="324900"/>
          </a:xfrm>
        </p:grpSpPr>
        <p:sp>
          <p:nvSpPr>
            <p:cNvPr id="211" name="Google Shape;8611;p75">
              <a:extLst>
                <a:ext uri="{FF2B5EF4-FFF2-40B4-BE49-F238E27FC236}">
                  <a16:creationId xmlns:a16="http://schemas.microsoft.com/office/drawing/2014/main" id="{522814D8-0F56-57F2-D0B9-34192C49E83C}"/>
                </a:ext>
              </a:extLst>
            </p:cNvPr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2" name="Google Shape;8612;p75">
              <a:extLst>
                <a:ext uri="{FF2B5EF4-FFF2-40B4-BE49-F238E27FC236}">
                  <a16:creationId xmlns:a16="http://schemas.microsoft.com/office/drawing/2014/main" id="{1CF3D3C2-CC87-174C-12DC-21369081E577}"/>
                </a:ext>
              </a:extLst>
            </p:cNvPr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3" name="Google Shape;8613;p75">
              <a:extLst>
                <a:ext uri="{FF2B5EF4-FFF2-40B4-BE49-F238E27FC236}">
                  <a16:creationId xmlns:a16="http://schemas.microsoft.com/office/drawing/2014/main" id="{0E5BA198-323E-AF92-7382-ADF97396E8C4}"/>
                </a:ext>
              </a:extLst>
            </p:cNvPr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4" name="Google Shape;8614;p75">
              <a:extLst>
                <a:ext uri="{FF2B5EF4-FFF2-40B4-BE49-F238E27FC236}">
                  <a16:creationId xmlns:a16="http://schemas.microsoft.com/office/drawing/2014/main" id="{CEF163DC-0C90-C8D6-A929-F7BB725FE629}"/>
                </a:ext>
              </a:extLst>
            </p:cNvPr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5" name="Google Shape;8615;p75">
              <a:extLst>
                <a:ext uri="{FF2B5EF4-FFF2-40B4-BE49-F238E27FC236}">
                  <a16:creationId xmlns:a16="http://schemas.microsoft.com/office/drawing/2014/main" id="{6A99E73F-77F7-1A6E-78E8-37483C80C2C6}"/>
                </a:ext>
              </a:extLst>
            </p:cNvPr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16" name="Google Shape;8616;p75">
            <a:extLst>
              <a:ext uri="{FF2B5EF4-FFF2-40B4-BE49-F238E27FC236}">
                <a16:creationId xmlns:a16="http://schemas.microsoft.com/office/drawing/2014/main" id="{9E358B2F-3464-8F7F-482C-E177B98E286F}"/>
              </a:ext>
            </a:extLst>
          </p:cNvPr>
          <p:cNvGrpSpPr/>
          <p:nvPr/>
        </p:nvGrpSpPr>
        <p:grpSpPr>
          <a:xfrm>
            <a:off x="5180290" y="6541149"/>
            <a:ext cx="2778132" cy="360238"/>
            <a:chOff x="705948" y="3788465"/>
            <a:chExt cx="2308953" cy="299400"/>
          </a:xfrm>
        </p:grpSpPr>
        <p:sp>
          <p:nvSpPr>
            <p:cNvPr id="217" name="Google Shape;8617;p75">
              <a:extLst>
                <a:ext uri="{FF2B5EF4-FFF2-40B4-BE49-F238E27FC236}">
                  <a16:creationId xmlns:a16="http://schemas.microsoft.com/office/drawing/2014/main" id="{170065A3-73A7-8D64-991E-E0695CCEA525}"/>
                </a:ext>
              </a:extLst>
            </p:cNvPr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8" name="Google Shape;8618;p75">
              <a:extLst>
                <a:ext uri="{FF2B5EF4-FFF2-40B4-BE49-F238E27FC236}">
                  <a16:creationId xmlns:a16="http://schemas.microsoft.com/office/drawing/2014/main" id="{B8F7BDF1-8C76-F45D-0A6B-FB046CB1BDFB}"/>
                </a:ext>
              </a:extLst>
            </p:cNvPr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9" name="Google Shape;8619;p75">
              <a:extLst>
                <a:ext uri="{FF2B5EF4-FFF2-40B4-BE49-F238E27FC236}">
                  <a16:creationId xmlns:a16="http://schemas.microsoft.com/office/drawing/2014/main" id="{40A509EE-249C-3AB4-6B73-C70BFB9073A4}"/>
                </a:ext>
              </a:extLst>
            </p:cNvPr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0" name="Google Shape;8620;p75">
              <a:extLst>
                <a:ext uri="{FF2B5EF4-FFF2-40B4-BE49-F238E27FC236}">
                  <a16:creationId xmlns:a16="http://schemas.microsoft.com/office/drawing/2014/main" id="{BCBE971B-568C-3C00-050B-FC8E3985913E}"/>
                </a:ext>
              </a:extLst>
            </p:cNvPr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1" name="Google Shape;8621;p75">
              <a:extLst>
                <a:ext uri="{FF2B5EF4-FFF2-40B4-BE49-F238E27FC236}">
                  <a16:creationId xmlns:a16="http://schemas.microsoft.com/office/drawing/2014/main" id="{D5ECA2D0-9378-4ABE-41A7-AEE99F76ED65}"/>
                </a:ext>
              </a:extLst>
            </p:cNvPr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22" name="Google Shape;8622;p75">
            <a:extLst>
              <a:ext uri="{FF2B5EF4-FFF2-40B4-BE49-F238E27FC236}">
                <a16:creationId xmlns:a16="http://schemas.microsoft.com/office/drawing/2014/main" id="{0A1D0DE8-548C-3C31-E988-E1B51B0917B5}"/>
              </a:ext>
            </a:extLst>
          </p:cNvPr>
          <p:cNvGrpSpPr/>
          <p:nvPr/>
        </p:nvGrpSpPr>
        <p:grpSpPr>
          <a:xfrm>
            <a:off x="5276165" y="7767108"/>
            <a:ext cx="2609218" cy="588148"/>
            <a:chOff x="2658741" y="4097347"/>
            <a:chExt cx="1304609" cy="294074"/>
          </a:xfrm>
        </p:grpSpPr>
        <p:grpSp>
          <p:nvGrpSpPr>
            <p:cNvPr id="223" name="Google Shape;8623;p75">
              <a:extLst>
                <a:ext uri="{FF2B5EF4-FFF2-40B4-BE49-F238E27FC236}">
                  <a16:creationId xmlns:a16="http://schemas.microsoft.com/office/drawing/2014/main" id="{923CEF73-59C3-E3ED-E857-624E15A916CB}"/>
                </a:ext>
              </a:extLst>
            </p:cNvPr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236" name="Google Shape;8624;p75">
                <a:extLst>
                  <a:ext uri="{FF2B5EF4-FFF2-40B4-BE49-F238E27FC236}">
                    <a16:creationId xmlns:a16="http://schemas.microsoft.com/office/drawing/2014/main" id="{1ABE6E4B-B132-E9B3-739D-39DECB35FE40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7" name="Google Shape;8625;p75">
                <a:extLst>
                  <a:ext uri="{FF2B5EF4-FFF2-40B4-BE49-F238E27FC236}">
                    <a16:creationId xmlns:a16="http://schemas.microsoft.com/office/drawing/2014/main" id="{27B411D8-152D-B56E-B674-B64C2B7B1535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4" name="Google Shape;8626;p75">
              <a:extLst>
                <a:ext uri="{FF2B5EF4-FFF2-40B4-BE49-F238E27FC236}">
                  <a16:creationId xmlns:a16="http://schemas.microsoft.com/office/drawing/2014/main" id="{B2753551-8AB7-C80C-4B98-0FD6E3BA8AC1}"/>
                </a:ext>
              </a:extLst>
            </p:cNvPr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234" name="Google Shape;8627;p75">
                <a:extLst>
                  <a:ext uri="{FF2B5EF4-FFF2-40B4-BE49-F238E27FC236}">
                    <a16:creationId xmlns:a16="http://schemas.microsoft.com/office/drawing/2014/main" id="{5A468DEB-1CC0-B9E2-0836-B7EBEFEF03AA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5" name="Google Shape;8628;p75">
                <a:extLst>
                  <a:ext uri="{FF2B5EF4-FFF2-40B4-BE49-F238E27FC236}">
                    <a16:creationId xmlns:a16="http://schemas.microsoft.com/office/drawing/2014/main" id="{013D330A-3522-6264-7830-BFA714D1A811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5" name="Google Shape;8629;p75">
              <a:extLst>
                <a:ext uri="{FF2B5EF4-FFF2-40B4-BE49-F238E27FC236}">
                  <a16:creationId xmlns:a16="http://schemas.microsoft.com/office/drawing/2014/main" id="{77BC94D2-78CE-2CA1-47FD-627DE4615D8E}"/>
                </a:ext>
              </a:extLst>
            </p:cNvPr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232" name="Google Shape;8630;p75">
                <a:extLst>
                  <a:ext uri="{FF2B5EF4-FFF2-40B4-BE49-F238E27FC236}">
                    <a16:creationId xmlns:a16="http://schemas.microsoft.com/office/drawing/2014/main" id="{02580E72-C65D-2390-73FD-E11C18013047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3" name="Google Shape;8631;p75">
                <a:extLst>
                  <a:ext uri="{FF2B5EF4-FFF2-40B4-BE49-F238E27FC236}">
                    <a16:creationId xmlns:a16="http://schemas.microsoft.com/office/drawing/2014/main" id="{ED558458-EBDB-4020-CF0F-4630FB3DB6B6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6" name="Google Shape;8632;p75">
              <a:extLst>
                <a:ext uri="{FF2B5EF4-FFF2-40B4-BE49-F238E27FC236}">
                  <a16:creationId xmlns:a16="http://schemas.microsoft.com/office/drawing/2014/main" id="{B01CF542-7764-D758-B4CC-199251187552}"/>
                </a:ext>
              </a:extLst>
            </p:cNvPr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230" name="Google Shape;8633;p75">
                <a:extLst>
                  <a:ext uri="{FF2B5EF4-FFF2-40B4-BE49-F238E27FC236}">
                    <a16:creationId xmlns:a16="http://schemas.microsoft.com/office/drawing/2014/main" id="{6D0F3C07-B560-65CA-8A2C-666704871C2A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31" name="Google Shape;8634;p75">
                <a:extLst>
                  <a:ext uri="{FF2B5EF4-FFF2-40B4-BE49-F238E27FC236}">
                    <a16:creationId xmlns:a16="http://schemas.microsoft.com/office/drawing/2014/main" id="{F99313A5-5F48-8A23-389B-040478C62636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7" name="Google Shape;8635;p75">
              <a:extLst>
                <a:ext uri="{FF2B5EF4-FFF2-40B4-BE49-F238E27FC236}">
                  <a16:creationId xmlns:a16="http://schemas.microsoft.com/office/drawing/2014/main" id="{E6364F72-EB34-C7BA-8C89-CD06C218637B}"/>
                </a:ext>
              </a:extLst>
            </p:cNvPr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228" name="Google Shape;8636;p75">
                <a:extLst>
                  <a:ext uri="{FF2B5EF4-FFF2-40B4-BE49-F238E27FC236}">
                    <a16:creationId xmlns:a16="http://schemas.microsoft.com/office/drawing/2014/main" id="{9A965DCD-D0A3-599B-E466-DC625E153729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29" name="Google Shape;8637;p75">
                <a:extLst>
                  <a:ext uri="{FF2B5EF4-FFF2-40B4-BE49-F238E27FC236}">
                    <a16:creationId xmlns:a16="http://schemas.microsoft.com/office/drawing/2014/main" id="{4FD6797B-FDF1-0AD9-6883-0236A79B037E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38" name="Google Shape;8638;p75">
            <a:extLst>
              <a:ext uri="{FF2B5EF4-FFF2-40B4-BE49-F238E27FC236}">
                <a16:creationId xmlns:a16="http://schemas.microsoft.com/office/drawing/2014/main" id="{8ABDBF48-C42E-054A-6F5B-250B710E6439}"/>
              </a:ext>
            </a:extLst>
          </p:cNvPr>
          <p:cNvGrpSpPr/>
          <p:nvPr/>
        </p:nvGrpSpPr>
        <p:grpSpPr>
          <a:xfrm>
            <a:off x="8513825" y="3733353"/>
            <a:ext cx="2867642" cy="383002"/>
            <a:chOff x="4273350" y="2080469"/>
            <a:chExt cx="1433821" cy="191501"/>
          </a:xfrm>
        </p:grpSpPr>
        <p:grpSp>
          <p:nvGrpSpPr>
            <p:cNvPr id="239" name="Google Shape;8639;p75">
              <a:extLst>
                <a:ext uri="{FF2B5EF4-FFF2-40B4-BE49-F238E27FC236}">
                  <a16:creationId xmlns:a16="http://schemas.microsoft.com/office/drawing/2014/main" id="{3D236A05-4762-E4AB-B315-0A6AD16ABD4D}"/>
                </a:ext>
              </a:extLst>
            </p:cNvPr>
            <p:cNvGrpSpPr/>
            <p:nvPr/>
          </p:nvGrpSpPr>
          <p:grpSpPr>
            <a:xfrm>
              <a:off x="4273350" y="2080469"/>
              <a:ext cx="1433821" cy="0"/>
              <a:chOff x="5224975" y="2962250"/>
              <a:chExt cx="1544400" cy="0"/>
            </a:xfrm>
          </p:grpSpPr>
          <p:cxnSp>
            <p:nvCxnSpPr>
              <p:cNvPr id="243" name="Google Shape;8640;p75">
                <a:extLst>
                  <a:ext uri="{FF2B5EF4-FFF2-40B4-BE49-F238E27FC236}">
                    <a16:creationId xmlns:a16="http://schemas.microsoft.com/office/drawing/2014/main" id="{CBCEF3D0-C9F7-C316-EF4E-AF2D74AA46FB}"/>
                  </a:ext>
                </a:extLst>
              </p:cNvPr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8641;p75">
                <a:extLst>
                  <a:ext uri="{FF2B5EF4-FFF2-40B4-BE49-F238E27FC236}">
                    <a16:creationId xmlns:a16="http://schemas.microsoft.com/office/drawing/2014/main" id="{08B43C86-F4C4-E50D-A5E7-4002510467F6}"/>
                  </a:ext>
                </a:extLst>
              </p:cNvPr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240" name="Google Shape;8642;p75">
              <a:extLst>
                <a:ext uri="{FF2B5EF4-FFF2-40B4-BE49-F238E27FC236}">
                  <a16:creationId xmlns:a16="http://schemas.microsoft.com/office/drawing/2014/main" id="{CCE426E2-4C03-1EAA-A00E-AE8EA1472FD2}"/>
                </a:ext>
              </a:extLst>
            </p:cNvPr>
            <p:cNvGrpSpPr/>
            <p:nvPr/>
          </p:nvGrpSpPr>
          <p:grpSpPr>
            <a:xfrm>
              <a:off x="4273350" y="2271969"/>
              <a:ext cx="1433821" cy="0"/>
              <a:chOff x="5224975" y="2962250"/>
              <a:chExt cx="1544400" cy="0"/>
            </a:xfrm>
          </p:grpSpPr>
          <p:cxnSp>
            <p:nvCxnSpPr>
              <p:cNvPr id="241" name="Google Shape;8643;p75">
                <a:extLst>
                  <a:ext uri="{FF2B5EF4-FFF2-40B4-BE49-F238E27FC236}">
                    <a16:creationId xmlns:a16="http://schemas.microsoft.com/office/drawing/2014/main" id="{43668044-5700-FE9E-031F-64F50800A96C}"/>
                  </a:ext>
                </a:extLst>
              </p:cNvPr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8644;p75">
                <a:extLst>
                  <a:ext uri="{FF2B5EF4-FFF2-40B4-BE49-F238E27FC236}">
                    <a16:creationId xmlns:a16="http://schemas.microsoft.com/office/drawing/2014/main" id="{AE3B4199-2781-CBC0-C2D1-782F2C155366}"/>
                  </a:ext>
                </a:extLst>
              </p:cNvPr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45" name="Google Shape;8645;p75">
            <a:extLst>
              <a:ext uri="{FF2B5EF4-FFF2-40B4-BE49-F238E27FC236}">
                <a16:creationId xmlns:a16="http://schemas.microsoft.com/office/drawing/2014/main" id="{773924D1-E5DE-5162-189D-D0C6484E33CF}"/>
              </a:ext>
            </a:extLst>
          </p:cNvPr>
          <p:cNvGrpSpPr/>
          <p:nvPr/>
        </p:nvGrpSpPr>
        <p:grpSpPr>
          <a:xfrm>
            <a:off x="8516935" y="1938489"/>
            <a:ext cx="2861422" cy="1486778"/>
            <a:chOff x="5159450" y="1919950"/>
            <a:chExt cx="1541050" cy="862500"/>
          </a:xfrm>
        </p:grpSpPr>
        <p:sp>
          <p:nvSpPr>
            <p:cNvPr id="246" name="Google Shape;8646;p75">
              <a:extLst>
                <a:ext uri="{FF2B5EF4-FFF2-40B4-BE49-F238E27FC236}">
                  <a16:creationId xmlns:a16="http://schemas.microsoft.com/office/drawing/2014/main" id="{0CB85D00-0F93-A3DD-BE1D-AD478728FC61}"/>
                </a:ext>
              </a:extLst>
            </p:cNvPr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 sz="3600"/>
            </a:p>
          </p:txBody>
        </p:sp>
        <p:grpSp>
          <p:nvGrpSpPr>
            <p:cNvPr id="247" name="Google Shape;8647;p75">
              <a:extLst>
                <a:ext uri="{FF2B5EF4-FFF2-40B4-BE49-F238E27FC236}">
                  <a16:creationId xmlns:a16="http://schemas.microsoft.com/office/drawing/2014/main" id="{E89793FD-FA6D-968D-876E-E2B3E8812DD7}"/>
                </a:ext>
              </a:extLst>
            </p:cNvPr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248" name="Google Shape;8648;p75">
                <a:extLst>
                  <a:ext uri="{FF2B5EF4-FFF2-40B4-BE49-F238E27FC236}">
                    <a16:creationId xmlns:a16="http://schemas.microsoft.com/office/drawing/2014/main" id="{B5AE7BA5-694B-5E5F-94B2-93964CED7CD6}"/>
                  </a:ext>
                </a:extLst>
              </p:cNvPr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8649;p75">
                <a:extLst>
                  <a:ext uri="{FF2B5EF4-FFF2-40B4-BE49-F238E27FC236}">
                    <a16:creationId xmlns:a16="http://schemas.microsoft.com/office/drawing/2014/main" id="{E703BF19-D171-D4A0-F1A8-77FA804AD182}"/>
                  </a:ext>
                </a:extLst>
              </p:cNvPr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50" name="Google Shape;8650;p75">
            <a:extLst>
              <a:ext uri="{FF2B5EF4-FFF2-40B4-BE49-F238E27FC236}">
                <a16:creationId xmlns:a16="http://schemas.microsoft.com/office/drawing/2014/main" id="{E579B65E-56FF-0F9C-1C24-F0C1CAF21FDE}"/>
              </a:ext>
            </a:extLst>
          </p:cNvPr>
          <p:cNvGrpSpPr/>
          <p:nvPr/>
        </p:nvGrpSpPr>
        <p:grpSpPr>
          <a:xfrm>
            <a:off x="8497162" y="4385143"/>
            <a:ext cx="2900968" cy="2104174"/>
            <a:chOff x="5230575" y="1554475"/>
            <a:chExt cx="2137150" cy="1550150"/>
          </a:xfrm>
        </p:grpSpPr>
        <p:sp>
          <p:nvSpPr>
            <p:cNvPr id="251" name="Google Shape;8651;p75">
              <a:extLst>
                <a:ext uri="{FF2B5EF4-FFF2-40B4-BE49-F238E27FC236}">
                  <a16:creationId xmlns:a16="http://schemas.microsoft.com/office/drawing/2014/main" id="{437C479A-ABA9-E71C-0249-80A7CB7D7B06}"/>
                </a:ext>
              </a:extLst>
            </p:cNvPr>
            <p:cNvSpPr/>
            <p:nvPr/>
          </p:nvSpPr>
          <p:spPr>
            <a:xfrm>
              <a:off x="6296450" y="28633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2" name="Google Shape;8652;p75">
              <a:extLst>
                <a:ext uri="{FF2B5EF4-FFF2-40B4-BE49-F238E27FC236}">
                  <a16:creationId xmlns:a16="http://schemas.microsoft.com/office/drawing/2014/main" id="{C9A43BA4-6AEF-E3C9-81CC-111CCBCFE815}"/>
                </a:ext>
              </a:extLst>
            </p:cNvPr>
            <p:cNvSpPr/>
            <p:nvPr/>
          </p:nvSpPr>
          <p:spPr>
            <a:xfrm>
              <a:off x="5230575" y="28633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3" name="Google Shape;8653;p75">
              <a:extLst>
                <a:ext uri="{FF2B5EF4-FFF2-40B4-BE49-F238E27FC236}">
                  <a16:creationId xmlns:a16="http://schemas.microsoft.com/office/drawing/2014/main" id="{F32DD7B0-B819-711E-9BBD-4393E32A2218}"/>
                </a:ext>
              </a:extLst>
            </p:cNvPr>
            <p:cNvSpPr/>
            <p:nvPr/>
          </p:nvSpPr>
          <p:spPr>
            <a:xfrm>
              <a:off x="6296450" y="26111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1" y="6285"/>
                  </a:lnTo>
                  <a:lnTo>
                    <a:pt x="4285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4" name="Google Shape;8654;p75">
              <a:extLst>
                <a:ext uri="{FF2B5EF4-FFF2-40B4-BE49-F238E27FC236}">
                  <a16:creationId xmlns:a16="http://schemas.microsoft.com/office/drawing/2014/main" id="{1BDE89B7-BD15-00FF-45ED-07909594AB3F}"/>
                </a:ext>
              </a:extLst>
            </p:cNvPr>
            <p:cNvSpPr/>
            <p:nvPr/>
          </p:nvSpPr>
          <p:spPr>
            <a:xfrm>
              <a:off x="5230575" y="26111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4" y="6285"/>
                  </a:lnTo>
                  <a:lnTo>
                    <a:pt x="4285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5" name="Google Shape;8655;p75">
              <a:extLst>
                <a:ext uri="{FF2B5EF4-FFF2-40B4-BE49-F238E27FC236}">
                  <a16:creationId xmlns:a16="http://schemas.microsoft.com/office/drawing/2014/main" id="{AF398AA8-5EBB-15AF-D7DD-8EE60134C672}"/>
                </a:ext>
              </a:extLst>
            </p:cNvPr>
            <p:cNvSpPr/>
            <p:nvPr/>
          </p:nvSpPr>
          <p:spPr>
            <a:xfrm>
              <a:off x="6296450" y="2358900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6" name="Google Shape;8656;p75">
              <a:extLst>
                <a:ext uri="{FF2B5EF4-FFF2-40B4-BE49-F238E27FC236}">
                  <a16:creationId xmlns:a16="http://schemas.microsoft.com/office/drawing/2014/main" id="{B345BC8C-CADD-76F5-D3EC-86FC33102A65}"/>
                </a:ext>
              </a:extLst>
            </p:cNvPr>
            <p:cNvSpPr/>
            <p:nvPr/>
          </p:nvSpPr>
          <p:spPr>
            <a:xfrm>
              <a:off x="5230575" y="2358900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7" name="Google Shape;8657;p75">
              <a:extLst>
                <a:ext uri="{FF2B5EF4-FFF2-40B4-BE49-F238E27FC236}">
                  <a16:creationId xmlns:a16="http://schemas.microsoft.com/office/drawing/2014/main" id="{2F8314E8-A334-8090-CFFA-C483CA4F1171}"/>
                </a:ext>
              </a:extLst>
            </p:cNvPr>
            <p:cNvSpPr/>
            <p:nvPr/>
          </p:nvSpPr>
          <p:spPr>
            <a:xfrm>
              <a:off x="6296450" y="2106700"/>
              <a:ext cx="989900" cy="157150"/>
            </a:xfrm>
            <a:custGeom>
              <a:avLst/>
              <a:gdLst/>
              <a:ahLst/>
              <a:cxnLst/>
              <a:rect l="l" t="t" r="r" b="b"/>
              <a:pathLst>
                <a:path w="39596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9596" y="6285"/>
                  </a:lnTo>
                  <a:lnTo>
                    <a:pt x="395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8" name="Google Shape;8658;p75">
              <a:extLst>
                <a:ext uri="{FF2B5EF4-FFF2-40B4-BE49-F238E27FC236}">
                  <a16:creationId xmlns:a16="http://schemas.microsoft.com/office/drawing/2014/main" id="{782EB62A-05B2-2C99-6035-3B11EB7DBE35}"/>
                </a:ext>
              </a:extLst>
            </p:cNvPr>
            <p:cNvSpPr/>
            <p:nvPr/>
          </p:nvSpPr>
          <p:spPr>
            <a:xfrm>
              <a:off x="5474700" y="2106700"/>
              <a:ext cx="827225" cy="157150"/>
            </a:xfrm>
            <a:custGeom>
              <a:avLst/>
              <a:gdLst/>
              <a:ahLst/>
              <a:cxnLst/>
              <a:rect l="l" t="t" r="r" b="b"/>
              <a:pathLst>
                <a:path w="33089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3089" y="6285"/>
                  </a:lnTo>
                  <a:lnTo>
                    <a:pt x="330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9" name="Google Shape;8659;p75">
              <a:extLst>
                <a:ext uri="{FF2B5EF4-FFF2-40B4-BE49-F238E27FC236}">
                  <a16:creationId xmlns:a16="http://schemas.microsoft.com/office/drawing/2014/main" id="{A626DCE1-6E00-FC69-4524-2FA0A965E618}"/>
                </a:ext>
              </a:extLst>
            </p:cNvPr>
            <p:cNvSpPr/>
            <p:nvPr/>
          </p:nvSpPr>
          <p:spPr>
            <a:xfrm>
              <a:off x="6296450" y="1854475"/>
              <a:ext cx="827225" cy="157175"/>
            </a:xfrm>
            <a:custGeom>
              <a:avLst/>
              <a:gdLst/>
              <a:ahLst/>
              <a:cxnLst/>
              <a:rect l="l" t="t" r="r" b="b"/>
              <a:pathLst>
                <a:path w="33089" h="6287" extrusionOk="0">
                  <a:moveTo>
                    <a:pt x="0" y="1"/>
                  </a:moveTo>
                  <a:lnTo>
                    <a:pt x="0" y="6286"/>
                  </a:lnTo>
                  <a:lnTo>
                    <a:pt x="33089" y="6286"/>
                  </a:lnTo>
                  <a:lnTo>
                    <a:pt x="3308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0" name="Google Shape;8660;p75">
              <a:extLst>
                <a:ext uri="{FF2B5EF4-FFF2-40B4-BE49-F238E27FC236}">
                  <a16:creationId xmlns:a16="http://schemas.microsoft.com/office/drawing/2014/main" id="{68D04618-731B-BC0A-4E54-4F44BCB5D3B0}"/>
                </a:ext>
              </a:extLst>
            </p:cNvPr>
            <p:cNvSpPr/>
            <p:nvPr/>
          </p:nvSpPr>
          <p:spPr>
            <a:xfrm>
              <a:off x="5637425" y="1854475"/>
              <a:ext cx="664500" cy="157175"/>
            </a:xfrm>
            <a:custGeom>
              <a:avLst/>
              <a:gdLst/>
              <a:ahLst/>
              <a:cxnLst/>
              <a:rect l="l" t="t" r="r" b="b"/>
              <a:pathLst>
                <a:path w="26580" h="6287" extrusionOk="0">
                  <a:moveTo>
                    <a:pt x="1" y="1"/>
                  </a:moveTo>
                  <a:lnTo>
                    <a:pt x="1" y="6286"/>
                  </a:lnTo>
                  <a:lnTo>
                    <a:pt x="26580" y="6286"/>
                  </a:lnTo>
                  <a:lnTo>
                    <a:pt x="2658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1" name="Google Shape;8661;p75">
              <a:extLst>
                <a:ext uri="{FF2B5EF4-FFF2-40B4-BE49-F238E27FC236}">
                  <a16:creationId xmlns:a16="http://schemas.microsoft.com/office/drawing/2014/main" id="{E358026B-6674-B13A-82FA-3B4555567979}"/>
                </a:ext>
              </a:extLst>
            </p:cNvPr>
            <p:cNvSpPr/>
            <p:nvPr/>
          </p:nvSpPr>
          <p:spPr>
            <a:xfrm>
              <a:off x="6296450" y="1602275"/>
              <a:ext cx="501750" cy="157075"/>
            </a:xfrm>
            <a:custGeom>
              <a:avLst/>
              <a:gdLst/>
              <a:ahLst/>
              <a:cxnLst/>
              <a:rect l="l" t="t" r="r" b="b"/>
              <a:pathLst>
                <a:path w="20070" h="6283" extrusionOk="0">
                  <a:moveTo>
                    <a:pt x="0" y="1"/>
                  </a:moveTo>
                  <a:lnTo>
                    <a:pt x="0" y="6283"/>
                  </a:lnTo>
                  <a:lnTo>
                    <a:pt x="20069" y="6283"/>
                  </a:lnTo>
                  <a:lnTo>
                    <a:pt x="2006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2" name="Google Shape;8662;p75">
              <a:extLst>
                <a:ext uri="{FF2B5EF4-FFF2-40B4-BE49-F238E27FC236}">
                  <a16:creationId xmlns:a16="http://schemas.microsoft.com/office/drawing/2014/main" id="{C67D2A5E-802E-CB0E-FCC5-A694EF969229}"/>
                </a:ext>
              </a:extLst>
            </p:cNvPr>
            <p:cNvSpPr/>
            <p:nvPr/>
          </p:nvSpPr>
          <p:spPr>
            <a:xfrm>
              <a:off x="5800100" y="1602275"/>
              <a:ext cx="501825" cy="157075"/>
            </a:xfrm>
            <a:custGeom>
              <a:avLst/>
              <a:gdLst/>
              <a:ahLst/>
              <a:cxnLst/>
              <a:rect l="l" t="t" r="r" b="b"/>
              <a:pathLst>
                <a:path w="20073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20073" y="6283"/>
                  </a:lnTo>
                  <a:lnTo>
                    <a:pt x="2007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3" name="Google Shape;8663;p75">
              <a:extLst>
                <a:ext uri="{FF2B5EF4-FFF2-40B4-BE49-F238E27FC236}">
                  <a16:creationId xmlns:a16="http://schemas.microsoft.com/office/drawing/2014/main" id="{8F88A8F6-7AB7-B378-4874-B374266F8EEF}"/>
                </a:ext>
              </a:extLst>
            </p:cNvPr>
            <p:cNvSpPr/>
            <p:nvPr/>
          </p:nvSpPr>
          <p:spPr>
            <a:xfrm>
              <a:off x="6301225" y="1554475"/>
              <a:ext cx="25" cy="1550150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64" name="Google Shape;8664;p75">
            <a:extLst>
              <a:ext uri="{FF2B5EF4-FFF2-40B4-BE49-F238E27FC236}">
                <a16:creationId xmlns:a16="http://schemas.microsoft.com/office/drawing/2014/main" id="{8CE806FD-5335-E627-C074-60BA288B149C}"/>
              </a:ext>
            </a:extLst>
          </p:cNvPr>
          <p:cNvGrpSpPr/>
          <p:nvPr/>
        </p:nvGrpSpPr>
        <p:grpSpPr>
          <a:xfrm rot="10800000">
            <a:off x="8530263" y="6569522"/>
            <a:ext cx="2834766" cy="1775892"/>
            <a:chOff x="5645403" y="2920021"/>
            <a:chExt cx="2650800" cy="2180614"/>
          </a:xfrm>
        </p:grpSpPr>
        <p:sp>
          <p:nvSpPr>
            <p:cNvPr id="265" name="Google Shape;8665;p75">
              <a:extLst>
                <a:ext uri="{FF2B5EF4-FFF2-40B4-BE49-F238E27FC236}">
                  <a16:creationId xmlns:a16="http://schemas.microsoft.com/office/drawing/2014/main" id="{C2E9834F-4056-CF52-E335-6DEACE87A121}"/>
                </a:ext>
              </a:extLst>
            </p:cNvPr>
            <p:cNvSpPr/>
            <p:nvPr/>
          </p:nvSpPr>
          <p:spPr>
            <a:xfrm>
              <a:off x="5772903" y="2920021"/>
              <a:ext cx="2523300" cy="469200"/>
            </a:xfrm>
            <a:prstGeom prst="rect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66" name="Google Shape;8666;p75">
              <a:extLst>
                <a:ext uri="{FF2B5EF4-FFF2-40B4-BE49-F238E27FC236}">
                  <a16:creationId xmlns:a16="http://schemas.microsoft.com/office/drawing/2014/main" id="{5D128ACB-A6F8-581F-7246-F43A5C39A43A}"/>
                </a:ext>
              </a:extLst>
            </p:cNvPr>
            <p:cNvCxnSpPr>
              <a:stCxn id="265" idx="1"/>
            </p:cNvCxnSpPr>
            <p:nvPr/>
          </p:nvCxnSpPr>
          <p:spPr>
            <a:xfrm rot="10800000">
              <a:off x="5645403" y="3154021"/>
              <a:ext cx="127500" cy="6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7" name="Google Shape;8667;p75">
              <a:extLst>
                <a:ext uri="{FF2B5EF4-FFF2-40B4-BE49-F238E27FC236}">
                  <a16:creationId xmlns:a16="http://schemas.microsoft.com/office/drawing/2014/main" id="{5EFDEB72-FF24-A3DD-2CC5-B2AC36F7C8B9}"/>
                </a:ext>
              </a:extLst>
            </p:cNvPr>
            <p:cNvSpPr/>
            <p:nvPr/>
          </p:nvSpPr>
          <p:spPr>
            <a:xfrm>
              <a:off x="6010040" y="3500932"/>
              <a:ext cx="2049000" cy="469200"/>
            </a:xfrm>
            <a:prstGeom prst="rect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68" name="Google Shape;8668;p75">
              <a:extLst>
                <a:ext uri="{FF2B5EF4-FFF2-40B4-BE49-F238E27FC236}">
                  <a16:creationId xmlns:a16="http://schemas.microsoft.com/office/drawing/2014/main" id="{5237155F-82DD-0233-BDC8-6AC047EA826F}"/>
                </a:ext>
              </a:extLst>
            </p:cNvPr>
            <p:cNvCxnSpPr>
              <a:endCxn id="267" idx="3"/>
            </p:cNvCxnSpPr>
            <p:nvPr/>
          </p:nvCxnSpPr>
          <p:spPr>
            <a:xfrm rot="10800000">
              <a:off x="8059040" y="3735532"/>
              <a:ext cx="135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9" name="Google Shape;8669;p75">
              <a:extLst>
                <a:ext uri="{FF2B5EF4-FFF2-40B4-BE49-F238E27FC236}">
                  <a16:creationId xmlns:a16="http://schemas.microsoft.com/office/drawing/2014/main" id="{0E4BB96C-CB93-F506-7ACB-7EBB9A30C5B5}"/>
                </a:ext>
              </a:extLst>
            </p:cNvPr>
            <p:cNvSpPr/>
            <p:nvPr/>
          </p:nvSpPr>
          <p:spPr>
            <a:xfrm>
              <a:off x="6299123" y="4066183"/>
              <a:ext cx="1470600" cy="469200"/>
            </a:xfrm>
            <a:prstGeom prst="rect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70" name="Google Shape;8670;p75">
              <a:extLst>
                <a:ext uri="{FF2B5EF4-FFF2-40B4-BE49-F238E27FC236}">
                  <a16:creationId xmlns:a16="http://schemas.microsoft.com/office/drawing/2014/main" id="{2C3EF282-02BD-CFCD-D71B-55089C4CDD65}"/>
                </a:ext>
              </a:extLst>
            </p:cNvPr>
            <p:cNvCxnSpPr>
              <a:stCxn id="269" idx="1"/>
            </p:cNvCxnSpPr>
            <p:nvPr/>
          </p:nvCxnSpPr>
          <p:spPr>
            <a:xfrm rot="10800000">
              <a:off x="6175223" y="4300183"/>
              <a:ext cx="123900" cy="60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1" name="Google Shape;8671;p75">
              <a:extLst>
                <a:ext uri="{FF2B5EF4-FFF2-40B4-BE49-F238E27FC236}">
                  <a16:creationId xmlns:a16="http://schemas.microsoft.com/office/drawing/2014/main" id="{BCDE9805-2544-FB89-8CF4-F46F0381E9C2}"/>
                </a:ext>
              </a:extLst>
            </p:cNvPr>
            <p:cNvSpPr/>
            <p:nvPr/>
          </p:nvSpPr>
          <p:spPr>
            <a:xfrm>
              <a:off x="6629161" y="4631435"/>
              <a:ext cx="810600" cy="469200"/>
            </a:xfrm>
            <a:prstGeom prst="rect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272" name="Google Shape;8672;p75">
              <a:extLst>
                <a:ext uri="{FF2B5EF4-FFF2-40B4-BE49-F238E27FC236}">
                  <a16:creationId xmlns:a16="http://schemas.microsoft.com/office/drawing/2014/main" id="{E9D11A8C-681E-142D-3639-31B8F9F56C22}"/>
                </a:ext>
              </a:extLst>
            </p:cNvPr>
            <p:cNvCxnSpPr>
              <a:endCxn id="271" idx="3"/>
            </p:cNvCxnSpPr>
            <p:nvPr/>
          </p:nvCxnSpPr>
          <p:spPr>
            <a:xfrm flipH="1">
              <a:off x="7439761" y="4864535"/>
              <a:ext cx="104400" cy="1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3" name="Google Shape;8673;p75">
            <a:extLst>
              <a:ext uri="{FF2B5EF4-FFF2-40B4-BE49-F238E27FC236}">
                <a16:creationId xmlns:a16="http://schemas.microsoft.com/office/drawing/2014/main" id="{732BBF0A-64B8-98E6-6054-742CB9BDA9E2}"/>
              </a:ext>
            </a:extLst>
          </p:cNvPr>
          <p:cNvGrpSpPr/>
          <p:nvPr/>
        </p:nvGrpSpPr>
        <p:grpSpPr>
          <a:xfrm>
            <a:off x="14730983" y="4376233"/>
            <a:ext cx="2143486" cy="2043158"/>
            <a:chOff x="7189833" y="2022667"/>
            <a:chExt cx="1251159" cy="1192597"/>
          </a:xfrm>
        </p:grpSpPr>
        <p:sp>
          <p:nvSpPr>
            <p:cNvPr id="274" name="Google Shape;8674;p75">
              <a:extLst>
                <a:ext uri="{FF2B5EF4-FFF2-40B4-BE49-F238E27FC236}">
                  <a16:creationId xmlns:a16="http://schemas.microsoft.com/office/drawing/2014/main" id="{EF1FE80D-7C59-727C-0449-ACCA45E3DC52}"/>
                </a:ext>
              </a:extLst>
            </p:cNvPr>
            <p:cNvSpPr/>
            <p:nvPr/>
          </p:nvSpPr>
          <p:spPr>
            <a:xfrm>
              <a:off x="7474366" y="2461318"/>
              <a:ext cx="682343" cy="220186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5" name="Google Shape;8675;p75">
              <a:extLst>
                <a:ext uri="{FF2B5EF4-FFF2-40B4-BE49-F238E27FC236}">
                  <a16:creationId xmlns:a16="http://schemas.microsoft.com/office/drawing/2014/main" id="{5FE5E698-ECE3-68AF-9FFF-9F7F4E428A4A}"/>
                </a:ext>
              </a:extLst>
            </p:cNvPr>
            <p:cNvSpPr/>
            <p:nvPr/>
          </p:nvSpPr>
          <p:spPr>
            <a:xfrm>
              <a:off x="7602697" y="2022667"/>
              <a:ext cx="426517" cy="402424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6" name="Google Shape;8676;p75">
              <a:extLst>
                <a:ext uri="{FF2B5EF4-FFF2-40B4-BE49-F238E27FC236}">
                  <a16:creationId xmlns:a16="http://schemas.microsoft.com/office/drawing/2014/main" id="{600659F6-B042-5B6B-1AEF-F94D32FFB1A8}"/>
                </a:ext>
              </a:extLst>
            </p:cNvPr>
            <p:cNvSpPr/>
            <p:nvPr/>
          </p:nvSpPr>
          <p:spPr>
            <a:xfrm>
              <a:off x="7189833" y="2972969"/>
              <a:ext cx="1251159" cy="242295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7" name="Google Shape;8677;p75">
              <a:extLst>
                <a:ext uri="{FF2B5EF4-FFF2-40B4-BE49-F238E27FC236}">
                  <a16:creationId xmlns:a16="http://schemas.microsoft.com/office/drawing/2014/main" id="{D5BF97FC-BC7D-090F-F452-A3E85C74A659}"/>
                </a:ext>
              </a:extLst>
            </p:cNvPr>
            <p:cNvSpPr/>
            <p:nvPr/>
          </p:nvSpPr>
          <p:spPr>
            <a:xfrm>
              <a:off x="7340931" y="2717730"/>
              <a:ext cx="950049" cy="219012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278" name="Google Shape;8678;p75">
            <a:extLst>
              <a:ext uri="{FF2B5EF4-FFF2-40B4-BE49-F238E27FC236}">
                <a16:creationId xmlns:a16="http://schemas.microsoft.com/office/drawing/2014/main" id="{4CCBC225-4705-448D-5E34-0BAE944FB617}"/>
              </a:ext>
            </a:extLst>
          </p:cNvPr>
          <p:cNvGrpSpPr/>
          <p:nvPr/>
        </p:nvGrpSpPr>
        <p:grpSpPr>
          <a:xfrm>
            <a:off x="1413524" y="5229047"/>
            <a:ext cx="3390748" cy="3121674"/>
            <a:chOff x="727421" y="2828315"/>
            <a:chExt cx="1695374" cy="1560837"/>
          </a:xfrm>
        </p:grpSpPr>
        <p:grpSp>
          <p:nvGrpSpPr>
            <p:cNvPr id="279" name="Google Shape;8679;p75">
              <a:extLst>
                <a:ext uri="{FF2B5EF4-FFF2-40B4-BE49-F238E27FC236}">
                  <a16:creationId xmlns:a16="http://schemas.microsoft.com/office/drawing/2014/main" id="{33DFC266-EBEF-80F3-3759-1545BF05B1E7}"/>
                </a:ext>
              </a:extLst>
            </p:cNvPr>
            <p:cNvGrpSpPr/>
            <p:nvPr/>
          </p:nvGrpSpPr>
          <p:grpSpPr>
            <a:xfrm>
              <a:off x="819108" y="2882501"/>
              <a:ext cx="103104" cy="1426186"/>
              <a:chOff x="4674013" y="3100904"/>
              <a:chExt cx="122758" cy="1698043"/>
            </a:xfrm>
          </p:grpSpPr>
          <p:sp>
            <p:nvSpPr>
              <p:cNvPr id="331" name="Google Shape;8680;p75">
                <a:extLst>
                  <a:ext uri="{FF2B5EF4-FFF2-40B4-BE49-F238E27FC236}">
                    <a16:creationId xmlns:a16="http://schemas.microsoft.com/office/drawing/2014/main" id="{F4B8B55B-EC28-E64A-BB4C-C0B7545AFE21}"/>
                  </a:ext>
                </a:extLst>
              </p:cNvPr>
              <p:cNvSpPr/>
              <p:nvPr/>
            </p:nvSpPr>
            <p:spPr>
              <a:xfrm>
                <a:off x="46740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2" name="Google Shape;8681;p75">
                <a:extLst>
                  <a:ext uri="{FF2B5EF4-FFF2-40B4-BE49-F238E27FC236}">
                    <a16:creationId xmlns:a16="http://schemas.microsoft.com/office/drawing/2014/main" id="{10C56C0B-9590-D865-69A8-E29EAF8E997D}"/>
                  </a:ext>
                </a:extLst>
              </p:cNvPr>
              <p:cNvSpPr/>
              <p:nvPr/>
            </p:nvSpPr>
            <p:spPr>
              <a:xfrm>
                <a:off x="46740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3" name="Google Shape;8682;p75">
                <a:extLst>
                  <a:ext uri="{FF2B5EF4-FFF2-40B4-BE49-F238E27FC236}">
                    <a16:creationId xmlns:a16="http://schemas.microsoft.com/office/drawing/2014/main" id="{6F27A862-4192-B6C6-BD5A-4ED933FDE4C2}"/>
                  </a:ext>
                </a:extLst>
              </p:cNvPr>
              <p:cNvSpPr/>
              <p:nvPr/>
            </p:nvSpPr>
            <p:spPr>
              <a:xfrm>
                <a:off x="46740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4" name="Google Shape;8683;p75">
                <a:extLst>
                  <a:ext uri="{FF2B5EF4-FFF2-40B4-BE49-F238E27FC236}">
                    <a16:creationId xmlns:a16="http://schemas.microsoft.com/office/drawing/2014/main" id="{D5045FD5-2594-29B7-4727-5ED462320FC0}"/>
                  </a:ext>
                </a:extLst>
              </p:cNvPr>
              <p:cNvSpPr/>
              <p:nvPr/>
            </p:nvSpPr>
            <p:spPr>
              <a:xfrm>
                <a:off x="46740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5" name="Google Shape;8684;p75">
                <a:extLst>
                  <a:ext uri="{FF2B5EF4-FFF2-40B4-BE49-F238E27FC236}">
                    <a16:creationId xmlns:a16="http://schemas.microsoft.com/office/drawing/2014/main" id="{8C676E20-28C1-F01E-CA5C-DB561479248D}"/>
                  </a:ext>
                </a:extLst>
              </p:cNvPr>
              <p:cNvSpPr/>
              <p:nvPr/>
            </p:nvSpPr>
            <p:spPr>
              <a:xfrm>
                <a:off x="46740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6" name="Google Shape;8685;p75">
                <a:extLst>
                  <a:ext uri="{FF2B5EF4-FFF2-40B4-BE49-F238E27FC236}">
                    <a16:creationId xmlns:a16="http://schemas.microsoft.com/office/drawing/2014/main" id="{D9B7F45E-4D08-B9E2-D211-4CDCEDDB5CE3}"/>
                  </a:ext>
                </a:extLst>
              </p:cNvPr>
              <p:cNvSpPr/>
              <p:nvPr/>
            </p:nvSpPr>
            <p:spPr>
              <a:xfrm>
                <a:off x="46740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7" name="Google Shape;8686;p75">
                <a:extLst>
                  <a:ext uri="{FF2B5EF4-FFF2-40B4-BE49-F238E27FC236}">
                    <a16:creationId xmlns:a16="http://schemas.microsoft.com/office/drawing/2014/main" id="{63C58185-6722-8DD5-22C0-5D6E4396ABC9}"/>
                  </a:ext>
                </a:extLst>
              </p:cNvPr>
              <p:cNvSpPr/>
              <p:nvPr/>
            </p:nvSpPr>
            <p:spPr>
              <a:xfrm>
                <a:off x="46740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80" name="Google Shape;8687;p75">
              <a:extLst>
                <a:ext uri="{FF2B5EF4-FFF2-40B4-BE49-F238E27FC236}">
                  <a16:creationId xmlns:a16="http://schemas.microsoft.com/office/drawing/2014/main" id="{700FFD37-EC60-4945-DCDE-812FA73982DC}"/>
                </a:ext>
              </a:extLst>
            </p:cNvPr>
            <p:cNvGrpSpPr/>
            <p:nvPr/>
          </p:nvGrpSpPr>
          <p:grpSpPr>
            <a:xfrm>
              <a:off x="1062475" y="2882501"/>
              <a:ext cx="103104" cy="1426186"/>
              <a:chOff x="4940438" y="3100904"/>
              <a:chExt cx="122758" cy="1698043"/>
            </a:xfrm>
          </p:grpSpPr>
          <p:sp>
            <p:nvSpPr>
              <p:cNvPr id="324" name="Google Shape;8688;p75">
                <a:extLst>
                  <a:ext uri="{FF2B5EF4-FFF2-40B4-BE49-F238E27FC236}">
                    <a16:creationId xmlns:a16="http://schemas.microsoft.com/office/drawing/2014/main" id="{48987344-AD4A-D37E-01B1-FFD99DE7B01E}"/>
                  </a:ext>
                </a:extLst>
              </p:cNvPr>
              <p:cNvSpPr/>
              <p:nvPr/>
            </p:nvSpPr>
            <p:spPr>
              <a:xfrm>
                <a:off x="4940438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5" name="Google Shape;8689;p75">
                <a:extLst>
                  <a:ext uri="{FF2B5EF4-FFF2-40B4-BE49-F238E27FC236}">
                    <a16:creationId xmlns:a16="http://schemas.microsoft.com/office/drawing/2014/main" id="{6CF3F28C-AF9C-20EE-29AE-8366D2477793}"/>
                  </a:ext>
                </a:extLst>
              </p:cNvPr>
              <p:cNvSpPr/>
              <p:nvPr/>
            </p:nvSpPr>
            <p:spPr>
              <a:xfrm>
                <a:off x="4940438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6" name="Google Shape;8690;p75">
                <a:extLst>
                  <a:ext uri="{FF2B5EF4-FFF2-40B4-BE49-F238E27FC236}">
                    <a16:creationId xmlns:a16="http://schemas.microsoft.com/office/drawing/2014/main" id="{529C1817-5128-84D2-BEEA-6F92D7FCC1C5}"/>
                  </a:ext>
                </a:extLst>
              </p:cNvPr>
              <p:cNvSpPr/>
              <p:nvPr/>
            </p:nvSpPr>
            <p:spPr>
              <a:xfrm>
                <a:off x="4940438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7" name="Google Shape;8691;p75">
                <a:extLst>
                  <a:ext uri="{FF2B5EF4-FFF2-40B4-BE49-F238E27FC236}">
                    <a16:creationId xmlns:a16="http://schemas.microsoft.com/office/drawing/2014/main" id="{308FEC4D-3CDC-DC35-453E-6135B03E2BB0}"/>
                  </a:ext>
                </a:extLst>
              </p:cNvPr>
              <p:cNvSpPr/>
              <p:nvPr/>
            </p:nvSpPr>
            <p:spPr>
              <a:xfrm>
                <a:off x="4940438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8" name="Google Shape;8692;p75">
                <a:extLst>
                  <a:ext uri="{FF2B5EF4-FFF2-40B4-BE49-F238E27FC236}">
                    <a16:creationId xmlns:a16="http://schemas.microsoft.com/office/drawing/2014/main" id="{8AD66CD2-62C6-7507-01FD-8DAF4FC8AD7D}"/>
                  </a:ext>
                </a:extLst>
              </p:cNvPr>
              <p:cNvSpPr/>
              <p:nvPr/>
            </p:nvSpPr>
            <p:spPr>
              <a:xfrm>
                <a:off x="4940438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9" name="Google Shape;8693;p75">
                <a:extLst>
                  <a:ext uri="{FF2B5EF4-FFF2-40B4-BE49-F238E27FC236}">
                    <a16:creationId xmlns:a16="http://schemas.microsoft.com/office/drawing/2014/main" id="{26D0A5BE-BBF2-25FE-D681-FBA1DA8F116F}"/>
                  </a:ext>
                </a:extLst>
              </p:cNvPr>
              <p:cNvSpPr/>
              <p:nvPr/>
            </p:nvSpPr>
            <p:spPr>
              <a:xfrm>
                <a:off x="4940438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0" name="Google Shape;8694;p75">
                <a:extLst>
                  <a:ext uri="{FF2B5EF4-FFF2-40B4-BE49-F238E27FC236}">
                    <a16:creationId xmlns:a16="http://schemas.microsoft.com/office/drawing/2014/main" id="{7600DFCF-E3DD-AD55-6358-270606C48FFB}"/>
                  </a:ext>
                </a:extLst>
              </p:cNvPr>
              <p:cNvSpPr/>
              <p:nvPr/>
            </p:nvSpPr>
            <p:spPr>
              <a:xfrm>
                <a:off x="4940438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81" name="Google Shape;8695;p75">
              <a:extLst>
                <a:ext uri="{FF2B5EF4-FFF2-40B4-BE49-F238E27FC236}">
                  <a16:creationId xmlns:a16="http://schemas.microsoft.com/office/drawing/2014/main" id="{5401C637-67E0-C861-250B-C01E80AFA51C}"/>
                </a:ext>
              </a:extLst>
            </p:cNvPr>
            <p:cNvGrpSpPr/>
            <p:nvPr/>
          </p:nvGrpSpPr>
          <p:grpSpPr>
            <a:xfrm>
              <a:off x="1299324" y="2882501"/>
              <a:ext cx="103104" cy="1426186"/>
              <a:chOff x="5206863" y="3100904"/>
              <a:chExt cx="122758" cy="1698043"/>
            </a:xfrm>
          </p:grpSpPr>
          <p:sp>
            <p:nvSpPr>
              <p:cNvPr id="317" name="Google Shape;8696;p75">
                <a:extLst>
                  <a:ext uri="{FF2B5EF4-FFF2-40B4-BE49-F238E27FC236}">
                    <a16:creationId xmlns:a16="http://schemas.microsoft.com/office/drawing/2014/main" id="{6CA815A2-77B5-8C26-05EB-89E8F5A2FF92}"/>
                  </a:ext>
                </a:extLst>
              </p:cNvPr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8" name="Google Shape;8697;p75">
                <a:extLst>
                  <a:ext uri="{FF2B5EF4-FFF2-40B4-BE49-F238E27FC236}">
                    <a16:creationId xmlns:a16="http://schemas.microsoft.com/office/drawing/2014/main" id="{890F49B0-B4ED-3831-31C4-EB9ABFCB9A67}"/>
                  </a:ext>
                </a:extLst>
              </p:cNvPr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9" name="Google Shape;8698;p75">
                <a:extLst>
                  <a:ext uri="{FF2B5EF4-FFF2-40B4-BE49-F238E27FC236}">
                    <a16:creationId xmlns:a16="http://schemas.microsoft.com/office/drawing/2014/main" id="{AF86F20C-ECF7-2449-D55E-2CA50502E396}"/>
                  </a:ext>
                </a:extLst>
              </p:cNvPr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0" name="Google Shape;8699;p75">
                <a:extLst>
                  <a:ext uri="{FF2B5EF4-FFF2-40B4-BE49-F238E27FC236}">
                    <a16:creationId xmlns:a16="http://schemas.microsoft.com/office/drawing/2014/main" id="{E6B43CCE-7B55-86B0-6DD7-4B43F4BA0ED7}"/>
                  </a:ext>
                </a:extLst>
              </p:cNvPr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1" name="Google Shape;8700;p75">
                <a:extLst>
                  <a:ext uri="{FF2B5EF4-FFF2-40B4-BE49-F238E27FC236}">
                    <a16:creationId xmlns:a16="http://schemas.microsoft.com/office/drawing/2014/main" id="{3A7FB24B-8E26-5A35-85C1-E6C27F501C59}"/>
                  </a:ext>
                </a:extLst>
              </p:cNvPr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2" name="Google Shape;8701;p75">
                <a:extLst>
                  <a:ext uri="{FF2B5EF4-FFF2-40B4-BE49-F238E27FC236}">
                    <a16:creationId xmlns:a16="http://schemas.microsoft.com/office/drawing/2014/main" id="{5CBD3B01-78E8-3FB7-AB8A-09EBF6E5059E}"/>
                  </a:ext>
                </a:extLst>
              </p:cNvPr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3" name="Google Shape;8702;p75">
                <a:extLst>
                  <a:ext uri="{FF2B5EF4-FFF2-40B4-BE49-F238E27FC236}">
                    <a16:creationId xmlns:a16="http://schemas.microsoft.com/office/drawing/2014/main" id="{6390CE53-4F84-717B-57BD-87027B4EE68F}"/>
                  </a:ext>
                </a:extLst>
              </p:cNvPr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82" name="Google Shape;8703;p75">
              <a:extLst>
                <a:ext uri="{FF2B5EF4-FFF2-40B4-BE49-F238E27FC236}">
                  <a16:creationId xmlns:a16="http://schemas.microsoft.com/office/drawing/2014/main" id="{16E94D85-E0B9-98F6-A1FE-7991D83E0904}"/>
                </a:ext>
              </a:extLst>
            </p:cNvPr>
            <p:cNvGrpSpPr/>
            <p:nvPr/>
          </p:nvGrpSpPr>
          <p:grpSpPr>
            <a:xfrm>
              <a:off x="1786057" y="2882501"/>
              <a:ext cx="103104" cy="1426186"/>
              <a:chOff x="6006138" y="3143629"/>
              <a:chExt cx="122758" cy="1698043"/>
            </a:xfrm>
          </p:grpSpPr>
          <p:sp>
            <p:nvSpPr>
              <p:cNvPr id="310" name="Google Shape;8704;p75">
                <a:extLst>
                  <a:ext uri="{FF2B5EF4-FFF2-40B4-BE49-F238E27FC236}">
                    <a16:creationId xmlns:a16="http://schemas.microsoft.com/office/drawing/2014/main" id="{6B2C3C15-4656-450F-77F1-B6F77C123AB7}"/>
                  </a:ext>
                </a:extLst>
              </p:cNvPr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1" name="Google Shape;8705;p75">
                <a:extLst>
                  <a:ext uri="{FF2B5EF4-FFF2-40B4-BE49-F238E27FC236}">
                    <a16:creationId xmlns:a16="http://schemas.microsoft.com/office/drawing/2014/main" id="{4A65FF4B-08AD-98E5-A622-D9A50209F0DC}"/>
                  </a:ext>
                </a:extLst>
              </p:cNvPr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2" name="Google Shape;8706;p75">
                <a:extLst>
                  <a:ext uri="{FF2B5EF4-FFF2-40B4-BE49-F238E27FC236}">
                    <a16:creationId xmlns:a16="http://schemas.microsoft.com/office/drawing/2014/main" id="{42C8F93B-F7F8-810D-860B-2B274C281170}"/>
                  </a:ext>
                </a:extLst>
              </p:cNvPr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3" name="Google Shape;8707;p75">
                <a:extLst>
                  <a:ext uri="{FF2B5EF4-FFF2-40B4-BE49-F238E27FC236}">
                    <a16:creationId xmlns:a16="http://schemas.microsoft.com/office/drawing/2014/main" id="{8471EC15-5992-FC03-1B3F-E4752CCAE7ED}"/>
                  </a:ext>
                </a:extLst>
              </p:cNvPr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4" name="Google Shape;8708;p75">
                <a:extLst>
                  <a:ext uri="{FF2B5EF4-FFF2-40B4-BE49-F238E27FC236}">
                    <a16:creationId xmlns:a16="http://schemas.microsoft.com/office/drawing/2014/main" id="{BBF32F22-E5FA-4AC4-616F-6A196F93C7A6}"/>
                  </a:ext>
                </a:extLst>
              </p:cNvPr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5" name="Google Shape;8709;p75">
                <a:extLst>
                  <a:ext uri="{FF2B5EF4-FFF2-40B4-BE49-F238E27FC236}">
                    <a16:creationId xmlns:a16="http://schemas.microsoft.com/office/drawing/2014/main" id="{D1B6E8ED-CED8-F54E-87A7-C37FDB95C1A1}"/>
                  </a:ext>
                </a:extLst>
              </p:cNvPr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6" name="Google Shape;8710;p75">
                <a:extLst>
                  <a:ext uri="{FF2B5EF4-FFF2-40B4-BE49-F238E27FC236}">
                    <a16:creationId xmlns:a16="http://schemas.microsoft.com/office/drawing/2014/main" id="{C4195104-CD11-7542-1ED7-487341696FB5}"/>
                  </a:ext>
                </a:extLst>
              </p:cNvPr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83" name="Google Shape;8711;p75">
              <a:extLst>
                <a:ext uri="{FF2B5EF4-FFF2-40B4-BE49-F238E27FC236}">
                  <a16:creationId xmlns:a16="http://schemas.microsoft.com/office/drawing/2014/main" id="{D603AD6F-EDF4-B5F8-93B7-683EBF098C9B}"/>
                </a:ext>
              </a:extLst>
            </p:cNvPr>
            <p:cNvGrpSpPr/>
            <p:nvPr/>
          </p:nvGrpSpPr>
          <p:grpSpPr>
            <a:xfrm>
              <a:off x="2029422" y="2882501"/>
              <a:ext cx="103104" cy="1426186"/>
              <a:chOff x="6805413" y="3100904"/>
              <a:chExt cx="122758" cy="1698043"/>
            </a:xfrm>
          </p:grpSpPr>
          <p:sp>
            <p:nvSpPr>
              <p:cNvPr id="303" name="Google Shape;8712;p75">
                <a:extLst>
                  <a:ext uri="{FF2B5EF4-FFF2-40B4-BE49-F238E27FC236}">
                    <a16:creationId xmlns:a16="http://schemas.microsoft.com/office/drawing/2014/main" id="{79939493-0FE9-6AB0-FD1E-CD49E5028406}"/>
                  </a:ext>
                </a:extLst>
              </p:cNvPr>
              <p:cNvSpPr/>
              <p:nvPr/>
            </p:nvSpPr>
            <p:spPr>
              <a:xfrm>
                <a:off x="68054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4" name="Google Shape;8713;p75">
                <a:extLst>
                  <a:ext uri="{FF2B5EF4-FFF2-40B4-BE49-F238E27FC236}">
                    <a16:creationId xmlns:a16="http://schemas.microsoft.com/office/drawing/2014/main" id="{36018500-C773-BA61-148C-56261B201238}"/>
                  </a:ext>
                </a:extLst>
              </p:cNvPr>
              <p:cNvSpPr/>
              <p:nvPr/>
            </p:nvSpPr>
            <p:spPr>
              <a:xfrm>
                <a:off x="68054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5" name="Google Shape;8714;p75">
                <a:extLst>
                  <a:ext uri="{FF2B5EF4-FFF2-40B4-BE49-F238E27FC236}">
                    <a16:creationId xmlns:a16="http://schemas.microsoft.com/office/drawing/2014/main" id="{8C4BCCD5-0415-EAB4-41D2-BCCD986A8784}"/>
                  </a:ext>
                </a:extLst>
              </p:cNvPr>
              <p:cNvSpPr/>
              <p:nvPr/>
            </p:nvSpPr>
            <p:spPr>
              <a:xfrm>
                <a:off x="68054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6" name="Google Shape;8715;p75">
                <a:extLst>
                  <a:ext uri="{FF2B5EF4-FFF2-40B4-BE49-F238E27FC236}">
                    <a16:creationId xmlns:a16="http://schemas.microsoft.com/office/drawing/2014/main" id="{93F5BCB4-E88C-3013-0A79-D52193CF8E1F}"/>
                  </a:ext>
                </a:extLst>
              </p:cNvPr>
              <p:cNvSpPr/>
              <p:nvPr/>
            </p:nvSpPr>
            <p:spPr>
              <a:xfrm>
                <a:off x="68054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7" name="Google Shape;8716;p75">
                <a:extLst>
                  <a:ext uri="{FF2B5EF4-FFF2-40B4-BE49-F238E27FC236}">
                    <a16:creationId xmlns:a16="http://schemas.microsoft.com/office/drawing/2014/main" id="{A3BEE3A1-A5F4-E950-6031-2F22E51177AC}"/>
                  </a:ext>
                </a:extLst>
              </p:cNvPr>
              <p:cNvSpPr/>
              <p:nvPr/>
            </p:nvSpPr>
            <p:spPr>
              <a:xfrm>
                <a:off x="68054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8" name="Google Shape;8717;p75">
                <a:extLst>
                  <a:ext uri="{FF2B5EF4-FFF2-40B4-BE49-F238E27FC236}">
                    <a16:creationId xmlns:a16="http://schemas.microsoft.com/office/drawing/2014/main" id="{3F826688-4570-09E1-FB1F-6B7E75EBAC4E}"/>
                  </a:ext>
                </a:extLst>
              </p:cNvPr>
              <p:cNvSpPr/>
              <p:nvPr/>
            </p:nvSpPr>
            <p:spPr>
              <a:xfrm>
                <a:off x="68054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9" name="Google Shape;8718;p75">
                <a:extLst>
                  <a:ext uri="{FF2B5EF4-FFF2-40B4-BE49-F238E27FC236}">
                    <a16:creationId xmlns:a16="http://schemas.microsoft.com/office/drawing/2014/main" id="{23D80E99-1F85-C600-D780-402023E6711E}"/>
                  </a:ext>
                </a:extLst>
              </p:cNvPr>
              <p:cNvSpPr/>
              <p:nvPr/>
            </p:nvSpPr>
            <p:spPr>
              <a:xfrm>
                <a:off x="68054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84" name="Google Shape;8719;p75">
              <a:extLst>
                <a:ext uri="{FF2B5EF4-FFF2-40B4-BE49-F238E27FC236}">
                  <a16:creationId xmlns:a16="http://schemas.microsoft.com/office/drawing/2014/main" id="{136EF79A-34D4-788A-3C98-34D776945772}"/>
                </a:ext>
              </a:extLst>
            </p:cNvPr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301" name="Google Shape;8720;p75">
                <a:extLst>
                  <a:ext uri="{FF2B5EF4-FFF2-40B4-BE49-F238E27FC236}">
                    <a16:creationId xmlns:a16="http://schemas.microsoft.com/office/drawing/2014/main" id="{52B11D64-6805-B553-A555-5F6173C54CB9}"/>
                  </a:ext>
                </a:extLst>
              </p:cNvPr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8721;p75">
                <a:extLst>
                  <a:ext uri="{FF2B5EF4-FFF2-40B4-BE49-F238E27FC236}">
                    <a16:creationId xmlns:a16="http://schemas.microsoft.com/office/drawing/2014/main" id="{79A1DF4D-F7D7-2C1E-955C-6D8C5EB21BF7}"/>
                  </a:ext>
                </a:extLst>
              </p:cNvPr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5" name="Google Shape;8722;p75">
              <a:extLst>
                <a:ext uri="{FF2B5EF4-FFF2-40B4-BE49-F238E27FC236}">
                  <a16:creationId xmlns:a16="http://schemas.microsoft.com/office/drawing/2014/main" id="{9D446A6B-3E77-8555-AD0B-11599F20F8DE}"/>
                </a:ext>
              </a:extLst>
            </p:cNvPr>
            <p:cNvGrpSpPr/>
            <p:nvPr/>
          </p:nvGrpSpPr>
          <p:grpSpPr>
            <a:xfrm>
              <a:off x="2272795" y="2882501"/>
              <a:ext cx="103104" cy="1426186"/>
              <a:chOff x="5206863" y="3100904"/>
              <a:chExt cx="122758" cy="1698043"/>
            </a:xfrm>
          </p:grpSpPr>
          <p:sp>
            <p:nvSpPr>
              <p:cNvPr id="294" name="Google Shape;8723;p75">
                <a:extLst>
                  <a:ext uri="{FF2B5EF4-FFF2-40B4-BE49-F238E27FC236}">
                    <a16:creationId xmlns:a16="http://schemas.microsoft.com/office/drawing/2014/main" id="{2E98AC29-8AA5-0303-9932-74097EB9C953}"/>
                  </a:ext>
                </a:extLst>
              </p:cNvPr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5" name="Google Shape;8724;p75">
                <a:extLst>
                  <a:ext uri="{FF2B5EF4-FFF2-40B4-BE49-F238E27FC236}">
                    <a16:creationId xmlns:a16="http://schemas.microsoft.com/office/drawing/2014/main" id="{88ADC66B-60DD-DDC2-0776-F09AE4754587}"/>
                  </a:ext>
                </a:extLst>
              </p:cNvPr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6" name="Google Shape;8725;p75">
                <a:extLst>
                  <a:ext uri="{FF2B5EF4-FFF2-40B4-BE49-F238E27FC236}">
                    <a16:creationId xmlns:a16="http://schemas.microsoft.com/office/drawing/2014/main" id="{29D3211E-32E8-FF44-FE9F-EC717E972FB7}"/>
                  </a:ext>
                </a:extLst>
              </p:cNvPr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7" name="Google Shape;8726;p75">
                <a:extLst>
                  <a:ext uri="{FF2B5EF4-FFF2-40B4-BE49-F238E27FC236}">
                    <a16:creationId xmlns:a16="http://schemas.microsoft.com/office/drawing/2014/main" id="{70141844-D63D-061C-3A63-E9AE84CFA3CD}"/>
                  </a:ext>
                </a:extLst>
              </p:cNvPr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8" name="Google Shape;8727;p75">
                <a:extLst>
                  <a:ext uri="{FF2B5EF4-FFF2-40B4-BE49-F238E27FC236}">
                    <a16:creationId xmlns:a16="http://schemas.microsoft.com/office/drawing/2014/main" id="{002ABFC2-0DB4-393F-3726-4F15043CF53D}"/>
                  </a:ext>
                </a:extLst>
              </p:cNvPr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9" name="Google Shape;8728;p75">
                <a:extLst>
                  <a:ext uri="{FF2B5EF4-FFF2-40B4-BE49-F238E27FC236}">
                    <a16:creationId xmlns:a16="http://schemas.microsoft.com/office/drawing/2014/main" id="{E171C583-BC2E-D6DB-658C-28BDA3E6A61E}"/>
                  </a:ext>
                </a:extLst>
              </p:cNvPr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0" name="Google Shape;8729;p75">
                <a:extLst>
                  <a:ext uri="{FF2B5EF4-FFF2-40B4-BE49-F238E27FC236}">
                    <a16:creationId xmlns:a16="http://schemas.microsoft.com/office/drawing/2014/main" id="{EC376CE0-D2A3-A1E4-C6ED-159EB199350C}"/>
                  </a:ext>
                </a:extLst>
              </p:cNvPr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86" name="Google Shape;8730;p75">
              <a:extLst>
                <a:ext uri="{FF2B5EF4-FFF2-40B4-BE49-F238E27FC236}">
                  <a16:creationId xmlns:a16="http://schemas.microsoft.com/office/drawing/2014/main" id="{6B45B497-3F1D-73C9-2B4D-364A3508602B}"/>
                </a:ext>
              </a:extLst>
            </p:cNvPr>
            <p:cNvGrpSpPr/>
            <p:nvPr/>
          </p:nvGrpSpPr>
          <p:grpSpPr>
            <a:xfrm>
              <a:off x="1542694" y="2882501"/>
              <a:ext cx="103104" cy="1426186"/>
              <a:chOff x="6006138" y="3143629"/>
              <a:chExt cx="122758" cy="1698043"/>
            </a:xfrm>
          </p:grpSpPr>
          <p:sp>
            <p:nvSpPr>
              <p:cNvPr id="287" name="Google Shape;8731;p75">
                <a:extLst>
                  <a:ext uri="{FF2B5EF4-FFF2-40B4-BE49-F238E27FC236}">
                    <a16:creationId xmlns:a16="http://schemas.microsoft.com/office/drawing/2014/main" id="{91F495F1-8DBF-489D-F8E3-69C9757F7426}"/>
                  </a:ext>
                </a:extLst>
              </p:cNvPr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8" name="Google Shape;8732;p75">
                <a:extLst>
                  <a:ext uri="{FF2B5EF4-FFF2-40B4-BE49-F238E27FC236}">
                    <a16:creationId xmlns:a16="http://schemas.microsoft.com/office/drawing/2014/main" id="{C25391D3-9A2D-95AF-1BD4-92B9B9BBDBD4}"/>
                  </a:ext>
                </a:extLst>
              </p:cNvPr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9" name="Google Shape;8733;p75">
                <a:extLst>
                  <a:ext uri="{FF2B5EF4-FFF2-40B4-BE49-F238E27FC236}">
                    <a16:creationId xmlns:a16="http://schemas.microsoft.com/office/drawing/2014/main" id="{2BCF06D9-20C0-8353-114F-CB80163EAA87}"/>
                  </a:ext>
                </a:extLst>
              </p:cNvPr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0" name="Google Shape;8734;p75">
                <a:extLst>
                  <a:ext uri="{FF2B5EF4-FFF2-40B4-BE49-F238E27FC236}">
                    <a16:creationId xmlns:a16="http://schemas.microsoft.com/office/drawing/2014/main" id="{168922D8-EA12-7BE6-9161-A63AF48F3FE7}"/>
                  </a:ext>
                </a:extLst>
              </p:cNvPr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1" name="Google Shape;8735;p75">
                <a:extLst>
                  <a:ext uri="{FF2B5EF4-FFF2-40B4-BE49-F238E27FC236}">
                    <a16:creationId xmlns:a16="http://schemas.microsoft.com/office/drawing/2014/main" id="{DA80E2CC-CA5B-0563-3981-E05D84A3EB6E}"/>
                  </a:ext>
                </a:extLst>
              </p:cNvPr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2" name="Google Shape;8736;p75">
                <a:extLst>
                  <a:ext uri="{FF2B5EF4-FFF2-40B4-BE49-F238E27FC236}">
                    <a16:creationId xmlns:a16="http://schemas.microsoft.com/office/drawing/2014/main" id="{89FCF69D-BC37-7E76-5779-AC3176DEDFCE}"/>
                  </a:ext>
                </a:extLst>
              </p:cNvPr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3" name="Google Shape;8737;p75">
                <a:extLst>
                  <a:ext uri="{FF2B5EF4-FFF2-40B4-BE49-F238E27FC236}">
                    <a16:creationId xmlns:a16="http://schemas.microsoft.com/office/drawing/2014/main" id="{54CF394A-4F3C-FA05-E404-7374104654E4}"/>
                  </a:ext>
                </a:extLst>
              </p:cNvPr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38" name="Google Shape;8738;p75">
            <a:extLst>
              <a:ext uri="{FF2B5EF4-FFF2-40B4-BE49-F238E27FC236}">
                <a16:creationId xmlns:a16="http://schemas.microsoft.com/office/drawing/2014/main" id="{44BF7BBA-7E43-72A6-893C-2F53E1A9F827}"/>
              </a:ext>
            </a:extLst>
          </p:cNvPr>
          <p:cNvGrpSpPr/>
          <p:nvPr/>
        </p:nvGrpSpPr>
        <p:grpSpPr>
          <a:xfrm>
            <a:off x="11830683" y="4384189"/>
            <a:ext cx="2497086" cy="2050638"/>
            <a:chOff x="5183758" y="1210600"/>
            <a:chExt cx="3605380" cy="2960783"/>
          </a:xfrm>
        </p:grpSpPr>
        <p:sp>
          <p:nvSpPr>
            <p:cNvPr id="339" name="Google Shape;8739;p75">
              <a:extLst>
                <a:ext uri="{FF2B5EF4-FFF2-40B4-BE49-F238E27FC236}">
                  <a16:creationId xmlns:a16="http://schemas.microsoft.com/office/drawing/2014/main" id="{210E4C93-D5F8-8657-E071-66B3581FFEA3}"/>
                </a:ext>
              </a:extLst>
            </p:cNvPr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0" name="Google Shape;8740;p75">
              <a:extLst>
                <a:ext uri="{FF2B5EF4-FFF2-40B4-BE49-F238E27FC236}">
                  <a16:creationId xmlns:a16="http://schemas.microsoft.com/office/drawing/2014/main" id="{608DDEB0-DBFC-EABF-3B89-5DE3B3A5EDCA}"/>
                </a:ext>
              </a:extLst>
            </p:cNvPr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1" name="Google Shape;8741;p75">
              <a:extLst>
                <a:ext uri="{FF2B5EF4-FFF2-40B4-BE49-F238E27FC236}">
                  <a16:creationId xmlns:a16="http://schemas.microsoft.com/office/drawing/2014/main" id="{AA1A1B53-A281-3A56-3AB8-5D1CD25DEDD1}"/>
                </a:ext>
              </a:extLst>
            </p:cNvPr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2" name="Google Shape;8742;p75">
              <a:extLst>
                <a:ext uri="{FF2B5EF4-FFF2-40B4-BE49-F238E27FC236}">
                  <a16:creationId xmlns:a16="http://schemas.microsoft.com/office/drawing/2014/main" id="{E8E07F9C-79CA-5844-CE50-2CCF3A26DDA9}"/>
                </a:ext>
              </a:extLst>
            </p:cNvPr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cxnSp>
          <p:nvCxnSpPr>
            <p:cNvPr id="343" name="Google Shape;8743;p75">
              <a:extLst>
                <a:ext uri="{FF2B5EF4-FFF2-40B4-BE49-F238E27FC236}">
                  <a16:creationId xmlns:a16="http://schemas.microsoft.com/office/drawing/2014/main" id="{A39DEE14-1D6F-6720-E9E7-A51871D897A2}"/>
                </a:ext>
              </a:extLst>
            </p:cNvPr>
            <p:cNvCxnSpPr/>
            <p:nvPr/>
          </p:nvCxnSpPr>
          <p:spPr>
            <a:xfrm>
              <a:off x="5183758" y="2382654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44" name="Google Shape;8744;p75">
              <a:extLst>
                <a:ext uri="{FF2B5EF4-FFF2-40B4-BE49-F238E27FC236}">
                  <a16:creationId xmlns:a16="http://schemas.microsoft.com/office/drawing/2014/main" id="{CF1BA5AE-EE37-45AF-6A1F-F0275B309B0E}"/>
                </a:ext>
              </a:extLst>
            </p:cNvPr>
            <p:cNvCxnSpPr/>
            <p:nvPr/>
          </p:nvCxnSpPr>
          <p:spPr>
            <a:xfrm rot="10800000">
              <a:off x="8225195" y="1765431"/>
              <a:ext cx="559200" cy="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45" name="Google Shape;8745;p75">
              <a:extLst>
                <a:ext uri="{FF2B5EF4-FFF2-40B4-BE49-F238E27FC236}">
                  <a16:creationId xmlns:a16="http://schemas.microsoft.com/office/drawing/2014/main" id="{AA295862-4C19-A140-BFDA-1BCE394745C6}"/>
                </a:ext>
              </a:extLst>
            </p:cNvPr>
            <p:cNvCxnSpPr/>
            <p:nvPr/>
          </p:nvCxnSpPr>
          <p:spPr>
            <a:xfrm rot="10800000">
              <a:off x="7504838" y="2943528"/>
              <a:ext cx="1284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46" name="Google Shape;8746;p75">
              <a:extLst>
                <a:ext uri="{FF2B5EF4-FFF2-40B4-BE49-F238E27FC236}">
                  <a16:creationId xmlns:a16="http://schemas.microsoft.com/office/drawing/2014/main" id="{50F86920-2B12-0E56-31B3-40AA48BCF9F3}"/>
                </a:ext>
              </a:extLst>
            </p:cNvPr>
            <p:cNvCxnSpPr/>
            <p:nvPr/>
          </p:nvCxnSpPr>
          <p:spPr>
            <a:xfrm>
              <a:off x="5759284" y="3630350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347" name="Google Shape;8747;p75">
              <a:extLst>
                <a:ext uri="{FF2B5EF4-FFF2-40B4-BE49-F238E27FC236}">
                  <a16:creationId xmlns:a16="http://schemas.microsoft.com/office/drawing/2014/main" id="{30F5551B-9B73-A9A0-0A62-FD9D79D37E85}"/>
                </a:ext>
              </a:extLst>
            </p:cNvPr>
            <p:cNvSpPr/>
            <p:nvPr/>
          </p:nvSpPr>
          <p:spPr>
            <a:xfrm>
              <a:off x="6601902" y="3746583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48" name="Google Shape;8748;p75">
            <a:extLst>
              <a:ext uri="{FF2B5EF4-FFF2-40B4-BE49-F238E27FC236}">
                <a16:creationId xmlns:a16="http://schemas.microsoft.com/office/drawing/2014/main" id="{88FFF48A-A65C-B397-8606-023FF838B8B7}"/>
              </a:ext>
            </a:extLst>
          </p:cNvPr>
          <p:cNvGrpSpPr/>
          <p:nvPr/>
        </p:nvGrpSpPr>
        <p:grpSpPr>
          <a:xfrm>
            <a:off x="11544807" y="6660822"/>
            <a:ext cx="5329662" cy="1686880"/>
            <a:chOff x="5916567" y="1099697"/>
            <a:chExt cx="2556683" cy="809211"/>
          </a:xfrm>
        </p:grpSpPr>
        <p:sp>
          <p:nvSpPr>
            <p:cNvPr id="349" name="Google Shape;8749;p75">
              <a:extLst>
                <a:ext uri="{FF2B5EF4-FFF2-40B4-BE49-F238E27FC236}">
                  <a16:creationId xmlns:a16="http://schemas.microsoft.com/office/drawing/2014/main" id="{653BAFEC-D320-6567-AB75-3389D3BD7AFB}"/>
                </a:ext>
              </a:extLst>
            </p:cNvPr>
            <p:cNvSpPr/>
            <p:nvPr/>
          </p:nvSpPr>
          <p:spPr>
            <a:xfrm>
              <a:off x="5916567" y="1105515"/>
              <a:ext cx="2329202" cy="797642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0" name="Google Shape;8750;p75">
              <a:extLst>
                <a:ext uri="{FF2B5EF4-FFF2-40B4-BE49-F238E27FC236}">
                  <a16:creationId xmlns:a16="http://schemas.microsoft.com/office/drawing/2014/main" id="{CF919DE4-0E07-5823-227E-727365AFCD4A}"/>
                </a:ext>
              </a:extLst>
            </p:cNvPr>
            <p:cNvSpPr/>
            <p:nvPr/>
          </p:nvSpPr>
          <p:spPr>
            <a:xfrm>
              <a:off x="6719328" y="1353967"/>
              <a:ext cx="156983" cy="301221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1" name="Google Shape;8751;p75">
              <a:extLst>
                <a:ext uri="{FF2B5EF4-FFF2-40B4-BE49-F238E27FC236}">
                  <a16:creationId xmlns:a16="http://schemas.microsoft.com/office/drawing/2014/main" id="{2E2D18A6-668F-ED35-152B-DEF91AF29A62}"/>
                </a:ext>
              </a:extLst>
            </p:cNvPr>
            <p:cNvSpPr/>
            <p:nvPr/>
          </p:nvSpPr>
          <p:spPr>
            <a:xfrm>
              <a:off x="7142762" y="1276612"/>
              <a:ext cx="217467" cy="455564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2" name="Google Shape;8752;p75">
              <a:extLst>
                <a:ext uri="{FF2B5EF4-FFF2-40B4-BE49-F238E27FC236}">
                  <a16:creationId xmlns:a16="http://schemas.microsoft.com/office/drawing/2014/main" id="{C974082E-1874-00E9-5BA1-CC18B4153317}"/>
                </a:ext>
              </a:extLst>
            </p:cNvPr>
            <p:cNvSpPr/>
            <p:nvPr/>
          </p:nvSpPr>
          <p:spPr>
            <a:xfrm>
              <a:off x="7621211" y="1188419"/>
              <a:ext cx="293739" cy="631637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3" name="Google Shape;8753;p75">
              <a:extLst>
                <a:ext uri="{FF2B5EF4-FFF2-40B4-BE49-F238E27FC236}">
                  <a16:creationId xmlns:a16="http://schemas.microsoft.com/office/drawing/2014/main" id="{0D57D0EC-90A5-4478-4626-D29D2729C1D5}"/>
                </a:ext>
              </a:extLst>
            </p:cNvPr>
            <p:cNvSpPr/>
            <p:nvPr/>
          </p:nvSpPr>
          <p:spPr>
            <a:xfrm>
              <a:off x="8279421" y="1099697"/>
              <a:ext cx="54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4" name="Google Shape;8754;p75">
              <a:extLst>
                <a:ext uri="{FF2B5EF4-FFF2-40B4-BE49-F238E27FC236}">
                  <a16:creationId xmlns:a16="http://schemas.microsoft.com/office/drawing/2014/main" id="{D927BF5A-203A-FE03-89F5-5991D1128C34}"/>
                </a:ext>
              </a:extLst>
            </p:cNvPr>
            <p:cNvSpPr/>
            <p:nvPr/>
          </p:nvSpPr>
          <p:spPr>
            <a:xfrm>
              <a:off x="8245760" y="1099697"/>
              <a:ext cx="33670" cy="5791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5" name="Google Shape;8755;p75">
              <a:extLst>
                <a:ext uri="{FF2B5EF4-FFF2-40B4-BE49-F238E27FC236}">
                  <a16:creationId xmlns:a16="http://schemas.microsoft.com/office/drawing/2014/main" id="{4C406F2F-F547-F512-8540-A1FE99DA426A}"/>
                </a:ext>
              </a:extLst>
            </p:cNvPr>
            <p:cNvSpPr/>
            <p:nvPr/>
          </p:nvSpPr>
          <p:spPr>
            <a:xfrm>
              <a:off x="8085689" y="1099747"/>
              <a:ext cx="387562" cy="809161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6" name="Google Shape;8756;p75">
              <a:extLst>
                <a:ext uri="{FF2B5EF4-FFF2-40B4-BE49-F238E27FC236}">
                  <a16:creationId xmlns:a16="http://schemas.microsoft.com/office/drawing/2014/main" id="{91D3D985-2E94-2BF0-52B8-1133BF625A9C}"/>
                </a:ext>
              </a:extLst>
            </p:cNvPr>
            <p:cNvSpPr/>
            <p:nvPr/>
          </p:nvSpPr>
          <p:spPr>
            <a:xfrm>
              <a:off x="6372480" y="1417485"/>
              <a:ext cx="104679" cy="173370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57" name="Google Shape;8757;p75">
            <a:extLst>
              <a:ext uri="{FF2B5EF4-FFF2-40B4-BE49-F238E27FC236}">
                <a16:creationId xmlns:a16="http://schemas.microsoft.com/office/drawing/2014/main" id="{87D1BFAD-FC34-3749-5C01-3B187B3B8796}"/>
              </a:ext>
            </a:extLst>
          </p:cNvPr>
          <p:cNvGrpSpPr/>
          <p:nvPr/>
        </p:nvGrpSpPr>
        <p:grpSpPr>
          <a:xfrm>
            <a:off x="11759887" y="1958540"/>
            <a:ext cx="2599702" cy="2046676"/>
            <a:chOff x="5900602" y="1193063"/>
            <a:chExt cx="1299851" cy="1023338"/>
          </a:xfrm>
        </p:grpSpPr>
        <p:grpSp>
          <p:nvGrpSpPr>
            <p:cNvPr id="358" name="Google Shape;8758;p75">
              <a:extLst>
                <a:ext uri="{FF2B5EF4-FFF2-40B4-BE49-F238E27FC236}">
                  <a16:creationId xmlns:a16="http://schemas.microsoft.com/office/drawing/2014/main" id="{C4C37C6D-1769-1BAF-2FB8-4B4CBD3901CF}"/>
                </a:ext>
              </a:extLst>
            </p:cNvPr>
            <p:cNvGrpSpPr/>
            <p:nvPr/>
          </p:nvGrpSpPr>
          <p:grpSpPr>
            <a:xfrm>
              <a:off x="6743564" y="1193063"/>
              <a:ext cx="456889" cy="700379"/>
              <a:chOff x="6743564" y="1193063"/>
              <a:chExt cx="456889" cy="700379"/>
            </a:xfrm>
          </p:grpSpPr>
          <p:grpSp>
            <p:nvGrpSpPr>
              <p:cNvPr id="380" name="Google Shape;8759;p75">
                <a:extLst>
                  <a:ext uri="{FF2B5EF4-FFF2-40B4-BE49-F238E27FC236}">
                    <a16:creationId xmlns:a16="http://schemas.microsoft.com/office/drawing/2014/main" id="{97AA4EAF-1E1E-D2D4-71BB-7C3EC5218F2A}"/>
                  </a:ext>
                </a:extLst>
              </p:cNvPr>
              <p:cNvGrpSpPr/>
              <p:nvPr/>
            </p:nvGrpSpPr>
            <p:grpSpPr>
              <a:xfrm>
                <a:off x="6743564" y="1690731"/>
                <a:ext cx="214402" cy="202710"/>
                <a:chOff x="6743564" y="1690731"/>
                <a:chExt cx="214402" cy="202710"/>
              </a:xfrm>
            </p:grpSpPr>
            <p:sp>
              <p:nvSpPr>
                <p:cNvPr id="384" name="Google Shape;8760;p75">
                  <a:extLst>
                    <a:ext uri="{FF2B5EF4-FFF2-40B4-BE49-F238E27FC236}">
                      <a16:creationId xmlns:a16="http://schemas.microsoft.com/office/drawing/2014/main" id="{7B4F5754-6041-3599-FCF4-41D2E5251B28}"/>
                    </a:ext>
                  </a:extLst>
                </p:cNvPr>
                <p:cNvSpPr/>
                <p:nvPr/>
              </p:nvSpPr>
              <p:spPr>
                <a:xfrm rot="-5400000">
                  <a:off x="6796932" y="1637364"/>
                  <a:ext cx="107666" cy="21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24651" extrusionOk="0">
                      <a:moveTo>
                        <a:pt x="727" y="0"/>
                      </a:moveTo>
                      <a:cubicBezTo>
                        <a:pt x="483" y="0"/>
                        <a:pt x="243" y="4"/>
                        <a:pt x="1" y="7"/>
                      </a:cubicBezTo>
                      <a:lnTo>
                        <a:pt x="1" y="23223"/>
                      </a:lnTo>
                      <a:lnTo>
                        <a:pt x="727" y="24650"/>
                      </a:lnTo>
                      <a:lnTo>
                        <a:pt x="12378" y="1737"/>
                      </a:lnTo>
                      <a:cubicBezTo>
                        <a:pt x="8795" y="619"/>
                        <a:pt x="4857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85" name="Google Shape;8761;p75">
                  <a:extLst>
                    <a:ext uri="{FF2B5EF4-FFF2-40B4-BE49-F238E27FC236}">
                      <a16:creationId xmlns:a16="http://schemas.microsoft.com/office/drawing/2014/main" id="{4C60F98D-828B-BAF0-7FD3-FD30BCD0F593}"/>
                    </a:ext>
                  </a:extLst>
                </p:cNvPr>
                <p:cNvSpPr/>
                <p:nvPr/>
              </p:nvSpPr>
              <p:spPr>
                <a:xfrm rot="-5400000">
                  <a:off x="6797058" y="1744962"/>
                  <a:ext cx="95046" cy="20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81" name="Google Shape;8762;p75">
                <a:extLst>
                  <a:ext uri="{FF2B5EF4-FFF2-40B4-BE49-F238E27FC236}">
                    <a16:creationId xmlns:a16="http://schemas.microsoft.com/office/drawing/2014/main" id="{C60BAE5B-6577-3BE7-0269-BB6FB8FDDB5D}"/>
                  </a:ext>
                </a:extLst>
              </p:cNvPr>
              <p:cNvGrpSpPr/>
              <p:nvPr/>
            </p:nvGrpSpPr>
            <p:grpSpPr>
              <a:xfrm>
                <a:off x="6915505" y="1193063"/>
                <a:ext cx="284947" cy="589637"/>
                <a:chOff x="6915505" y="1193063"/>
                <a:chExt cx="284947" cy="589637"/>
              </a:xfrm>
            </p:grpSpPr>
            <p:sp>
              <p:nvSpPr>
                <p:cNvPr id="382" name="Google Shape;8763;p75">
                  <a:extLst>
                    <a:ext uri="{FF2B5EF4-FFF2-40B4-BE49-F238E27FC236}">
                      <a16:creationId xmlns:a16="http://schemas.microsoft.com/office/drawing/2014/main" id="{74538FCC-3307-E7F4-E51E-02C345A59AE5}"/>
                    </a:ext>
                  </a:extLst>
                </p:cNvPr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83" name="Google Shape;8764;p75">
                  <a:extLst>
                    <a:ext uri="{FF2B5EF4-FFF2-40B4-BE49-F238E27FC236}">
                      <a16:creationId xmlns:a16="http://schemas.microsoft.com/office/drawing/2014/main" id="{C33EFA25-424A-E2BB-3E18-ECA7ADB93503}"/>
                    </a:ext>
                  </a:extLst>
                </p:cNvPr>
                <p:cNvCxnSpPr/>
                <p:nvPr/>
              </p:nvCxnSpPr>
              <p:spPr>
                <a:xfrm rot="10800000">
                  <a:off x="6938275" y="1279600"/>
                  <a:ext cx="0" cy="503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9" name="Google Shape;8765;p75">
              <a:extLst>
                <a:ext uri="{FF2B5EF4-FFF2-40B4-BE49-F238E27FC236}">
                  <a16:creationId xmlns:a16="http://schemas.microsoft.com/office/drawing/2014/main" id="{B0DD7E25-5EBD-338A-D658-E102C1052218}"/>
                </a:ext>
              </a:extLst>
            </p:cNvPr>
            <p:cNvGrpSpPr/>
            <p:nvPr/>
          </p:nvGrpSpPr>
          <p:grpSpPr>
            <a:xfrm>
              <a:off x="6520337" y="1193063"/>
              <a:ext cx="341815" cy="801589"/>
              <a:chOff x="6520337" y="1193063"/>
              <a:chExt cx="341815" cy="801589"/>
            </a:xfrm>
          </p:grpSpPr>
          <p:grpSp>
            <p:nvGrpSpPr>
              <p:cNvPr id="374" name="Google Shape;8766;p75">
                <a:extLst>
                  <a:ext uri="{FF2B5EF4-FFF2-40B4-BE49-F238E27FC236}">
                    <a16:creationId xmlns:a16="http://schemas.microsoft.com/office/drawing/2014/main" id="{0F790C5D-3807-653B-FACA-EC0502517347}"/>
                  </a:ext>
                </a:extLst>
              </p:cNvPr>
              <p:cNvGrpSpPr/>
              <p:nvPr/>
            </p:nvGrpSpPr>
            <p:grpSpPr>
              <a:xfrm>
                <a:off x="6520337" y="1589527"/>
                <a:ext cx="213950" cy="405125"/>
                <a:chOff x="6520337" y="1589527"/>
                <a:chExt cx="213950" cy="405125"/>
              </a:xfrm>
            </p:grpSpPr>
            <p:sp>
              <p:nvSpPr>
                <p:cNvPr id="378" name="Google Shape;8767;p75">
                  <a:extLst>
                    <a:ext uri="{FF2B5EF4-FFF2-40B4-BE49-F238E27FC236}">
                      <a16:creationId xmlns:a16="http://schemas.microsoft.com/office/drawing/2014/main" id="{E1989F07-E7E6-2224-3324-C30832DE9663}"/>
                    </a:ext>
                  </a:extLst>
                </p:cNvPr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79" name="Google Shape;8768;p75">
                  <a:extLst>
                    <a:ext uri="{FF2B5EF4-FFF2-40B4-BE49-F238E27FC236}">
                      <a16:creationId xmlns:a16="http://schemas.microsoft.com/office/drawing/2014/main" id="{667FA6D3-7180-9222-EF4C-4606A85E074C}"/>
                    </a:ext>
                  </a:extLst>
                </p:cNvPr>
                <p:cNvSpPr/>
                <p:nvPr/>
              </p:nvSpPr>
              <p:spPr>
                <a:xfrm rot="-5400000">
                  <a:off x="6529204" y="178956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75" name="Google Shape;8769;p75">
                <a:extLst>
                  <a:ext uri="{FF2B5EF4-FFF2-40B4-BE49-F238E27FC236}">
                    <a16:creationId xmlns:a16="http://schemas.microsoft.com/office/drawing/2014/main" id="{1ECDE055-E683-7878-ED85-97FA7AEFB4B9}"/>
                  </a:ext>
                </a:extLst>
              </p:cNvPr>
              <p:cNvGrpSpPr/>
              <p:nvPr/>
            </p:nvGrpSpPr>
            <p:grpSpPr>
              <a:xfrm>
                <a:off x="6577204" y="1193063"/>
                <a:ext cx="284947" cy="453562"/>
                <a:chOff x="6577204" y="1193063"/>
                <a:chExt cx="284947" cy="453562"/>
              </a:xfrm>
            </p:grpSpPr>
            <p:sp>
              <p:nvSpPr>
                <p:cNvPr id="376" name="Google Shape;8770;p75">
                  <a:extLst>
                    <a:ext uri="{FF2B5EF4-FFF2-40B4-BE49-F238E27FC236}">
                      <a16:creationId xmlns:a16="http://schemas.microsoft.com/office/drawing/2014/main" id="{80C6CBA7-8C29-F360-A706-476E1E216AAA}"/>
                    </a:ext>
                  </a:extLst>
                </p:cNvPr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77" name="Google Shape;8771;p75">
                  <a:extLst>
                    <a:ext uri="{FF2B5EF4-FFF2-40B4-BE49-F238E27FC236}">
                      <a16:creationId xmlns:a16="http://schemas.microsoft.com/office/drawing/2014/main" id="{42C11DFE-4D75-3B5D-2596-C62F5C55313C}"/>
                    </a:ext>
                  </a:extLst>
                </p:cNvPr>
                <p:cNvCxnSpPr/>
                <p:nvPr/>
              </p:nvCxnSpPr>
              <p:spPr>
                <a:xfrm rot="10800000">
                  <a:off x="6677825" y="1279425"/>
                  <a:ext cx="0" cy="367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60" name="Google Shape;8772;p75">
              <a:extLst>
                <a:ext uri="{FF2B5EF4-FFF2-40B4-BE49-F238E27FC236}">
                  <a16:creationId xmlns:a16="http://schemas.microsoft.com/office/drawing/2014/main" id="{3FEF60C9-0911-7281-54C0-3F9C929D092C}"/>
                </a:ext>
              </a:extLst>
            </p:cNvPr>
            <p:cNvGrpSpPr/>
            <p:nvPr/>
          </p:nvGrpSpPr>
          <p:grpSpPr>
            <a:xfrm>
              <a:off x="6238903" y="1193063"/>
              <a:ext cx="300475" cy="901782"/>
              <a:chOff x="6238903" y="1193063"/>
              <a:chExt cx="300475" cy="901782"/>
            </a:xfrm>
          </p:grpSpPr>
          <p:grpSp>
            <p:nvGrpSpPr>
              <p:cNvPr id="368" name="Google Shape;8773;p75">
                <a:extLst>
                  <a:ext uri="{FF2B5EF4-FFF2-40B4-BE49-F238E27FC236}">
                    <a16:creationId xmlns:a16="http://schemas.microsoft.com/office/drawing/2014/main" id="{3CCBBFD5-49CB-D881-3C83-7742CEA8C750}"/>
                  </a:ext>
                </a:extLst>
              </p:cNvPr>
              <p:cNvGrpSpPr/>
              <p:nvPr/>
            </p:nvGrpSpPr>
            <p:grpSpPr>
              <a:xfrm>
                <a:off x="6290865" y="1489315"/>
                <a:ext cx="248514" cy="605530"/>
                <a:chOff x="6290865" y="1489315"/>
                <a:chExt cx="248514" cy="605530"/>
              </a:xfrm>
            </p:grpSpPr>
            <p:sp>
              <p:nvSpPr>
                <p:cNvPr id="372" name="Google Shape;8774;p75">
                  <a:extLst>
                    <a:ext uri="{FF2B5EF4-FFF2-40B4-BE49-F238E27FC236}">
                      <a16:creationId xmlns:a16="http://schemas.microsoft.com/office/drawing/2014/main" id="{8C5A6282-B2B1-5BA9-F955-0B39569C4211}"/>
                    </a:ext>
                  </a:extLst>
                </p:cNvPr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73" name="Google Shape;8775;p75">
                  <a:extLst>
                    <a:ext uri="{FF2B5EF4-FFF2-40B4-BE49-F238E27FC236}">
                      <a16:creationId xmlns:a16="http://schemas.microsoft.com/office/drawing/2014/main" id="{AD72A0F9-1571-F2DD-F1B5-FF680BA73A05}"/>
                    </a:ext>
                  </a:extLst>
                </p:cNvPr>
                <p:cNvSpPr/>
                <p:nvPr/>
              </p:nvSpPr>
              <p:spPr>
                <a:xfrm rot="-5400000">
                  <a:off x="6266916" y="1822383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69" name="Google Shape;8776;p75">
                <a:extLst>
                  <a:ext uri="{FF2B5EF4-FFF2-40B4-BE49-F238E27FC236}">
                    <a16:creationId xmlns:a16="http://schemas.microsoft.com/office/drawing/2014/main" id="{CD0BD3DD-8D65-EE26-EEB4-7DAE1446DC1E}"/>
                  </a:ext>
                </a:extLst>
              </p:cNvPr>
              <p:cNvGrpSpPr/>
              <p:nvPr/>
            </p:nvGrpSpPr>
            <p:grpSpPr>
              <a:xfrm>
                <a:off x="6238903" y="1193063"/>
                <a:ext cx="284947" cy="327512"/>
                <a:chOff x="6238903" y="1193063"/>
                <a:chExt cx="284947" cy="327512"/>
              </a:xfrm>
            </p:grpSpPr>
            <p:sp>
              <p:nvSpPr>
                <p:cNvPr id="370" name="Google Shape;8777;p75">
                  <a:extLst>
                    <a:ext uri="{FF2B5EF4-FFF2-40B4-BE49-F238E27FC236}">
                      <a16:creationId xmlns:a16="http://schemas.microsoft.com/office/drawing/2014/main" id="{9819E111-B4F2-63BA-A5FC-3CB7995A3596}"/>
                    </a:ext>
                  </a:extLst>
                </p:cNvPr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71" name="Google Shape;8778;p75">
                  <a:extLst>
                    <a:ext uri="{FF2B5EF4-FFF2-40B4-BE49-F238E27FC236}">
                      <a16:creationId xmlns:a16="http://schemas.microsoft.com/office/drawing/2014/main" id="{82253335-B927-25CA-F8D0-1648B4476122}"/>
                    </a:ext>
                  </a:extLst>
                </p:cNvPr>
                <p:cNvCxnSpPr/>
                <p:nvPr/>
              </p:nvCxnSpPr>
              <p:spPr>
                <a:xfrm rot="10800000">
                  <a:off x="6431250" y="1279375"/>
                  <a:ext cx="0" cy="24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61" name="Google Shape;8779;p75">
              <a:extLst>
                <a:ext uri="{FF2B5EF4-FFF2-40B4-BE49-F238E27FC236}">
                  <a16:creationId xmlns:a16="http://schemas.microsoft.com/office/drawing/2014/main" id="{48B09EAA-96BC-49F3-2859-5AF0355EEDFA}"/>
                </a:ext>
              </a:extLst>
            </p:cNvPr>
            <p:cNvGrpSpPr/>
            <p:nvPr/>
          </p:nvGrpSpPr>
          <p:grpSpPr>
            <a:xfrm>
              <a:off x="5900602" y="1193063"/>
              <a:ext cx="444345" cy="1023338"/>
              <a:chOff x="5900602" y="1193063"/>
              <a:chExt cx="444345" cy="1023338"/>
            </a:xfrm>
          </p:grpSpPr>
          <p:grpSp>
            <p:nvGrpSpPr>
              <p:cNvPr id="362" name="Google Shape;8780;p75">
                <a:extLst>
                  <a:ext uri="{FF2B5EF4-FFF2-40B4-BE49-F238E27FC236}">
                    <a16:creationId xmlns:a16="http://schemas.microsoft.com/office/drawing/2014/main" id="{EA101C2E-F116-FA68-1CEA-D86A86614996}"/>
                  </a:ext>
                </a:extLst>
              </p:cNvPr>
              <p:cNvGrpSpPr/>
              <p:nvPr/>
            </p:nvGrpSpPr>
            <p:grpSpPr>
              <a:xfrm>
                <a:off x="6046501" y="1367785"/>
                <a:ext cx="298446" cy="848616"/>
                <a:chOff x="6046501" y="1367785"/>
                <a:chExt cx="298446" cy="848616"/>
              </a:xfrm>
            </p:grpSpPr>
            <p:sp>
              <p:nvSpPr>
                <p:cNvPr id="366" name="Google Shape;8781;p75">
                  <a:extLst>
                    <a:ext uri="{FF2B5EF4-FFF2-40B4-BE49-F238E27FC236}">
                      <a16:creationId xmlns:a16="http://schemas.microsoft.com/office/drawing/2014/main" id="{CD541E64-DC72-C1C4-4F9D-70EFF1A22FF5}"/>
                    </a:ext>
                  </a:extLst>
                </p:cNvPr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67" name="Google Shape;8782;p75">
                  <a:extLst>
                    <a:ext uri="{FF2B5EF4-FFF2-40B4-BE49-F238E27FC236}">
                      <a16:creationId xmlns:a16="http://schemas.microsoft.com/office/drawing/2014/main" id="{0DA97821-8163-B75D-450D-FC858EC4EE68}"/>
                    </a:ext>
                  </a:extLst>
                </p:cNvPr>
                <p:cNvSpPr/>
                <p:nvPr/>
              </p:nvSpPr>
              <p:spPr>
                <a:xfrm rot="-5400000">
                  <a:off x="5986745" y="185819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  <p:grpSp>
            <p:nvGrpSpPr>
              <p:cNvPr id="363" name="Google Shape;8783;p75">
                <a:extLst>
                  <a:ext uri="{FF2B5EF4-FFF2-40B4-BE49-F238E27FC236}">
                    <a16:creationId xmlns:a16="http://schemas.microsoft.com/office/drawing/2014/main" id="{5A8F270D-40C0-A757-9A27-547A8074CC25}"/>
                  </a:ext>
                </a:extLst>
              </p:cNvPr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364" name="Google Shape;8784;p75">
                  <a:extLst>
                    <a:ext uri="{FF2B5EF4-FFF2-40B4-BE49-F238E27FC236}">
                      <a16:creationId xmlns:a16="http://schemas.microsoft.com/office/drawing/2014/main" id="{504702FD-B9F2-2A1F-FE97-F7508BEDA1D7}"/>
                    </a:ext>
                  </a:extLst>
                </p:cNvPr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65" name="Google Shape;8785;p75">
                  <a:extLst>
                    <a:ext uri="{FF2B5EF4-FFF2-40B4-BE49-F238E27FC236}">
                      <a16:creationId xmlns:a16="http://schemas.microsoft.com/office/drawing/2014/main" id="{4EEE0695-C008-0CBF-711C-E5462305B6F7}"/>
                    </a:ext>
                  </a:extLst>
                </p:cNvPr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386" name="Google Shape;8786;p75">
            <a:extLst>
              <a:ext uri="{FF2B5EF4-FFF2-40B4-BE49-F238E27FC236}">
                <a16:creationId xmlns:a16="http://schemas.microsoft.com/office/drawing/2014/main" id="{4FBF1515-3906-EF92-22AB-7F17197A459D}"/>
              </a:ext>
            </a:extLst>
          </p:cNvPr>
          <p:cNvGrpSpPr/>
          <p:nvPr/>
        </p:nvGrpSpPr>
        <p:grpSpPr>
          <a:xfrm>
            <a:off x="14435651" y="1958831"/>
            <a:ext cx="2438826" cy="2102730"/>
            <a:chOff x="7287122" y="1165658"/>
            <a:chExt cx="1219413" cy="1051365"/>
          </a:xfrm>
        </p:grpSpPr>
        <p:grpSp>
          <p:nvGrpSpPr>
            <p:cNvPr id="387" name="Google Shape;8787;p75">
              <a:extLst>
                <a:ext uri="{FF2B5EF4-FFF2-40B4-BE49-F238E27FC236}">
                  <a16:creationId xmlns:a16="http://schemas.microsoft.com/office/drawing/2014/main" id="{FEE23953-34C7-617C-EDC2-A28B25EC2A25}"/>
                </a:ext>
              </a:extLst>
            </p:cNvPr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403" name="Google Shape;8788;p75">
                <a:extLst>
                  <a:ext uri="{FF2B5EF4-FFF2-40B4-BE49-F238E27FC236}">
                    <a16:creationId xmlns:a16="http://schemas.microsoft.com/office/drawing/2014/main" id="{51340823-4426-B909-AB6A-91CBD101B7E1}"/>
                  </a:ext>
                </a:extLst>
              </p:cNvPr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404" name="Google Shape;8789;p75">
                <a:extLst>
                  <a:ext uri="{FF2B5EF4-FFF2-40B4-BE49-F238E27FC236}">
                    <a16:creationId xmlns:a16="http://schemas.microsoft.com/office/drawing/2014/main" id="{995583BB-3AF9-4E73-65EB-8814D2582E3D}"/>
                  </a:ext>
                </a:extLst>
              </p:cNvPr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405" name="Google Shape;8790;p75">
                  <a:extLst>
                    <a:ext uri="{FF2B5EF4-FFF2-40B4-BE49-F238E27FC236}">
                      <a16:creationId xmlns:a16="http://schemas.microsoft.com/office/drawing/2014/main" id="{D99B89B2-E948-47E2-1CE9-A1FBDD664A5A}"/>
                    </a:ext>
                  </a:extLst>
                </p:cNvPr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406" name="Google Shape;8791;p75">
                  <a:extLst>
                    <a:ext uri="{FF2B5EF4-FFF2-40B4-BE49-F238E27FC236}">
                      <a16:creationId xmlns:a16="http://schemas.microsoft.com/office/drawing/2014/main" id="{09E62AF6-AE83-D339-AD5A-28F571BD4B96}"/>
                    </a:ext>
                  </a:extLst>
                </p:cNvPr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88" name="Google Shape;8792;p75">
              <a:extLst>
                <a:ext uri="{FF2B5EF4-FFF2-40B4-BE49-F238E27FC236}">
                  <a16:creationId xmlns:a16="http://schemas.microsoft.com/office/drawing/2014/main" id="{C5875FDE-E2E8-CE49-63E2-B749DD55B0D8}"/>
                </a:ext>
              </a:extLst>
            </p:cNvPr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399" name="Google Shape;8793;p75">
                <a:extLst>
                  <a:ext uri="{FF2B5EF4-FFF2-40B4-BE49-F238E27FC236}">
                    <a16:creationId xmlns:a16="http://schemas.microsoft.com/office/drawing/2014/main" id="{01B041FB-90D7-996E-032F-4CB4F8C1A3C1}"/>
                  </a:ext>
                </a:extLst>
              </p:cNvPr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400" name="Google Shape;8794;p75">
                <a:extLst>
                  <a:ext uri="{FF2B5EF4-FFF2-40B4-BE49-F238E27FC236}">
                    <a16:creationId xmlns:a16="http://schemas.microsoft.com/office/drawing/2014/main" id="{B7A61A86-887F-2549-F3CD-11D23772650E}"/>
                  </a:ext>
                </a:extLst>
              </p:cNvPr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401" name="Google Shape;8795;p75">
                  <a:extLst>
                    <a:ext uri="{FF2B5EF4-FFF2-40B4-BE49-F238E27FC236}">
                      <a16:creationId xmlns:a16="http://schemas.microsoft.com/office/drawing/2014/main" id="{887FDD3E-23F8-E8A2-CFB2-09F028FD19E8}"/>
                    </a:ext>
                  </a:extLst>
                </p:cNvPr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402" name="Google Shape;8796;p75">
                  <a:extLst>
                    <a:ext uri="{FF2B5EF4-FFF2-40B4-BE49-F238E27FC236}">
                      <a16:creationId xmlns:a16="http://schemas.microsoft.com/office/drawing/2014/main" id="{B8F94B57-EF60-5C0F-2DCA-01884F3327C6}"/>
                    </a:ext>
                  </a:extLst>
                </p:cNvPr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89" name="Google Shape;8797;p75">
              <a:extLst>
                <a:ext uri="{FF2B5EF4-FFF2-40B4-BE49-F238E27FC236}">
                  <a16:creationId xmlns:a16="http://schemas.microsoft.com/office/drawing/2014/main" id="{A1619EC6-41A5-2009-6804-DA169B2826D6}"/>
                </a:ext>
              </a:extLst>
            </p:cNvPr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395" name="Google Shape;8798;p75">
                <a:extLst>
                  <a:ext uri="{FF2B5EF4-FFF2-40B4-BE49-F238E27FC236}">
                    <a16:creationId xmlns:a16="http://schemas.microsoft.com/office/drawing/2014/main" id="{EBDD8D16-D270-0A9C-E15A-BF42FF92D86D}"/>
                  </a:ext>
                </a:extLst>
              </p:cNvPr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96" name="Google Shape;8799;p75">
                <a:extLst>
                  <a:ext uri="{FF2B5EF4-FFF2-40B4-BE49-F238E27FC236}">
                    <a16:creationId xmlns:a16="http://schemas.microsoft.com/office/drawing/2014/main" id="{261F8BB5-A44F-57A8-847A-DC6024E69F1A}"/>
                  </a:ext>
                </a:extLst>
              </p:cNvPr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397" name="Google Shape;8800;p75">
                  <a:extLst>
                    <a:ext uri="{FF2B5EF4-FFF2-40B4-BE49-F238E27FC236}">
                      <a16:creationId xmlns:a16="http://schemas.microsoft.com/office/drawing/2014/main" id="{C7198C5C-739C-4D13-99D7-0019FAC506D3}"/>
                    </a:ext>
                  </a:extLst>
                </p:cNvPr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98" name="Google Shape;8801;p75">
                  <a:extLst>
                    <a:ext uri="{FF2B5EF4-FFF2-40B4-BE49-F238E27FC236}">
                      <a16:creationId xmlns:a16="http://schemas.microsoft.com/office/drawing/2014/main" id="{ABD01CFB-53F0-5365-DC3F-7C220C911B19}"/>
                    </a:ext>
                  </a:extLst>
                </p:cNvPr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90" name="Google Shape;8802;p75">
              <a:extLst>
                <a:ext uri="{FF2B5EF4-FFF2-40B4-BE49-F238E27FC236}">
                  <a16:creationId xmlns:a16="http://schemas.microsoft.com/office/drawing/2014/main" id="{ADBBA16C-DE65-E680-5D59-8A0E33547068}"/>
                </a:ext>
              </a:extLst>
            </p:cNvPr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391" name="Google Shape;8803;p75">
                <a:extLst>
                  <a:ext uri="{FF2B5EF4-FFF2-40B4-BE49-F238E27FC236}">
                    <a16:creationId xmlns:a16="http://schemas.microsoft.com/office/drawing/2014/main" id="{9ED47287-4567-AD47-CA34-6BB8D03153B1}"/>
                  </a:ext>
                </a:extLst>
              </p:cNvPr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392" name="Google Shape;8804;p75">
                <a:extLst>
                  <a:ext uri="{FF2B5EF4-FFF2-40B4-BE49-F238E27FC236}">
                    <a16:creationId xmlns:a16="http://schemas.microsoft.com/office/drawing/2014/main" id="{1C16758C-8C07-4945-A013-74F0B1A70525}"/>
                  </a:ext>
                </a:extLst>
              </p:cNvPr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393" name="Google Shape;8805;p75">
                  <a:extLst>
                    <a:ext uri="{FF2B5EF4-FFF2-40B4-BE49-F238E27FC236}">
                      <a16:creationId xmlns:a16="http://schemas.microsoft.com/office/drawing/2014/main" id="{A0AC3F53-3A62-DED1-965F-4632A1C872F6}"/>
                    </a:ext>
                  </a:extLst>
                </p:cNvPr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cxnSp>
              <p:nvCxnSpPr>
                <p:cNvPr id="394" name="Google Shape;8806;p75">
                  <a:extLst>
                    <a:ext uri="{FF2B5EF4-FFF2-40B4-BE49-F238E27FC236}">
                      <a16:creationId xmlns:a16="http://schemas.microsoft.com/office/drawing/2014/main" id="{03C3BB98-9BB6-3154-18F9-C8F401CD6475}"/>
                    </a:ext>
                  </a:extLst>
                </p:cNvPr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sp>
        <p:nvSpPr>
          <p:cNvPr id="407" name="Google Shape;1529;p70">
            <a:extLst>
              <a:ext uri="{FF2B5EF4-FFF2-40B4-BE49-F238E27FC236}">
                <a16:creationId xmlns:a16="http://schemas.microsoft.com/office/drawing/2014/main" id="{11000743-FAE4-A854-488A-FE8F70A03B41}"/>
              </a:ext>
            </a:extLst>
          </p:cNvPr>
          <p:cNvSpPr txBox="1">
            <a:spLocks/>
          </p:cNvSpPr>
          <p:nvPr/>
        </p:nvSpPr>
        <p:spPr>
          <a:xfrm>
            <a:off x="1428888" y="599996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4000" dirty="0">
                <a:solidFill>
                  <a:schemeClr val="lt1"/>
                </a:solidFill>
                <a:cs typeface="B Nazanin" panose="00000700000000000000" pitchFamily="2" charset="-78"/>
              </a:rPr>
              <a:t>انواع نمودارهای خلاقانه:</a:t>
            </a:r>
            <a:endParaRPr lang="fa-IR" sz="4000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417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id="{CD2EAB45-AF40-EC58-E9BC-05ED761A441A}"/>
              </a:ext>
            </a:extLst>
          </p:cNvPr>
          <p:cNvGrpSpPr/>
          <p:nvPr/>
        </p:nvGrpSpPr>
        <p:grpSpPr>
          <a:xfrm>
            <a:off x="800101" y="1366151"/>
            <a:ext cx="4629150" cy="5476982"/>
            <a:chOff x="884237" y="1516734"/>
            <a:chExt cx="6172200" cy="7302643"/>
          </a:xfrm>
        </p:grpSpPr>
        <p:grpSp>
          <p:nvGrpSpPr>
            <p:cNvPr id="3" name="กลุ่ม 4">
              <a:extLst>
                <a:ext uri="{FF2B5EF4-FFF2-40B4-BE49-F238E27FC236}">
                  <a16:creationId xmlns:a16="http://schemas.microsoft.com/office/drawing/2014/main" id="{B8EE8D21-341C-BB04-5BC5-F568EB0EF161}"/>
                </a:ext>
              </a:extLst>
            </p:cNvPr>
            <p:cNvGrpSpPr/>
            <p:nvPr/>
          </p:nvGrpSpPr>
          <p:grpSpPr>
            <a:xfrm>
              <a:off x="884237" y="1516734"/>
              <a:ext cx="5751224" cy="2902866"/>
              <a:chOff x="808037" y="1288134"/>
              <a:chExt cx="5751224" cy="290286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24E82F8-1D63-BA3B-5669-335302721154}"/>
                  </a:ext>
                </a:extLst>
              </p:cNvPr>
              <p:cNvSpPr txBox="1"/>
              <p:nvPr/>
            </p:nvSpPr>
            <p:spPr>
              <a:xfrm>
                <a:off x="808037" y="1532659"/>
                <a:ext cx="3886200" cy="14773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/>
                <a:r>
                  <a:rPr lang="fa-IR" sz="6600" dirty="0">
                    <a:latin typeface="Lato Black" pitchFamily="34" charset="0"/>
                    <a:ea typeface="Lato Black" pitchFamily="34" charset="0"/>
                    <a:cs typeface="B Nazanin" panose="00000700000000000000" pitchFamily="2" charset="-78"/>
                  </a:rPr>
                  <a:t>نمادها</a:t>
                </a:r>
                <a:endParaRPr lang="en-US" sz="6600" dirty="0">
                  <a:latin typeface="Lato Black" pitchFamily="34" charset="0"/>
                  <a:ea typeface="Lato Black" pitchFamily="34" charset="0"/>
                  <a:cs typeface="B Nazanin" panose="00000700000000000000" pitchFamily="2" charset="-78"/>
                </a:endParaRPr>
              </a:p>
            </p:txBody>
          </p:sp>
          <p:grpSp>
            <p:nvGrpSpPr>
              <p:cNvPr id="46" name="กลุ่ม 17">
                <a:extLst>
                  <a:ext uri="{FF2B5EF4-FFF2-40B4-BE49-F238E27FC236}">
                    <a16:creationId xmlns:a16="http://schemas.microsoft.com/office/drawing/2014/main" id="{40BF9DF5-8CCD-D5B5-16D3-F8171571FD3B}"/>
                  </a:ext>
                </a:extLst>
              </p:cNvPr>
              <p:cNvGrpSpPr/>
              <p:nvPr/>
            </p:nvGrpSpPr>
            <p:grpSpPr>
              <a:xfrm>
                <a:off x="3656395" y="1288134"/>
                <a:ext cx="2902866" cy="2902866"/>
                <a:chOff x="13526171" y="7470804"/>
                <a:chExt cx="2902866" cy="2902866"/>
              </a:xfrm>
              <a:solidFill>
                <a:schemeClr val="tx1"/>
              </a:solidFill>
            </p:grpSpPr>
            <p:sp>
              <p:nvSpPr>
                <p:cNvPr id="47" name="Rectangle 35">
                  <a:extLst>
                    <a:ext uri="{FF2B5EF4-FFF2-40B4-BE49-F238E27FC236}">
                      <a16:creationId xmlns:a16="http://schemas.microsoft.com/office/drawing/2014/main" id="{CD707396-343E-2B1E-3173-E2767FCDD20B}"/>
                    </a:ext>
                  </a:extLst>
                </p:cNvPr>
                <p:cNvSpPr/>
                <p:nvPr/>
              </p:nvSpPr>
              <p:spPr>
                <a:xfrm rot="16200000">
                  <a:off x="14507630" y="8851545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04" tIns="34254" rIns="68504" bIns="34254" anchor="ctr"/>
                <a:lstStyle/>
                <a:p>
                  <a:pPr algn="ctr" defTabSz="815584">
                    <a:defRPr/>
                  </a:pPr>
                  <a:endParaRPr lang="en-US" sz="1050" dirty="0">
                    <a:solidFill>
                      <a:schemeClr val="tx1"/>
                    </a:solidFill>
                    <a:latin typeface="Open Sans Light"/>
                    <a:cs typeface="B Nazanin" panose="00000700000000000000" pitchFamily="2" charset="-78"/>
                  </a:endParaRPr>
                </a:p>
              </p:txBody>
            </p:sp>
            <p:sp>
              <p:nvSpPr>
                <p:cNvPr id="48" name="Rectangle 35">
                  <a:extLst>
                    <a:ext uri="{FF2B5EF4-FFF2-40B4-BE49-F238E27FC236}">
                      <a16:creationId xmlns:a16="http://schemas.microsoft.com/office/drawing/2014/main" id="{B6925539-A337-39BF-EFBE-C6225D87BC74}"/>
                    </a:ext>
                  </a:extLst>
                </p:cNvPr>
                <p:cNvSpPr/>
                <p:nvPr/>
              </p:nvSpPr>
              <p:spPr>
                <a:xfrm>
                  <a:off x="13526171" y="9528204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04" tIns="34254" rIns="68504" bIns="34254" anchor="ctr"/>
                <a:lstStyle/>
                <a:p>
                  <a:pPr algn="ctr" defTabSz="815584">
                    <a:defRPr/>
                  </a:pPr>
                  <a:endParaRPr lang="en-US" sz="1050" dirty="0">
                    <a:solidFill>
                      <a:schemeClr val="tx1"/>
                    </a:solidFill>
                    <a:latin typeface="Open Sans Light"/>
                    <a:cs typeface="B Nazanin" panose="00000700000000000000" pitchFamily="2" charset="-78"/>
                  </a:endParaRPr>
                </a:p>
              </p:txBody>
            </p:sp>
          </p:grpSp>
        </p:grp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4B987ECA-4CC1-AEF4-5976-D615CEF85822}"/>
                </a:ext>
              </a:extLst>
            </p:cNvPr>
            <p:cNvGrpSpPr/>
            <p:nvPr/>
          </p:nvGrpSpPr>
          <p:grpSpPr>
            <a:xfrm>
              <a:off x="1112837" y="6062993"/>
              <a:ext cx="5943600" cy="2756384"/>
              <a:chOff x="960437" y="4996193"/>
              <a:chExt cx="5943600" cy="2756384"/>
            </a:xfrm>
          </p:grpSpPr>
          <p:sp>
            <p:nvSpPr>
              <p:cNvPr id="43" name="Title 20">
                <a:extLst>
                  <a:ext uri="{FF2B5EF4-FFF2-40B4-BE49-F238E27FC236}">
                    <a16:creationId xmlns:a16="http://schemas.microsoft.com/office/drawing/2014/main" id="{C82FBEEC-7A67-B58C-D80A-0BB1E8DBF7F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60437" y="7080672"/>
                <a:ext cx="5943600" cy="67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2890" tIns="91444" rIns="182890" bIns="91444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 rtl="1">
                  <a:lnSpc>
                    <a:spcPct val="130000"/>
                  </a:lnSpc>
                </a:pPr>
                <a:endParaRPr lang="en-US" sz="1800" dirty="0">
                  <a:latin typeface="Lato" pitchFamily="34" charset="0"/>
                  <a:ea typeface="Lato" pitchFamily="34" charset="0"/>
                  <a:cs typeface="B Nazanin" panose="00000700000000000000" pitchFamily="2" charset="-78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1721A52-5284-8E22-76AF-DA6669BF60D8}"/>
                  </a:ext>
                </a:extLst>
              </p:cNvPr>
              <p:cNvSpPr txBox="1"/>
              <p:nvPr/>
            </p:nvSpPr>
            <p:spPr>
              <a:xfrm>
                <a:off x="1119402" y="4996193"/>
                <a:ext cx="50220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a-IR" sz="2700" b="1" dirty="0">
                    <a:latin typeface="Lato Black" charset="0"/>
                    <a:ea typeface="Lato Black" charset="0"/>
                    <a:cs typeface="B Nazanin" panose="00000700000000000000" pitchFamily="2" charset="-78"/>
                  </a:rPr>
                  <a:t>مجموعه آیکون های اجتماعی</a:t>
                </a:r>
                <a:endParaRPr lang="en-US" sz="2700" b="1" dirty="0">
                  <a:latin typeface="Lato Black" charset="0"/>
                  <a:ea typeface="Lato Black" charset="0"/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49" name="กลุ่ม 660">
            <a:extLst>
              <a:ext uri="{FF2B5EF4-FFF2-40B4-BE49-F238E27FC236}">
                <a16:creationId xmlns:a16="http://schemas.microsoft.com/office/drawing/2014/main" id="{4FCFAA3F-7649-308A-2843-0034796046FE}"/>
              </a:ext>
            </a:extLst>
          </p:cNvPr>
          <p:cNvGrpSpPr/>
          <p:nvPr/>
        </p:nvGrpSpPr>
        <p:grpSpPr>
          <a:xfrm>
            <a:off x="7372352" y="1578770"/>
            <a:ext cx="987028" cy="976312"/>
            <a:chOff x="9799638" y="2105025"/>
            <a:chExt cx="1316037" cy="1301750"/>
          </a:xfrm>
        </p:grpSpPr>
        <p:sp>
          <p:nvSpPr>
            <p:cNvPr id="50" name="Oval 6">
              <a:extLst>
                <a:ext uri="{FF2B5EF4-FFF2-40B4-BE49-F238E27FC236}">
                  <a16:creationId xmlns:a16="http://schemas.microsoft.com/office/drawing/2014/main" id="{E126E383-8583-0B4D-DBC5-2D2A58590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2105025"/>
              <a:ext cx="1316037" cy="1301750"/>
            </a:xfrm>
            <a:prstGeom prst="ellipse">
              <a:avLst/>
            </a:prstGeom>
            <a:solidFill>
              <a:srgbClr val="4F7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8F76BF05-44E6-BEE6-2B59-DBBBF3054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3" y="2473325"/>
              <a:ext cx="290512" cy="565150"/>
            </a:xfrm>
            <a:custGeom>
              <a:avLst/>
              <a:gdLst>
                <a:gd name="T0" fmla="*/ 16 w 19"/>
                <a:gd name="T1" fmla="*/ 6 h 37"/>
                <a:gd name="T2" fmla="*/ 19 w 19"/>
                <a:gd name="T3" fmla="*/ 6 h 37"/>
                <a:gd name="T4" fmla="*/ 19 w 19"/>
                <a:gd name="T5" fmla="*/ 6 h 37"/>
                <a:gd name="T6" fmla="*/ 19 w 19"/>
                <a:gd name="T7" fmla="*/ 0 h 37"/>
                <a:gd name="T8" fmla="*/ 18 w 19"/>
                <a:gd name="T9" fmla="*/ 0 h 37"/>
                <a:gd name="T10" fmla="*/ 14 w 19"/>
                <a:gd name="T11" fmla="*/ 0 h 37"/>
                <a:gd name="T12" fmla="*/ 9 w 19"/>
                <a:gd name="T13" fmla="*/ 2 h 37"/>
                <a:gd name="T14" fmla="*/ 6 w 19"/>
                <a:gd name="T15" fmla="*/ 7 h 37"/>
                <a:gd name="T16" fmla="*/ 6 w 19"/>
                <a:gd name="T17" fmla="*/ 9 h 37"/>
                <a:gd name="T18" fmla="*/ 6 w 19"/>
                <a:gd name="T19" fmla="*/ 13 h 37"/>
                <a:gd name="T20" fmla="*/ 6 w 19"/>
                <a:gd name="T21" fmla="*/ 14 h 37"/>
                <a:gd name="T22" fmla="*/ 0 w 19"/>
                <a:gd name="T23" fmla="*/ 14 h 37"/>
                <a:gd name="T24" fmla="*/ 0 w 19"/>
                <a:gd name="T25" fmla="*/ 20 h 37"/>
                <a:gd name="T26" fmla="*/ 6 w 19"/>
                <a:gd name="T27" fmla="*/ 20 h 37"/>
                <a:gd name="T28" fmla="*/ 6 w 19"/>
                <a:gd name="T29" fmla="*/ 37 h 37"/>
                <a:gd name="T30" fmla="*/ 13 w 19"/>
                <a:gd name="T31" fmla="*/ 37 h 37"/>
                <a:gd name="T32" fmla="*/ 13 w 19"/>
                <a:gd name="T33" fmla="*/ 20 h 37"/>
                <a:gd name="T34" fmla="*/ 18 w 19"/>
                <a:gd name="T35" fmla="*/ 20 h 37"/>
                <a:gd name="T36" fmla="*/ 19 w 19"/>
                <a:gd name="T37" fmla="*/ 14 h 37"/>
                <a:gd name="T38" fmla="*/ 18 w 19"/>
                <a:gd name="T39" fmla="*/ 14 h 37"/>
                <a:gd name="T40" fmla="*/ 13 w 19"/>
                <a:gd name="T41" fmla="*/ 14 h 37"/>
                <a:gd name="T42" fmla="*/ 13 w 19"/>
                <a:gd name="T43" fmla="*/ 9 h 37"/>
                <a:gd name="T44" fmla="*/ 16 w 19"/>
                <a:gd name="T4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37">
                  <a:moveTo>
                    <a:pt x="16" y="6"/>
                  </a:moveTo>
                  <a:cubicBezTo>
                    <a:pt x="17" y="6"/>
                    <a:pt x="18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6" y="5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8"/>
                    <a:pt x="19" y="16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4"/>
                    <a:pt x="13" y="14"/>
                    <a:pt x="13" y="14"/>
                  </a:cubicBezTo>
                  <a:cubicBezTo>
                    <a:pt x="13" y="14"/>
                    <a:pt x="13" y="10"/>
                    <a:pt x="13" y="9"/>
                  </a:cubicBezTo>
                  <a:cubicBezTo>
                    <a:pt x="13" y="7"/>
                    <a:pt x="14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52" name="กลุ่ม 661">
            <a:extLst>
              <a:ext uri="{FF2B5EF4-FFF2-40B4-BE49-F238E27FC236}">
                <a16:creationId xmlns:a16="http://schemas.microsoft.com/office/drawing/2014/main" id="{544C8076-964D-4D5F-BCA3-8B69AD8C6317}"/>
              </a:ext>
            </a:extLst>
          </p:cNvPr>
          <p:cNvGrpSpPr/>
          <p:nvPr/>
        </p:nvGrpSpPr>
        <p:grpSpPr>
          <a:xfrm>
            <a:off x="8945167" y="1578770"/>
            <a:ext cx="988218" cy="976312"/>
            <a:chOff x="11896725" y="2105025"/>
            <a:chExt cx="1317625" cy="1301750"/>
          </a:xfrm>
        </p:grpSpPr>
        <p:sp>
          <p:nvSpPr>
            <p:cNvPr id="53" name="Oval 8">
              <a:extLst>
                <a:ext uri="{FF2B5EF4-FFF2-40B4-BE49-F238E27FC236}">
                  <a16:creationId xmlns:a16="http://schemas.microsoft.com/office/drawing/2014/main" id="{41C47D66-5F42-0110-CBB7-A52D908E6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2105025"/>
              <a:ext cx="1317625" cy="1301750"/>
            </a:xfrm>
            <a:prstGeom prst="ellipse">
              <a:avLst/>
            </a:prstGeom>
            <a:solidFill>
              <a:srgbClr val="34C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F6086759-DCF1-C555-D5CC-29C56FA03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9313" y="2519363"/>
              <a:ext cx="582612" cy="474663"/>
            </a:xfrm>
            <a:custGeom>
              <a:avLst/>
              <a:gdLst>
                <a:gd name="T0" fmla="*/ 11 w 38"/>
                <a:gd name="T1" fmla="*/ 24 h 31"/>
                <a:gd name="T2" fmla="*/ 4 w 38"/>
                <a:gd name="T3" fmla="*/ 19 h 31"/>
                <a:gd name="T4" fmla="*/ 8 w 38"/>
                <a:gd name="T5" fmla="*/ 19 h 31"/>
                <a:gd name="T6" fmla="*/ 8 w 38"/>
                <a:gd name="T7" fmla="*/ 19 h 31"/>
                <a:gd name="T8" fmla="*/ 3 w 38"/>
                <a:gd name="T9" fmla="*/ 15 h 31"/>
                <a:gd name="T10" fmla="*/ 1 w 38"/>
                <a:gd name="T11" fmla="*/ 11 h 31"/>
                <a:gd name="T12" fmla="*/ 5 w 38"/>
                <a:gd name="T13" fmla="*/ 12 h 31"/>
                <a:gd name="T14" fmla="*/ 2 w 38"/>
                <a:gd name="T15" fmla="*/ 7 h 31"/>
                <a:gd name="T16" fmla="*/ 3 w 38"/>
                <a:gd name="T17" fmla="*/ 2 h 31"/>
                <a:gd name="T18" fmla="*/ 19 w 38"/>
                <a:gd name="T19" fmla="*/ 10 h 31"/>
                <a:gd name="T20" fmla="*/ 18 w 38"/>
                <a:gd name="T21" fmla="*/ 9 h 31"/>
                <a:gd name="T22" fmla="*/ 20 w 38"/>
                <a:gd name="T23" fmla="*/ 4 h 31"/>
                <a:gd name="T24" fmla="*/ 25 w 38"/>
                <a:gd name="T25" fmla="*/ 0 h 31"/>
                <a:gd name="T26" fmla="*/ 32 w 38"/>
                <a:gd name="T27" fmla="*/ 2 h 31"/>
                <a:gd name="T28" fmla="*/ 32 w 38"/>
                <a:gd name="T29" fmla="*/ 3 h 31"/>
                <a:gd name="T30" fmla="*/ 37 w 38"/>
                <a:gd name="T31" fmla="*/ 1 h 31"/>
                <a:gd name="T32" fmla="*/ 37 w 38"/>
                <a:gd name="T33" fmla="*/ 1 h 31"/>
                <a:gd name="T34" fmla="*/ 37 w 38"/>
                <a:gd name="T35" fmla="*/ 1 h 31"/>
                <a:gd name="T36" fmla="*/ 33 w 38"/>
                <a:gd name="T37" fmla="*/ 5 h 31"/>
                <a:gd name="T38" fmla="*/ 38 w 38"/>
                <a:gd name="T39" fmla="*/ 4 h 31"/>
                <a:gd name="T40" fmla="*/ 38 w 38"/>
                <a:gd name="T41" fmla="*/ 4 h 31"/>
                <a:gd name="T42" fmla="*/ 37 w 38"/>
                <a:gd name="T43" fmla="*/ 5 h 31"/>
                <a:gd name="T44" fmla="*/ 34 w 38"/>
                <a:gd name="T45" fmla="*/ 8 h 31"/>
                <a:gd name="T46" fmla="*/ 34 w 38"/>
                <a:gd name="T47" fmla="*/ 8 h 31"/>
                <a:gd name="T48" fmla="*/ 34 w 38"/>
                <a:gd name="T49" fmla="*/ 11 h 31"/>
                <a:gd name="T50" fmla="*/ 32 w 38"/>
                <a:gd name="T51" fmla="*/ 18 h 31"/>
                <a:gd name="T52" fmla="*/ 28 w 38"/>
                <a:gd name="T53" fmla="*/ 25 h 31"/>
                <a:gd name="T54" fmla="*/ 17 w 38"/>
                <a:gd name="T55" fmla="*/ 30 h 31"/>
                <a:gd name="T56" fmla="*/ 13 w 38"/>
                <a:gd name="T57" fmla="*/ 31 h 31"/>
                <a:gd name="T58" fmla="*/ 0 w 38"/>
                <a:gd name="T59" fmla="*/ 28 h 31"/>
                <a:gd name="T60" fmla="*/ 0 w 38"/>
                <a:gd name="T61" fmla="*/ 28 h 31"/>
                <a:gd name="T62" fmla="*/ 8 w 38"/>
                <a:gd name="T63" fmla="*/ 26 h 31"/>
                <a:gd name="T64" fmla="*/ 11 w 38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1">
                  <a:moveTo>
                    <a:pt x="11" y="24"/>
                  </a:moveTo>
                  <a:cubicBezTo>
                    <a:pt x="7" y="24"/>
                    <a:pt x="5" y="21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5" y="18"/>
                    <a:pt x="4" y="17"/>
                    <a:pt x="3" y="15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7" y="7"/>
                    <a:pt x="12" y="9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7"/>
                    <a:pt x="19" y="5"/>
                    <a:pt x="20" y="4"/>
                  </a:cubicBezTo>
                  <a:cubicBezTo>
                    <a:pt x="21" y="2"/>
                    <a:pt x="23" y="1"/>
                    <a:pt x="25" y="0"/>
                  </a:cubicBezTo>
                  <a:cubicBezTo>
                    <a:pt x="27" y="0"/>
                    <a:pt x="30" y="1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5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3"/>
                    <a:pt x="35" y="4"/>
                    <a:pt x="33" y="5"/>
                  </a:cubicBezTo>
                  <a:cubicBezTo>
                    <a:pt x="35" y="5"/>
                    <a:pt x="3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6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4"/>
                    <a:pt x="33" y="16"/>
                    <a:pt x="32" y="18"/>
                  </a:cubicBezTo>
                  <a:cubicBezTo>
                    <a:pt x="31" y="21"/>
                    <a:pt x="29" y="23"/>
                    <a:pt x="28" y="25"/>
                  </a:cubicBezTo>
                  <a:cubicBezTo>
                    <a:pt x="25" y="28"/>
                    <a:pt x="21" y="30"/>
                    <a:pt x="17" y="30"/>
                  </a:cubicBezTo>
                  <a:cubicBezTo>
                    <a:pt x="15" y="31"/>
                    <a:pt x="14" y="31"/>
                    <a:pt x="13" y="31"/>
                  </a:cubicBezTo>
                  <a:cubicBezTo>
                    <a:pt x="8" y="31"/>
                    <a:pt x="4" y="30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5" y="27"/>
                    <a:pt x="8" y="26"/>
                  </a:cubicBezTo>
                  <a:cubicBezTo>
                    <a:pt x="9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55" name="กลุ่ม 2085">
            <a:extLst>
              <a:ext uri="{FF2B5EF4-FFF2-40B4-BE49-F238E27FC236}">
                <a16:creationId xmlns:a16="http://schemas.microsoft.com/office/drawing/2014/main" id="{0E673C7E-00B3-4746-D0CF-CF8CD2936992}"/>
              </a:ext>
            </a:extLst>
          </p:cNvPr>
          <p:cNvGrpSpPr/>
          <p:nvPr/>
        </p:nvGrpSpPr>
        <p:grpSpPr>
          <a:xfrm>
            <a:off x="10519172" y="5954317"/>
            <a:ext cx="987028" cy="988218"/>
            <a:chOff x="13995400" y="7939088"/>
            <a:chExt cx="1316037" cy="1317625"/>
          </a:xfrm>
        </p:grpSpPr>
        <p:sp>
          <p:nvSpPr>
            <p:cNvPr id="56" name="Oval 10">
              <a:extLst>
                <a:ext uri="{FF2B5EF4-FFF2-40B4-BE49-F238E27FC236}">
                  <a16:creationId xmlns:a16="http://schemas.microsoft.com/office/drawing/2014/main" id="{1E5C42C5-1CDF-5341-0714-30164BC4B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7939088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AD2BEE3E-70AE-F9C7-8026-2DE97A3E0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84350" y="8307388"/>
              <a:ext cx="306387" cy="214313"/>
            </a:xfrm>
            <a:custGeom>
              <a:avLst/>
              <a:gdLst>
                <a:gd name="T0" fmla="*/ 8 w 20"/>
                <a:gd name="T1" fmla="*/ 0 h 14"/>
                <a:gd name="T2" fmla="*/ 5 w 20"/>
                <a:gd name="T3" fmla="*/ 0 h 14"/>
                <a:gd name="T4" fmla="*/ 4 w 20"/>
                <a:gd name="T5" fmla="*/ 5 h 14"/>
                <a:gd name="T6" fmla="*/ 3 w 20"/>
                <a:gd name="T7" fmla="*/ 0 h 14"/>
                <a:gd name="T8" fmla="*/ 0 w 20"/>
                <a:gd name="T9" fmla="*/ 0 h 14"/>
                <a:gd name="T10" fmla="*/ 2 w 20"/>
                <a:gd name="T11" fmla="*/ 4 h 14"/>
                <a:gd name="T12" fmla="*/ 3 w 20"/>
                <a:gd name="T13" fmla="*/ 8 h 14"/>
                <a:gd name="T14" fmla="*/ 3 w 20"/>
                <a:gd name="T15" fmla="*/ 14 h 14"/>
                <a:gd name="T16" fmla="*/ 5 w 20"/>
                <a:gd name="T17" fmla="*/ 14 h 14"/>
                <a:gd name="T18" fmla="*/ 5 w 20"/>
                <a:gd name="T19" fmla="*/ 8 h 14"/>
                <a:gd name="T20" fmla="*/ 8 w 20"/>
                <a:gd name="T21" fmla="*/ 0 h 14"/>
                <a:gd name="T22" fmla="*/ 13 w 20"/>
                <a:gd name="T23" fmla="*/ 11 h 14"/>
                <a:gd name="T24" fmla="*/ 13 w 20"/>
                <a:gd name="T25" fmla="*/ 7 h 14"/>
                <a:gd name="T26" fmla="*/ 13 w 20"/>
                <a:gd name="T27" fmla="*/ 4 h 14"/>
                <a:gd name="T28" fmla="*/ 10 w 20"/>
                <a:gd name="T29" fmla="*/ 3 h 14"/>
                <a:gd name="T30" fmla="*/ 8 w 20"/>
                <a:gd name="T31" fmla="*/ 4 h 14"/>
                <a:gd name="T32" fmla="*/ 8 w 20"/>
                <a:gd name="T33" fmla="*/ 7 h 14"/>
                <a:gd name="T34" fmla="*/ 8 w 20"/>
                <a:gd name="T35" fmla="*/ 11 h 14"/>
                <a:gd name="T36" fmla="*/ 8 w 20"/>
                <a:gd name="T37" fmla="*/ 13 h 14"/>
                <a:gd name="T38" fmla="*/ 10 w 20"/>
                <a:gd name="T39" fmla="*/ 14 h 14"/>
                <a:gd name="T40" fmla="*/ 13 w 20"/>
                <a:gd name="T41" fmla="*/ 13 h 14"/>
                <a:gd name="T42" fmla="*/ 13 w 20"/>
                <a:gd name="T43" fmla="*/ 11 h 14"/>
                <a:gd name="T44" fmla="*/ 11 w 20"/>
                <a:gd name="T45" fmla="*/ 11 h 14"/>
                <a:gd name="T46" fmla="*/ 10 w 20"/>
                <a:gd name="T47" fmla="*/ 12 h 14"/>
                <a:gd name="T48" fmla="*/ 9 w 20"/>
                <a:gd name="T49" fmla="*/ 11 h 14"/>
                <a:gd name="T50" fmla="*/ 9 w 20"/>
                <a:gd name="T51" fmla="*/ 6 h 14"/>
                <a:gd name="T52" fmla="*/ 10 w 20"/>
                <a:gd name="T53" fmla="*/ 5 h 14"/>
                <a:gd name="T54" fmla="*/ 11 w 20"/>
                <a:gd name="T55" fmla="*/ 6 h 14"/>
                <a:gd name="T56" fmla="*/ 11 w 20"/>
                <a:gd name="T57" fmla="*/ 11 h 14"/>
                <a:gd name="T58" fmla="*/ 20 w 20"/>
                <a:gd name="T59" fmla="*/ 14 h 14"/>
                <a:gd name="T60" fmla="*/ 20 w 20"/>
                <a:gd name="T61" fmla="*/ 3 h 14"/>
                <a:gd name="T62" fmla="*/ 18 w 20"/>
                <a:gd name="T63" fmla="*/ 3 h 14"/>
                <a:gd name="T64" fmla="*/ 18 w 20"/>
                <a:gd name="T65" fmla="*/ 11 h 14"/>
                <a:gd name="T66" fmla="*/ 17 w 20"/>
                <a:gd name="T67" fmla="*/ 12 h 14"/>
                <a:gd name="T68" fmla="*/ 17 w 20"/>
                <a:gd name="T69" fmla="*/ 12 h 14"/>
                <a:gd name="T70" fmla="*/ 17 w 20"/>
                <a:gd name="T71" fmla="*/ 11 h 14"/>
                <a:gd name="T72" fmla="*/ 17 w 20"/>
                <a:gd name="T73" fmla="*/ 3 h 14"/>
                <a:gd name="T74" fmla="*/ 15 w 20"/>
                <a:gd name="T75" fmla="*/ 3 h 14"/>
                <a:gd name="T76" fmla="*/ 15 w 20"/>
                <a:gd name="T77" fmla="*/ 12 h 14"/>
                <a:gd name="T78" fmla="*/ 15 w 20"/>
                <a:gd name="T79" fmla="*/ 13 h 14"/>
                <a:gd name="T80" fmla="*/ 16 w 20"/>
                <a:gd name="T81" fmla="*/ 14 h 14"/>
                <a:gd name="T82" fmla="*/ 18 w 20"/>
                <a:gd name="T83" fmla="*/ 13 h 14"/>
                <a:gd name="T84" fmla="*/ 18 w 20"/>
                <a:gd name="T85" fmla="*/ 14 h 14"/>
                <a:gd name="T86" fmla="*/ 20 w 20"/>
                <a:gd name="T8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14">
                  <a:moveTo>
                    <a:pt x="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8" y="0"/>
                  </a:lnTo>
                  <a:close/>
                  <a:moveTo>
                    <a:pt x="13" y="11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lnTo>
                    <a:pt x="11" y="11"/>
                  </a:lnTo>
                  <a:close/>
                  <a:moveTo>
                    <a:pt x="20" y="1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F1960112-AE9D-B927-BE06-2356948D2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75" y="8674100"/>
              <a:ext cx="30162" cy="122238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1 h 8"/>
                <a:gd name="T4" fmla="*/ 0 w 2"/>
                <a:gd name="T5" fmla="*/ 7 h 8"/>
                <a:gd name="T6" fmla="*/ 1 w 2"/>
                <a:gd name="T7" fmla="*/ 8 h 8"/>
                <a:gd name="T8" fmla="*/ 2 w 2"/>
                <a:gd name="T9" fmla="*/ 6 h 8"/>
                <a:gd name="T10" fmla="*/ 2 w 2"/>
                <a:gd name="T11" fmla="*/ 2 h 8"/>
                <a:gd name="T12" fmla="*/ 1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ECCE106A-6E6F-4FBE-68EC-0F8F2057C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0738" y="8674100"/>
              <a:ext cx="31750" cy="46038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3F408355-6A9F-B49D-1C8E-FAD7EA817B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8150" y="8551863"/>
              <a:ext cx="474662" cy="322263"/>
            </a:xfrm>
            <a:custGeom>
              <a:avLst/>
              <a:gdLst>
                <a:gd name="T0" fmla="*/ 27 w 31"/>
                <a:gd name="T1" fmla="*/ 0 h 21"/>
                <a:gd name="T2" fmla="*/ 4 w 31"/>
                <a:gd name="T3" fmla="*/ 0 h 21"/>
                <a:gd name="T4" fmla="*/ 0 w 31"/>
                <a:gd name="T5" fmla="*/ 11 h 21"/>
                <a:gd name="T6" fmla="*/ 4 w 31"/>
                <a:gd name="T7" fmla="*/ 21 h 21"/>
                <a:gd name="T8" fmla="*/ 27 w 31"/>
                <a:gd name="T9" fmla="*/ 21 h 21"/>
                <a:gd name="T10" fmla="*/ 31 w 31"/>
                <a:gd name="T11" fmla="*/ 11 h 21"/>
                <a:gd name="T12" fmla="*/ 9 w 31"/>
                <a:gd name="T13" fmla="*/ 5 h 21"/>
                <a:gd name="T14" fmla="*/ 7 w 31"/>
                <a:gd name="T15" fmla="*/ 17 h 21"/>
                <a:gd name="T16" fmla="*/ 5 w 31"/>
                <a:gd name="T17" fmla="*/ 5 h 21"/>
                <a:gd name="T18" fmla="*/ 3 w 31"/>
                <a:gd name="T19" fmla="*/ 3 h 21"/>
                <a:gd name="T20" fmla="*/ 9 w 31"/>
                <a:gd name="T21" fmla="*/ 5 h 21"/>
                <a:gd name="T22" fmla="*/ 13 w 31"/>
                <a:gd name="T23" fmla="*/ 17 h 21"/>
                <a:gd name="T24" fmla="*/ 11 w 31"/>
                <a:gd name="T25" fmla="*/ 17 h 21"/>
                <a:gd name="T26" fmla="*/ 9 w 31"/>
                <a:gd name="T27" fmla="*/ 15 h 21"/>
                <a:gd name="T28" fmla="*/ 11 w 31"/>
                <a:gd name="T29" fmla="*/ 7 h 21"/>
                <a:gd name="T30" fmla="*/ 11 w 31"/>
                <a:gd name="T31" fmla="*/ 15 h 21"/>
                <a:gd name="T32" fmla="*/ 13 w 31"/>
                <a:gd name="T33" fmla="*/ 15 h 21"/>
                <a:gd name="T34" fmla="*/ 15 w 31"/>
                <a:gd name="T35" fmla="*/ 7 h 21"/>
                <a:gd name="T36" fmla="*/ 22 w 31"/>
                <a:gd name="T37" fmla="*/ 14 h 21"/>
                <a:gd name="T38" fmla="*/ 20 w 31"/>
                <a:gd name="T39" fmla="*/ 17 h 21"/>
                <a:gd name="T40" fmla="*/ 18 w 31"/>
                <a:gd name="T41" fmla="*/ 17 h 21"/>
                <a:gd name="T42" fmla="*/ 16 w 31"/>
                <a:gd name="T43" fmla="*/ 3 h 21"/>
                <a:gd name="T44" fmla="*/ 18 w 31"/>
                <a:gd name="T45" fmla="*/ 8 h 21"/>
                <a:gd name="T46" fmla="*/ 22 w 31"/>
                <a:gd name="T47" fmla="*/ 8 h 21"/>
                <a:gd name="T48" fmla="*/ 22 w 31"/>
                <a:gd name="T49" fmla="*/ 14 h 21"/>
                <a:gd name="T50" fmla="*/ 25 w 31"/>
                <a:gd name="T51" fmla="*/ 12 h 21"/>
                <a:gd name="T52" fmla="*/ 26 w 31"/>
                <a:gd name="T53" fmla="*/ 16 h 21"/>
                <a:gd name="T54" fmla="*/ 27 w 31"/>
                <a:gd name="T55" fmla="*/ 14 h 21"/>
                <a:gd name="T56" fmla="*/ 29 w 31"/>
                <a:gd name="T57" fmla="*/ 14 h 21"/>
                <a:gd name="T58" fmla="*/ 29 w 31"/>
                <a:gd name="T59" fmla="*/ 16 h 21"/>
                <a:gd name="T60" fmla="*/ 24 w 31"/>
                <a:gd name="T61" fmla="*/ 16 h 21"/>
                <a:gd name="T62" fmla="*/ 23 w 31"/>
                <a:gd name="T63" fmla="*/ 10 h 21"/>
                <a:gd name="T64" fmla="*/ 26 w 31"/>
                <a:gd name="T65" fmla="*/ 7 h 21"/>
                <a:gd name="T66" fmla="*/ 29 w 31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1">
                  <a:moveTo>
                    <a:pt x="31" y="3"/>
                  </a:moveTo>
                  <a:cubicBezTo>
                    <a:pt x="30" y="2"/>
                    <a:pt x="29" y="0"/>
                    <a:pt x="27" y="0"/>
                  </a:cubicBezTo>
                  <a:cubicBezTo>
                    <a:pt x="24" y="0"/>
                    <a:pt x="20" y="0"/>
                    <a:pt x="16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2"/>
                    <a:pt x="1" y="3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1" y="20"/>
                    <a:pt x="3" y="21"/>
                    <a:pt x="4" y="21"/>
                  </a:cubicBezTo>
                  <a:cubicBezTo>
                    <a:pt x="8" y="21"/>
                    <a:pt x="12" y="21"/>
                    <a:pt x="16" y="21"/>
                  </a:cubicBezTo>
                  <a:cubicBezTo>
                    <a:pt x="20" y="21"/>
                    <a:pt x="24" y="21"/>
                    <a:pt x="27" y="21"/>
                  </a:cubicBezTo>
                  <a:cubicBezTo>
                    <a:pt x="29" y="21"/>
                    <a:pt x="30" y="20"/>
                    <a:pt x="31" y="18"/>
                  </a:cubicBezTo>
                  <a:cubicBezTo>
                    <a:pt x="31" y="16"/>
                    <a:pt x="31" y="13"/>
                    <a:pt x="31" y="11"/>
                  </a:cubicBezTo>
                  <a:cubicBezTo>
                    <a:pt x="31" y="8"/>
                    <a:pt x="31" y="6"/>
                    <a:pt x="31" y="3"/>
                  </a:cubicBezTo>
                  <a:close/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5"/>
                  </a:lnTo>
                  <a:close/>
                  <a:moveTo>
                    <a:pt x="15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17"/>
                  </a:lnTo>
                  <a:close/>
                  <a:moveTo>
                    <a:pt x="22" y="14"/>
                  </a:moveTo>
                  <a:cubicBezTo>
                    <a:pt x="22" y="15"/>
                    <a:pt x="22" y="16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19" y="17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2" y="7"/>
                    <a:pt x="22" y="8"/>
                  </a:cubicBezTo>
                  <a:cubicBezTo>
                    <a:pt x="22" y="8"/>
                    <a:pt x="22" y="9"/>
                    <a:pt x="22" y="10"/>
                  </a:cubicBezTo>
                  <a:lnTo>
                    <a:pt x="22" y="14"/>
                  </a:lnTo>
                  <a:close/>
                  <a:moveTo>
                    <a:pt x="29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6" y="16"/>
                    <a:pt x="26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8"/>
                    <a:pt x="24" y="8"/>
                  </a:cubicBezTo>
                  <a:cubicBezTo>
                    <a:pt x="25" y="7"/>
                    <a:pt x="25" y="7"/>
                    <a:pt x="26" y="7"/>
                  </a:cubicBezTo>
                  <a:cubicBezTo>
                    <a:pt x="27" y="7"/>
                    <a:pt x="28" y="7"/>
                    <a:pt x="28" y="8"/>
                  </a:cubicBezTo>
                  <a:cubicBezTo>
                    <a:pt x="29" y="8"/>
                    <a:pt x="29" y="9"/>
                    <a:pt x="29" y="10"/>
                  </a:cubicBezTo>
                  <a:lnTo>
                    <a:pt x="29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61" name="กลุ่ม 662">
            <a:extLst>
              <a:ext uri="{FF2B5EF4-FFF2-40B4-BE49-F238E27FC236}">
                <a16:creationId xmlns:a16="http://schemas.microsoft.com/office/drawing/2014/main" id="{5E27DFFD-69D7-8B5F-51EB-698A071E3333}"/>
              </a:ext>
            </a:extLst>
          </p:cNvPr>
          <p:cNvGrpSpPr/>
          <p:nvPr/>
        </p:nvGrpSpPr>
        <p:grpSpPr>
          <a:xfrm>
            <a:off x="10519172" y="1578770"/>
            <a:ext cx="987028" cy="976312"/>
            <a:chOff x="13995400" y="2105025"/>
            <a:chExt cx="1316037" cy="1301750"/>
          </a:xfrm>
        </p:grpSpPr>
        <p:sp>
          <p:nvSpPr>
            <p:cNvPr id="62" name="Oval 15">
              <a:extLst>
                <a:ext uri="{FF2B5EF4-FFF2-40B4-BE49-F238E27FC236}">
                  <a16:creationId xmlns:a16="http://schemas.microsoft.com/office/drawing/2014/main" id="{AF1FD70B-1A87-44AA-ADD6-89A02ABD2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2105025"/>
              <a:ext cx="1316037" cy="1301750"/>
            </a:xfrm>
            <a:prstGeom prst="ellipse">
              <a:avLst/>
            </a:prstGeom>
            <a:solidFill>
              <a:srgbClr val="F1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1CC75997-F999-8382-2A9F-EF1CE221C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7825" y="2533650"/>
              <a:ext cx="442912" cy="444500"/>
            </a:xfrm>
            <a:custGeom>
              <a:avLst/>
              <a:gdLst>
                <a:gd name="T0" fmla="*/ 15 w 29"/>
                <a:gd name="T1" fmla="*/ 12 h 29"/>
                <a:gd name="T2" fmla="*/ 14 w 29"/>
                <a:gd name="T3" fmla="*/ 12 h 29"/>
                <a:gd name="T4" fmla="*/ 15 w 29"/>
                <a:gd name="T5" fmla="*/ 18 h 29"/>
                <a:gd name="T6" fmla="*/ 22 w 29"/>
                <a:gd name="T7" fmla="*/ 18 h 29"/>
                <a:gd name="T8" fmla="*/ 19 w 29"/>
                <a:gd name="T9" fmla="*/ 22 h 29"/>
                <a:gd name="T10" fmla="*/ 15 w 29"/>
                <a:gd name="T11" fmla="*/ 23 h 29"/>
                <a:gd name="T12" fmla="*/ 12 w 29"/>
                <a:gd name="T13" fmla="*/ 23 h 29"/>
                <a:gd name="T14" fmla="*/ 6 w 29"/>
                <a:gd name="T15" fmla="*/ 16 h 29"/>
                <a:gd name="T16" fmla="*/ 6 w 29"/>
                <a:gd name="T17" fmla="*/ 13 h 29"/>
                <a:gd name="T18" fmla="*/ 16 w 29"/>
                <a:gd name="T19" fmla="*/ 6 h 29"/>
                <a:gd name="T20" fmla="*/ 20 w 29"/>
                <a:gd name="T21" fmla="*/ 8 h 29"/>
                <a:gd name="T22" fmla="*/ 24 w 29"/>
                <a:gd name="T23" fmla="*/ 4 h 29"/>
                <a:gd name="T24" fmla="*/ 22 w 29"/>
                <a:gd name="T25" fmla="*/ 2 h 29"/>
                <a:gd name="T26" fmla="*/ 15 w 29"/>
                <a:gd name="T27" fmla="*/ 0 h 29"/>
                <a:gd name="T28" fmla="*/ 13 w 29"/>
                <a:gd name="T29" fmla="*/ 0 h 29"/>
                <a:gd name="T30" fmla="*/ 11 w 29"/>
                <a:gd name="T31" fmla="*/ 1 h 29"/>
                <a:gd name="T32" fmla="*/ 3 w 29"/>
                <a:gd name="T33" fmla="*/ 6 h 29"/>
                <a:gd name="T34" fmla="*/ 0 w 29"/>
                <a:gd name="T35" fmla="*/ 14 h 29"/>
                <a:gd name="T36" fmla="*/ 0 w 29"/>
                <a:gd name="T37" fmla="*/ 18 h 29"/>
                <a:gd name="T38" fmla="*/ 6 w 29"/>
                <a:gd name="T39" fmla="*/ 27 h 29"/>
                <a:gd name="T40" fmla="*/ 14 w 29"/>
                <a:gd name="T41" fmla="*/ 29 h 29"/>
                <a:gd name="T42" fmla="*/ 19 w 29"/>
                <a:gd name="T43" fmla="*/ 29 h 29"/>
                <a:gd name="T44" fmla="*/ 26 w 29"/>
                <a:gd name="T45" fmla="*/ 24 h 29"/>
                <a:gd name="T46" fmla="*/ 28 w 29"/>
                <a:gd name="T47" fmla="*/ 12 h 29"/>
                <a:gd name="T48" fmla="*/ 15 w 29"/>
                <a:gd name="T4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9">
                  <a:moveTo>
                    <a:pt x="15" y="12"/>
                  </a:moveTo>
                  <a:cubicBezTo>
                    <a:pt x="15" y="12"/>
                    <a:pt x="14" y="12"/>
                    <a:pt x="14" y="12"/>
                  </a:cubicBezTo>
                  <a:cubicBezTo>
                    <a:pt x="14" y="14"/>
                    <a:pt x="15" y="18"/>
                    <a:pt x="15" y="18"/>
                  </a:cubicBezTo>
                  <a:cubicBezTo>
                    <a:pt x="15" y="18"/>
                    <a:pt x="22" y="18"/>
                    <a:pt x="22" y="18"/>
                  </a:cubicBezTo>
                  <a:cubicBezTo>
                    <a:pt x="22" y="18"/>
                    <a:pt x="22" y="21"/>
                    <a:pt x="19" y="22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4" y="24"/>
                    <a:pt x="13" y="23"/>
                    <a:pt x="12" y="23"/>
                  </a:cubicBezTo>
                  <a:cubicBezTo>
                    <a:pt x="9" y="22"/>
                    <a:pt x="6" y="19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7" y="9"/>
                    <a:pt x="11" y="6"/>
                    <a:pt x="16" y="6"/>
                  </a:cubicBezTo>
                  <a:cubicBezTo>
                    <a:pt x="18" y="7"/>
                    <a:pt x="19" y="7"/>
                    <a:pt x="20" y="8"/>
                  </a:cubicBezTo>
                  <a:cubicBezTo>
                    <a:pt x="21" y="7"/>
                    <a:pt x="23" y="6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0" y="1"/>
                    <a:pt x="17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8" y="2"/>
                    <a:pt x="5" y="3"/>
                    <a:pt x="3" y="6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" y="22"/>
                    <a:pt x="3" y="24"/>
                    <a:pt x="6" y="27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8"/>
                    <a:pt x="24" y="27"/>
                    <a:pt x="26" y="24"/>
                  </a:cubicBezTo>
                  <a:cubicBezTo>
                    <a:pt x="28" y="21"/>
                    <a:pt x="29" y="16"/>
                    <a:pt x="28" y="12"/>
                  </a:cubicBezTo>
                  <a:cubicBezTo>
                    <a:pt x="24" y="12"/>
                    <a:pt x="19" y="12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1DB64034-FAD4-5C5F-7CD1-164A906A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6775" y="2641600"/>
              <a:ext cx="214312" cy="214313"/>
            </a:xfrm>
            <a:custGeom>
              <a:avLst/>
              <a:gdLst>
                <a:gd name="T0" fmla="*/ 135 w 135"/>
                <a:gd name="T1" fmla="*/ 48 h 135"/>
                <a:gd name="T2" fmla="*/ 87 w 135"/>
                <a:gd name="T3" fmla="*/ 48 h 135"/>
                <a:gd name="T4" fmla="*/ 87 w 135"/>
                <a:gd name="T5" fmla="*/ 0 h 135"/>
                <a:gd name="T6" fmla="*/ 87 w 135"/>
                <a:gd name="T7" fmla="*/ 0 h 135"/>
                <a:gd name="T8" fmla="*/ 87 w 135"/>
                <a:gd name="T9" fmla="*/ 0 h 135"/>
                <a:gd name="T10" fmla="*/ 48 w 135"/>
                <a:gd name="T11" fmla="*/ 0 h 135"/>
                <a:gd name="T12" fmla="*/ 48 w 135"/>
                <a:gd name="T13" fmla="*/ 0 h 135"/>
                <a:gd name="T14" fmla="*/ 48 w 135"/>
                <a:gd name="T15" fmla="*/ 0 h 135"/>
                <a:gd name="T16" fmla="*/ 48 w 135"/>
                <a:gd name="T17" fmla="*/ 48 h 135"/>
                <a:gd name="T18" fmla="*/ 0 w 135"/>
                <a:gd name="T19" fmla="*/ 48 h 135"/>
                <a:gd name="T20" fmla="*/ 0 w 135"/>
                <a:gd name="T21" fmla="*/ 48 h 135"/>
                <a:gd name="T22" fmla="*/ 0 w 135"/>
                <a:gd name="T23" fmla="*/ 48 h 135"/>
                <a:gd name="T24" fmla="*/ 0 w 135"/>
                <a:gd name="T25" fmla="*/ 87 h 135"/>
                <a:gd name="T26" fmla="*/ 0 w 135"/>
                <a:gd name="T27" fmla="*/ 87 h 135"/>
                <a:gd name="T28" fmla="*/ 0 w 135"/>
                <a:gd name="T29" fmla="*/ 87 h 135"/>
                <a:gd name="T30" fmla="*/ 48 w 135"/>
                <a:gd name="T31" fmla="*/ 87 h 135"/>
                <a:gd name="T32" fmla="*/ 48 w 135"/>
                <a:gd name="T33" fmla="*/ 135 h 135"/>
                <a:gd name="T34" fmla="*/ 48 w 135"/>
                <a:gd name="T35" fmla="*/ 135 h 135"/>
                <a:gd name="T36" fmla="*/ 48 w 135"/>
                <a:gd name="T37" fmla="*/ 135 h 135"/>
                <a:gd name="T38" fmla="*/ 87 w 135"/>
                <a:gd name="T39" fmla="*/ 135 h 135"/>
                <a:gd name="T40" fmla="*/ 87 w 135"/>
                <a:gd name="T41" fmla="*/ 135 h 135"/>
                <a:gd name="T42" fmla="*/ 87 w 135"/>
                <a:gd name="T43" fmla="*/ 135 h 135"/>
                <a:gd name="T44" fmla="*/ 87 w 135"/>
                <a:gd name="T45" fmla="*/ 87 h 135"/>
                <a:gd name="T46" fmla="*/ 135 w 135"/>
                <a:gd name="T47" fmla="*/ 87 h 135"/>
                <a:gd name="T48" fmla="*/ 135 w 135"/>
                <a:gd name="T49" fmla="*/ 87 h 135"/>
                <a:gd name="T50" fmla="*/ 135 w 135"/>
                <a:gd name="T51" fmla="*/ 87 h 135"/>
                <a:gd name="T52" fmla="*/ 135 w 135"/>
                <a:gd name="T53" fmla="*/ 48 h 135"/>
                <a:gd name="T54" fmla="*/ 135 w 135"/>
                <a:gd name="T55" fmla="*/ 48 h 135"/>
                <a:gd name="T56" fmla="*/ 135 w 135"/>
                <a:gd name="T57" fmla="*/ 4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35">
                  <a:moveTo>
                    <a:pt x="135" y="48"/>
                  </a:moveTo>
                  <a:lnTo>
                    <a:pt x="87" y="48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8" y="8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65" name="กลุ่ม 663">
            <a:extLst>
              <a:ext uri="{FF2B5EF4-FFF2-40B4-BE49-F238E27FC236}">
                <a16:creationId xmlns:a16="http://schemas.microsoft.com/office/drawing/2014/main" id="{4684629F-2FE8-2DC7-B3AD-A87818632369}"/>
              </a:ext>
            </a:extLst>
          </p:cNvPr>
          <p:cNvGrpSpPr/>
          <p:nvPr/>
        </p:nvGrpSpPr>
        <p:grpSpPr>
          <a:xfrm>
            <a:off x="12091991" y="1578770"/>
            <a:ext cx="988218" cy="976312"/>
            <a:chOff x="16092488" y="2105025"/>
            <a:chExt cx="1317625" cy="1301750"/>
          </a:xfrm>
        </p:grpSpPr>
        <p:sp>
          <p:nvSpPr>
            <p:cNvPr id="66" name="Oval 18">
              <a:extLst>
                <a:ext uri="{FF2B5EF4-FFF2-40B4-BE49-F238E27FC236}">
                  <a16:creationId xmlns:a16="http://schemas.microsoft.com/office/drawing/2014/main" id="{2FBDE55C-4610-E1A0-B9ED-ABABC5C29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2105025"/>
              <a:ext cx="1317625" cy="1301750"/>
            </a:xfrm>
            <a:prstGeom prst="ellipse">
              <a:avLst/>
            </a:prstGeom>
            <a:solidFill>
              <a:srgbClr val="138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CBF6A9D3-3FB9-F023-B678-2DCFFE585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6825" y="2487613"/>
              <a:ext cx="122237" cy="536575"/>
            </a:xfrm>
            <a:custGeom>
              <a:avLst/>
              <a:gdLst>
                <a:gd name="T0" fmla="*/ 1 w 8"/>
                <a:gd name="T1" fmla="*/ 12 h 35"/>
                <a:gd name="T2" fmla="*/ 8 w 8"/>
                <a:gd name="T3" fmla="*/ 12 h 35"/>
                <a:gd name="T4" fmla="*/ 8 w 8"/>
                <a:gd name="T5" fmla="*/ 35 h 35"/>
                <a:gd name="T6" fmla="*/ 1 w 8"/>
                <a:gd name="T7" fmla="*/ 35 h 35"/>
                <a:gd name="T8" fmla="*/ 1 w 8"/>
                <a:gd name="T9" fmla="*/ 12 h 35"/>
                <a:gd name="T10" fmla="*/ 4 w 8"/>
                <a:gd name="T11" fmla="*/ 0 h 35"/>
                <a:gd name="T12" fmla="*/ 8 w 8"/>
                <a:gd name="T13" fmla="*/ 5 h 35"/>
                <a:gd name="T14" fmla="*/ 4 w 8"/>
                <a:gd name="T15" fmla="*/ 9 h 35"/>
                <a:gd name="T16" fmla="*/ 0 w 8"/>
                <a:gd name="T17" fmla="*/ 5 h 35"/>
                <a:gd name="T18" fmla="*/ 4 w 8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" y="12"/>
                  </a:lnTo>
                  <a:close/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1C8F3309-02CD-F69A-39CA-151802015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9388" y="2655888"/>
              <a:ext cx="336550" cy="368300"/>
            </a:xfrm>
            <a:custGeom>
              <a:avLst/>
              <a:gdLst>
                <a:gd name="T0" fmla="*/ 0 w 22"/>
                <a:gd name="T1" fmla="*/ 1 h 24"/>
                <a:gd name="T2" fmla="*/ 7 w 22"/>
                <a:gd name="T3" fmla="*/ 1 h 24"/>
                <a:gd name="T4" fmla="*/ 7 w 22"/>
                <a:gd name="T5" fmla="*/ 4 h 24"/>
                <a:gd name="T6" fmla="*/ 7 w 22"/>
                <a:gd name="T7" fmla="*/ 4 h 24"/>
                <a:gd name="T8" fmla="*/ 14 w 22"/>
                <a:gd name="T9" fmla="*/ 0 h 24"/>
                <a:gd name="T10" fmla="*/ 22 w 22"/>
                <a:gd name="T11" fmla="*/ 11 h 24"/>
                <a:gd name="T12" fmla="*/ 22 w 22"/>
                <a:gd name="T13" fmla="*/ 24 h 24"/>
                <a:gd name="T14" fmla="*/ 15 w 22"/>
                <a:gd name="T15" fmla="*/ 24 h 24"/>
                <a:gd name="T16" fmla="*/ 15 w 22"/>
                <a:gd name="T17" fmla="*/ 13 h 24"/>
                <a:gd name="T18" fmla="*/ 12 w 22"/>
                <a:gd name="T19" fmla="*/ 7 h 24"/>
                <a:gd name="T20" fmla="*/ 7 w 22"/>
                <a:gd name="T21" fmla="*/ 12 h 24"/>
                <a:gd name="T22" fmla="*/ 7 w 22"/>
                <a:gd name="T23" fmla="*/ 24 h 24"/>
                <a:gd name="T24" fmla="*/ 0 w 22"/>
                <a:gd name="T25" fmla="*/ 24 h 24"/>
                <a:gd name="T26" fmla="*/ 0 w 2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21" y="0"/>
                    <a:pt x="22" y="5"/>
                    <a:pt x="22" y="11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0"/>
                    <a:pt x="15" y="7"/>
                    <a:pt x="12" y="7"/>
                  </a:cubicBezTo>
                  <a:cubicBezTo>
                    <a:pt x="8" y="7"/>
                    <a:pt x="7" y="9"/>
                    <a:pt x="7" y="1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69" name="กลุ่ม 2084">
            <a:extLst>
              <a:ext uri="{FF2B5EF4-FFF2-40B4-BE49-F238E27FC236}">
                <a16:creationId xmlns:a16="http://schemas.microsoft.com/office/drawing/2014/main" id="{F45D9276-AD62-1933-468E-8D2766D57A29}"/>
              </a:ext>
            </a:extLst>
          </p:cNvPr>
          <p:cNvGrpSpPr/>
          <p:nvPr/>
        </p:nvGrpSpPr>
        <p:grpSpPr>
          <a:xfrm>
            <a:off x="12091991" y="5954317"/>
            <a:ext cx="988218" cy="988218"/>
            <a:chOff x="16092488" y="7939088"/>
            <a:chExt cx="1317625" cy="1317625"/>
          </a:xfrm>
        </p:grpSpPr>
        <p:sp>
          <p:nvSpPr>
            <p:cNvPr id="70" name="Oval 21">
              <a:extLst>
                <a:ext uri="{FF2B5EF4-FFF2-40B4-BE49-F238E27FC236}">
                  <a16:creationId xmlns:a16="http://schemas.microsoft.com/office/drawing/2014/main" id="{224E2A3B-F5BB-7868-720E-35E716A40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7939088"/>
              <a:ext cx="1317625" cy="1317625"/>
            </a:xfrm>
            <a:prstGeom prst="ellipse">
              <a:avLst/>
            </a:prstGeom>
            <a:solidFill>
              <a:srgbClr val="48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F03A66F7-3D49-61C9-3391-4CB3451A6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788" y="8399463"/>
              <a:ext cx="304800" cy="382588"/>
            </a:xfrm>
            <a:custGeom>
              <a:avLst/>
              <a:gdLst>
                <a:gd name="T0" fmla="*/ 0 w 20"/>
                <a:gd name="T1" fmla="*/ 25 h 25"/>
                <a:gd name="T2" fmla="*/ 0 w 20"/>
                <a:gd name="T3" fmla="*/ 0 h 25"/>
                <a:gd name="T4" fmla="*/ 0 w 20"/>
                <a:gd name="T5" fmla="*/ 0 h 25"/>
                <a:gd name="T6" fmla="*/ 12 w 20"/>
                <a:gd name="T7" fmla="*/ 0 h 25"/>
                <a:gd name="T8" fmla="*/ 16 w 20"/>
                <a:gd name="T9" fmla="*/ 1 h 25"/>
                <a:gd name="T10" fmla="*/ 19 w 20"/>
                <a:gd name="T11" fmla="*/ 6 h 25"/>
                <a:gd name="T12" fmla="*/ 19 w 20"/>
                <a:gd name="T13" fmla="*/ 9 h 25"/>
                <a:gd name="T14" fmla="*/ 17 w 20"/>
                <a:gd name="T15" fmla="*/ 11 h 25"/>
                <a:gd name="T16" fmla="*/ 16 w 20"/>
                <a:gd name="T17" fmla="*/ 12 h 25"/>
                <a:gd name="T18" fmla="*/ 16 w 20"/>
                <a:gd name="T19" fmla="*/ 12 h 25"/>
                <a:gd name="T20" fmla="*/ 20 w 20"/>
                <a:gd name="T21" fmla="*/ 16 h 25"/>
                <a:gd name="T22" fmla="*/ 19 w 20"/>
                <a:gd name="T23" fmla="*/ 21 h 25"/>
                <a:gd name="T24" fmla="*/ 14 w 20"/>
                <a:gd name="T25" fmla="*/ 25 h 25"/>
                <a:gd name="T26" fmla="*/ 11 w 20"/>
                <a:gd name="T27" fmla="*/ 25 h 25"/>
                <a:gd name="T28" fmla="*/ 0 w 20"/>
                <a:gd name="T29" fmla="*/ 25 h 25"/>
                <a:gd name="T30" fmla="*/ 0 w 20"/>
                <a:gd name="T31" fmla="*/ 25 h 25"/>
                <a:gd name="T32" fmla="*/ 6 w 20"/>
                <a:gd name="T33" fmla="*/ 21 h 25"/>
                <a:gd name="T34" fmla="*/ 6 w 20"/>
                <a:gd name="T35" fmla="*/ 21 h 25"/>
                <a:gd name="T36" fmla="*/ 11 w 20"/>
                <a:gd name="T37" fmla="*/ 21 h 25"/>
                <a:gd name="T38" fmla="*/ 12 w 20"/>
                <a:gd name="T39" fmla="*/ 20 h 25"/>
                <a:gd name="T40" fmla="*/ 15 w 20"/>
                <a:gd name="T41" fmla="*/ 18 h 25"/>
                <a:gd name="T42" fmla="*/ 15 w 20"/>
                <a:gd name="T43" fmla="*/ 17 h 25"/>
                <a:gd name="T44" fmla="*/ 13 w 20"/>
                <a:gd name="T45" fmla="*/ 14 h 25"/>
                <a:gd name="T46" fmla="*/ 11 w 20"/>
                <a:gd name="T47" fmla="*/ 14 h 25"/>
                <a:gd name="T48" fmla="*/ 6 w 20"/>
                <a:gd name="T49" fmla="*/ 14 h 25"/>
                <a:gd name="T50" fmla="*/ 6 w 20"/>
                <a:gd name="T51" fmla="*/ 14 h 25"/>
                <a:gd name="T52" fmla="*/ 6 w 20"/>
                <a:gd name="T53" fmla="*/ 21 h 25"/>
                <a:gd name="T54" fmla="*/ 6 w 20"/>
                <a:gd name="T55" fmla="*/ 10 h 25"/>
                <a:gd name="T56" fmla="*/ 6 w 20"/>
                <a:gd name="T57" fmla="*/ 10 h 25"/>
                <a:gd name="T58" fmla="*/ 11 w 20"/>
                <a:gd name="T59" fmla="*/ 10 h 25"/>
                <a:gd name="T60" fmla="*/ 13 w 20"/>
                <a:gd name="T61" fmla="*/ 10 h 25"/>
                <a:gd name="T62" fmla="*/ 14 w 20"/>
                <a:gd name="T63" fmla="*/ 8 h 25"/>
                <a:gd name="T64" fmla="*/ 14 w 20"/>
                <a:gd name="T65" fmla="*/ 7 h 25"/>
                <a:gd name="T66" fmla="*/ 13 w 20"/>
                <a:gd name="T67" fmla="*/ 5 h 25"/>
                <a:gd name="T68" fmla="*/ 10 w 20"/>
                <a:gd name="T69" fmla="*/ 5 h 25"/>
                <a:gd name="T70" fmla="*/ 6 w 20"/>
                <a:gd name="T71" fmla="*/ 5 h 25"/>
                <a:gd name="T72" fmla="*/ 6 w 20"/>
                <a:gd name="T73" fmla="*/ 5 h 25"/>
                <a:gd name="T74" fmla="*/ 6 w 20"/>
                <a:gd name="T7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3"/>
                    <a:pt x="20" y="14"/>
                    <a:pt x="20" y="16"/>
                  </a:cubicBezTo>
                  <a:cubicBezTo>
                    <a:pt x="20" y="18"/>
                    <a:pt x="20" y="19"/>
                    <a:pt x="19" y="21"/>
                  </a:cubicBezTo>
                  <a:cubicBezTo>
                    <a:pt x="18" y="23"/>
                    <a:pt x="16" y="24"/>
                    <a:pt x="14" y="25"/>
                  </a:cubicBezTo>
                  <a:cubicBezTo>
                    <a:pt x="13" y="25"/>
                    <a:pt x="12" y="25"/>
                    <a:pt x="11" y="25"/>
                  </a:cubicBezTo>
                  <a:cubicBezTo>
                    <a:pt x="7" y="25"/>
                    <a:pt x="4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9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6"/>
                    <a:pt x="14" y="15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8"/>
                    <a:pt x="6" y="21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0"/>
                    <a:pt x="11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8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15D21843-582D-68E9-F999-5FC8293FE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97338" y="8491538"/>
              <a:ext cx="260350" cy="290513"/>
            </a:xfrm>
            <a:custGeom>
              <a:avLst/>
              <a:gdLst>
                <a:gd name="T0" fmla="*/ 17 w 17"/>
                <a:gd name="T1" fmla="*/ 11 h 19"/>
                <a:gd name="T2" fmla="*/ 5 w 17"/>
                <a:gd name="T3" fmla="*/ 11 h 19"/>
                <a:gd name="T4" fmla="*/ 5 w 17"/>
                <a:gd name="T5" fmla="*/ 11 h 19"/>
                <a:gd name="T6" fmla="*/ 5 w 17"/>
                <a:gd name="T7" fmla="*/ 13 h 19"/>
                <a:gd name="T8" fmla="*/ 8 w 17"/>
                <a:gd name="T9" fmla="*/ 15 h 19"/>
                <a:gd name="T10" fmla="*/ 10 w 17"/>
                <a:gd name="T11" fmla="*/ 15 h 19"/>
                <a:gd name="T12" fmla="*/ 12 w 17"/>
                <a:gd name="T13" fmla="*/ 13 h 19"/>
                <a:gd name="T14" fmla="*/ 13 w 17"/>
                <a:gd name="T15" fmla="*/ 13 h 19"/>
                <a:gd name="T16" fmla="*/ 17 w 17"/>
                <a:gd name="T17" fmla="*/ 13 h 19"/>
                <a:gd name="T18" fmla="*/ 17 w 17"/>
                <a:gd name="T19" fmla="*/ 13 h 19"/>
                <a:gd name="T20" fmla="*/ 17 w 17"/>
                <a:gd name="T21" fmla="*/ 14 h 19"/>
                <a:gd name="T22" fmla="*/ 16 w 17"/>
                <a:gd name="T23" fmla="*/ 16 h 19"/>
                <a:gd name="T24" fmla="*/ 11 w 17"/>
                <a:gd name="T25" fmla="*/ 19 h 19"/>
                <a:gd name="T26" fmla="*/ 6 w 17"/>
                <a:gd name="T27" fmla="*/ 18 h 19"/>
                <a:gd name="T28" fmla="*/ 2 w 17"/>
                <a:gd name="T29" fmla="*/ 16 h 19"/>
                <a:gd name="T30" fmla="*/ 0 w 17"/>
                <a:gd name="T31" fmla="*/ 13 h 19"/>
                <a:gd name="T32" fmla="*/ 0 w 17"/>
                <a:gd name="T33" fmla="*/ 6 h 19"/>
                <a:gd name="T34" fmla="*/ 7 w 17"/>
                <a:gd name="T35" fmla="*/ 0 h 19"/>
                <a:gd name="T36" fmla="*/ 13 w 17"/>
                <a:gd name="T37" fmla="*/ 1 h 19"/>
                <a:gd name="T38" fmla="*/ 16 w 17"/>
                <a:gd name="T39" fmla="*/ 4 h 19"/>
                <a:gd name="T40" fmla="*/ 17 w 17"/>
                <a:gd name="T41" fmla="*/ 8 h 19"/>
                <a:gd name="T42" fmla="*/ 17 w 17"/>
                <a:gd name="T43" fmla="*/ 11 h 19"/>
                <a:gd name="T44" fmla="*/ 17 w 17"/>
                <a:gd name="T45" fmla="*/ 11 h 19"/>
                <a:gd name="T46" fmla="*/ 13 w 17"/>
                <a:gd name="T47" fmla="*/ 8 h 19"/>
                <a:gd name="T48" fmla="*/ 13 w 17"/>
                <a:gd name="T49" fmla="*/ 8 h 19"/>
                <a:gd name="T50" fmla="*/ 13 w 17"/>
                <a:gd name="T51" fmla="*/ 7 h 19"/>
                <a:gd name="T52" fmla="*/ 10 w 17"/>
                <a:gd name="T53" fmla="*/ 4 h 19"/>
                <a:gd name="T54" fmla="*/ 8 w 17"/>
                <a:gd name="T55" fmla="*/ 4 h 19"/>
                <a:gd name="T56" fmla="*/ 5 w 17"/>
                <a:gd name="T57" fmla="*/ 6 h 19"/>
                <a:gd name="T58" fmla="*/ 5 w 17"/>
                <a:gd name="T59" fmla="*/ 7 h 19"/>
                <a:gd name="T60" fmla="*/ 5 w 17"/>
                <a:gd name="T61" fmla="*/ 8 h 19"/>
                <a:gd name="T62" fmla="*/ 13 w 17"/>
                <a:gd name="T6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9">
                  <a:moveTo>
                    <a:pt x="17" y="11"/>
                  </a:moveTo>
                  <a:cubicBezTo>
                    <a:pt x="13" y="11"/>
                    <a:pt x="9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5"/>
                    <a:pt x="8" y="15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4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3"/>
                    <a:pt x="15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6" y="15"/>
                    <a:pt x="16" y="16"/>
                  </a:cubicBezTo>
                  <a:cubicBezTo>
                    <a:pt x="14" y="18"/>
                    <a:pt x="13" y="18"/>
                    <a:pt x="11" y="19"/>
                  </a:cubicBezTo>
                  <a:cubicBezTo>
                    <a:pt x="9" y="19"/>
                    <a:pt x="8" y="19"/>
                    <a:pt x="6" y="18"/>
                  </a:cubicBezTo>
                  <a:cubicBezTo>
                    <a:pt x="4" y="18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3"/>
                    <a:pt x="4" y="1"/>
                    <a:pt x="7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6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7" y="8"/>
                    <a:pt x="10" y="8"/>
                    <a:pt x="1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8700B3A3-38EA-CDD7-F0AF-99A26DCB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7663" y="8413750"/>
              <a:ext cx="153987" cy="46038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0 h 3"/>
                <a:gd name="T4" fmla="*/ 10 w 10"/>
                <a:gd name="T5" fmla="*/ 0 h 3"/>
                <a:gd name="T6" fmla="*/ 10 w 10"/>
                <a:gd name="T7" fmla="*/ 3 h 3"/>
                <a:gd name="T8" fmla="*/ 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6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74" name="กลุ่ม 668">
            <a:extLst>
              <a:ext uri="{FF2B5EF4-FFF2-40B4-BE49-F238E27FC236}">
                <a16:creationId xmlns:a16="http://schemas.microsoft.com/office/drawing/2014/main" id="{579D6DB1-96A9-4322-C06E-AF5B93556EAC}"/>
              </a:ext>
            </a:extLst>
          </p:cNvPr>
          <p:cNvGrpSpPr/>
          <p:nvPr/>
        </p:nvGrpSpPr>
        <p:grpSpPr>
          <a:xfrm>
            <a:off x="12091991" y="3037287"/>
            <a:ext cx="988218" cy="988218"/>
            <a:chOff x="16092488" y="4049713"/>
            <a:chExt cx="1317625" cy="1317625"/>
          </a:xfrm>
        </p:grpSpPr>
        <p:sp>
          <p:nvSpPr>
            <p:cNvPr id="75" name="Oval 25">
              <a:extLst>
                <a:ext uri="{FF2B5EF4-FFF2-40B4-BE49-F238E27FC236}">
                  <a16:creationId xmlns:a16="http://schemas.microsoft.com/office/drawing/2014/main" id="{494D72CC-B8AF-57A9-FC31-4D35C4F4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4049713"/>
              <a:ext cx="1317625" cy="1317625"/>
            </a:xfrm>
            <a:prstGeom prst="ellipse">
              <a:avLst/>
            </a:prstGeom>
            <a:solidFill>
              <a:srgbClr val="F05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6" name="Freeform 26">
              <a:extLst>
                <a:ext uri="{FF2B5EF4-FFF2-40B4-BE49-F238E27FC236}">
                  <a16:creationId xmlns:a16="http://schemas.microsoft.com/office/drawing/2014/main" id="{E34C26A0-2D88-989D-9834-FD2C08502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788" y="4418013"/>
              <a:ext cx="565150" cy="566738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9 h 37"/>
                <a:gd name="T8" fmla="*/ 19 w 37"/>
                <a:gd name="T9" fmla="*/ 0 h 37"/>
                <a:gd name="T10" fmla="*/ 31 w 37"/>
                <a:gd name="T11" fmla="*/ 9 h 37"/>
                <a:gd name="T12" fmla="*/ 34 w 37"/>
                <a:gd name="T13" fmla="*/ 18 h 37"/>
                <a:gd name="T14" fmla="*/ 24 w 37"/>
                <a:gd name="T15" fmla="*/ 18 h 37"/>
                <a:gd name="T16" fmla="*/ 22 w 37"/>
                <a:gd name="T17" fmla="*/ 15 h 37"/>
                <a:gd name="T18" fmla="*/ 31 w 37"/>
                <a:gd name="T19" fmla="*/ 9 h 37"/>
                <a:gd name="T20" fmla="*/ 28 w 37"/>
                <a:gd name="T21" fmla="*/ 7 h 37"/>
                <a:gd name="T22" fmla="*/ 21 w 37"/>
                <a:gd name="T23" fmla="*/ 12 h 37"/>
                <a:gd name="T24" fmla="*/ 20 w 37"/>
                <a:gd name="T25" fmla="*/ 10 h 37"/>
                <a:gd name="T26" fmla="*/ 15 w 37"/>
                <a:gd name="T27" fmla="*/ 4 h 37"/>
                <a:gd name="T28" fmla="*/ 19 w 37"/>
                <a:gd name="T29" fmla="*/ 3 h 37"/>
                <a:gd name="T30" fmla="*/ 28 w 37"/>
                <a:gd name="T31" fmla="*/ 7 h 37"/>
                <a:gd name="T32" fmla="*/ 12 w 37"/>
                <a:gd name="T33" fmla="*/ 5 h 37"/>
                <a:gd name="T34" fmla="*/ 18 w 37"/>
                <a:gd name="T35" fmla="*/ 13 h 37"/>
                <a:gd name="T36" fmla="*/ 4 w 37"/>
                <a:gd name="T37" fmla="*/ 15 h 37"/>
                <a:gd name="T38" fmla="*/ 12 w 37"/>
                <a:gd name="T39" fmla="*/ 5 h 37"/>
                <a:gd name="T40" fmla="*/ 4 w 37"/>
                <a:gd name="T41" fmla="*/ 19 h 37"/>
                <a:gd name="T42" fmla="*/ 4 w 37"/>
                <a:gd name="T43" fmla="*/ 18 h 37"/>
                <a:gd name="T44" fmla="*/ 5 w 37"/>
                <a:gd name="T45" fmla="*/ 18 h 37"/>
                <a:gd name="T46" fmla="*/ 14 w 37"/>
                <a:gd name="T47" fmla="*/ 17 h 37"/>
                <a:gd name="T48" fmla="*/ 19 w 37"/>
                <a:gd name="T49" fmla="*/ 16 h 37"/>
                <a:gd name="T50" fmla="*/ 20 w 37"/>
                <a:gd name="T51" fmla="*/ 18 h 37"/>
                <a:gd name="T52" fmla="*/ 13 w 37"/>
                <a:gd name="T53" fmla="*/ 22 h 37"/>
                <a:gd name="T54" fmla="*/ 7 w 37"/>
                <a:gd name="T55" fmla="*/ 29 h 37"/>
                <a:gd name="T56" fmla="*/ 4 w 37"/>
                <a:gd name="T57" fmla="*/ 19 h 37"/>
                <a:gd name="T58" fmla="*/ 10 w 37"/>
                <a:gd name="T59" fmla="*/ 31 h 37"/>
                <a:gd name="T60" fmla="*/ 15 w 37"/>
                <a:gd name="T61" fmla="*/ 25 h 37"/>
                <a:gd name="T62" fmla="*/ 22 w 37"/>
                <a:gd name="T63" fmla="*/ 21 h 37"/>
                <a:gd name="T64" fmla="*/ 24 w 37"/>
                <a:gd name="T65" fmla="*/ 33 h 37"/>
                <a:gd name="T66" fmla="*/ 19 w 37"/>
                <a:gd name="T67" fmla="*/ 34 h 37"/>
                <a:gd name="T68" fmla="*/ 10 w 37"/>
                <a:gd name="T69" fmla="*/ 31 h 37"/>
                <a:gd name="T70" fmla="*/ 27 w 37"/>
                <a:gd name="T71" fmla="*/ 31 h 37"/>
                <a:gd name="T72" fmla="*/ 25 w 37"/>
                <a:gd name="T73" fmla="*/ 21 h 37"/>
                <a:gd name="T74" fmla="*/ 34 w 37"/>
                <a:gd name="T75" fmla="*/ 21 h 37"/>
                <a:gd name="T76" fmla="*/ 27 w 37"/>
                <a:gd name="T7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  <a:moveTo>
                    <a:pt x="31" y="9"/>
                  </a:moveTo>
                  <a:cubicBezTo>
                    <a:pt x="33" y="12"/>
                    <a:pt x="34" y="14"/>
                    <a:pt x="34" y="18"/>
                  </a:cubicBezTo>
                  <a:cubicBezTo>
                    <a:pt x="30" y="17"/>
                    <a:pt x="27" y="17"/>
                    <a:pt x="24" y="18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6" y="14"/>
                    <a:pt x="29" y="12"/>
                    <a:pt x="31" y="9"/>
                  </a:cubicBezTo>
                  <a:close/>
                  <a:moveTo>
                    <a:pt x="28" y="7"/>
                  </a:moveTo>
                  <a:cubicBezTo>
                    <a:pt x="26" y="9"/>
                    <a:pt x="24" y="11"/>
                    <a:pt x="21" y="12"/>
                  </a:cubicBezTo>
                  <a:cubicBezTo>
                    <a:pt x="21" y="12"/>
                    <a:pt x="20" y="11"/>
                    <a:pt x="20" y="10"/>
                  </a:cubicBezTo>
                  <a:cubicBezTo>
                    <a:pt x="18" y="8"/>
                    <a:pt x="17" y="5"/>
                    <a:pt x="15" y="4"/>
                  </a:cubicBezTo>
                  <a:cubicBezTo>
                    <a:pt x="16" y="4"/>
                    <a:pt x="18" y="3"/>
                    <a:pt x="19" y="3"/>
                  </a:cubicBezTo>
                  <a:cubicBezTo>
                    <a:pt x="22" y="3"/>
                    <a:pt x="26" y="5"/>
                    <a:pt x="28" y="7"/>
                  </a:cubicBezTo>
                  <a:close/>
                  <a:moveTo>
                    <a:pt x="12" y="5"/>
                  </a:moveTo>
                  <a:cubicBezTo>
                    <a:pt x="13" y="6"/>
                    <a:pt x="16" y="9"/>
                    <a:pt x="18" y="13"/>
                  </a:cubicBezTo>
                  <a:cubicBezTo>
                    <a:pt x="13" y="15"/>
                    <a:pt x="7" y="15"/>
                    <a:pt x="4" y="15"/>
                  </a:cubicBezTo>
                  <a:cubicBezTo>
                    <a:pt x="5" y="11"/>
                    <a:pt x="8" y="7"/>
                    <a:pt x="12" y="5"/>
                  </a:cubicBezTo>
                  <a:close/>
                  <a:moveTo>
                    <a:pt x="4" y="19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8"/>
                    <a:pt x="11" y="18"/>
                    <a:pt x="14" y="17"/>
                  </a:cubicBezTo>
                  <a:cubicBezTo>
                    <a:pt x="16" y="17"/>
                    <a:pt x="18" y="17"/>
                    <a:pt x="19" y="16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7" y="19"/>
                    <a:pt x="15" y="21"/>
                    <a:pt x="13" y="22"/>
                  </a:cubicBezTo>
                  <a:cubicBezTo>
                    <a:pt x="10" y="24"/>
                    <a:pt x="9" y="27"/>
                    <a:pt x="7" y="29"/>
                  </a:cubicBezTo>
                  <a:cubicBezTo>
                    <a:pt x="5" y="26"/>
                    <a:pt x="4" y="22"/>
                    <a:pt x="4" y="19"/>
                  </a:cubicBezTo>
                  <a:close/>
                  <a:moveTo>
                    <a:pt x="10" y="31"/>
                  </a:moveTo>
                  <a:cubicBezTo>
                    <a:pt x="11" y="29"/>
                    <a:pt x="12" y="27"/>
                    <a:pt x="15" y="25"/>
                  </a:cubicBezTo>
                  <a:cubicBezTo>
                    <a:pt x="17" y="23"/>
                    <a:pt x="19" y="22"/>
                    <a:pt x="22" y="21"/>
                  </a:cubicBezTo>
                  <a:cubicBezTo>
                    <a:pt x="23" y="25"/>
                    <a:pt x="24" y="28"/>
                    <a:pt x="24" y="33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6" y="34"/>
                    <a:pt x="12" y="33"/>
                    <a:pt x="10" y="31"/>
                  </a:cubicBezTo>
                  <a:close/>
                  <a:moveTo>
                    <a:pt x="27" y="31"/>
                  </a:moveTo>
                  <a:cubicBezTo>
                    <a:pt x="27" y="27"/>
                    <a:pt x="26" y="24"/>
                    <a:pt x="25" y="21"/>
                  </a:cubicBezTo>
                  <a:cubicBezTo>
                    <a:pt x="28" y="20"/>
                    <a:pt x="31" y="20"/>
                    <a:pt x="34" y="21"/>
                  </a:cubicBezTo>
                  <a:cubicBezTo>
                    <a:pt x="33" y="25"/>
                    <a:pt x="31" y="29"/>
                    <a:pt x="2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77" name="กลุ่ม 664">
            <a:extLst>
              <a:ext uri="{FF2B5EF4-FFF2-40B4-BE49-F238E27FC236}">
                <a16:creationId xmlns:a16="http://schemas.microsoft.com/office/drawing/2014/main" id="{B71AF041-E4FC-F8EB-BB19-897C07A70A21}"/>
              </a:ext>
            </a:extLst>
          </p:cNvPr>
          <p:cNvGrpSpPr/>
          <p:nvPr/>
        </p:nvGrpSpPr>
        <p:grpSpPr>
          <a:xfrm>
            <a:off x="13665994" y="1578770"/>
            <a:ext cx="987028" cy="976312"/>
            <a:chOff x="18191163" y="2105025"/>
            <a:chExt cx="1316037" cy="1301750"/>
          </a:xfrm>
        </p:grpSpPr>
        <p:sp>
          <p:nvSpPr>
            <p:cNvPr id="78" name="Oval 27">
              <a:extLst>
                <a:ext uri="{FF2B5EF4-FFF2-40B4-BE49-F238E27FC236}">
                  <a16:creationId xmlns:a16="http://schemas.microsoft.com/office/drawing/2014/main" id="{4481931C-C19B-33FF-A58A-F684DC00E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2105025"/>
              <a:ext cx="1316037" cy="1301750"/>
            </a:xfrm>
            <a:prstGeom prst="ellipse">
              <a:avLst/>
            </a:prstGeom>
            <a:solidFill>
              <a:srgbClr val="EF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0257A301-125D-92EA-37E2-B0CD52ECB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9788" y="2473325"/>
              <a:ext cx="442912" cy="565150"/>
            </a:xfrm>
            <a:custGeom>
              <a:avLst/>
              <a:gdLst>
                <a:gd name="T0" fmla="*/ 13 w 29"/>
                <a:gd name="T1" fmla="*/ 24 h 37"/>
                <a:gd name="T2" fmla="*/ 12 w 29"/>
                <a:gd name="T3" fmla="*/ 25 h 37"/>
                <a:gd name="T4" fmla="*/ 10 w 29"/>
                <a:gd name="T5" fmla="*/ 33 h 37"/>
                <a:gd name="T6" fmla="*/ 7 w 29"/>
                <a:gd name="T7" fmla="*/ 37 h 37"/>
                <a:gd name="T8" fmla="*/ 7 w 29"/>
                <a:gd name="T9" fmla="*/ 37 h 37"/>
                <a:gd name="T10" fmla="*/ 7 w 29"/>
                <a:gd name="T11" fmla="*/ 37 h 37"/>
                <a:gd name="T12" fmla="*/ 6 w 29"/>
                <a:gd name="T13" fmla="*/ 32 h 37"/>
                <a:gd name="T14" fmla="*/ 9 w 29"/>
                <a:gd name="T15" fmla="*/ 17 h 37"/>
                <a:gd name="T16" fmla="*/ 9 w 29"/>
                <a:gd name="T17" fmla="*/ 17 h 37"/>
                <a:gd name="T18" fmla="*/ 9 w 29"/>
                <a:gd name="T19" fmla="*/ 12 h 37"/>
                <a:gd name="T20" fmla="*/ 16 w 29"/>
                <a:gd name="T21" fmla="*/ 11 h 37"/>
                <a:gd name="T22" fmla="*/ 14 w 29"/>
                <a:gd name="T23" fmla="*/ 19 h 37"/>
                <a:gd name="T24" fmla="*/ 20 w 29"/>
                <a:gd name="T25" fmla="*/ 22 h 37"/>
                <a:gd name="T26" fmla="*/ 24 w 29"/>
                <a:gd name="T27" fmla="*/ 11 h 37"/>
                <a:gd name="T28" fmla="*/ 10 w 29"/>
                <a:gd name="T29" fmla="*/ 5 h 37"/>
                <a:gd name="T30" fmla="*/ 6 w 29"/>
                <a:gd name="T31" fmla="*/ 18 h 37"/>
                <a:gd name="T32" fmla="*/ 6 w 29"/>
                <a:gd name="T33" fmla="*/ 19 h 37"/>
                <a:gd name="T34" fmla="*/ 6 w 29"/>
                <a:gd name="T35" fmla="*/ 21 h 37"/>
                <a:gd name="T36" fmla="*/ 5 w 29"/>
                <a:gd name="T37" fmla="*/ 21 h 37"/>
                <a:gd name="T38" fmla="*/ 2 w 29"/>
                <a:gd name="T39" fmla="*/ 20 h 37"/>
                <a:gd name="T40" fmla="*/ 3 w 29"/>
                <a:gd name="T41" fmla="*/ 7 h 37"/>
                <a:gd name="T42" fmla="*/ 17 w 29"/>
                <a:gd name="T43" fmla="*/ 0 h 37"/>
                <a:gd name="T44" fmla="*/ 29 w 29"/>
                <a:gd name="T45" fmla="*/ 11 h 37"/>
                <a:gd name="T46" fmla="*/ 26 w 29"/>
                <a:gd name="T47" fmla="*/ 23 h 37"/>
                <a:gd name="T48" fmla="*/ 13 w 29"/>
                <a:gd name="T49" fmla="*/ 25 h 37"/>
                <a:gd name="T50" fmla="*/ 13 w 29"/>
                <a:gd name="T5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7">
                  <a:moveTo>
                    <a:pt x="13" y="24"/>
                  </a:moveTo>
                  <a:cubicBezTo>
                    <a:pt x="13" y="24"/>
                    <a:pt x="12" y="24"/>
                    <a:pt x="12" y="25"/>
                  </a:cubicBezTo>
                  <a:cubicBezTo>
                    <a:pt x="11" y="30"/>
                    <a:pt x="11" y="31"/>
                    <a:pt x="10" y="33"/>
                  </a:cubicBezTo>
                  <a:cubicBezTo>
                    <a:pt x="9" y="35"/>
                    <a:pt x="8" y="36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5"/>
                    <a:pt x="6" y="33"/>
                    <a:pt x="6" y="32"/>
                  </a:cubicBezTo>
                  <a:cubicBezTo>
                    <a:pt x="6" y="30"/>
                    <a:pt x="7" y="29"/>
                    <a:pt x="9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8"/>
                    <a:pt x="15" y="7"/>
                    <a:pt x="16" y="11"/>
                  </a:cubicBezTo>
                  <a:cubicBezTo>
                    <a:pt x="16" y="13"/>
                    <a:pt x="15" y="15"/>
                    <a:pt x="14" y="19"/>
                  </a:cubicBezTo>
                  <a:cubicBezTo>
                    <a:pt x="13" y="22"/>
                    <a:pt x="17" y="25"/>
                    <a:pt x="20" y="22"/>
                  </a:cubicBezTo>
                  <a:cubicBezTo>
                    <a:pt x="23" y="20"/>
                    <a:pt x="24" y="15"/>
                    <a:pt x="24" y="11"/>
                  </a:cubicBezTo>
                  <a:cubicBezTo>
                    <a:pt x="24" y="4"/>
                    <a:pt x="16" y="2"/>
                    <a:pt x="10" y="5"/>
                  </a:cubicBezTo>
                  <a:cubicBezTo>
                    <a:pt x="5" y="7"/>
                    <a:pt x="3" y="15"/>
                    <a:pt x="6" y="18"/>
                  </a:cubicBezTo>
                  <a:cubicBezTo>
                    <a:pt x="6" y="18"/>
                    <a:pt x="7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5" y="22"/>
                    <a:pt x="5" y="21"/>
                  </a:cubicBezTo>
                  <a:cubicBezTo>
                    <a:pt x="4" y="21"/>
                    <a:pt x="3" y="20"/>
                    <a:pt x="2" y="20"/>
                  </a:cubicBezTo>
                  <a:cubicBezTo>
                    <a:pt x="0" y="17"/>
                    <a:pt x="0" y="11"/>
                    <a:pt x="3" y="7"/>
                  </a:cubicBezTo>
                  <a:cubicBezTo>
                    <a:pt x="6" y="2"/>
                    <a:pt x="12" y="0"/>
                    <a:pt x="17" y="0"/>
                  </a:cubicBezTo>
                  <a:cubicBezTo>
                    <a:pt x="24" y="1"/>
                    <a:pt x="28" y="5"/>
                    <a:pt x="29" y="11"/>
                  </a:cubicBezTo>
                  <a:cubicBezTo>
                    <a:pt x="29" y="13"/>
                    <a:pt x="29" y="19"/>
                    <a:pt x="26" y="23"/>
                  </a:cubicBezTo>
                  <a:cubicBezTo>
                    <a:pt x="22" y="28"/>
                    <a:pt x="16" y="28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80" name="กลุ่ม 2083">
            <a:extLst>
              <a:ext uri="{FF2B5EF4-FFF2-40B4-BE49-F238E27FC236}">
                <a16:creationId xmlns:a16="http://schemas.microsoft.com/office/drawing/2014/main" id="{A19A5AD1-9013-C4CC-B4E5-79F6AC5B6D3D}"/>
              </a:ext>
            </a:extLst>
          </p:cNvPr>
          <p:cNvGrpSpPr/>
          <p:nvPr/>
        </p:nvGrpSpPr>
        <p:grpSpPr>
          <a:xfrm>
            <a:off x="13665994" y="5954317"/>
            <a:ext cx="987028" cy="988218"/>
            <a:chOff x="18191163" y="7939088"/>
            <a:chExt cx="1316037" cy="1317625"/>
          </a:xfrm>
        </p:grpSpPr>
        <p:sp>
          <p:nvSpPr>
            <p:cNvPr id="81" name="Oval 29">
              <a:extLst>
                <a:ext uri="{FF2B5EF4-FFF2-40B4-BE49-F238E27FC236}">
                  <a16:creationId xmlns:a16="http://schemas.microsoft.com/office/drawing/2014/main" id="{18E6D5BE-9905-BB51-3539-CB01F4BBC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7939088"/>
              <a:ext cx="1316037" cy="1317625"/>
            </a:xfrm>
            <a:prstGeom prst="ellipse">
              <a:avLst/>
            </a:prstGeom>
            <a:solidFill>
              <a:srgbClr val="39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2" name="Freeform 30">
              <a:extLst>
                <a:ext uri="{FF2B5EF4-FFF2-40B4-BE49-F238E27FC236}">
                  <a16:creationId xmlns:a16="http://schemas.microsoft.com/office/drawing/2014/main" id="{24EB0F63-408A-FE5F-EC75-8F696C859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75" y="8337550"/>
              <a:ext cx="290512" cy="198438"/>
            </a:xfrm>
            <a:custGeom>
              <a:avLst/>
              <a:gdLst>
                <a:gd name="T0" fmla="*/ 106 w 183"/>
                <a:gd name="T1" fmla="*/ 0 h 125"/>
                <a:gd name="T2" fmla="*/ 0 w 183"/>
                <a:gd name="T3" fmla="*/ 68 h 125"/>
                <a:gd name="T4" fmla="*/ 77 w 183"/>
                <a:gd name="T5" fmla="*/ 125 h 125"/>
                <a:gd name="T6" fmla="*/ 183 w 183"/>
                <a:gd name="T7" fmla="*/ 68 h 125"/>
                <a:gd name="T8" fmla="*/ 106 w 1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5">
                  <a:moveTo>
                    <a:pt x="106" y="0"/>
                  </a:moveTo>
                  <a:lnTo>
                    <a:pt x="0" y="68"/>
                  </a:lnTo>
                  <a:lnTo>
                    <a:pt x="77" y="125"/>
                  </a:lnTo>
                  <a:lnTo>
                    <a:pt x="183" y="6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3" name="Freeform 31">
              <a:extLst>
                <a:ext uri="{FF2B5EF4-FFF2-40B4-BE49-F238E27FC236}">
                  <a16:creationId xmlns:a16="http://schemas.microsoft.com/office/drawing/2014/main" id="{A1792CC8-54C3-F344-AC77-D4271F4C1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8388" y="8337550"/>
              <a:ext cx="276225" cy="198438"/>
            </a:xfrm>
            <a:custGeom>
              <a:avLst/>
              <a:gdLst>
                <a:gd name="T0" fmla="*/ 174 w 174"/>
                <a:gd name="T1" fmla="*/ 68 h 125"/>
                <a:gd name="T2" fmla="*/ 77 w 174"/>
                <a:gd name="T3" fmla="*/ 0 h 125"/>
                <a:gd name="T4" fmla="*/ 0 w 174"/>
                <a:gd name="T5" fmla="*/ 68 h 125"/>
                <a:gd name="T6" fmla="*/ 106 w 174"/>
                <a:gd name="T7" fmla="*/ 125 h 125"/>
                <a:gd name="T8" fmla="*/ 174 w 174"/>
                <a:gd name="T9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5">
                  <a:moveTo>
                    <a:pt x="174" y="68"/>
                  </a:moveTo>
                  <a:lnTo>
                    <a:pt x="77" y="0"/>
                  </a:lnTo>
                  <a:lnTo>
                    <a:pt x="0" y="68"/>
                  </a:lnTo>
                  <a:lnTo>
                    <a:pt x="106" y="125"/>
                  </a:lnTo>
                  <a:lnTo>
                    <a:pt x="17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4" name="Freeform 32">
              <a:extLst>
                <a:ext uri="{FF2B5EF4-FFF2-40B4-BE49-F238E27FC236}">
                  <a16:creationId xmlns:a16="http://schemas.microsoft.com/office/drawing/2014/main" id="{37073C0B-11E9-589E-FBFD-5EAFC9BEF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8388" y="8535988"/>
              <a:ext cx="276225" cy="215900"/>
            </a:xfrm>
            <a:custGeom>
              <a:avLst/>
              <a:gdLst>
                <a:gd name="T0" fmla="*/ 0 w 174"/>
                <a:gd name="T1" fmla="*/ 68 h 136"/>
                <a:gd name="T2" fmla="*/ 77 w 174"/>
                <a:gd name="T3" fmla="*/ 136 h 136"/>
                <a:gd name="T4" fmla="*/ 174 w 174"/>
                <a:gd name="T5" fmla="*/ 68 h 136"/>
                <a:gd name="T6" fmla="*/ 106 w 174"/>
                <a:gd name="T7" fmla="*/ 0 h 136"/>
                <a:gd name="T8" fmla="*/ 0 w 174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6">
                  <a:moveTo>
                    <a:pt x="0" y="68"/>
                  </a:moveTo>
                  <a:lnTo>
                    <a:pt x="77" y="136"/>
                  </a:lnTo>
                  <a:lnTo>
                    <a:pt x="174" y="68"/>
                  </a:lnTo>
                  <a:lnTo>
                    <a:pt x="106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id="{AF7FA391-95EF-5FF1-5627-48D1F46A3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75" y="8535988"/>
              <a:ext cx="290512" cy="215900"/>
            </a:xfrm>
            <a:custGeom>
              <a:avLst/>
              <a:gdLst>
                <a:gd name="T0" fmla="*/ 0 w 183"/>
                <a:gd name="T1" fmla="*/ 68 h 136"/>
                <a:gd name="T2" fmla="*/ 106 w 183"/>
                <a:gd name="T3" fmla="*/ 136 h 136"/>
                <a:gd name="T4" fmla="*/ 183 w 183"/>
                <a:gd name="T5" fmla="*/ 68 h 136"/>
                <a:gd name="T6" fmla="*/ 77 w 183"/>
                <a:gd name="T7" fmla="*/ 0 h 136"/>
                <a:gd name="T8" fmla="*/ 0 w 183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0" y="68"/>
                  </a:moveTo>
                  <a:lnTo>
                    <a:pt x="106" y="136"/>
                  </a:lnTo>
                  <a:lnTo>
                    <a:pt x="183" y="68"/>
                  </a:lnTo>
                  <a:lnTo>
                    <a:pt x="77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6" name="Freeform 34">
              <a:extLst>
                <a:ext uri="{FF2B5EF4-FFF2-40B4-BE49-F238E27FC236}">
                  <a16:creationId xmlns:a16="http://schemas.microsoft.com/office/drawing/2014/main" id="{F8D4092A-D8D4-07F3-DB3B-DE9A30A30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0113" y="8674100"/>
              <a:ext cx="336550" cy="200025"/>
            </a:xfrm>
            <a:custGeom>
              <a:avLst/>
              <a:gdLst>
                <a:gd name="T0" fmla="*/ 106 w 212"/>
                <a:gd name="T1" fmla="*/ 0 h 126"/>
                <a:gd name="T2" fmla="*/ 29 w 212"/>
                <a:gd name="T3" fmla="*/ 58 h 126"/>
                <a:gd name="T4" fmla="*/ 0 w 212"/>
                <a:gd name="T5" fmla="*/ 39 h 126"/>
                <a:gd name="T6" fmla="*/ 0 w 212"/>
                <a:gd name="T7" fmla="*/ 58 h 126"/>
                <a:gd name="T8" fmla="*/ 106 w 212"/>
                <a:gd name="T9" fmla="*/ 126 h 126"/>
                <a:gd name="T10" fmla="*/ 212 w 212"/>
                <a:gd name="T11" fmla="*/ 58 h 126"/>
                <a:gd name="T12" fmla="*/ 212 w 212"/>
                <a:gd name="T13" fmla="*/ 39 h 126"/>
                <a:gd name="T14" fmla="*/ 183 w 212"/>
                <a:gd name="T15" fmla="*/ 58 h 126"/>
                <a:gd name="T16" fmla="*/ 106 w 212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26">
                  <a:moveTo>
                    <a:pt x="106" y="0"/>
                  </a:moveTo>
                  <a:lnTo>
                    <a:pt x="29" y="58"/>
                  </a:lnTo>
                  <a:lnTo>
                    <a:pt x="0" y="39"/>
                  </a:lnTo>
                  <a:lnTo>
                    <a:pt x="0" y="58"/>
                  </a:lnTo>
                  <a:lnTo>
                    <a:pt x="106" y="126"/>
                  </a:lnTo>
                  <a:lnTo>
                    <a:pt x="212" y="58"/>
                  </a:lnTo>
                  <a:lnTo>
                    <a:pt x="212" y="39"/>
                  </a:lnTo>
                  <a:lnTo>
                    <a:pt x="183" y="5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87" name="กลุ่ม 2079">
            <a:extLst>
              <a:ext uri="{FF2B5EF4-FFF2-40B4-BE49-F238E27FC236}">
                <a16:creationId xmlns:a16="http://schemas.microsoft.com/office/drawing/2014/main" id="{00762E16-FF7B-3CF7-3EEA-1FE34DD47451}"/>
              </a:ext>
            </a:extLst>
          </p:cNvPr>
          <p:cNvGrpSpPr/>
          <p:nvPr/>
        </p:nvGrpSpPr>
        <p:grpSpPr>
          <a:xfrm>
            <a:off x="8945167" y="4495801"/>
            <a:ext cx="988218" cy="988218"/>
            <a:chOff x="11896725" y="5994400"/>
            <a:chExt cx="1317625" cy="1317625"/>
          </a:xfrm>
        </p:grpSpPr>
        <p:sp>
          <p:nvSpPr>
            <p:cNvPr id="88" name="Oval 35">
              <a:extLst>
                <a:ext uri="{FF2B5EF4-FFF2-40B4-BE49-F238E27FC236}">
                  <a16:creationId xmlns:a16="http://schemas.microsoft.com/office/drawing/2014/main" id="{D9B97C7F-DB55-8811-D67F-7D1CF7F0D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5994400"/>
              <a:ext cx="1317625" cy="1317625"/>
            </a:xfrm>
            <a:prstGeom prst="ellipse">
              <a:avLst/>
            </a:prstGeom>
            <a:solidFill>
              <a:srgbClr val="FFC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E92A8147-8C12-D333-DB07-9D67D7BDA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1063" y="6392863"/>
              <a:ext cx="488950" cy="504825"/>
            </a:xfrm>
            <a:custGeom>
              <a:avLst/>
              <a:gdLst>
                <a:gd name="T0" fmla="*/ 9 w 32"/>
                <a:gd name="T1" fmla="*/ 33 h 33"/>
                <a:gd name="T2" fmla="*/ 6 w 32"/>
                <a:gd name="T3" fmla="*/ 32 h 33"/>
                <a:gd name="T4" fmla="*/ 0 w 32"/>
                <a:gd name="T5" fmla="*/ 23 h 33"/>
                <a:gd name="T6" fmla="*/ 0 w 32"/>
                <a:gd name="T7" fmla="*/ 11 h 33"/>
                <a:gd name="T8" fmla="*/ 7 w 32"/>
                <a:gd name="T9" fmla="*/ 1 h 33"/>
                <a:gd name="T10" fmla="*/ 19 w 32"/>
                <a:gd name="T11" fmla="*/ 1 h 33"/>
                <a:gd name="T12" fmla="*/ 26 w 32"/>
                <a:gd name="T13" fmla="*/ 8 h 33"/>
                <a:gd name="T14" fmla="*/ 27 w 32"/>
                <a:gd name="T15" fmla="*/ 13 h 33"/>
                <a:gd name="T16" fmla="*/ 31 w 32"/>
                <a:gd name="T17" fmla="*/ 13 h 33"/>
                <a:gd name="T18" fmla="*/ 32 w 32"/>
                <a:gd name="T19" fmla="*/ 15 h 33"/>
                <a:gd name="T20" fmla="*/ 31 w 32"/>
                <a:gd name="T21" fmla="*/ 27 h 33"/>
                <a:gd name="T22" fmla="*/ 23 w 32"/>
                <a:gd name="T23" fmla="*/ 33 h 33"/>
                <a:gd name="T24" fmla="*/ 21 w 32"/>
                <a:gd name="T25" fmla="*/ 33 h 33"/>
                <a:gd name="T26" fmla="*/ 9 w 32"/>
                <a:gd name="T27" fmla="*/ 33 h 33"/>
                <a:gd name="T28" fmla="*/ 21 w 32"/>
                <a:gd name="T29" fmla="*/ 24 h 33"/>
                <a:gd name="T30" fmla="*/ 21 w 32"/>
                <a:gd name="T31" fmla="*/ 21 h 33"/>
                <a:gd name="T32" fmla="*/ 10 w 32"/>
                <a:gd name="T33" fmla="*/ 21 h 33"/>
                <a:gd name="T34" fmla="*/ 10 w 32"/>
                <a:gd name="T35" fmla="*/ 24 h 33"/>
                <a:gd name="T36" fmla="*/ 21 w 32"/>
                <a:gd name="T37" fmla="*/ 24 h 33"/>
                <a:gd name="T38" fmla="*/ 16 w 32"/>
                <a:gd name="T39" fmla="*/ 13 h 33"/>
                <a:gd name="T40" fmla="*/ 15 w 32"/>
                <a:gd name="T41" fmla="*/ 9 h 33"/>
                <a:gd name="T42" fmla="*/ 10 w 32"/>
                <a:gd name="T43" fmla="*/ 9 h 33"/>
                <a:gd name="T44" fmla="*/ 10 w 32"/>
                <a:gd name="T45" fmla="*/ 13 h 33"/>
                <a:gd name="T46" fmla="*/ 16 w 32"/>
                <a:gd name="T4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3">
                  <a:moveTo>
                    <a:pt x="9" y="33"/>
                  </a:moveTo>
                  <a:cubicBezTo>
                    <a:pt x="8" y="33"/>
                    <a:pt x="7" y="32"/>
                    <a:pt x="6" y="32"/>
                  </a:cubicBezTo>
                  <a:cubicBezTo>
                    <a:pt x="2" y="30"/>
                    <a:pt x="0" y="27"/>
                    <a:pt x="0" y="23"/>
                  </a:cubicBezTo>
                  <a:cubicBezTo>
                    <a:pt x="0" y="21"/>
                    <a:pt x="0" y="12"/>
                    <a:pt x="0" y="11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9" y="0"/>
                    <a:pt x="17" y="0"/>
                    <a:pt x="19" y="1"/>
                  </a:cubicBezTo>
                  <a:cubicBezTo>
                    <a:pt x="22" y="2"/>
                    <a:pt x="25" y="4"/>
                    <a:pt x="26" y="8"/>
                  </a:cubicBezTo>
                  <a:cubicBezTo>
                    <a:pt x="26" y="10"/>
                    <a:pt x="26" y="12"/>
                    <a:pt x="27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1" y="13"/>
                    <a:pt x="32" y="14"/>
                    <a:pt x="32" y="15"/>
                  </a:cubicBezTo>
                  <a:cubicBezTo>
                    <a:pt x="32" y="24"/>
                    <a:pt x="32" y="25"/>
                    <a:pt x="31" y="27"/>
                  </a:cubicBezTo>
                  <a:cubicBezTo>
                    <a:pt x="29" y="30"/>
                    <a:pt x="26" y="33"/>
                    <a:pt x="23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3"/>
                    <a:pt x="11" y="33"/>
                    <a:pt x="9" y="33"/>
                  </a:cubicBezTo>
                  <a:close/>
                  <a:moveTo>
                    <a:pt x="21" y="24"/>
                  </a:moveTo>
                  <a:cubicBezTo>
                    <a:pt x="24" y="24"/>
                    <a:pt x="24" y="21"/>
                    <a:pt x="21" y="21"/>
                  </a:cubicBezTo>
                  <a:cubicBezTo>
                    <a:pt x="18" y="21"/>
                    <a:pt x="14" y="21"/>
                    <a:pt x="10" y="21"/>
                  </a:cubicBezTo>
                  <a:cubicBezTo>
                    <a:pt x="7" y="21"/>
                    <a:pt x="8" y="24"/>
                    <a:pt x="10" y="24"/>
                  </a:cubicBezTo>
                  <a:cubicBezTo>
                    <a:pt x="12" y="24"/>
                    <a:pt x="21" y="24"/>
                    <a:pt x="21" y="24"/>
                  </a:cubicBezTo>
                  <a:close/>
                  <a:moveTo>
                    <a:pt x="16" y="13"/>
                  </a:moveTo>
                  <a:cubicBezTo>
                    <a:pt x="18" y="12"/>
                    <a:pt x="18" y="9"/>
                    <a:pt x="15" y="9"/>
                  </a:cubicBezTo>
                  <a:cubicBezTo>
                    <a:pt x="15" y="9"/>
                    <a:pt x="10" y="9"/>
                    <a:pt x="10" y="9"/>
                  </a:cubicBezTo>
                  <a:cubicBezTo>
                    <a:pt x="7" y="9"/>
                    <a:pt x="8" y="13"/>
                    <a:pt x="10" y="13"/>
                  </a:cubicBezTo>
                  <a:cubicBezTo>
                    <a:pt x="10" y="13"/>
                    <a:pt x="15" y="13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90" name="กลุ่ม 666">
            <a:extLst>
              <a:ext uri="{FF2B5EF4-FFF2-40B4-BE49-F238E27FC236}">
                <a16:creationId xmlns:a16="http://schemas.microsoft.com/office/drawing/2014/main" id="{417F7190-C05A-038D-3855-C3148F5351BF}"/>
              </a:ext>
            </a:extLst>
          </p:cNvPr>
          <p:cNvGrpSpPr/>
          <p:nvPr/>
        </p:nvGrpSpPr>
        <p:grpSpPr>
          <a:xfrm>
            <a:off x="8945167" y="3037287"/>
            <a:ext cx="988218" cy="988218"/>
            <a:chOff x="11896725" y="4049713"/>
            <a:chExt cx="1317625" cy="1317625"/>
          </a:xfrm>
        </p:grpSpPr>
        <p:sp>
          <p:nvSpPr>
            <p:cNvPr id="91" name="Oval 37">
              <a:extLst>
                <a:ext uri="{FF2B5EF4-FFF2-40B4-BE49-F238E27FC236}">
                  <a16:creationId xmlns:a16="http://schemas.microsoft.com/office/drawing/2014/main" id="{92483143-1ACD-F7DF-6AC3-4C822D08E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4049713"/>
              <a:ext cx="1317625" cy="1317625"/>
            </a:xfrm>
            <a:prstGeom prst="ellipse">
              <a:avLst/>
            </a:prstGeom>
            <a:solidFill>
              <a:srgbClr val="1F9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E7C62EB-491B-B852-D648-3869186B6D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95188" y="4432300"/>
              <a:ext cx="520700" cy="536575"/>
            </a:xfrm>
            <a:custGeom>
              <a:avLst/>
              <a:gdLst>
                <a:gd name="T0" fmla="*/ 32 w 34"/>
                <a:gd name="T1" fmla="*/ 20 h 35"/>
                <a:gd name="T2" fmla="*/ 33 w 34"/>
                <a:gd name="T3" fmla="*/ 18 h 35"/>
                <a:gd name="T4" fmla="*/ 17 w 34"/>
                <a:gd name="T5" fmla="*/ 2 h 35"/>
                <a:gd name="T6" fmla="*/ 14 w 34"/>
                <a:gd name="T7" fmla="*/ 2 h 35"/>
                <a:gd name="T8" fmla="*/ 9 w 34"/>
                <a:gd name="T9" fmla="*/ 0 h 35"/>
                <a:gd name="T10" fmla="*/ 0 w 34"/>
                <a:gd name="T11" fmla="*/ 10 h 35"/>
                <a:gd name="T12" fmla="*/ 1 w 34"/>
                <a:gd name="T13" fmla="*/ 14 h 35"/>
                <a:gd name="T14" fmla="*/ 1 w 34"/>
                <a:gd name="T15" fmla="*/ 18 h 35"/>
                <a:gd name="T16" fmla="*/ 17 w 34"/>
                <a:gd name="T17" fmla="*/ 34 h 35"/>
                <a:gd name="T18" fmla="*/ 20 w 34"/>
                <a:gd name="T19" fmla="*/ 34 h 35"/>
                <a:gd name="T20" fmla="*/ 25 w 34"/>
                <a:gd name="T21" fmla="*/ 35 h 35"/>
                <a:gd name="T22" fmla="*/ 34 w 34"/>
                <a:gd name="T23" fmla="*/ 26 h 35"/>
                <a:gd name="T24" fmla="*/ 32 w 34"/>
                <a:gd name="T25" fmla="*/ 20 h 35"/>
                <a:gd name="T26" fmla="*/ 21 w 34"/>
                <a:gd name="T27" fmla="*/ 27 h 35"/>
                <a:gd name="T28" fmla="*/ 14 w 34"/>
                <a:gd name="T29" fmla="*/ 27 h 35"/>
                <a:gd name="T30" fmla="*/ 9 w 34"/>
                <a:gd name="T31" fmla="*/ 23 h 35"/>
                <a:gd name="T32" fmla="*/ 12 w 34"/>
                <a:gd name="T33" fmla="*/ 22 h 35"/>
                <a:gd name="T34" fmla="*/ 13 w 34"/>
                <a:gd name="T35" fmla="*/ 23 h 35"/>
                <a:gd name="T36" fmla="*/ 20 w 34"/>
                <a:gd name="T37" fmla="*/ 23 h 35"/>
                <a:gd name="T38" fmla="*/ 20 w 34"/>
                <a:gd name="T39" fmla="*/ 21 h 35"/>
                <a:gd name="T40" fmla="*/ 13 w 34"/>
                <a:gd name="T41" fmla="*/ 19 h 35"/>
                <a:gd name="T42" fmla="*/ 10 w 34"/>
                <a:gd name="T43" fmla="*/ 10 h 35"/>
                <a:gd name="T44" fmla="*/ 16 w 34"/>
                <a:gd name="T45" fmla="*/ 7 h 35"/>
                <a:gd name="T46" fmla="*/ 24 w 34"/>
                <a:gd name="T47" fmla="*/ 12 h 35"/>
                <a:gd name="T48" fmla="*/ 23 w 34"/>
                <a:gd name="T49" fmla="*/ 14 h 35"/>
                <a:gd name="T50" fmla="*/ 20 w 34"/>
                <a:gd name="T51" fmla="*/ 12 h 35"/>
                <a:gd name="T52" fmla="*/ 14 w 34"/>
                <a:gd name="T53" fmla="*/ 11 h 35"/>
                <a:gd name="T54" fmla="*/ 14 w 34"/>
                <a:gd name="T55" fmla="*/ 14 h 35"/>
                <a:gd name="T56" fmla="*/ 22 w 34"/>
                <a:gd name="T57" fmla="*/ 17 h 35"/>
                <a:gd name="T58" fmla="*/ 25 w 34"/>
                <a:gd name="T59" fmla="*/ 22 h 35"/>
                <a:gd name="T60" fmla="*/ 21 w 34"/>
                <a:gd name="T6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35">
                  <a:moveTo>
                    <a:pt x="32" y="20"/>
                  </a:moveTo>
                  <a:cubicBezTo>
                    <a:pt x="33" y="20"/>
                    <a:pt x="33" y="19"/>
                    <a:pt x="33" y="18"/>
                  </a:cubicBezTo>
                  <a:cubicBezTo>
                    <a:pt x="33" y="9"/>
                    <a:pt x="25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27"/>
                    <a:pt x="8" y="34"/>
                    <a:pt x="17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3" y="35"/>
                    <a:pt x="25" y="35"/>
                  </a:cubicBezTo>
                  <a:cubicBezTo>
                    <a:pt x="30" y="35"/>
                    <a:pt x="34" y="31"/>
                    <a:pt x="34" y="26"/>
                  </a:cubicBezTo>
                  <a:cubicBezTo>
                    <a:pt x="34" y="24"/>
                    <a:pt x="33" y="22"/>
                    <a:pt x="32" y="20"/>
                  </a:cubicBezTo>
                  <a:close/>
                  <a:moveTo>
                    <a:pt x="21" y="27"/>
                  </a:moveTo>
                  <a:cubicBezTo>
                    <a:pt x="19" y="28"/>
                    <a:pt x="16" y="28"/>
                    <a:pt x="14" y="27"/>
                  </a:cubicBezTo>
                  <a:cubicBezTo>
                    <a:pt x="10" y="27"/>
                    <a:pt x="9" y="25"/>
                    <a:pt x="9" y="23"/>
                  </a:cubicBezTo>
                  <a:cubicBezTo>
                    <a:pt x="8" y="21"/>
                    <a:pt x="11" y="20"/>
                    <a:pt x="12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5" y="25"/>
                    <a:pt x="19" y="25"/>
                    <a:pt x="20" y="23"/>
                  </a:cubicBezTo>
                  <a:cubicBezTo>
                    <a:pt x="21" y="22"/>
                    <a:pt x="21" y="22"/>
                    <a:pt x="20" y="21"/>
                  </a:cubicBezTo>
                  <a:cubicBezTo>
                    <a:pt x="19" y="20"/>
                    <a:pt x="19" y="20"/>
                    <a:pt x="13" y="19"/>
                  </a:cubicBezTo>
                  <a:cubicBezTo>
                    <a:pt x="8" y="17"/>
                    <a:pt x="8" y="13"/>
                    <a:pt x="10" y="10"/>
                  </a:cubicBezTo>
                  <a:cubicBezTo>
                    <a:pt x="11" y="8"/>
                    <a:pt x="13" y="8"/>
                    <a:pt x="16" y="7"/>
                  </a:cubicBezTo>
                  <a:cubicBezTo>
                    <a:pt x="20" y="7"/>
                    <a:pt x="24" y="9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1" y="14"/>
                    <a:pt x="21" y="13"/>
                    <a:pt x="20" y="12"/>
                  </a:cubicBezTo>
                  <a:cubicBezTo>
                    <a:pt x="18" y="10"/>
                    <a:pt x="15" y="11"/>
                    <a:pt x="14" y="11"/>
                  </a:cubicBezTo>
                  <a:cubicBezTo>
                    <a:pt x="13" y="12"/>
                    <a:pt x="13" y="14"/>
                    <a:pt x="14" y="14"/>
                  </a:cubicBezTo>
                  <a:cubicBezTo>
                    <a:pt x="15" y="15"/>
                    <a:pt x="20" y="16"/>
                    <a:pt x="22" y="17"/>
                  </a:cubicBezTo>
                  <a:cubicBezTo>
                    <a:pt x="24" y="18"/>
                    <a:pt x="25" y="19"/>
                    <a:pt x="25" y="22"/>
                  </a:cubicBezTo>
                  <a:cubicBezTo>
                    <a:pt x="25" y="24"/>
                    <a:pt x="24" y="26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93" name="กลุ่ม 2080">
            <a:extLst>
              <a:ext uri="{FF2B5EF4-FFF2-40B4-BE49-F238E27FC236}">
                <a16:creationId xmlns:a16="http://schemas.microsoft.com/office/drawing/2014/main" id="{74F9A5F7-20C9-5852-AAA3-0322D5DE6233}"/>
              </a:ext>
            </a:extLst>
          </p:cNvPr>
          <p:cNvGrpSpPr/>
          <p:nvPr/>
        </p:nvGrpSpPr>
        <p:grpSpPr>
          <a:xfrm>
            <a:off x="10519172" y="4495801"/>
            <a:ext cx="987028" cy="988218"/>
            <a:chOff x="13995400" y="5994400"/>
            <a:chExt cx="1316037" cy="1317625"/>
          </a:xfrm>
        </p:grpSpPr>
        <p:sp>
          <p:nvSpPr>
            <p:cNvPr id="94" name="Oval 39">
              <a:extLst>
                <a:ext uri="{FF2B5EF4-FFF2-40B4-BE49-F238E27FC236}">
                  <a16:creationId xmlns:a16="http://schemas.microsoft.com/office/drawing/2014/main" id="{B3FAE9D2-82D8-FB59-0372-164A46A01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5994400"/>
              <a:ext cx="1316037" cy="1317625"/>
            </a:xfrm>
            <a:prstGeom prst="ellipse">
              <a:avLst/>
            </a:prstGeom>
            <a:solidFill>
              <a:srgbClr val="7D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5" name="Freeform 40">
              <a:extLst>
                <a:ext uri="{FF2B5EF4-FFF2-40B4-BE49-F238E27FC236}">
                  <a16:creationId xmlns:a16="http://schemas.microsoft.com/office/drawing/2014/main" id="{452D6576-9091-DFBF-AD01-B5C56602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2275" y="6392863"/>
              <a:ext cx="520700" cy="504825"/>
            </a:xfrm>
            <a:custGeom>
              <a:avLst/>
              <a:gdLst>
                <a:gd name="T0" fmla="*/ 28 w 34"/>
                <a:gd name="T1" fmla="*/ 0 h 33"/>
                <a:gd name="T2" fmla="*/ 5 w 34"/>
                <a:gd name="T3" fmla="*/ 0 h 33"/>
                <a:gd name="T4" fmla="*/ 0 w 34"/>
                <a:gd name="T5" fmla="*/ 5 h 33"/>
                <a:gd name="T6" fmla="*/ 0 w 34"/>
                <a:gd name="T7" fmla="*/ 28 h 33"/>
                <a:gd name="T8" fmla="*/ 5 w 34"/>
                <a:gd name="T9" fmla="*/ 33 h 33"/>
                <a:gd name="T10" fmla="*/ 28 w 34"/>
                <a:gd name="T11" fmla="*/ 33 h 33"/>
                <a:gd name="T12" fmla="*/ 34 w 34"/>
                <a:gd name="T13" fmla="*/ 28 h 33"/>
                <a:gd name="T14" fmla="*/ 34 w 34"/>
                <a:gd name="T15" fmla="*/ 5 h 33"/>
                <a:gd name="T16" fmla="*/ 28 w 34"/>
                <a:gd name="T17" fmla="*/ 0 h 33"/>
                <a:gd name="T18" fmla="*/ 24 w 34"/>
                <a:gd name="T19" fmla="*/ 4 h 33"/>
                <a:gd name="T20" fmla="*/ 25 w 34"/>
                <a:gd name="T21" fmla="*/ 3 h 33"/>
                <a:gd name="T22" fmla="*/ 29 w 34"/>
                <a:gd name="T23" fmla="*/ 3 h 33"/>
                <a:gd name="T24" fmla="*/ 30 w 34"/>
                <a:gd name="T25" fmla="*/ 4 h 33"/>
                <a:gd name="T26" fmla="*/ 30 w 34"/>
                <a:gd name="T27" fmla="*/ 8 h 33"/>
                <a:gd name="T28" fmla="*/ 29 w 34"/>
                <a:gd name="T29" fmla="*/ 9 h 33"/>
                <a:gd name="T30" fmla="*/ 25 w 34"/>
                <a:gd name="T31" fmla="*/ 9 h 33"/>
                <a:gd name="T32" fmla="*/ 24 w 34"/>
                <a:gd name="T33" fmla="*/ 8 h 33"/>
                <a:gd name="T34" fmla="*/ 24 w 34"/>
                <a:gd name="T35" fmla="*/ 4 h 33"/>
                <a:gd name="T36" fmla="*/ 11 w 34"/>
                <a:gd name="T37" fmla="*/ 14 h 33"/>
                <a:gd name="T38" fmla="*/ 17 w 34"/>
                <a:gd name="T39" fmla="*/ 10 h 33"/>
                <a:gd name="T40" fmla="*/ 23 w 34"/>
                <a:gd name="T41" fmla="*/ 14 h 33"/>
                <a:gd name="T42" fmla="*/ 24 w 34"/>
                <a:gd name="T43" fmla="*/ 17 h 33"/>
                <a:gd name="T44" fmla="*/ 17 w 34"/>
                <a:gd name="T45" fmla="*/ 23 h 33"/>
                <a:gd name="T46" fmla="*/ 10 w 34"/>
                <a:gd name="T47" fmla="*/ 17 h 33"/>
                <a:gd name="T48" fmla="*/ 11 w 34"/>
                <a:gd name="T49" fmla="*/ 14 h 33"/>
                <a:gd name="T50" fmla="*/ 30 w 34"/>
                <a:gd name="T51" fmla="*/ 28 h 33"/>
                <a:gd name="T52" fmla="*/ 28 w 34"/>
                <a:gd name="T53" fmla="*/ 30 h 33"/>
                <a:gd name="T54" fmla="*/ 5 w 34"/>
                <a:gd name="T55" fmla="*/ 30 h 33"/>
                <a:gd name="T56" fmla="*/ 4 w 34"/>
                <a:gd name="T57" fmla="*/ 28 h 33"/>
                <a:gd name="T58" fmla="*/ 4 w 34"/>
                <a:gd name="T59" fmla="*/ 14 h 33"/>
                <a:gd name="T60" fmla="*/ 7 w 34"/>
                <a:gd name="T61" fmla="*/ 14 h 33"/>
                <a:gd name="T62" fmla="*/ 7 w 34"/>
                <a:gd name="T63" fmla="*/ 17 h 33"/>
                <a:gd name="T64" fmla="*/ 17 w 34"/>
                <a:gd name="T65" fmla="*/ 27 h 33"/>
                <a:gd name="T66" fmla="*/ 27 w 34"/>
                <a:gd name="T67" fmla="*/ 17 h 33"/>
                <a:gd name="T68" fmla="*/ 27 w 34"/>
                <a:gd name="T69" fmla="*/ 14 h 33"/>
                <a:gd name="T70" fmla="*/ 30 w 34"/>
                <a:gd name="T71" fmla="*/ 14 h 33"/>
                <a:gd name="T72" fmla="*/ 30 w 34"/>
                <a:gd name="T7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3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3"/>
                    <a:pt x="34" y="31"/>
                    <a:pt x="34" y="2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31" y="0"/>
                    <a:pt x="28" y="0"/>
                  </a:cubicBezTo>
                  <a:close/>
                  <a:moveTo>
                    <a:pt x="24" y="4"/>
                  </a:moveTo>
                  <a:cubicBezTo>
                    <a:pt x="24" y="4"/>
                    <a:pt x="24" y="3"/>
                    <a:pt x="25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2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4" y="9"/>
                    <a:pt x="24" y="8"/>
                  </a:cubicBezTo>
                  <a:lnTo>
                    <a:pt x="24" y="4"/>
                  </a:lnTo>
                  <a:close/>
                  <a:moveTo>
                    <a:pt x="11" y="14"/>
                  </a:moveTo>
                  <a:cubicBezTo>
                    <a:pt x="12" y="12"/>
                    <a:pt x="14" y="10"/>
                    <a:pt x="17" y="10"/>
                  </a:cubicBezTo>
                  <a:cubicBezTo>
                    <a:pt x="20" y="10"/>
                    <a:pt x="22" y="12"/>
                    <a:pt x="23" y="14"/>
                  </a:cubicBezTo>
                  <a:cubicBezTo>
                    <a:pt x="23" y="15"/>
                    <a:pt x="24" y="16"/>
                    <a:pt x="24" y="17"/>
                  </a:cubicBezTo>
                  <a:cubicBezTo>
                    <a:pt x="24" y="20"/>
                    <a:pt x="21" y="23"/>
                    <a:pt x="17" y="23"/>
                  </a:cubicBezTo>
                  <a:cubicBezTo>
                    <a:pt x="13" y="23"/>
                    <a:pt x="10" y="20"/>
                    <a:pt x="10" y="17"/>
                  </a:cubicBezTo>
                  <a:cubicBezTo>
                    <a:pt x="10" y="16"/>
                    <a:pt x="10" y="15"/>
                    <a:pt x="11" y="14"/>
                  </a:cubicBezTo>
                  <a:close/>
                  <a:moveTo>
                    <a:pt x="30" y="28"/>
                  </a:moveTo>
                  <a:cubicBezTo>
                    <a:pt x="30" y="29"/>
                    <a:pt x="29" y="30"/>
                    <a:pt x="28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22"/>
                    <a:pt x="11" y="27"/>
                    <a:pt x="17" y="27"/>
                  </a:cubicBezTo>
                  <a:cubicBezTo>
                    <a:pt x="22" y="27"/>
                    <a:pt x="27" y="22"/>
                    <a:pt x="27" y="17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96" name="กลุ่ม 2087">
            <a:extLst>
              <a:ext uri="{FF2B5EF4-FFF2-40B4-BE49-F238E27FC236}">
                <a16:creationId xmlns:a16="http://schemas.microsoft.com/office/drawing/2014/main" id="{D2105781-6F59-0A5A-0054-1225DCAF7105}"/>
              </a:ext>
            </a:extLst>
          </p:cNvPr>
          <p:cNvGrpSpPr/>
          <p:nvPr/>
        </p:nvGrpSpPr>
        <p:grpSpPr>
          <a:xfrm>
            <a:off x="7372352" y="5954317"/>
            <a:ext cx="987028" cy="988218"/>
            <a:chOff x="9799638" y="7939088"/>
            <a:chExt cx="1316037" cy="1317625"/>
          </a:xfrm>
        </p:grpSpPr>
        <p:sp>
          <p:nvSpPr>
            <p:cNvPr id="97" name="Oval 41">
              <a:extLst>
                <a:ext uri="{FF2B5EF4-FFF2-40B4-BE49-F238E27FC236}">
                  <a16:creationId xmlns:a16="http://schemas.microsoft.com/office/drawing/2014/main" id="{6386139D-103A-AF2F-1DD8-46454D456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7939088"/>
              <a:ext cx="1316037" cy="1317625"/>
            </a:xfrm>
            <a:prstGeom prst="ellipse">
              <a:avLst/>
            </a:prstGeom>
            <a:solidFill>
              <a:srgbClr val="28B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6158F7D3-F7B3-1838-CCE0-8C88D9080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2225" y="8353425"/>
              <a:ext cx="550862" cy="474663"/>
            </a:xfrm>
            <a:custGeom>
              <a:avLst/>
              <a:gdLst>
                <a:gd name="T0" fmla="*/ 35 w 36"/>
                <a:gd name="T1" fmla="*/ 7 h 31"/>
                <a:gd name="T2" fmla="*/ 16 w 36"/>
                <a:gd name="T3" fmla="*/ 31 h 31"/>
                <a:gd name="T4" fmla="*/ 11 w 36"/>
                <a:gd name="T5" fmla="*/ 25 h 31"/>
                <a:gd name="T6" fmla="*/ 5 w 36"/>
                <a:gd name="T7" fmla="*/ 9 h 31"/>
                <a:gd name="T8" fmla="*/ 2 w 36"/>
                <a:gd name="T9" fmla="*/ 11 h 31"/>
                <a:gd name="T10" fmla="*/ 0 w 36"/>
                <a:gd name="T11" fmla="*/ 9 h 31"/>
                <a:gd name="T12" fmla="*/ 10 w 36"/>
                <a:gd name="T13" fmla="*/ 1 h 31"/>
                <a:gd name="T14" fmla="*/ 16 w 36"/>
                <a:gd name="T15" fmla="*/ 6 h 31"/>
                <a:gd name="T16" fmla="*/ 20 w 36"/>
                <a:gd name="T17" fmla="*/ 20 h 31"/>
                <a:gd name="T18" fmla="*/ 25 w 36"/>
                <a:gd name="T19" fmla="*/ 11 h 31"/>
                <a:gd name="T20" fmla="*/ 20 w 36"/>
                <a:gd name="T21" fmla="*/ 9 h 31"/>
                <a:gd name="T22" fmla="*/ 30 w 36"/>
                <a:gd name="T23" fmla="*/ 0 h 31"/>
                <a:gd name="T24" fmla="*/ 35 w 36"/>
                <a:gd name="T2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1">
                  <a:moveTo>
                    <a:pt x="35" y="7"/>
                  </a:moveTo>
                  <a:cubicBezTo>
                    <a:pt x="35" y="14"/>
                    <a:pt x="23" y="31"/>
                    <a:pt x="16" y="31"/>
                  </a:cubicBezTo>
                  <a:cubicBezTo>
                    <a:pt x="14" y="31"/>
                    <a:pt x="12" y="29"/>
                    <a:pt x="11" y="25"/>
                  </a:cubicBezTo>
                  <a:cubicBezTo>
                    <a:pt x="8" y="15"/>
                    <a:pt x="7" y="9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"/>
                    <a:pt x="8" y="1"/>
                    <a:pt x="10" y="1"/>
                  </a:cubicBezTo>
                  <a:cubicBezTo>
                    <a:pt x="13" y="1"/>
                    <a:pt x="15" y="2"/>
                    <a:pt x="16" y="6"/>
                  </a:cubicBezTo>
                  <a:cubicBezTo>
                    <a:pt x="16" y="12"/>
                    <a:pt x="18" y="20"/>
                    <a:pt x="20" y="20"/>
                  </a:cubicBezTo>
                  <a:cubicBezTo>
                    <a:pt x="21" y="20"/>
                    <a:pt x="25" y="13"/>
                    <a:pt x="25" y="11"/>
                  </a:cubicBezTo>
                  <a:cubicBezTo>
                    <a:pt x="26" y="8"/>
                    <a:pt x="23" y="8"/>
                    <a:pt x="20" y="9"/>
                  </a:cubicBezTo>
                  <a:cubicBezTo>
                    <a:pt x="22" y="3"/>
                    <a:pt x="25" y="0"/>
                    <a:pt x="30" y="0"/>
                  </a:cubicBezTo>
                  <a:cubicBezTo>
                    <a:pt x="34" y="1"/>
                    <a:pt x="36" y="3"/>
                    <a:pt x="3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99" name="กลุ่ม 667">
            <a:extLst>
              <a:ext uri="{FF2B5EF4-FFF2-40B4-BE49-F238E27FC236}">
                <a16:creationId xmlns:a16="http://schemas.microsoft.com/office/drawing/2014/main" id="{16A96484-30CD-6E6B-8FC6-4B4F74E06FE1}"/>
              </a:ext>
            </a:extLst>
          </p:cNvPr>
          <p:cNvGrpSpPr/>
          <p:nvPr/>
        </p:nvGrpSpPr>
        <p:grpSpPr>
          <a:xfrm>
            <a:off x="10519172" y="3037287"/>
            <a:ext cx="987028" cy="988218"/>
            <a:chOff x="13995400" y="4049713"/>
            <a:chExt cx="1316037" cy="1317625"/>
          </a:xfrm>
        </p:grpSpPr>
        <p:sp>
          <p:nvSpPr>
            <p:cNvPr id="100" name="Oval 43">
              <a:extLst>
                <a:ext uri="{FF2B5EF4-FFF2-40B4-BE49-F238E27FC236}">
                  <a16:creationId xmlns:a16="http://schemas.microsoft.com/office/drawing/2014/main" id="{D1C1921C-DE47-49AE-67B5-17AAA3BDE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4049713"/>
              <a:ext cx="1316037" cy="1317625"/>
            </a:xfrm>
            <a:prstGeom prst="ellipse">
              <a:avLst/>
            </a:prstGeom>
            <a:solidFill>
              <a:srgbClr val="209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1" name="Freeform 44">
              <a:extLst>
                <a:ext uri="{FF2B5EF4-FFF2-40B4-BE49-F238E27FC236}">
                  <a16:creationId xmlns:a16="http://schemas.microsoft.com/office/drawing/2014/main" id="{613FE628-3DD4-E6FF-E87C-4C0C45836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31950" y="4402138"/>
              <a:ext cx="612775" cy="566738"/>
            </a:xfrm>
            <a:custGeom>
              <a:avLst/>
              <a:gdLst>
                <a:gd name="T0" fmla="*/ 3 w 40"/>
                <a:gd name="T1" fmla="*/ 37 h 37"/>
                <a:gd name="T2" fmla="*/ 4 w 40"/>
                <a:gd name="T3" fmla="*/ 35 h 37"/>
                <a:gd name="T4" fmla="*/ 6 w 40"/>
                <a:gd name="T5" fmla="*/ 29 h 37"/>
                <a:gd name="T6" fmla="*/ 6 w 40"/>
                <a:gd name="T7" fmla="*/ 28 h 37"/>
                <a:gd name="T8" fmla="*/ 17 w 40"/>
                <a:gd name="T9" fmla="*/ 3 h 37"/>
                <a:gd name="T10" fmla="*/ 38 w 40"/>
                <a:gd name="T11" fmla="*/ 16 h 37"/>
                <a:gd name="T12" fmla="*/ 24 w 40"/>
                <a:gd name="T13" fmla="*/ 37 h 37"/>
                <a:gd name="T14" fmla="*/ 13 w 40"/>
                <a:gd name="T15" fmla="*/ 35 h 37"/>
                <a:gd name="T16" fmla="*/ 12 w 40"/>
                <a:gd name="T17" fmla="*/ 35 h 37"/>
                <a:gd name="T18" fmla="*/ 3 w 40"/>
                <a:gd name="T19" fmla="*/ 37 h 37"/>
                <a:gd name="T20" fmla="*/ 7 w 40"/>
                <a:gd name="T21" fmla="*/ 33 h 37"/>
                <a:gd name="T22" fmla="*/ 12 w 40"/>
                <a:gd name="T23" fmla="*/ 32 h 37"/>
                <a:gd name="T24" fmla="*/ 14 w 40"/>
                <a:gd name="T25" fmla="*/ 32 h 37"/>
                <a:gd name="T26" fmla="*/ 23 w 40"/>
                <a:gd name="T27" fmla="*/ 34 h 37"/>
                <a:gd name="T28" fmla="*/ 35 w 40"/>
                <a:gd name="T29" fmla="*/ 17 h 37"/>
                <a:gd name="T30" fmla="*/ 18 w 40"/>
                <a:gd name="T31" fmla="*/ 5 h 37"/>
                <a:gd name="T32" fmla="*/ 8 w 40"/>
                <a:gd name="T33" fmla="*/ 26 h 37"/>
                <a:gd name="T34" fmla="*/ 9 w 40"/>
                <a:gd name="T35" fmla="*/ 29 h 37"/>
                <a:gd name="T36" fmla="*/ 7 w 40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3" y="37"/>
                  </a:moveTo>
                  <a:cubicBezTo>
                    <a:pt x="4" y="36"/>
                    <a:pt x="4" y="36"/>
                    <a:pt x="4" y="35"/>
                  </a:cubicBezTo>
                  <a:cubicBezTo>
                    <a:pt x="5" y="33"/>
                    <a:pt x="5" y="31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18"/>
                    <a:pt x="6" y="5"/>
                    <a:pt x="17" y="3"/>
                  </a:cubicBezTo>
                  <a:cubicBezTo>
                    <a:pt x="27" y="0"/>
                    <a:pt x="36" y="7"/>
                    <a:pt x="38" y="16"/>
                  </a:cubicBezTo>
                  <a:cubicBezTo>
                    <a:pt x="40" y="26"/>
                    <a:pt x="33" y="35"/>
                    <a:pt x="24" y="37"/>
                  </a:cubicBezTo>
                  <a:cubicBezTo>
                    <a:pt x="20" y="37"/>
                    <a:pt x="17" y="37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7" y="36"/>
                    <a:pt x="4" y="37"/>
                    <a:pt x="3" y="37"/>
                  </a:cubicBezTo>
                  <a:close/>
                  <a:moveTo>
                    <a:pt x="7" y="33"/>
                  </a:moveTo>
                  <a:cubicBezTo>
                    <a:pt x="9" y="33"/>
                    <a:pt x="11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7" y="34"/>
                    <a:pt x="20" y="34"/>
                    <a:pt x="23" y="34"/>
                  </a:cubicBezTo>
                  <a:cubicBezTo>
                    <a:pt x="31" y="33"/>
                    <a:pt x="36" y="25"/>
                    <a:pt x="35" y="17"/>
                  </a:cubicBezTo>
                  <a:cubicBezTo>
                    <a:pt x="34" y="9"/>
                    <a:pt x="26" y="4"/>
                    <a:pt x="18" y="5"/>
                  </a:cubicBezTo>
                  <a:cubicBezTo>
                    <a:pt x="9" y="7"/>
                    <a:pt x="3" y="18"/>
                    <a:pt x="8" y="26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8" y="30"/>
                    <a:pt x="8" y="32"/>
                    <a:pt x="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2" name="Freeform 45">
              <a:extLst>
                <a:ext uri="{FF2B5EF4-FFF2-40B4-BE49-F238E27FC236}">
                  <a16:creationId xmlns:a16="http://schemas.microsoft.com/office/drawing/2014/main" id="{FCBD5F2A-BF7B-4BF8-4BC9-3DBE6F048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6100" y="4570413"/>
              <a:ext cx="274637" cy="260350"/>
            </a:xfrm>
            <a:custGeom>
              <a:avLst/>
              <a:gdLst>
                <a:gd name="T0" fmla="*/ 13 w 18"/>
                <a:gd name="T1" fmla="*/ 17 h 17"/>
                <a:gd name="T2" fmla="*/ 1 w 18"/>
                <a:gd name="T3" fmla="*/ 8 h 17"/>
                <a:gd name="T4" fmla="*/ 2 w 18"/>
                <a:gd name="T5" fmla="*/ 1 h 17"/>
                <a:gd name="T6" fmla="*/ 4 w 18"/>
                <a:gd name="T7" fmla="*/ 1 h 17"/>
                <a:gd name="T8" fmla="*/ 4 w 18"/>
                <a:gd name="T9" fmla="*/ 1 h 17"/>
                <a:gd name="T10" fmla="*/ 6 w 18"/>
                <a:gd name="T11" fmla="*/ 4 h 17"/>
                <a:gd name="T12" fmla="*/ 5 w 18"/>
                <a:gd name="T13" fmla="*/ 7 h 17"/>
                <a:gd name="T14" fmla="*/ 5 w 18"/>
                <a:gd name="T15" fmla="*/ 8 h 17"/>
                <a:gd name="T16" fmla="*/ 11 w 18"/>
                <a:gd name="T17" fmla="*/ 13 h 17"/>
                <a:gd name="T18" fmla="*/ 12 w 18"/>
                <a:gd name="T19" fmla="*/ 13 h 17"/>
                <a:gd name="T20" fmla="*/ 14 w 18"/>
                <a:gd name="T21" fmla="*/ 11 h 17"/>
                <a:gd name="T22" fmla="*/ 18 w 18"/>
                <a:gd name="T23" fmla="*/ 13 h 17"/>
                <a:gd name="T24" fmla="*/ 13 w 18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0" y="17"/>
                    <a:pt x="5" y="14"/>
                    <a:pt x="1" y="8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10"/>
                    <a:pt x="8" y="12"/>
                    <a:pt x="11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1"/>
                    <a:pt x="13" y="10"/>
                    <a:pt x="14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6"/>
                    <a:pt x="15" y="17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03" name="กลุ่ม 2082">
            <a:extLst>
              <a:ext uri="{FF2B5EF4-FFF2-40B4-BE49-F238E27FC236}">
                <a16:creationId xmlns:a16="http://schemas.microsoft.com/office/drawing/2014/main" id="{0A51CC97-C3C5-7117-1896-78272E60953E}"/>
              </a:ext>
            </a:extLst>
          </p:cNvPr>
          <p:cNvGrpSpPr/>
          <p:nvPr/>
        </p:nvGrpSpPr>
        <p:grpSpPr>
          <a:xfrm>
            <a:off x="13665994" y="4495801"/>
            <a:ext cx="987028" cy="988218"/>
            <a:chOff x="18191163" y="5994400"/>
            <a:chExt cx="1316037" cy="1317625"/>
          </a:xfrm>
        </p:grpSpPr>
        <p:sp>
          <p:nvSpPr>
            <p:cNvPr id="104" name="Oval 46">
              <a:extLst>
                <a:ext uri="{FF2B5EF4-FFF2-40B4-BE49-F238E27FC236}">
                  <a16:creationId xmlns:a16="http://schemas.microsoft.com/office/drawing/2014/main" id="{1FF22A43-C35E-7F7E-4A0F-84D4C4295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5994400"/>
              <a:ext cx="1316037" cy="1317625"/>
            </a:xfrm>
            <a:prstGeom prst="ellipse">
              <a:avLst/>
            </a:prstGeom>
            <a:solidFill>
              <a:srgbClr val="4C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5" name="Freeform 47">
              <a:extLst>
                <a:ext uri="{FF2B5EF4-FFF2-40B4-BE49-F238E27FC236}">
                  <a16:creationId xmlns:a16="http://schemas.microsoft.com/office/drawing/2014/main" id="{D25D8F0E-1021-964A-FB3C-CD2CF31E7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0113" y="6362700"/>
              <a:ext cx="336550" cy="566738"/>
            </a:xfrm>
            <a:custGeom>
              <a:avLst/>
              <a:gdLst>
                <a:gd name="T0" fmla="*/ 22 w 22"/>
                <a:gd name="T1" fmla="*/ 29 h 37"/>
                <a:gd name="T2" fmla="*/ 22 w 22"/>
                <a:gd name="T3" fmla="*/ 29 h 37"/>
                <a:gd name="T4" fmla="*/ 13 w 22"/>
                <a:gd name="T5" fmla="*/ 30 h 37"/>
                <a:gd name="T6" fmla="*/ 12 w 22"/>
                <a:gd name="T7" fmla="*/ 22 h 37"/>
                <a:gd name="T8" fmla="*/ 12 w 22"/>
                <a:gd name="T9" fmla="*/ 15 h 37"/>
                <a:gd name="T10" fmla="*/ 21 w 22"/>
                <a:gd name="T11" fmla="*/ 15 h 37"/>
                <a:gd name="T12" fmla="*/ 21 w 22"/>
                <a:gd name="T13" fmla="*/ 10 h 37"/>
                <a:gd name="T14" fmla="*/ 12 w 22"/>
                <a:gd name="T15" fmla="*/ 10 h 37"/>
                <a:gd name="T16" fmla="*/ 12 w 22"/>
                <a:gd name="T17" fmla="*/ 0 h 37"/>
                <a:gd name="T18" fmla="*/ 7 w 22"/>
                <a:gd name="T19" fmla="*/ 0 h 37"/>
                <a:gd name="T20" fmla="*/ 7 w 22"/>
                <a:gd name="T21" fmla="*/ 0 h 37"/>
                <a:gd name="T22" fmla="*/ 0 w 22"/>
                <a:gd name="T23" fmla="*/ 10 h 37"/>
                <a:gd name="T24" fmla="*/ 0 w 22"/>
                <a:gd name="T25" fmla="*/ 15 h 37"/>
                <a:gd name="T26" fmla="*/ 4 w 22"/>
                <a:gd name="T27" fmla="*/ 15 h 37"/>
                <a:gd name="T28" fmla="*/ 4 w 22"/>
                <a:gd name="T29" fmla="*/ 28 h 37"/>
                <a:gd name="T30" fmla="*/ 6 w 22"/>
                <a:gd name="T31" fmla="*/ 35 h 37"/>
                <a:gd name="T32" fmla="*/ 18 w 22"/>
                <a:gd name="T33" fmla="*/ 36 h 37"/>
                <a:gd name="T34" fmla="*/ 22 w 22"/>
                <a:gd name="T35" fmla="*/ 35 h 37"/>
                <a:gd name="T36" fmla="*/ 22 w 22"/>
                <a:gd name="T3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7">
                  <a:moveTo>
                    <a:pt x="22" y="29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17" y="33"/>
                    <a:pt x="13" y="30"/>
                  </a:cubicBezTo>
                  <a:cubicBezTo>
                    <a:pt x="12" y="29"/>
                    <a:pt x="12" y="28"/>
                    <a:pt x="12" y="22"/>
                  </a:cubicBezTo>
                  <a:cubicBezTo>
                    <a:pt x="12" y="21"/>
                    <a:pt x="12" y="16"/>
                    <a:pt x="12" y="15"/>
                  </a:cubicBezTo>
                  <a:cubicBezTo>
                    <a:pt x="12" y="15"/>
                    <a:pt x="12" y="15"/>
                    <a:pt x="21" y="1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10"/>
                    <a:pt x="12" y="10"/>
                    <a:pt x="12" y="10"/>
                  </a:cubicBezTo>
                  <a:cubicBezTo>
                    <a:pt x="12" y="0"/>
                    <a:pt x="12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5" y="9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2" y="15"/>
                    <a:pt x="4" y="15"/>
                  </a:cubicBezTo>
                  <a:cubicBezTo>
                    <a:pt x="4" y="16"/>
                    <a:pt x="4" y="14"/>
                    <a:pt x="4" y="28"/>
                  </a:cubicBezTo>
                  <a:cubicBezTo>
                    <a:pt x="4" y="31"/>
                    <a:pt x="4" y="33"/>
                    <a:pt x="6" y="35"/>
                  </a:cubicBezTo>
                  <a:cubicBezTo>
                    <a:pt x="9" y="37"/>
                    <a:pt x="15" y="37"/>
                    <a:pt x="18" y="36"/>
                  </a:cubicBezTo>
                  <a:cubicBezTo>
                    <a:pt x="20" y="36"/>
                    <a:pt x="22" y="35"/>
                    <a:pt x="22" y="35"/>
                  </a:cubicBezTo>
                  <a:cubicBezTo>
                    <a:pt x="22" y="35"/>
                    <a:pt x="22" y="35"/>
                    <a:pt x="2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06" name="กลุ่ม 2081">
            <a:extLst>
              <a:ext uri="{FF2B5EF4-FFF2-40B4-BE49-F238E27FC236}">
                <a16:creationId xmlns:a16="http://schemas.microsoft.com/office/drawing/2014/main" id="{A71CD2A4-AC2C-4276-5970-334142AB8DC6}"/>
              </a:ext>
            </a:extLst>
          </p:cNvPr>
          <p:cNvGrpSpPr/>
          <p:nvPr/>
        </p:nvGrpSpPr>
        <p:grpSpPr>
          <a:xfrm>
            <a:off x="12091991" y="4495801"/>
            <a:ext cx="988218" cy="988218"/>
            <a:chOff x="16092488" y="5994400"/>
            <a:chExt cx="1317625" cy="1317625"/>
          </a:xfrm>
        </p:grpSpPr>
        <p:sp>
          <p:nvSpPr>
            <p:cNvPr id="107" name="Oval 48">
              <a:extLst>
                <a:ext uri="{FF2B5EF4-FFF2-40B4-BE49-F238E27FC236}">
                  <a16:creationId xmlns:a16="http://schemas.microsoft.com/office/drawing/2014/main" id="{CF76ED30-D103-16D5-1F59-D1456EDDA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5994400"/>
              <a:ext cx="1317625" cy="1317625"/>
            </a:xfrm>
            <a:prstGeom prst="ellipse">
              <a:avLst/>
            </a:prstGeom>
            <a:solidFill>
              <a:srgbClr val="00B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08" name="Freeform 49">
              <a:extLst>
                <a:ext uri="{FF2B5EF4-FFF2-40B4-BE49-F238E27FC236}">
                  <a16:creationId xmlns:a16="http://schemas.microsoft.com/office/drawing/2014/main" id="{71679E6E-4540-9553-AF86-ED9BB51D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6825" y="6362700"/>
              <a:ext cx="488950" cy="566738"/>
            </a:xfrm>
            <a:custGeom>
              <a:avLst/>
              <a:gdLst>
                <a:gd name="T0" fmla="*/ 31 w 32"/>
                <a:gd name="T1" fmla="*/ 19 h 37"/>
                <a:gd name="T2" fmla="*/ 21 w 32"/>
                <a:gd name="T3" fmla="*/ 11 h 37"/>
                <a:gd name="T4" fmla="*/ 26 w 32"/>
                <a:gd name="T5" fmla="*/ 7 h 37"/>
                <a:gd name="T6" fmla="*/ 25 w 32"/>
                <a:gd name="T7" fmla="*/ 14 h 37"/>
                <a:gd name="T8" fmla="*/ 25 w 32"/>
                <a:gd name="T9" fmla="*/ 14 h 37"/>
                <a:gd name="T10" fmla="*/ 31 w 32"/>
                <a:gd name="T11" fmla="*/ 15 h 37"/>
                <a:gd name="T12" fmla="*/ 32 w 32"/>
                <a:gd name="T13" fmla="*/ 10 h 37"/>
                <a:gd name="T14" fmla="*/ 23 w 32"/>
                <a:gd name="T15" fmla="*/ 0 h 37"/>
                <a:gd name="T16" fmla="*/ 16 w 32"/>
                <a:gd name="T17" fmla="*/ 7 h 37"/>
                <a:gd name="T18" fmla="*/ 17 w 32"/>
                <a:gd name="T19" fmla="*/ 17 h 37"/>
                <a:gd name="T20" fmla="*/ 22 w 32"/>
                <a:gd name="T21" fmla="*/ 22 h 37"/>
                <a:gd name="T22" fmla="*/ 22 w 32"/>
                <a:gd name="T23" fmla="*/ 22 h 37"/>
                <a:gd name="T24" fmla="*/ 16 w 32"/>
                <a:gd name="T25" fmla="*/ 31 h 37"/>
                <a:gd name="T26" fmla="*/ 15 w 32"/>
                <a:gd name="T27" fmla="*/ 31 h 37"/>
                <a:gd name="T28" fmla="*/ 6 w 32"/>
                <a:gd name="T29" fmla="*/ 6 h 37"/>
                <a:gd name="T30" fmla="*/ 0 w 32"/>
                <a:gd name="T31" fmla="*/ 6 h 37"/>
                <a:gd name="T32" fmla="*/ 13 w 32"/>
                <a:gd name="T33" fmla="*/ 36 h 37"/>
                <a:gd name="T34" fmla="*/ 14 w 32"/>
                <a:gd name="T35" fmla="*/ 37 h 37"/>
                <a:gd name="T36" fmla="*/ 17 w 32"/>
                <a:gd name="T37" fmla="*/ 36 h 37"/>
                <a:gd name="T38" fmla="*/ 27 w 32"/>
                <a:gd name="T39" fmla="*/ 24 h 37"/>
                <a:gd name="T40" fmla="*/ 28 w 32"/>
                <a:gd name="T41" fmla="*/ 23 h 37"/>
                <a:gd name="T42" fmla="*/ 31 w 32"/>
                <a:gd name="T43" fmla="*/ 23 h 37"/>
                <a:gd name="T44" fmla="*/ 31 w 32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7">
                  <a:moveTo>
                    <a:pt x="31" y="19"/>
                  </a:moveTo>
                  <a:cubicBezTo>
                    <a:pt x="26" y="20"/>
                    <a:pt x="21" y="17"/>
                    <a:pt x="21" y="11"/>
                  </a:cubicBezTo>
                  <a:cubicBezTo>
                    <a:pt x="21" y="5"/>
                    <a:pt x="25" y="5"/>
                    <a:pt x="26" y="7"/>
                  </a:cubicBezTo>
                  <a:cubicBezTo>
                    <a:pt x="26" y="10"/>
                    <a:pt x="26" y="12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6"/>
                    <a:pt x="30" y="16"/>
                    <a:pt x="31" y="15"/>
                  </a:cubicBezTo>
                  <a:cubicBezTo>
                    <a:pt x="31" y="14"/>
                    <a:pt x="32" y="12"/>
                    <a:pt x="32" y="10"/>
                  </a:cubicBezTo>
                  <a:cubicBezTo>
                    <a:pt x="32" y="3"/>
                    <a:pt x="28" y="0"/>
                    <a:pt x="23" y="0"/>
                  </a:cubicBezTo>
                  <a:cubicBezTo>
                    <a:pt x="19" y="1"/>
                    <a:pt x="16" y="4"/>
                    <a:pt x="16" y="7"/>
                  </a:cubicBezTo>
                  <a:cubicBezTo>
                    <a:pt x="15" y="10"/>
                    <a:pt x="15" y="14"/>
                    <a:pt x="17" y="17"/>
                  </a:cubicBezTo>
                  <a:cubicBezTo>
                    <a:pt x="18" y="19"/>
                    <a:pt x="20" y="21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5"/>
                    <a:pt x="18" y="28"/>
                    <a:pt x="16" y="31"/>
                  </a:cubicBezTo>
                  <a:cubicBezTo>
                    <a:pt x="16" y="31"/>
                    <a:pt x="16" y="31"/>
                    <a:pt x="15" y="31"/>
                  </a:cubicBezTo>
                  <a:cubicBezTo>
                    <a:pt x="9" y="23"/>
                    <a:pt x="7" y="15"/>
                    <a:pt x="6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28"/>
                    <a:pt x="13" y="36"/>
                  </a:cubicBezTo>
                  <a:cubicBezTo>
                    <a:pt x="13" y="36"/>
                    <a:pt x="14" y="36"/>
                    <a:pt x="14" y="37"/>
                  </a:cubicBezTo>
                  <a:cubicBezTo>
                    <a:pt x="15" y="37"/>
                    <a:pt x="16" y="37"/>
                    <a:pt x="17" y="36"/>
                  </a:cubicBezTo>
                  <a:cubicBezTo>
                    <a:pt x="19" y="35"/>
                    <a:pt x="24" y="30"/>
                    <a:pt x="27" y="24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9" y="23"/>
                    <a:pt x="30" y="23"/>
                    <a:pt x="31" y="23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09" name="กลุ่ม 2086">
            <a:extLst>
              <a:ext uri="{FF2B5EF4-FFF2-40B4-BE49-F238E27FC236}">
                <a16:creationId xmlns:a16="http://schemas.microsoft.com/office/drawing/2014/main" id="{37D3C9A2-DC0F-F4DA-7ABE-6D4044785C5F}"/>
              </a:ext>
            </a:extLst>
          </p:cNvPr>
          <p:cNvGrpSpPr/>
          <p:nvPr/>
        </p:nvGrpSpPr>
        <p:grpSpPr>
          <a:xfrm>
            <a:off x="8945167" y="5954317"/>
            <a:ext cx="988218" cy="988218"/>
            <a:chOff x="11896725" y="7939088"/>
            <a:chExt cx="1317625" cy="1317625"/>
          </a:xfrm>
        </p:grpSpPr>
        <p:sp>
          <p:nvSpPr>
            <p:cNvPr id="110" name="Oval 50">
              <a:extLst>
                <a:ext uri="{FF2B5EF4-FFF2-40B4-BE49-F238E27FC236}">
                  <a16:creationId xmlns:a16="http://schemas.microsoft.com/office/drawing/2014/main" id="{F51F76B8-0B5D-9CB5-385B-C3372082E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7939088"/>
              <a:ext cx="1317625" cy="1317625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1" name="Oval 51">
              <a:extLst>
                <a:ext uri="{FF2B5EF4-FFF2-40B4-BE49-F238E27FC236}">
                  <a16:creationId xmlns:a16="http://schemas.microsoft.com/office/drawing/2014/main" id="{A4926C47-1A1E-21C6-83E4-DC6FB6980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9313" y="8475663"/>
              <a:ext cx="246062" cy="230188"/>
            </a:xfrm>
            <a:prstGeom prst="ellipse">
              <a:avLst/>
            </a:prstGeom>
            <a:solidFill>
              <a:srgbClr val="386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2" name="Oval 52">
              <a:extLst>
                <a:ext uri="{FF2B5EF4-FFF2-40B4-BE49-F238E27FC236}">
                  <a16:creationId xmlns:a16="http://schemas.microsoft.com/office/drawing/2014/main" id="{CEA65BD0-0D46-D59E-FCB1-2AD9C6410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5700" y="8475663"/>
              <a:ext cx="246062" cy="230188"/>
            </a:xfrm>
            <a:prstGeom prst="ellipse">
              <a:avLst/>
            </a:prstGeom>
            <a:solidFill>
              <a:srgbClr val="ED2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13" name="กลุ่ม 665">
            <a:extLst>
              <a:ext uri="{FF2B5EF4-FFF2-40B4-BE49-F238E27FC236}">
                <a16:creationId xmlns:a16="http://schemas.microsoft.com/office/drawing/2014/main" id="{128ADF41-72EB-AC1B-8641-2797D3E7FE67}"/>
              </a:ext>
            </a:extLst>
          </p:cNvPr>
          <p:cNvGrpSpPr/>
          <p:nvPr/>
        </p:nvGrpSpPr>
        <p:grpSpPr>
          <a:xfrm>
            <a:off x="7372352" y="3037287"/>
            <a:ext cx="987028" cy="988218"/>
            <a:chOff x="9799638" y="4049713"/>
            <a:chExt cx="1316037" cy="1317625"/>
          </a:xfrm>
        </p:grpSpPr>
        <p:sp>
          <p:nvSpPr>
            <p:cNvPr id="114" name="Oval 53">
              <a:extLst>
                <a:ext uri="{FF2B5EF4-FFF2-40B4-BE49-F238E27FC236}">
                  <a16:creationId xmlns:a16="http://schemas.microsoft.com/office/drawing/2014/main" id="{06025FF1-0F13-10CF-DB4B-07BAD053D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4049713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5" name="Freeform 54">
              <a:extLst>
                <a:ext uri="{FF2B5EF4-FFF2-40B4-BE49-F238E27FC236}">
                  <a16:creationId xmlns:a16="http://schemas.microsoft.com/office/drawing/2014/main" id="{C73FA03D-1036-3CBB-620E-54E5DCB3D7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2063" y="4494213"/>
              <a:ext cx="596900" cy="412750"/>
            </a:xfrm>
            <a:custGeom>
              <a:avLst/>
              <a:gdLst>
                <a:gd name="T0" fmla="*/ 5 w 39"/>
                <a:gd name="T1" fmla="*/ 26 h 27"/>
                <a:gd name="T2" fmla="*/ 2 w 39"/>
                <a:gd name="T3" fmla="*/ 23 h 27"/>
                <a:gd name="T4" fmla="*/ 2 w 39"/>
                <a:gd name="T5" fmla="*/ 2 h 27"/>
                <a:gd name="T6" fmla="*/ 6 w 39"/>
                <a:gd name="T7" fmla="*/ 1 h 27"/>
                <a:gd name="T8" fmla="*/ 35 w 39"/>
                <a:gd name="T9" fmla="*/ 1 h 27"/>
                <a:gd name="T10" fmla="*/ 38 w 39"/>
                <a:gd name="T11" fmla="*/ 4 h 27"/>
                <a:gd name="T12" fmla="*/ 38 w 39"/>
                <a:gd name="T13" fmla="*/ 24 h 27"/>
                <a:gd name="T14" fmla="*/ 36 w 39"/>
                <a:gd name="T15" fmla="*/ 26 h 27"/>
                <a:gd name="T16" fmla="*/ 5 w 39"/>
                <a:gd name="T17" fmla="*/ 26 h 27"/>
                <a:gd name="T18" fmla="*/ 15 w 39"/>
                <a:gd name="T19" fmla="*/ 19 h 27"/>
                <a:gd name="T20" fmla="*/ 27 w 39"/>
                <a:gd name="T21" fmla="*/ 13 h 27"/>
                <a:gd name="T22" fmla="*/ 15 w 39"/>
                <a:gd name="T23" fmla="*/ 7 h 27"/>
                <a:gd name="T24" fmla="*/ 15 w 39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7">
                  <a:moveTo>
                    <a:pt x="5" y="26"/>
                  </a:moveTo>
                  <a:cubicBezTo>
                    <a:pt x="3" y="26"/>
                    <a:pt x="2" y="25"/>
                    <a:pt x="2" y="23"/>
                  </a:cubicBezTo>
                  <a:cubicBezTo>
                    <a:pt x="0" y="20"/>
                    <a:pt x="0" y="5"/>
                    <a:pt x="2" y="2"/>
                  </a:cubicBezTo>
                  <a:cubicBezTo>
                    <a:pt x="3" y="1"/>
                    <a:pt x="4" y="1"/>
                    <a:pt x="6" y="1"/>
                  </a:cubicBezTo>
                  <a:cubicBezTo>
                    <a:pt x="12" y="0"/>
                    <a:pt x="33" y="0"/>
                    <a:pt x="35" y="1"/>
                  </a:cubicBezTo>
                  <a:cubicBezTo>
                    <a:pt x="36" y="1"/>
                    <a:pt x="37" y="2"/>
                    <a:pt x="38" y="4"/>
                  </a:cubicBezTo>
                  <a:cubicBezTo>
                    <a:pt x="39" y="7"/>
                    <a:pt x="39" y="20"/>
                    <a:pt x="38" y="24"/>
                  </a:cubicBezTo>
                  <a:cubicBezTo>
                    <a:pt x="37" y="25"/>
                    <a:pt x="37" y="26"/>
                    <a:pt x="36" y="26"/>
                  </a:cubicBezTo>
                  <a:cubicBezTo>
                    <a:pt x="33" y="27"/>
                    <a:pt x="8" y="27"/>
                    <a:pt x="5" y="26"/>
                  </a:cubicBezTo>
                  <a:close/>
                  <a:moveTo>
                    <a:pt x="15" y="19"/>
                  </a:moveTo>
                  <a:cubicBezTo>
                    <a:pt x="19" y="17"/>
                    <a:pt x="23" y="15"/>
                    <a:pt x="27" y="13"/>
                  </a:cubicBezTo>
                  <a:cubicBezTo>
                    <a:pt x="23" y="11"/>
                    <a:pt x="19" y="9"/>
                    <a:pt x="15" y="7"/>
                  </a:cubicBezTo>
                  <a:cubicBezTo>
                    <a:pt x="15" y="11"/>
                    <a:pt x="15" y="15"/>
                    <a:pt x="15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16" name="กลุ่ม 669">
            <a:extLst>
              <a:ext uri="{FF2B5EF4-FFF2-40B4-BE49-F238E27FC236}">
                <a16:creationId xmlns:a16="http://schemas.microsoft.com/office/drawing/2014/main" id="{A30AB528-7907-036F-384A-E99CD099E80C}"/>
              </a:ext>
            </a:extLst>
          </p:cNvPr>
          <p:cNvGrpSpPr/>
          <p:nvPr/>
        </p:nvGrpSpPr>
        <p:grpSpPr>
          <a:xfrm>
            <a:off x="13665994" y="3037287"/>
            <a:ext cx="987028" cy="988218"/>
            <a:chOff x="18191163" y="4049713"/>
            <a:chExt cx="1316037" cy="1317625"/>
          </a:xfrm>
        </p:grpSpPr>
        <p:sp>
          <p:nvSpPr>
            <p:cNvPr id="117" name="Oval 55">
              <a:extLst>
                <a:ext uri="{FF2B5EF4-FFF2-40B4-BE49-F238E27FC236}">
                  <a16:creationId xmlns:a16="http://schemas.microsoft.com/office/drawing/2014/main" id="{AB2252AF-8883-2E4E-5638-61AE78F28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4049713"/>
              <a:ext cx="1316037" cy="1317625"/>
            </a:xfrm>
            <a:prstGeom prst="ellipse">
              <a:avLst/>
            </a:prstGeom>
            <a:solidFill>
              <a:srgbClr val="FBC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8" name="Oval 56">
              <a:extLst>
                <a:ext uri="{FF2B5EF4-FFF2-40B4-BE49-F238E27FC236}">
                  <a16:creationId xmlns:a16="http://schemas.microsoft.com/office/drawing/2014/main" id="{7A8AFA1E-C078-55FB-9B2D-267FA5985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3913" y="4800600"/>
              <a:ext cx="138112" cy="138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19" name="Freeform 57">
              <a:extLst>
                <a:ext uri="{FF2B5EF4-FFF2-40B4-BE49-F238E27FC236}">
                  <a16:creationId xmlns:a16="http://schemas.microsoft.com/office/drawing/2014/main" id="{39146FA0-0A75-DB1F-F373-94BF9AD08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913" y="4616450"/>
              <a:ext cx="320675" cy="322263"/>
            </a:xfrm>
            <a:custGeom>
              <a:avLst/>
              <a:gdLst>
                <a:gd name="T0" fmla="*/ 0 w 21"/>
                <a:gd name="T1" fmla="*/ 6 h 21"/>
                <a:gd name="T2" fmla="*/ 15 w 21"/>
                <a:gd name="T3" fmla="*/ 21 h 21"/>
                <a:gd name="T4" fmla="*/ 21 w 21"/>
                <a:gd name="T5" fmla="*/ 21 h 21"/>
                <a:gd name="T6" fmla="*/ 0 w 21"/>
                <a:gd name="T7" fmla="*/ 0 h 21"/>
                <a:gd name="T8" fmla="*/ 0 w 21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cubicBezTo>
                    <a:pt x="8" y="6"/>
                    <a:pt x="15" y="13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11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20" name="Freeform 58">
              <a:extLst>
                <a:ext uri="{FF2B5EF4-FFF2-40B4-BE49-F238E27FC236}">
                  <a16:creationId xmlns:a16="http://schemas.microsoft.com/office/drawing/2014/main" id="{65C22140-4308-1FE4-ED3D-279C9D8F9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913" y="4432300"/>
              <a:ext cx="490537" cy="506413"/>
            </a:xfrm>
            <a:custGeom>
              <a:avLst/>
              <a:gdLst>
                <a:gd name="T0" fmla="*/ 0 w 32"/>
                <a:gd name="T1" fmla="*/ 7 h 33"/>
                <a:gd name="T2" fmla="*/ 26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  <a:gd name="T8" fmla="*/ 0 w 32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0" y="7"/>
                  </a:moveTo>
                  <a:cubicBezTo>
                    <a:pt x="14" y="7"/>
                    <a:pt x="26" y="19"/>
                    <a:pt x="26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21" name="กลุ่ม 670">
            <a:extLst>
              <a:ext uri="{FF2B5EF4-FFF2-40B4-BE49-F238E27FC236}">
                <a16:creationId xmlns:a16="http://schemas.microsoft.com/office/drawing/2014/main" id="{B8C0A803-ACA4-8DC5-9EA9-89DB5BBE091D}"/>
              </a:ext>
            </a:extLst>
          </p:cNvPr>
          <p:cNvGrpSpPr/>
          <p:nvPr/>
        </p:nvGrpSpPr>
        <p:grpSpPr>
          <a:xfrm>
            <a:off x="7372352" y="4495801"/>
            <a:ext cx="987028" cy="988218"/>
            <a:chOff x="9799638" y="5994400"/>
            <a:chExt cx="1316037" cy="1317625"/>
          </a:xfrm>
        </p:grpSpPr>
        <p:sp>
          <p:nvSpPr>
            <p:cNvPr id="122" name="Oval 59">
              <a:extLst>
                <a:ext uri="{FF2B5EF4-FFF2-40B4-BE49-F238E27FC236}">
                  <a16:creationId xmlns:a16="http://schemas.microsoft.com/office/drawing/2014/main" id="{D08D55A0-81EA-14DF-B948-FEFBA1B27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5994400"/>
              <a:ext cx="1316037" cy="1317625"/>
            </a:xfrm>
            <a:prstGeom prst="ellipse">
              <a:avLst/>
            </a:prstGeom>
            <a:solidFill>
              <a:srgbClr val="49B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23" name="Freeform 60">
              <a:extLst>
                <a:ext uri="{FF2B5EF4-FFF2-40B4-BE49-F238E27FC236}">
                  <a16:creationId xmlns:a16="http://schemas.microsoft.com/office/drawing/2014/main" id="{2F66CAE7-2F3B-D4C0-A6D3-6FE6BD07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3" y="6408738"/>
              <a:ext cx="306387" cy="488950"/>
            </a:xfrm>
            <a:custGeom>
              <a:avLst/>
              <a:gdLst>
                <a:gd name="T0" fmla="*/ 193 w 193"/>
                <a:gd name="T1" fmla="*/ 0 h 308"/>
                <a:gd name="T2" fmla="*/ 135 w 193"/>
                <a:gd name="T3" fmla="*/ 0 h 308"/>
                <a:gd name="T4" fmla="*/ 97 w 193"/>
                <a:gd name="T5" fmla="*/ 58 h 308"/>
                <a:gd name="T6" fmla="*/ 0 w 193"/>
                <a:gd name="T7" fmla="*/ 58 h 308"/>
                <a:gd name="T8" fmla="*/ 0 w 193"/>
                <a:gd name="T9" fmla="*/ 135 h 308"/>
                <a:gd name="T10" fmla="*/ 58 w 193"/>
                <a:gd name="T11" fmla="*/ 135 h 308"/>
                <a:gd name="T12" fmla="*/ 0 w 193"/>
                <a:gd name="T13" fmla="*/ 250 h 308"/>
                <a:gd name="T14" fmla="*/ 0 w 193"/>
                <a:gd name="T15" fmla="*/ 308 h 308"/>
                <a:gd name="T16" fmla="*/ 58 w 193"/>
                <a:gd name="T17" fmla="*/ 308 h 308"/>
                <a:gd name="T18" fmla="*/ 87 w 193"/>
                <a:gd name="T19" fmla="*/ 241 h 308"/>
                <a:gd name="T20" fmla="*/ 193 w 193"/>
                <a:gd name="T21" fmla="*/ 241 h 308"/>
                <a:gd name="T22" fmla="*/ 193 w 193"/>
                <a:gd name="T23" fmla="*/ 164 h 308"/>
                <a:gd name="T24" fmla="*/ 135 w 193"/>
                <a:gd name="T25" fmla="*/ 164 h 308"/>
                <a:gd name="T26" fmla="*/ 193 w 193"/>
                <a:gd name="T27" fmla="*/ 48 h 308"/>
                <a:gd name="T28" fmla="*/ 193 w 193"/>
                <a:gd name="T2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308">
                  <a:moveTo>
                    <a:pt x="193" y="0"/>
                  </a:moveTo>
                  <a:lnTo>
                    <a:pt x="135" y="0"/>
                  </a:lnTo>
                  <a:lnTo>
                    <a:pt x="97" y="58"/>
                  </a:lnTo>
                  <a:lnTo>
                    <a:pt x="0" y="58"/>
                  </a:lnTo>
                  <a:lnTo>
                    <a:pt x="0" y="135"/>
                  </a:lnTo>
                  <a:lnTo>
                    <a:pt x="58" y="135"/>
                  </a:lnTo>
                  <a:lnTo>
                    <a:pt x="0" y="250"/>
                  </a:lnTo>
                  <a:lnTo>
                    <a:pt x="0" y="308"/>
                  </a:lnTo>
                  <a:lnTo>
                    <a:pt x="58" y="308"/>
                  </a:lnTo>
                  <a:lnTo>
                    <a:pt x="87" y="241"/>
                  </a:lnTo>
                  <a:lnTo>
                    <a:pt x="193" y="241"/>
                  </a:lnTo>
                  <a:lnTo>
                    <a:pt x="193" y="164"/>
                  </a:lnTo>
                  <a:lnTo>
                    <a:pt x="135" y="164"/>
                  </a:lnTo>
                  <a:lnTo>
                    <a:pt x="193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24" name="กลุ่ม 2090">
            <a:extLst>
              <a:ext uri="{FF2B5EF4-FFF2-40B4-BE49-F238E27FC236}">
                <a16:creationId xmlns:a16="http://schemas.microsoft.com/office/drawing/2014/main" id="{7D46B81D-D2EE-FCB6-DE8C-F043B4BBEB28}"/>
              </a:ext>
            </a:extLst>
          </p:cNvPr>
          <p:cNvGrpSpPr/>
          <p:nvPr/>
        </p:nvGrpSpPr>
        <p:grpSpPr>
          <a:xfrm>
            <a:off x="10519172" y="7412833"/>
            <a:ext cx="987028" cy="988218"/>
            <a:chOff x="13995400" y="9883775"/>
            <a:chExt cx="1316037" cy="1317625"/>
          </a:xfrm>
        </p:grpSpPr>
        <p:sp>
          <p:nvSpPr>
            <p:cNvPr id="125" name="Oval 61">
              <a:extLst>
                <a:ext uri="{FF2B5EF4-FFF2-40B4-BE49-F238E27FC236}">
                  <a16:creationId xmlns:a16="http://schemas.microsoft.com/office/drawing/2014/main" id="{4043B50A-BBBE-EF77-ED77-B124EE561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9883775"/>
              <a:ext cx="1316037" cy="1317625"/>
            </a:xfrm>
            <a:prstGeom prst="ellipse">
              <a:avLst/>
            </a:prstGeom>
            <a:solidFill>
              <a:srgbClr val="F04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26" name="Freeform 62">
              <a:extLst>
                <a:ext uri="{FF2B5EF4-FFF2-40B4-BE49-F238E27FC236}">
                  <a16:creationId xmlns:a16="http://schemas.microsoft.com/office/drawing/2014/main" id="{60ACCE26-70F9-8BB2-653A-17CE2BF03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77988" y="10328275"/>
              <a:ext cx="550862" cy="428625"/>
            </a:xfrm>
            <a:custGeom>
              <a:avLst/>
              <a:gdLst>
                <a:gd name="T0" fmla="*/ 18 w 36"/>
                <a:gd name="T1" fmla="*/ 0 h 28"/>
                <a:gd name="T2" fmla="*/ 10 w 36"/>
                <a:gd name="T3" fmla="*/ 8 h 28"/>
                <a:gd name="T4" fmla="*/ 10 w 36"/>
                <a:gd name="T5" fmla="*/ 19 h 28"/>
                <a:gd name="T6" fmla="*/ 8 w 36"/>
                <a:gd name="T7" fmla="*/ 21 h 28"/>
                <a:gd name="T8" fmla="*/ 6 w 36"/>
                <a:gd name="T9" fmla="*/ 19 h 28"/>
                <a:gd name="T10" fmla="*/ 6 w 36"/>
                <a:gd name="T11" fmla="*/ 14 h 28"/>
                <a:gd name="T12" fmla="*/ 0 w 36"/>
                <a:gd name="T13" fmla="*/ 14 h 28"/>
                <a:gd name="T14" fmla="*/ 0 w 36"/>
                <a:gd name="T15" fmla="*/ 19 h 28"/>
                <a:gd name="T16" fmla="*/ 8 w 36"/>
                <a:gd name="T17" fmla="*/ 28 h 28"/>
                <a:gd name="T18" fmla="*/ 16 w 36"/>
                <a:gd name="T19" fmla="*/ 19 h 28"/>
                <a:gd name="T20" fmla="*/ 16 w 36"/>
                <a:gd name="T21" fmla="*/ 8 h 28"/>
                <a:gd name="T22" fmla="*/ 18 w 36"/>
                <a:gd name="T23" fmla="*/ 6 h 28"/>
                <a:gd name="T24" fmla="*/ 20 w 36"/>
                <a:gd name="T25" fmla="*/ 8 h 28"/>
                <a:gd name="T26" fmla="*/ 20 w 36"/>
                <a:gd name="T27" fmla="*/ 10 h 28"/>
                <a:gd name="T28" fmla="*/ 22 w 36"/>
                <a:gd name="T29" fmla="*/ 11 h 28"/>
                <a:gd name="T30" fmla="*/ 26 w 36"/>
                <a:gd name="T31" fmla="*/ 10 h 28"/>
                <a:gd name="T32" fmla="*/ 26 w 36"/>
                <a:gd name="T33" fmla="*/ 8 h 28"/>
                <a:gd name="T34" fmla="*/ 18 w 36"/>
                <a:gd name="T35" fmla="*/ 0 h 28"/>
                <a:gd name="T36" fmla="*/ 20 w 36"/>
                <a:gd name="T37" fmla="*/ 14 h 28"/>
                <a:gd name="T38" fmla="*/ 20 w 36"/>
                <a:gd name="T39" fmla="*/ 19 h 28"/>
                <a:gd name="T40" fmla="*/ 28 w 36"/>
                <a:gd name="T41" fmla="*/ 28 h 28"/>
                <a:gd name="T42" fmla="*/ 36 w 36"/>
                <a:gd name="T43" fmla="*/ 19 h 28"/>
                <a:gd name="T44" fmla="*/ 36 w 36"/>
                <a:gd name="T45" fmla="*/ 14 h 28"/>
                <a:gd name="T46" fmla="*/ 30 w 36"/>
                <a:gd name="T47" fmla="*/ 14 h 28"/>
                <a:gd name="T48" fmla="*/ 30 w 36"/>
                <a:gd name="T49" fmla="*/ 19 h 28"/>
                <a:gd name="T50" fmla="*/ 28 w 36"/>
                <a:gd name="T51" fmla="*/ 21 h 28"/>
                <a:gd name="T52" fmla="*/ 26 w 36"/>
                <a:gd name="T53" fmla="*/ 19 h 28"/>
                <a:gd name="T54" fmla="*/ 26 w 36"/>
                <a:gd name="T55" fmla="*/ 14 h 28"/>
                <a:gd name="T56" fmla="*/ 22 w 36"/>
                <a:gd name="T57" fmla="*/ 15 h 28"/>
                <a:gd name="T58" fmla="*/ 20 w 36"/>
                <a:gd name="T5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28">
                  <a:moveTo>
                    <a:pt x="18" y="0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8"/>
                    <a:pt x="8" y="28"/>
                  </a:cubicBezTo>
                  <a:cubicBezTo>
                    <a:pt x="12" y="28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8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22" y="0"/>
                    <a:pt x="18" y="0"/>
                  </a:cubicBezTo>
                  <a:close/>
                  <a:moveTo>
                    <a:pt x="20" y="1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24"/>
                    <a:pt x="23" y="28"/>
                    <a:pt x="28" y="28"/>
                  </a:cubicBezTo>
                  <a:cubicBezTo>
                    <a:pt x="32" y="28"/>
                    <a:pt x="36" y="24"/>
                    <a:pt x="36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1"/>
                    <a:pt x="29" y="21"/>
                    <a:pt x="28" y="21"/>
                  </a:cubicBezTo>
                  <a:cubicBezTo>
                    <a:pt x="27" y="21"/>
                    <a:pt x="26" y="21"/>
                    <a:pt x="26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27" name="กลุ่ม 2089">
            <a:extLst>
              <a:ext uri="{FF2B5EF4-FFF2-40B4-BE49-F238E27FC236}">
                <a16:creationId xmlns:a16="http://schemas.microsoft.com/office/drawing/2014/main" id="{32129A52-ABCD-A3C9-D1AF-B32746BC6DDE}"/>
              </a:ext>
            </a:extLst>
          </p:cNvPr>
          <p:cNvGrpSpPr/>
          <p:nvPr/>
        </p:nvGrpSpPr>
        <p:grpSpPr>
          <a:xfrm>
            <a:off x="8945167" y="7412833"/>
            <a:ext cx="988218" cy="988218"/>
            <a:chOff x="11896725" y="9883775"/>
            <a:chExt cx="1317625" cy="1317625"/>
          </a:xfrm>
        </p:grpSpPr>
        <p:sp>
          <p:nvSpPr>
            <p:cNvPr id="128" name="Oval 63">
              <a:extLst>
                <a:ext uri="{FF2B5EF4-FFF2-40B4-BE49-F238E27FC236}">
                  <a16:creationId xmlns:a16="http://schemas.microsoft.com/office/drawing/2014/main" id="{3DD652D5-BB77-9253-1515-53FE4EFD4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9883775"/>
              <a:ext cx="1317625" cy="1317625"/>
            </a:xfrm>
            <a:prstGeom prst="ellipse">
              <a:avLst/>
            </a:prstGeom>
            <a:solidFill>
              <a:srgbClr val="38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29" name="Freeform 64">
              <a:extLst>
                <a:ext uri="{FF2B5EF4-FFF2-40B4-BE49-F238E27FC236}">
                  <a16:creationId xmlns:a16="http://schemas.microsoft.com/office/drawing/2014/main" id="{ED9AC6D2-7486-B8A8-AEE3-32A2BA16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10344150"/>
              <a:ext cx="198437" cy="182563"/>
            </a:xfrm>
            <a:custGeom>
              <a:avLst/>
              <a:gdLst>
                <a:gd name="T0" fmla="*/ 125 w 125"/>
                <a:gd name="T1" fmla="*/ 115 h 115"/>
                <a:gd name="T2" fmla="*/ 125 w 125"/>
                <a:gd name="T3" fmla="*/ 0 h 115"/>
                <a:gd name="T4" fmla="*/ 0 w 125"/>
                <a:gd name="T5" fmla="*/ 9 h 115"/>
                <a:gd name="T6" fmla="*/ 0 w 125"/>
                <a:gd name="T7" fmla="*/ 115 h 115"/>
                <a:gd name="T8" fmla="*/ 125 w 12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5">
                  <a:moveTo>
                    <a:pt x="125" y="115"/>
                  </a:moveTo>
                  <a:lnTo>
                    <a:pt x="125" y="0"/>
                  </a:lnTo>
                  <a:lnTo>
                    <a:pt x="0" y="9"/>
                  </a:lnTo>
                  <a:lnTo>
                    <a:pt x="0" y="115"/>
                  </a:lnTo>
                  <a:lnTo>
                    <a:pt x="12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30" name="Freeform 65">
              <a:extLst>
                <a:ext uri="{FF2B5EF4-FFF2-40B4-BE49-F238E27FC236}">
                  <a16:creationId xmlns:a16="http://schemas.microsoft.com/office/drawing/2014/main" id="{814D0274-F622-920B-2800-D50F85787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10542588"/>
              <a:ext cx="198437" cy="200025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106 h 126"/>
                <a:gd name="T4" fmla="*/ 125 w 125"/>
                <a:gd name="T5" fmla="*/ 126 h 126"/>
                <a:gd name="T6" fmla="*/ 125 w 125"/>
                <a:gd name="T7" fmla="*/ 0 h 126"/>
                <a:gd name="T8" fmla="*/ 0 w 125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6">
                  <a:moveTo>
                    <a:pt x="0" y="0"/>
                  </a:moveTo>
                  <a:lnTo>
                    <a:pt x="0" y="106"/>
                  </a:lnTo>
                  <a:lnTo>
                    <a:pt x="125" y="126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31" name="Freeform 66">
              <a:extLst>
                <a:ext uri="{FF2B5EF4-FFF2-40B4-BE49-F238E27FC236}">
                  <a16:creationId xmlns:a16="http://schemas.microsoft.com/office/drawing/2014/main" id="{5396F9FF-609F-EF9F-AE02-8BA323D73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75" y="10542588"/>
              <a:ext cx="260350" cy="230188"/>
            </a:xfrm>
            <a:custGeom>
              <a:avLst/>
              <a:gdLst>
                <a:gd name="T0" fmla="*/ 0 w 164"/>
                <a:gd name="T1" fmla="*/ 0 h 145"/>
                <a:gd name="T2" fmla="*/ 0 w 164"/>
                <a:gd name="T3" fmla="*/ 126 h 145"/>
                <a:gd name="T4" fmla="*/ 164 w 164"/>
                <a:gd name="T5" fmla="*/ 145 h 145"/>
                <a:gd name="T6" fmla="*/ 164 w 164"/>
                <a:gd name="T7" fmla="*/ 0 h 145"/>
                <a:gd name="T8" fmla="*/ 0 w 16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5">
                  <a:moveTo>
                    <a:pt x="0" y="0"/>
                  </a:moveTo>
                  <a:lnTo>
                    <a:pt x="0" y="126"/>
                  </a:lnTo>
                  <a:lnTo>
                    <a:pt x="164" y="145"/>
                  </a:lnTo>
                  <a:lnTo>
                    <a:pt x="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32" name="Freeform 67">
              <a:extLst>
                <a:ext uri="{FF2B5EF4-FFF2-40B4-BE49-F238E27FC236}">
                  <a16:creationId xmlns:a16="http://schemas.microsoft.com/office/drawing/2014/main" id="{BADE4E3A-F2DA-4EF2-ADA5-1640E612D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75" y="10298113"/>
              <a:ext cx="260350" cy="228600"/>
            </a:xfrm>
            <a:custGeom>
              <a:avLst/>
              <a:gdLst>
                <a:gd name="T0" fmla="*/ 164 w 164"/>
                <a:gd name="T1" fmla="*/ 144 h 144"/>
                <a:gd name="T2" fmla="*/ 164 w 164"/>
                <a:gd name="T3" fmla="*/ 0 h 144"/>
                <a:gd name="T4" fmla="*/ 0 w 164"/>
                <a:gd name="T5" fmla="*/ 19 h 144"/>
                <a:gd name="T6" fmla="*/ 0 w 164"/>
                <a:gd name="T7" fmla="*/ 144 h 144"/>
                <a:gd name="T8" fmla="*/ 164 w 16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4">
                  <a:moveTo>
                    <a:pt x="164" y="144"/>
                  </a:moveTo>
                  <a:lnTo>
                    <a:pt x="164" y="0"/>
                  </a:lnTo>
                  <a:lnTo>
                    <a:pt x="0" y="19"/>
                  </a:lnTo>
                  <a:lnTo>
                    <a:pt x="0" y="144"/>
                  </a:lnTo>
                  <a:lnTo>
                    <a:pt x="16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33" name="กลุ่ม 2088">
            <a:extLst>
              <a:ext uri="{FF2B5EF4-FFF2-40B4-BE49-F238E27FC236}">
                <a16:creationId xmlns:a16="http://schemas.microsoft.com/office/drawing/2014/main" id="{2C6E704A-DB2D-349E-91A2-288AE68C583C}"/>
              </a:ext>
            </a:extLst>
          </p:cNvPr>
          <p:cNvGrpSpPr/>
          <p:nvPr/>
        </p:nvGrpSpPr>
        <p:grpSpPr>
          <a:xfrm>
            <a:off x="7372352" y="7412833"/>
            <a:ext cx="987028" cy="988218"/>
            <a:chOff x="9799638" y="9883775"/>
            <a:chExt cx="1316037" cy="1317625"/>
          </a:xfrm>
        </p:grpSpPr>
        <p:sp>
          <p:nvSpPr>
            <p:cNvPr id="134" name="Oval 68">
              <a:extLst>
                <a:ext uri="{FF2B5EF4-FFF2-40B4-BE49-F238E27FC236}">
                  <a16:creationId xmlns:a16="http://schemas.microsoft.com/office/drawing/2014/main" id="{80743E5A-8BDE-E720-7B4B-C142BC7A0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9883775"/>
              <a:ext cx="1316037" cy="1317625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35" name="Freeform 69">
              <a:extLst>
                <a:ext uri="{FF2B5EF4-FFF2-40B4-BE49-F238E27FC236}">
                  <a16:creationId xmlns:a16="http://schemas.microsoft.com/office/drawing/2014/main" id="{62580E39-001F-5326-C9B6-4BB57A8A3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10374313"/>
              <a:ext cx="474662" cy="444500"/>
            </a:xfrm>
            <a:custGeom>
              <a:avLst/>
              <a:gdLst>
                <a:gd name="T0" fmla="*/ 31 w 31"/>
                <a:gd name="T1" fmla="*/ 19 h 29"/>
                <a:gd name="T2" fmla="*/ 22 w 31"/>
                <a:gd name="T3" fmla="*/ 28 h 29"/>
                <a:gd name="T4" fmla="*/ 15 w 31"/>
                <a:gd name="T5" fmla="*/ 27 h 29"/>
                <a:gd name="T6" fmla="*/ 11 w 31"/>
                <a:gd name="T7" fmla="*/ 28 h 29"/>
                <a:gd name="T8" fmla="*/ 5 w 31"/>
                <a:gd name="T9" fmla="*/ 24 h 29"/>
                <a:gd name="T10" fmla="*/ 2 w 31"/>
                <a:gd name="T11" fmla="*/ 20 h 29"/>
                <a:gd name="T12" fmla="*/ 1 w 31"/>
                <a:gd name="T13" fmla="*/ 8 h 29"/>
                <a:gd name="T14" fmla="*/ 7 w 31"/>
                <a:gd name="T15" fmla="*/ 2 h 29"/>
                <a:gd name="T16" fmla="*/ 15 w 31"/>
                <a:gd name="T17" fmla="*/ 3 h 29"/>
                <a:gd name="T18" fmla="*/ 19 w 31"/>
                <a:gd name="T19" fmla="*/ 2 h 29"/>
                <a:gd name="T20" fmla="*/ 30 w 31"/>
                <a:gd name="T21" fmla="*/ 5 h 29"/>
                <a:gd name="T22" fmla="*/ 30 w 31"/>
                <a:gd name="T23" fmla="*/ 5 h 29"/>
                <a:gd name="T24" fmla="*/ 31 w 31"/>
                <a:gd name="T25" fmla="*/ 19 h 29"/>
                <a:gd name="T26" fmla="*/ 3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31" y="19"/>
                  </a:moveTo>
                  <a:cubicBezTo>
                    <a:pt x="29" y="23"/>
                    <a:pt x="26" y="29"/>
                    <a:pt x="22" y="28"/>
                  </a:cubicBezTo>
                  <a:cubicBezTo>
                    <a:pt x="19" y="28"/>
                    <a:pt x="18" y="26"/>
                    <a:pt x="15" y="27"/>
                  </a:cubicBezTo>
                  <a:cubicBezTo>
                    <a:pt x="13" y="27"/>
                    <a:pt x="12" y="28"/>
                    <a:pt x="11" y="28"/>
                  </a:cubicBezTo>
                  <a:cubicBezTo>
                    <a:pt x="8" y="28"/>
                    <a:pt x="6" y="26"/>
                    <a:pt x="5" y="24"/>
                  </a:cubicBezTo>
                  <a:cubicBezTo>
                    <a:pt x="4" y="23"/>
                    <a:pt x="3" y="21"/>
                    <a:pt x="2" y="20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2" y="5"/>
                    <a:pt x="4" y="3"/>
                    <a:pt x="7" y="2"/>
                  </a:cubicBezTo>
                  <a:cubicBezTo>
                    <a:pt x="11" y="0"/>
                    <a:pt x="14" y="2"/>
                    <a:pt x="15" y="3"/>
                  </a:cubicBezTo>
                  <a:cubicBezTo>
                    <a:pt x="17" y="3"/>
                    <a:pt x="17" y="2"/>
                    <a:pt x="19" y="2"/>
                  </a:cubicBezTo>
                  <a:cubicBezTo>
                    <a:pt x="22" y="1"/>
                    <a:pt x="27" y="1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9"/>
                    <a:pt x="25" y="15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36" name="Freeform 70">
              <a:extLst>
                <a:ext uri="{FF2B5EF4-FFF2-40B4-BE49-F238E27FC236}">
                  <a16:creationId xmlns:a16="http://schemas.microsoft.com/office/drawing/2014/main" id="{02837BAB-3CDC-FD2E-A5F8-D3F760909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10266363"/>
              <a:ext cx="122237" cy="138113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2 h 9"/>
                <a:gd name="T4" fmla="*/ 1 w 8"/>
                <a:gd name="T5" fmla="*/ 9 h 9"/>
                <a:gd name="T6" fmla="*/ 1 w 8"/>
                <a:gd name="T7" fmla="*/ 9 h 9"/>
                <a:gd name="T8" fmla="*/ 0 w 8"/>
                <a:gd name="T9" fmla="*/ 7 h 9"/>
                <a:gd name="T10" fmla="*/ 7 w 8"/>
                <a:gd name="T11" fmla="*/ 0 h 9"/>
                <a:gd name="T12" fmla="*/ 8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8" y="5"/>
                    <a:pt x="4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4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37" name="กลุ่ม 2091">
            <a:extLst>
              <a:ext uri="{FF2B5EF4-FFF2-40B4-BE49-F238E27FC236}">
                <a16:creationId xmlns:a16="http://schemas.microsoft.com/office/drawing/2014/main" id="{557227CB-F6B6-94AC-CF42-04498D61885C}"/>
              </a:ext>
            </a:extLst>
          </p:cNvPr>
          <p:cNvGrpSpPr/>
          <p:nvPr/>
        </p:nvGrpSpPr>
        <p:grpSpPr>
          <a:xfrm>
            <a:off x="12091991" y="7412833"/>
            <a:ext cx="988218" cy="988218"/>
            <a:chOff x="16092488" y="9883775"/>
            <a:chExt cx="1317625" cy="1317625"/>
          </a:xfrm>
        </p:grpSpPr>
        <p:sp>
          <p:nvSpPr>
            <p:cNvPr id="138" name="Oval 71">
              <a:extLst>
                <a:ext uri="{FF2B5EF4-FFF2-40B4-BE49-F238E27FC236}">
                  <a16:creationId xmlns:a16="http://schemas.microsoft.com/office/drawing/2014/main" id="{270F23FD-A017-934C-E247-57FD44E0A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9883775"/>
              <a:ext cx="1317625" cy="1317625"/>
            </a:xfrm>
            <a:prstGeom prst="ellipse">
              <a:avLst/>
            </a:prstGeom>
            <a:solidFill>
              <a:srgbClr val="82B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39" name="Freeform 72">
              <a:extLst>
                <a:ext uri="{FF2B5EF4-FFF2-40B4-BE49-F238E27FC236}">
                  <a16:creationId xmlns:a16="http://schemas.microsoft.com/office/drawing/2014/main" id="{3AFB9A18-28A6-A5AF-5EEA-078A79B1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5075" y="10282238"/>
              <a:ext cx="582612" cy="550863"/>
            </a:xfrm>
            <a:custGeom>
              <a:avLst/>
              <a:gdLst>
                <a:gd name="T0" fmla="*/ 10 w 38"/>
                <a:gd name="T1" fmla="*/ 21 h 36"/>
                <a:gd name="T2" fmla="*/ 10 w 38"/>
                <a:gd name="T3" fmla="*/ 18 h 36"/>
                <a:gd name="T4" fmla="*/ 18 w 38"/>
                <a:gd name="T5" fmla="*/ 3 h 36"/>
                <a:gd name="T6" fmla="*/ 25 w 38"/>
                <a:gd name="T7" fmla="*/ 0 h 36"/>
                <a:gd name="T8" fmla="*/ 29 w 38"/>
                <a:gd name="T9" fmla="*/ 1 h 36"/>
                <a:gd name="T10" fmla="*/ 31 w 38"/>
                <a:gd name="T11" fmla="*/ 5 h 36"/>
                <a:gd name="T12" fmla="*/ 13 w 38"/>
                <a:gd name="T13" fmla="*/ 32 h 36"/>
                <a:gd name="T14" fmla="*/ 7 w 38"/>
                <a:gd name="T15" fmla="*/ 9 h 36"/>
                <a:gd name="T16" fmla="*/ 8 w 38"/>
                <a:gd name="T17" fmla="*/ 10 h 36"/>
                <a:gd name="T18" fmla="*/ 10 w 38"/>
                <a:gd name="T19" fmla="*/ 21 h 36"/>
                <a:gd name="T20" fmla="*/ 10 w 38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6">
                  <a:moveTo>
                    <a:pt x="10" y="21"/>
                  </a:moveTo>
                  <a:cubicBezTo>
                    <a:pt x="10" y="20"/>
                    <a:pt x="10" y="19"/>
                    <a:pt x="10" y="18"/>
                  </a:cubicBezTo>
                  <a:cubicBezTo>
                    <a:pt x="11" y="12"/>
                    <a:pt x="13" y="7"/>
                    <a:pt x="18" y="3"/>
                  </a:cubicBezTo>
                  <a:cubicBezTo>
                    <a:pt x="20" y="1"/>
                    <a:pt x="21" y="1"/>
                    <a:pt x="25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0" y="2"/>
                    <a:pt x="30" y="4"/>
                    <a:pt x="31" y="5"/>
                  </a:cubicBezTo>
                  <a:cubicBezTo>
                    <a:pt x="38" y="27"/>
                    <a:pt x="24" y="36"/>
                    <a:pt x="13" y="32"/>
                  </a:cubicBezTo>
                  <a:cubicBezTo>
                    <a:pt x="3" y="29"/>
                    <a:pt x="0" y="16"/>
                    <a:pt x="7" y="9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6" y="17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  <p:grpSp>
        <p:nvGrpSpPr>
          <p:cNvPr id="140" name="กลุ่ม 2092">
            <a:extLst>
              <a:ext uri="{FF2B5EF4-FFF2-40B4-BE49-F238E27FC236}">
                <a16:creationId xmlns:a16="http://schemas.microsoft.com/office/drawing/2014/main" id="{EC603EAB-DE11-AA7F-4770-D9B1A022572C}"/>
              </a:ext>
            </a:extLst>
          </p:cNvPr>
          <p:cNvGrpSpPr/>
          <p:nvPr/>
        </p:nvGrpSpPr>
        <p:grpSpPr>
          <a:xfrm>
            <a:off x="13665994" y="7412833"/>
            <a:ext cx="987028" cy="988218"/>
            <a:chOff x="18191163" y="9883775"/>
            <a:chExt cx="1316037" cy="1317625"/>
          </a:xfrm>
        </p:grpSpPr>
        <p:sp>
          <p:nvSpPr>
            <p:cNvPr id="141" name="Oval 73">
              <a:extLst>
                <a:ext uri="{FF2B5EF4-FFF2-40B4-BE49-F238E27FC236}">
                  <a16:creationId xmlns:a16="http://schemas.microsoft.com/office/drawing/2014/main" id="{6CF31AE5-C689-7D80-FDF0-4FD71A0BB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9883775"/>
              <a:ext cx="1316037" cy="1317625"/>
            </a:xfrm>
            <a:prstGeom prst="ellipse">
              <a:avLst/>
            </a:prstGeom>
            <a:solidFill>
              <a:srgbClr val="53A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42" name="Freeform 74">
              <a:extLst>
                <a:ext uri="{FF2B5EF4-FFF2-40B4-BE49-F238E27FC236}">
                  <a16:creationId xmlns:a16="http://schemas.microsoft.com/office/drawing/2014/main" id="{320F7082-1CF7-169A-4A11-4AC8B7942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0" y="10282238"/>
              <a:ext cx="292100" cy="520700"/>
            </a:xfrm>
            <a:custGeom>
              <a:avLst/>
              <a:gdLst>
                <a:gd name="T0" fmla="*/ 184 w 184"/>
                <a:gd name="T1" fmla="*/ 106 h 328"/>
                <a:gd name="T2" fmla="*/ 58 w 184"/>
                <a:gd name="T3" fmla="*/ 328 h 328"/>
                <a:gd name="T4" fmla="*/ 0 w 184"/>
                <a:gd name="T5" fmla="*/ 212 h 328"/>
                <a:gd name="T6" fmla="*/ 126 w 184"/>
                <a:gd name="T7" fmla="*/ 0 h 328"/>
                <a:gd name="T8" fmla="*/ 184 w 184"/>
                <a:gd name="T9" fmla="*/ 10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28">
                  <a:moveTo>
                    <a:pt x="184" y="106"/>
                  </a:moveTo>
                  <a:lnTo>
                    <a:pt x="58" y="328"/>
                  </a:lnTo>
                  <a:lnTo>
                    <a:pt x="0" y="212"/>
                  </a:lnTo>
                  <a:lnTo>
                    <a:pt x="126" y="0"/>
                  </a:lnTo>
                  <a:lnTo>
                    <a:pt x="18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43" name="Freeform 75">
              <a:extLst>
                <a:ext uri="{FF2B5EF4-FFF2-40B4-BE49-F238E27FC236}">
                  <a16:creationId xmlns:a16="http://schemas.microsoft.com/office/drawing/2014/main" id="{254C130F-6D5F-FA8C-44CA-AE2002288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6313" y="10266363"/>
              <a:ext cx="398462" cy="352425"/>
            </a:xfrm>
            <a:custGeom>
              <a:avLst/>
              <a:gdLst>
                <a:gd name="T0" fmla="*/ 251 w 251"/>
                <a:gd name="T1" fmla="*/ 222 h 222"/>
                <a:gd name="T2" fmla="*/ 126 w 251"/>
                <a:gd name="T3" fmla="*/ 222 h 222"/>
                <a:gd name="T4" fmla="*/ 0 w 251"/>
                <a:gd name="T5" fmla="*/ 0 h 222"/>
                <a:gd name="T6" fmla="*/ 126 w 251"/>
                <a:gd name="T7" fmla="*/ 0 h 222"/>
                <a:gd name="T8" fmla="*/ 251 w 25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22">
                  <a:moveTo>
                    <a:pt x="251" y="222"/>
                  </a:moveTo>
                  <a:lnTo>
                    <a:pt x="126" y="222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251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  <p:sp>
          <p:nvSpPr>
            <p:cNvPr id="144" name="Freeform 76">
              <a:extLst>
                <a:ext uri="{FF2B5EF4-FFF2-40B4-BE49-F238E27FC236}">
                  <a16:creationId xmlns:a16="http://schemas.microsoft.com/office/drawing/2014/main" id="{E3B811D1-2FAF-C1EB-453C-170FC994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9950" y="10634663"/>
              <a:ext cx="504825" cy="168275"/>
            </a:xfrm>
            <a:custGeom>
              <a:avLst/>
              <a:gdLst>
                <a:gd name="T0" fmla="*/ 318 w 318"/>
                <a:gd name="T1" fmla="*/ 0 h 106"/>
                <a:gd name="T2" fmla="*/ 260 w 318"/>
                <a:gd name="T3" fmla="*/ 106 h 106"/>
                <a:gd name="T4" fmla="*/ 0 w 318"/>
                <a:gd name="T5" fmla="*/ 106 h 106"/>
                <a:gd name="T6" fmla="*/ 67 w 318"/>
                <a:gd name="T7" fmla="*/ 0 h 106"/>
                <a:gd name="T8" fmla="*/ 318 w 31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06">
                  <a:moveTo>
                    <a:pt x="318" y="0"/>
                  </a:moveTo>
                  <a:lnTo>
                    <a:pt x="260" y="106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/>
            </a:p>
          </p:txBody>
        </p:sp>
      </p:grpSp>
    </p:spTree>
    <p:extLst>
      <p:ext uri="{BB962C8B-B14F-4D97-AF65-F5344CB8AC3E}">
        <p14:creationId xmlns:p14="http://schemas.microsoft.com/office/powerpoint/2010/main" val="392029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7010" y="156950"/>
            <a:ext cx="18250990" cy="2417973"/>
            <a:chOff x="0" y="0"/>
            <a:chExt cx="24334654" cy="3223965"/>
          </a:xfrm>
        </p:grpSpPr>
        <p:grpSp>
          <p:nvGrpSpPr>
            <p:cNvPr id="6" name="Group 6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 rot="-10800000">
            <a:off x="18505" y="7712077"/>
            <a:ext cx="18250990" cy="2417973"/>
            <a:chOff x="0" y="0"/>
            <a:chExt cx="24334654" cy="3223965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12041780" y="-11447206"/>
              <a:ext cx="251093" cy="24334654"/>
              <a:chOff x="0" y="0"/>
              <a:chExt cx="49599" cy="480684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5400000">
              <a:off x="12041780" y="-12041780"/>
              <a:ext cx="251093" cy="24334654"/>
              <a:chOff x="0" y="0"/>
              <a:chExt cx="49599" cy="480684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5400000">
              <a:off x="12041780" y="-10852632"/>
              <a:ext cx="251093" cy="24334654"/>
              <a:chOff x="0" y="0"/>
              <a:chExt cx="49599" cy="48068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5400000">
              <a:off x="12041780" y="-10258057"/>
              <a:ext cx="251093" cy="24334654"/>
              <a:chOff x="0" y="0"/>
              <a:chExt cx="49599" cy="480684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12041780" y="-9663483"/>
              <a:ext cx="251093" cy="24334654"/>
              <a:chOff x="0" y="0"/>
              <a:chExt cx="49599" cy="480684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12041780" y="-9068909"/>
              <a:ext cx="251093" cy="24334654"/>
              <a:chOff x="0" y="0"/>
              <a:chExt cx="49599" cy="480684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9599" cy="4806845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4806845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745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49599" cy="4854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" name="Google Shape;13884;p27">
            <a:extLst>
              <a:ext uri="{FF2B5EF4-FFF2-40B4-BE49-F238E27FC236}">
                <a16:creationId xmlns:a16="http://schemas.microsoft.com/office/drawing/2014/main" id="{B34BC45B-341C-6831-26CD-68260A04F47A}"/>
              </a:ext>
            </a:extLst>
          </p:cNvPr>
          <p:cNvSpPr/>
          <p:nvPr/>
        </p:nvSpPr>
        <p:spPr>
          <a:xfrm>
            <a:off x="2085627" y="3535582"/>
            <a:ext cx="724894" cy="709228"/>
          </a:xfrm>
          <a:custGeom>
            <a:avLst/>
            <a:gdLst/>
            <a:ahLst/>
            <a:cxnLst/>
            <a:rect l="l" t="t" r="r" b="b"/>
            <a:pathLst>
              <a:path w="12123" h="11861" extrusionOk="0">
                <a:moveTo>
                  <a:pt x="5740" y="334"/>
                </a:moveTo>
                <a:lnTo>
                  <a:pt x="5740" y="1596"/>
                </a:lnTo>
                <a:cubicBezTo>
                  <a:pt x="5621" y="1596"/>
                  <a:pt x="5502" y="1596"/>
                  <a:pt x="5383" y="1644"/>
                </a:cubicBezTo>
                <a:cubicBezTo>
                  <a:pt x="4382" y="1763"/>
                  <a:pt x="3478" y="2192"/>
                  <a:pt x="2811" y="2906"/>
                </a:cubicBezTo>
                <a:lnTo>
                  <a:pt x="2644" y="3073"/>
                </a:lnTo>
                <a:lnTo>
                  <a:pt x="1668" y="2263"/>
                </a:lnTo>
                <a:cubicBezTo>
                  <a:pt x="1668" y="2263"/>
                  <a:pt x="1930" y="1953"/>
                  <a:pt x="1977" y="1953"/>
                </a:cubicBezTo>
                <a:cubicBezTo>
                  <a:pt x="2858" y="1072"/>
                  <a:pt x="4001" y="501"/>
                  <a:pt x="5240" y="358"/>
                </a:cubicBezTo>
                <a:cubicBezTo>
                  <a:pt x="5383" y="334"/>
                  <a:pt x="5549" y="334"/>
                  <a:pt x="5692" y="334"/>
                </a:cubicBezTo>
                <a:close/>
                <a:moveTo>
                  <a:pt x="6073" y="382"/>
                </a:moveTo>
                <a:cubicBezTo>
                  <a:pt x="7502" y="405"/>
                  <a:pt x="8836" y="1001"/>
                  <a:pt x="9860" y="2025"/>
                </a:cubicBezTo>
                <a:cubicBezTo>
                  <a:pt x="10860" y="3025"/>
                  <a:pt x="11432" y="4382"/>
                  <a:pt x="11479" y="5811"/>
                </a:cubicBezTo>
                <a:lnTo>
                  <a:pt x="10217" y="5811"/>
                </a:lnTo>
                <a:cubicBezTo>
                  <a:pt x="10146" y="4406"/>
                  <a:pt x="9431" y="3144"/>
                  <a:pt x="8264" y="2382"/>
                </a:cubicBezTo>
                <a:cubicBezTo>
                  <a:pt x="8239" y="2357"/>
                  <a:pt x="8212" y="2347"/>
                  <a:pt x="8183" y="2347"/>
                </a:cubicBezTo>
                <a:cubicBezTo>
                  <a:pt x="8129" y="2347"/>
                  <a:pt x="8073" y="2383"/>
                  <a:pt x="8026" y="2430"/>
                </a:cubicBezTo>
                <a:cubicBezTo>
                  <a:pt x="7978" y="2525"/>
                  <a:pt x="8002" y="2620"/>
                  <a:pt x="8098" y="2668"/>
                </a:cubicBezTo>
                <a:cubicBezTo>
                  <a:pt x="9217" y="3430"/>
                  <a:pt x="9884" y="4644"/>
                  <a:pt x="9884" y="5978"/>
                </a:cubicBezTo>
                <a:cubicBezTo>
                  <a:pt x="9884" y="8098"/>
                  <a:pt x="8098" y="9884"/>
                  <a:pt x="5930" y="9884"/>
                </a:cubicBezTo>
                <a:cubicBezTo>
                  <a:pt x="3763" y="9884"/>
                  <a:pt x="1977" y="8098"/>
                  <a:pt x="1977" y="5930"/>
                </a:cubicBezTo>
                <a:cubicBezTo>
                  <a:pt x="1977" y="5049"/>
                  <a:pt x="2263" y="4192"/>
                  <a:pt x="2763" y="3501"/>
                </a:cubicBezTo>
                <a:cubicBezTo>
                  <a:pt x="3263" y="2835"/>
                  <a:pt x="4025" y="2311"/>
                  <a:pt x="4835" y="2120"/>
                </a:cubicBezTo>
                <a:cubicBezTo>
                  <a:pt x="5168" y="2025"/>
                  <a:pt x="5549" y="1953"/>
                  <a:pt x="5930" y="1953"/>
                </a:cubicBezTo>
                <a:cubicBezTo>
                  <a:pt x="6431" y="1953"/>
                  <a:pt x="6931" y="2049"/>
                  <a:pt x="7407" y="2263"/>
                </a:cubicBezTo>
                <a:cubicBezTo>
                  <a:pt x="7423" y="2267"/>
                  <a:pt x="7440" y="2269"/>
                  <a:pt x="7457" y="2269"/>
                </a:cubicBezTo>
                <a:cubicBezTo>
                  <a:pt x="7540" y="2269"/>
                  <a:pt x="7625" y="2223"/>
                  <a:pt x="7645" y="2144"/>
                </a:cubicBezTo>
                <a:cubicBezTo>
                  <a:pt x="7645" y="2049"/>
                  <a:pt x="7621" y="2001"/>
                  <a:pt x="7526" y="1953"/>
                </a:cubicBezTo>
                <a:cubicBezTo>
                  <a:pt x="7050" y="1787"/>
                  <a:pt x="6573" y="1668"/>
                  <a:pt x="6073" y="1668"/>
                </a:cubicBezTo>
                <a:lnTo>
                  <a:pt x="6073" y="382"/>
                </a:lnTo>
                <a:close/>
                <a:moveTo>
                  <a:pt x="5502" y="1"/>
                </a:moveTo>
                <a:cubicBezTo>
                  <a:pt x="5264" y="24"/>
                  <a:pt x="5002" y="48"/>
                  <a:pt x="4764" y="96"/>
                </a:cubicBezTo>
                <a:cubicBezTo>
                  <a:pt x="4478" y="144"/>
                  <a:pt x="4144" y="239"/>
                  <a:pt x="3835" y="358"/>
                </a:cubicBezTo>
                <a:cubicBezTo>
                  <a:pt x="3073" y="644"/>
                  <a:pt x="2334" y="1120"/>
                  <a:pt x="1739" y="1715"/>
                </a:cubicBezTo>
                <a:cubicBezTo>
                  <a:pt x="596" y="2858"/>
                  <a:pt x="1" y="4335"/>
                  <a:pt x="1" y="5930"/>
                </a:cubicBezTo>
                <a:cubicBezTo>
                  <a:pt x="1" y="7431"/>
                  <a:pt x="572" y="8860"/>
                  <a:pt x="1572" y="9979"/>
                </a:cubicBezTo>
                <a:cubicBezTo>
                  <a:pt x="1612" y="10005"/>
                  <a:pt x="1665" y="10024"/>
                  <a:pt x="1713" y="10024"/>
                </a:cubicBezTo>
                <a:cubicBezTo>
                  <a:pt x="1753" y="10024"/>
                  <a:pt x="1789" y="10011"/>
                  <a:pt x="1811" y="9979"/>
                </a:cubicBezTo>
                <a:cubicBezTo>
                  <a:pt x="1882" y="9907"/>
                  <a:pt x="1906" y="9788"/>
                  <a:pt x="1811" y="9717"/>
                </a:cubicBezTo>
                <a:cubicBezTo>
                  <a:pt x="858" y="8693"/>
                  <a:pt x="334" y="7335"/>
                  <a:pt x="334" y="5907"/>
                </a:cubicBezTo>
                <a:cubicBezTo>
                  <a:pt x="334" y="4692"/>
                  <a:pt x="715" y="3501"/>
                  <a:pt x="1453" y="2549"/>
                </a:cubicBezTo>
                <a:lnTo>
                  <a:pt x="2477" y="3358"/>
                </a:lnTo>
                <a:cubicBezTo>
                  <a:pt x="1930" y="4097"/>
                  <a:pt x="1620" y="5025"/>
                  <a:pt x="1620" y="6002"/>
                </a:cubicBezTo>
                <a:cubicBezTo>
                  <a:pt x="1644" y="8336"/>
                  <a:pt x="3549" y="10193"/>
                  <a:pt x="5859" y="10241"/>
                </a:cubicBezTo>
                <a:cubicBezTo>
                  <a:pt x="5874" y="10241"/>
                  <a:pt x="5889" y="10241"/>
                  <a:pt x="5904" y="10241"/>
                </a:cubicBezTo>
                <a:cubicBezTo>
                  <a:pt x="8241" y="10241"/>
                  <a:pt x="10146" y="8392"/>
                  <a:pt x="10241" y="6097"/>
                </a:cubicBezTo>
                <a:lnTo>
                  <a:pt x="11527" y="6097"/>
                </a:lnTo>
                <a:cubicBezTo>
                  <a:pt x="11503" y="7526"/>
                  <a:pt x="10908" y="8860"/>
                  <a:pt x="9884" y="9884"/>
                </a:cubicBezTo>
                <a:cubicBezTo>
                  <a:pt x="8836" y="10908"/>
                  <a:pt x="7407" y="11503"/>
                  <a:pt x="5930" y="11503"/>
                </a:cubicBezTo>
                <a:cubicBezTo>
                  <a:pt x="4644" y="11503"/>
                  <a:pt x="3406" y="11074"/>
                  <a:pt x="2382" y="10265"/>
                </a:cubicBezTo>
                <a:cubicBezTo>
                  <a:pt x="2338" y="10231"/>
                  <a:pt x="2299" y="10214"/>
                  <a:pt x="2262" y="10214"/>
                </a:cubicBezTo>
                <a:cubicBezTo>
                  <a:pt x="2220" y="10214"/>
                  <a:pt x="2182" y="10237"/>
                  <a:pt x="2144" y="10288"/>
                </a:cubicBezTo>
                <a:cubicBezTo>
                  <a:pt x="2096" y="10384"/>
                  <a:pt x="2096" y="10479"/>
                  <a:pt x="2168" y="10527"/>
                </a:cubicBezTo>
                <a:cubicBezTo>
                  <a:pt x="3216" y="11384"/>
                  <a:pt x="4549" y="11860"/>
                  <a:pt x="5930" y="11860"/>
                </a:cubicBezTo>
                <a:cubicBezTo>
                  <a:pt x="7931" y="11860"/>
                  <a:pt x="9741" y="10908"/>
                  <a:pt x="10908" y="9193"/>
                </a:cubicBezTo>
                <a:cubicBezTo>
                  <a:pt x="11312" y="8574"/>
                  <a:pt x="11622" y="7859"/>
                  <a:pt x="11765" y="7097"/>
                </a:cubicBezTo>
                <a:cubicBezTo>
                  <a:pt x="12122" y="5097"/>
                  <a:pt x="11527" y="3120"/>
                  <a:pt x="10122" y="1715"/>
                </a:cubicBezTo>
                <a:cubicBezTo>
                  <a:pt x="9002" y="596"/>
                  <a:pt x="7502" y="1"/>
                  <a:pt x="5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3" name="Google Shape;13885;p27">
            <a:extLst>
              <a:ext uri="{FF2B5EF4-FFF2-40B4-BE49-F238E27FC236}">
                <a16:creationId xmlns:a16="http://schemas.microsoft.com/office/drawing/2014/main" id="{04286FC7-7A32-E037-5F11-57C4EA828DBA}"/>
              </a:ext>
            </a:extLst>
          </p:cNvPr>
          <p:cNvGrpSpPr/>
          <p:nvPr/>
        </p:nvGrpSpPr>
        <p:grpSpPr>
          <a:xfrm>
            <a:off x="5083317" y="3535513"/>
            <a:ext cx="713474" cy="706478"/>
            <a:chOff x="3192838" y="1931233"/>
            <a:chExt cx="298300" cy="295375"/>
          </a:xfrm>
        </p:grpSpPr>
        <p:sp>
          <p:nvSpPr>
            <p:cNvPr id="4" name="Google Shape;13886;p27">
              <a:extLst>
                <a:ext uri="{FF2B5EF4-FFF2-40B4-BE49-F238E27FC236}">
                  <a16:creationId xmlns:a16="http://schemas.microsoft.com/office/drawing/2014/main" id="{6F5CBE55-6A1B-A152-6B26-CA714083497D}"/>
                </a:ext>
              </a:extLst>
            </p:cNvPr>
            <p:cNvSpPr/>
            <p:nvPr/>
          </p:nvSpPr>
          <p:spPr>
            <a:xfrm>
              <a:off x="3192838" y="1931233"/>
              <a:ext cx="91700" cy="295375"/>
            </a:xfrm>
            <a:custGeom>
              <a:avLst/>
              <a:gdLst/>
              <a:ahLst/>
              <a:cxnLst/>
              <a:rect l="l" t="t" r="r" b="b"/>
              <a:pathLst>
                <a:path w="3668" h="11815" extrusionOk="0">
                  <a:moveTo>
                    <a:pt x="1858" y="336"/>
                  </a:moveTo>
                  <a:cubicBezTo>
                    <a:pt x="2239" y="336"/>
                    <a:pt x="2596" y="479"/>
                    <a:pt x="2882" y="741"/>
                  </a:cubicBezTo>
                  <a:cubicBezTo>
                    <a:pt x="3168" y="1003"/>
                    <a:pt x="3311" y="1384"/>
                    <a:pt x="3311" y="1789"/>
                  </a:cubicBezTo>
                  <a:cubicBezTo>
                    <a:pt x="3311" y="2479"/>
                    <a:pt x="2930" y="3003"/>
                    <a:pt x="2311" y="3218"/>
                  </a:cubicBezTo>
                  <a:cubicBezTo>
                    <a:pt x="2263" y="3218"/>
                    <a:pt x="2239" y="3241"/>
                    <a:pt x="2215" y="3265"/>
                  </a:cubicBezTo>
                  <a:lnTo>
                    <a:pt x="1858" y="3765"/>
                  </a:lnTo>
                  <a:lnTo>
                    <a:pt x="1501" y="3265"/>
                  </a:lnTo>
                  <a:cubicBezTo>
                    <a:pt x="1477" y="3241"/>
                    <a:pt x="1453" y="3218"/>
                    <a:pt x="1406" y="3218"/>
                  </a:cubicBezTo>
                  <a:cubicBezTo>
                    <a:pt x="786" y="3003"/>
                    <a:pt x="358" y="2408"/>
                    <a:pt x="405" y="1765"/>
                  </a:cubicBezTo>
                  <a:cubicBezTo>
                    <a:pt x="429" y="979"/>
                    <a:pt x="1048" y="360"/>
                    <a:pt x="1834" y="336"/>
                  </a:cubicBezTo>
                  <a:close/>
                  <a:moveTo>
                    <a:pt x="1923" y="0"/>
                  </a:moveTo>
                  <a:cubicBezTo>
                    <a:pt x="1894" y="0"/>
                    <a:pt x="1864" y="1"/>
                    <a:pt x="1834" y="3"/>
                  </a:cubicBezTo>
                  <a:cubicBezTo>
                    <a:pt x="882" y="26"/>
                    <a:pt x="72" y="812"/>
                    <a:pt x="48" y="1765"/>
                  </a:cubicBezTo>
                  <a:lnTo>
                    <a:pt x="48" y="1813"/>
                  </a:lnTo>
                  <a:lnTo>
                    <a:pt x="48" y="5766"/>
                  </a:lnTo>
                  <a:cubicBezTo>
                    <a:pt x="48" y="5861"/>
                    <a:pt x="96" y="5956"/>
                    <a:pt x="191" y="5956"/>
                  </a:cubicBezTo>
                  <a:cubicBezTo>
                    <a:pt x="310" y="5956"/>
                    <a:pt x="405" y="5885"/>
                    <a:pt x="405" y="5766"/>
                  </a:cubicBezTo>
                  <a:lnTo>
                    <a:pt x="405" y="2884"/>
                  </a:lnTo>
                  <a:cubicBezTo>
                    <a:pt x="620" y="3194"/>
                    <a:pt x="905" y="3432"/>
                    <a:pt x="1263" y="3551"/>
                  </a:cubicBezTo>
                  <a:lnTo>
                    <a:pt x="1668" y="4099"/>
                  </a:lnTo>
                  <a:cubicBezTo>
                    <a:pt x="1722" y="4171"/>
                    <a:pt x="1818" y="4203"/>
                    <a:pt x="1903" y="4203"/>
                  </a:cubicBezTo>
                  <a:cubicBezTo>
                    <a:pt x="1929" y="4203"/>
                    <a:pt x="1955" y="4200"/>
                    <a:pt x="1977" y="4194"/>
                  </a:cubicBezTo>
                  <a:lnTo>
                    <a:pt x="2072" y="4099"/>
                  </a:lnTo>
                  <a:lnTo>
                    <a:pt x="2477" y="3551"/>
                  </a:lnTo>
                  <a:cubicBezTo>
                    <a:pt x="2834" y="3432"/>
                    <a:pt x="3144" y="3194"/>
                    <a:pt x="3335" y="2884"/>
                  </a:cubicBezTo>
                  <a:lnTo>
                    <a:pt x="3335" y="11434"/>
                  </a:lnTo>
                  <a:cubicBezTo>
                    <a:pt x="3335" y="11457"/>
                    <a:pt x="3311" y="11481"/>
                    <a:pt x="3287" y="11481"/>
                  </a:cubicBezTo>
                  <a:lnTo>
                    <a:pt x="429" y="11481"/>
                  </a:lnTo>
                  <a:cubicBezTo>
                    <a:pt x="405" y="11481"/>
                    <a:pt x="358" y="11457"/>
                    <a:pt x="358" y="11434"/>
                  </a:cubicBezTo>
                  <a:lnTo>
                    <a:pt x="358" y="6575"/>
                  </a:lnTo>
                  <a:cubicBezTo>
                    <a:pt x="358" y="6480"/>
                    <a:pt x="310" y="6409"/>
                    <a:pt x="215" y="6409"/>
                  </a:cubicBezTo>
                  <a:cubicBezTo>
                    <a:pt x="96" y="6409"/>
                    <a:pt x="1" y="6456"/>
                    <a:pt x="1" y="6575"/>
                  </a:cubicBezTo>
                  <a:lnTo>
                    <a:pt x="1" y="11434"/>
                  </a:lnTo>
                  <a:cubicBezTo>
                    <a:pt x="1" y="11648"/>
                    <a:pt x="191" y="11815"/>
                    <a:pt x="405" y="11815"/>
                  </a:cubicBezTo>
                  <a:lnTo>
                    <a:pt x="3263" y="11815"/>
                  </a:lnTo>
                  <a:cubicBezTo>
                    <a:pt x="3454" y="11815"/>
                    <a:pt x="3644" y="11648"/>
                    <a:pt x="3644" y="11434"/>
                  </a:cubicBezTo>
                  <a:lnTo>
                    <a:pt x="3644" y="1813"/>
                  </a:lnTo>
                  <a:cubicBezTo>
                    <a:pt x="3668" y="1312"/>
                    <a:pt x="3501" y="860"/>
                    <a:pt x="3144" y="503"/>
                  </a:cubicBezTo>
                  <a:cubicBezTo>
                    <a:pt x="2809" y="168"/>
                    <a:pt x="2370" y="0"/>
                    <a:pt x="19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" name="Google Shape;13887;p27">
              <a:extLst>
                <a:ext uri="{FF2B5EF4-FFF2-40B4-BE49-F238E27FC236}">
                  <a16:creationId xmlns:a16="http://schemas.microsoft.com/office/drawing/2014/main" id="{4121D3C9-B871-A6DB-DE30-025BE1AB29BB}"/>
                </a:ext>
              </a:extLst>
            </p:cNvPr>
            <p:cNvSpPr/>
            <p:nvPr/>
          </p:nvSpPr>
          <p:spPr>
            <a:xfrm>
              <a:off x="3222013" y="1955483"/>
              <a:ext cx="32175" cy="37850"/>
            </a:xfrm>
            <a:custGeom>
              <a:avLst/>
              <a:gdLst/>
              <a:ahLst/>
              <a:cxnLst/>
              <a:rect l="l" t="t" r="r" b="b"/>
              <a:pathLst>
                <a:path w="1287" h="1514" extrusionOk="0">
                  <a:moveTo>
                    <a:pt x="691" y="604"/>
                  </a:moveTo>
                  <a:lnTo>
                    <a:pt x="786" y="866"/>
                  </a:lnTo>
                  <a:lnTo>
                    <a:pt x="596" y="866"/>
                  </a:lnTo>
                  <a:lnTo>
                    <a:pt x="691" y="604"/>
                  </a:lnTo>
                  <a:close/>
                  <a:moveTo>
                    <a:pt x="686" y="1"/>
                  </a:moveTo>
                  <a:cubicBezTo>
                    <a:pt x="602" y="1"/>
                    <a:pt x="532" y="36"/>
                    <a:pt x="477" y="128"/>
                  </a:cubicBezTo>
                  <a:lnTo>
                    <a:pt x="48" y="1271"/>
                  </a:lnTo>
                  <a:cubicBezTo>
                    <a:pt x="0" y="1343"/>
                    <a:pt x="72" y="1462"/>
                    <a:pt x="167" y="1509"/>
                  </a:cubicBezTo>
                  <a:cubicBezTo>
                    <a:pt x="177" y="1513"/>
                    <a:pt x="187" y="1514"/>
                    <a:pt x="197" y="1514"/>
                  </a:cubicBezTo>
                  <a:cubicBezTo>
                    <a:pt x="263" y="1514"/>
                    <a:pt x="337" y="1452"/>
                    <a:pt x="358" y="1390"/>
                  </a:cubicBezTo>
                  <a:lnTo>
                    <a:pt x="429" y="1200"/>
                  </a:lnTo>
                  <a:lnTo>
                    <a:pt x="882" y="1200"/>
                  </a:lnTo>
                  <a:lnTo>
                    <a:pt x="929" y="1390"/>
                  </a:lnTo>
                  <a:cubicBezTo>
                    <a:pt x="953" y="1462"/>
                    <a:pt x="1048" y="1509"/>
                    <a:pt x="1120" y="1509"/>
                  </a:cubicBezTo>
                  <a:cubicBezTo>
                    <a:pt x="1239" y="1462"/>
                    <a:pt x="1286" y="1390"/>
                    <a:pt x="1263" y="1271"/>
                  </a:cubicBezTo>
                  <a:lnTo>
                    <a:pt x="882" y="128"/>
                  </a:lnTo>
                  <a:cubicBezTo>
                    <a:pt x="834" y="80"/>
                    <a:pt x="810" y="33"/>
                    <a:pt x="762" y="9"/>
                  </a:cubicBezTo>
                  <a:cubicBezTo>
                    <a:pt x="736" y="4"/>
                    <a:pt x="710" y="1"/>
                    <a:pt x="6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4" name="Google Shape;13888;p27">
              <a:extLst>
                <a:ext uri="{FF2B5EF4-FFF2-40B4-BE49-F238E27FC236}">
                  <a16:creationId xmlns:a16="http://schemas.microsoft.com/office/drawing/2014/main" id="{D28697EA-5764-E9AC-8B96-31DA91072AFC}"/>
                </a:ext>
              </a:extLst>
            </p:cNvPr>
            <p:cNvSpPr/>
            <p:nvPr/>
          </p:nvSpPr>
          <p:spPr>
            <a:xfrm>
              <a:off x="3212488" y="20735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48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5" name="Google Shape;13889;p27">
              <a:extLst>
                <a:ext uri="{FF2B5EF4-FFF2-40B4-BE49-F238E27FC236}">
                  <a16:creationId xmlns:a16="http://schemas.microsoft.com/office/drawing/2014/main" id="{6EF3872D-4031-346E-0500-5B560B625419}"/>
                </a:ext>
              </a:extLst>
            </p:cNvPr>
            <p:cNvSpPr/>
            <p:nvPr/>
          </p:nvSpPr>
          <p:spPr>
            <a:xfrm>
              <a:off x="3212488" y="20932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72"/>
                    <a:pt x="0" y="167"/>
                  </a:cubicBezTo>
                  <a:cubicBezTo>
                    <a:pt x="0" y="286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310"/>
                    <a:pt x="2120" y="214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6" name="Google Shape;13890;p27">
              <a:extLst>
                <a:ext uri="{FF2B5EF4-FFF2-40B4-BE49-F238E27FC236}">
                  <a16:creationId xmlns:a16="http://schemas.microsoft.com/office/drawing/2014/main" id="{C5651AD9-5620-A77C-C2FD-BA8C6643D62B}"/>
                </a:ext>
              </a:extLst>
            </p:cNvPr>
            <p:cNvSpPr/>
            <p:nvPr/>
          </p:nvSpPr>
          <p:spPr>
            <a:xfrm>
              <a:off x="3212488" y="211345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6" y="1"/>
                    <a:pt x="0" y="72"/>
                    <a:pt x="0" y="144"/>
                  </a:cubicBezTo>
                  <a:cubicBezTo>
                    <a:pt x="0" y="263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7" name="Google Shape;13891;p27">
              <a:extLst>
                <a:ext uri="{FF2B5EF4-FFF2-40B4-BE49-F238E27FC236}">
                  <a16:creationId xmlns:a16="http://schemas.microsoft.com/office/drawing/2014/main" id="{74989CC7-8110-D528-F9CA-21856B58741D}"/>
                </a:ext>
              </a:extLst>
            </p:cNvPr>
            <p:cNvSpPr/>
            <p:nvPr/>
          </p:nvSpPr>
          <p:spPr>
            <a:xfrm>
              <a:off x="3212488" y="213370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48"/>
                    <a:pt x="0" y="143"/>
                  </a:cubicBezTo>
                  <a:cubicBezTo>
                    <a:pt x="0" y="262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286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8" name="Google Shape;13892;p27">
              <a:extLst>
                <a:ext uri="{FF2B5EF4-FFF2-40B4-BE49-F238E27FC236}">
                  <a16:creationId xmlns:a16="http://schemas.microsoft.com/office/drawing/2014/main" id="{F2F16B94-E6D7-4704-AEDE-CB11B1F269FA}"/>
                </a:ext>
              </a:extLst>
            </p:cNvPr>
            <p:cNvSpPr/>
            <p:nvPr/>
          </p:nvSpPr>
          <p:spPr>
            <a:xfrm>
              <a:off x="3212488" y="215275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72"/>
                    <a:pt x="0" y="167"/>
                  </a:cubicBezTo>
                  <a:cubicBezTo>
                    <a:pt x="0" y="286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9" name="Google Shape;13893;p27">
              <a:extLst>
                <a:ext uri="{FF2B5EF4-FFF2-40B4-BE49-F238E27FC236}">
                  <a16:creationId xmlns:a16="http://schemas.microsoft.com/office/drawing/2014/main" id="{AB16D0A0-E354-0ED5-0AD0-A70636FA1E34}"/>
                </a:ext>
              </a:extLst>
            </p:cNvPr>
            <p:cNvSpPr/>
            <p:nvPr/>
          </p:nvSpPr>
          <p:spPr>
            <a:xfrm>
              <a:off x="3212488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7" y="0"/>
                  </a:moveTo>
                  <a:cubicBezTo>
                    <a:pt x="96" y="0"/>
                    <a:pt x="0" y="72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24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0" name="Google Shape;13894;p27">
              <a:extLst>
                <a:ext uri="{FF2B5EF4-FFF2-40B4-BE49-F238E27FC236}">
                  <a16:creationId xmlns:a16="http://schemas.microsoft.com/office/drawing/2014/main" id="{EF840425-F65E-CB97-80DE-C6EEDD7B1225}"/>
                </a:ext>
              </a:extLst>
            </p:cNvPr>
            <p:cNvSpPr/>
            <p:nvPr/>
          </p:nvSpPr>
          <p:spPr>
            <a:xfrm>
              <a:off x="3400013" y="1931233"/>
              <a:ext cx="91125" cy="295375"/>
            </a:xfrm>
            <a:custGeom>
              <a:avLst/>
              <a:gdLst/>
              <a:ahLst/>
              <a:cxnLst/>
              <a:rect l="l" t="t" r="r" b="b"/>
              <a:pathLst>
                <a:path w="3645" h="11815" extrusionOk="0">
                  <a:moveTo>
                    <a:pt x="1811" y="336"/>
                  </a:moveTo>
                  <a:cubicBezTo>
                    <a:pt x="2216" y="336"/>
                    <a:pt x="2573" y="479"/>
                    <a:pt x="2835" y="741"/>
                  </a:cubicBezTo>
                  <a:cubicBezTo>
                    <a:pt x="3121" y="1003"/>
                    <a:pt x="3287" y="1384"/>
                    <a:pt x="3287" y="1789"/>
                  </a:cubicBezTo>
                  <a:cubicBezTo>
                    <a:pt x="3311" y="2479"/>
                    <a:pt x="2882" y="3003"/>
                    <a:pt x="2263" y="3218"/>
                  </a:cubicBezTo>
                  <a:cubicBezTo>
                    <a:pt x="2240" y="3218"/>
                    <a:pt x="2216" y="3241"/>
                    <a:pt x="2168" y="3265"/>
                  </a:cubicBezTo>
                  <a:lnTo>
                    <a:pt x="1811" y="3765"/>
                  </a:lnTo>
                  <a:lnTo>
                    <a:pt x="1454" y="3265"/>
                  </a:lnTo>
                  <a:cubicBezTo>
                    <a:pt x="1430" y="3241"/>
                    <a:pt x="1406" y="3218"/>
                    <a:pt x="1382" y="3218"/>
                  </a:cubicBezTo>
                  <a:cubicBezTo>
                    <a:pt x="739" y="3003"/>
                    <a:pt x="334" y="2408"/>
                    <a:pt x="358" y="1765"/>
                  </a:cubicBezTo>
                  <a:cubicBezTo>
                    <a:pt x="382" y="979"/>
                    <a:pt x="1025" y="360"/>
                    <a:pt x="1787" y="336"/>
                  </a:cubicBezTo>
                  <a:close/>
                  <a:moveTo>
                    <a:pt x="3311" y="2884"/>
                  </a:moveTo>
                  <a:lnTo>
                    <a:pt x="3311" y="11434"/>
                  </a:lnTo>
                  <a:cubicBezTo>
                    <a:pt x="3311" y="11457"/>
                    <a:pt x="3287" y="11481"/>
                    <a:pt x="3240" y="11481"/>
                  </a:cubicBezTo>
                  <a:lnTo>
                    <a:pt x="382" y="11481"/>
                  </a:lnTo>
                  <a:cubicBezTo>
                    <a:pt x="358" y="11481"/>
                    <a:pt x="334" y="11457"/>
                    <a:pt x="334" y="11434"/>
                  </a:cubicBezTo>
                  <a:lnTo>
                    <a:pt x="334" y="2884"/>
                  </a:lnTo>
                  <a:cubicBezTo>
                    <a:pt x="525" y="3194"/>
                    <a:pt x="834" y="3432"/>
                    <a:pt x="1192" y="3551"/>
                  </a:cubicBezTo>
                  <a:lnTo>
                    <a:pt x="1597" y="4099"/>
                  </a:lnTo>
                  <a:cubicBezTo>
                    <a:pt x="1668" y="4170"/>
                    <a:pt x="1716" y="4194"/>
                    <a:pt x="1811" y="4194"/>
                  </a:cubicBezTo>
                  <a:cubicBezTo>
                    <a:pt x="1906" y="4194"/>
                    <a:pt x="1954" y="4170"/>
                    <a:pt x="2025" y="4099"/>
                  </a:cubicBezTo>
                  <a:lnTo>
                    <a:pt x="2430" y="3551"/>
                  </a:lnTo>
                  <a:cubicBezTo>
                    <a:pt x="2787" y="3432"/>
                    <a:pt x="3097" y="3194"/>
                    <a:pt x="3311" y="2884"/>
                  </a:cubicBezTo>
                  <a:close/>
                  <a:moveTo>
                    <a:pt x="1876" y="0"/>
                  </a:moveTo>
                  <a:cubicBezTo>
                    <a:pt x="1847" y="0"/>
                    <a:pt x="1817" y="1"/>
                    <a:pt x="1787" y="3"/>
                  </a:cubicBezTo>
                  <a:cubicBezTo>
                    <a:pt x="834" y="26"/>
                    <a:pt x="25" y="812"/>
                    <a:pt x="1" y="1765"/>
                  </a:cubicBezTo>
                  <a:lnTo>
                    <a:pt x="1" y="1813"/>
                  </a:lnTo>
                  <a:lnTo>
                    <a:pt x="1" y="11434"/>
                  </a:lnTo>
                  <a:cubicBezTo>
                    <a:pt x="1" y="11648"/>
                    <a:pt x="191" y="11815"/>
                    <a:pt x="382" y="11815"/>
                  </a:cubicBezTo>
                  <a:lnTo>
                    <a:pt x="3240" y="11815"/>
                  </a:lnTo>
                  <a:cubicBezTo>
                    <a:pt x="3454" y="11815"/>
                    <a:pt x="3645" y="11648"/>
                    <a:pt x="3645" y="11434"/>
                  </a:cubicBezTo>
                  <a:lnTo>
                    <a:pt x="3645" y="1813"/>
                  </a:lnTo>
                  <a:cubicBezTo>
                    <a:pt x="3645" y="1312"/>
                    <a:pt x="3454" y="860"/>
                    <a:pt x="3097" y="503"/>
                  </a:cubicBezTo>
                  <a:cubicBezTo>
                    <a:pt x="2762" y="168"/>
                    <a:pt x="2322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1" name="Google Shape;13895;p27">
              <a:extLst>
                <a:ext uri="{FF2B5EF4-FFF2-40B4-BE49-F238E27FC236}">
                  <a16:creationId xmlns:a16="http://schemas.microsoft.com/office/drawing/2014/main" id="{A94F890B-CDDC-38CB-1F2D-439D14359A35}"/>
                </a:ext>
              </a:extLst>
            </p:cNvPr>
            <p:cNvSpPr/>
            <p:nvPr/>
          </p:nvSpPr>
          <p:spPr>
            <a:xfrm>
              <a:off x="3429788" y="1955108"/>
              <a:ext cx="32775" cy="36925"/>
            </a:xfrm>
            <a:custGeom>
              <a:avLst/>
              <a:gdLst/>
              <a:ahLst/>
              <a:cxnLst/>
              <a:rect l="l" t="t" r="r" b="b"/>
              <a:pathLst>
                <a:path w="1311" h="1477" extrusionOk="0">
                  <a:moveTo>
                    <a:pt x="739" y="0"/>
                  </a:moveTo>
                  <a:cubicBezTo>
                    <a:pt x="334" y="0"/>
                    <a:pt x="1" y="310"/>
                    <a:pt x="1" y="738"/>
                  </a:cubicBezTo>
                  <a:cubicBezTo>
                    <a:pt x="1" y="1143"/>
                    <a:pt x="334" y="1477"/>
                    <a:pt x="739" y="1477"/>
                  </a:cubicBezTo>
                  <a:cubicBezTo>
                    <a:pt x="929" y="1477"/>
                    <a:pt x="1072" y="1429"/>
                    <a:pt x="1191" y="1334"/>
                  </a:cubicBezTo>
                  <a:lnTo>
                    <a:pt x="1263" y="1262"/>
                  </a:lnTo>
                  <a:cubicBezTo>
                    <a:pt x="1310" y="1215"/>
                    <a:pt x="1287" y="1119"/>
                    <a:pt x="1215" y="1072"/>
                  </a:cubicBezTo>
                  <a:cubicBezTo>
                    <a:pt x="1193" y="1039"/>
                    <a:pt x="1156" y="1021"/>
                    <a:pt x="1115" y="1021"/>
                  </a:cubicBezTo>
                  <a:cubicBezTo>
                    <a:pt x="1067" y="1021"/>
                    <a:pt x="1015" y="1045"/>
                    <a:pt x="977" y="1096"/>
                  </a:cubicBezTo>
                  <a:lnTo>
                    <a:pt x="953" y="1119"/>
                  </a:lnTo>
                  <a:cubicBezTo>
                    <a:pt x="906" y="1191"/>
                    <a:pt x="834" y="1191"/>
                    <a:pt x="739" y="1191"/>
                  </a:cubicBezTo>
                  <a:cubicBezTo>
                    <a:pt x="501" y="1191"/>
                    <a:pt x="334" y="1000"/>
                    <a:pt x="334" y="762"/>
                  </a:cubicBezTo>
                  <a:cubicBezTo>
                    <a:pt x="334" y="524"/>
                    <a:pt x="501" y="357"/>
                    <a:pt x="739" y="357"/>
                  </a:cubicBezTo>
                  <a:cubicBezTo>
                    <a:pt x="834" y="357"/>
                    <a:pt x="906" y="381"/>
                    <a:pt x="977" y="405"/>
                  </a:cubicBezTo>
                  <a:cubicBezTo>
                    <a:pt x="1010" y="430"/>
                    <a:pt x="1043" y="440"/>
                    <a:pt x="1075" y="440"/>
                  </a:cubicBezTo>
                  <a:cubicBezTo>
                    <a:pt x="1133" y="440"/>
                    <a:pt x="1184" y="404"/>
                    <a:pt x="1215" y="357"/>
                  </a:cubicBezTo>
                  <a:cubicBezTo>
                    <a:pt x="1287" y="262"/>
                    <a:pt x="1263" y="167"/>
                    <a:pt x="1168" y="119"/>
                  </a:cubicBezTo>
                  <a:cubicBezTo>
                    <a:pt x="1049" y="24"/>
                    <a:pt x="906" y="0"/>
                    <a:pt x="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2" name="Google Shape;13896;p27">
              <a:extLst>
                <a:ext uri="{FF2B5EF4-FFF2-40B4-BE49-F238E27FC236}">
                  <a16:creationId xmlns:a16="http://schemas.microsoft.com/office/drawing/2014/main" id="{E784CDFD-643E-D62E-E649-CDD9608962F5}"/>
                </a:ext>
              </a:extLst>
            </p:cNvPr>
            <p:cNvSpPr/>
            <p:nvPr/>
          </p:nvSpPr>
          <p:spPr>
            <a:xfrm>
              <a:off x="3419663" y="207418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286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3" name="Google Shape;13897;p27">
              <a:extLst>
                <a:ext uri="{FF2B5EF4-FFF2-40B4-BE49-F238E27FC236}">
                  <a16:creationId xmlns:a16="http://schemas.microsoft.com/office/drawing/2014/main" id="{C137BE8C-9FB3-5C01-A2CE-D390AE1791CD}"/>
                </a:ext>
              </a:extLst>
            </p:cNvPr>
            <p:cNvSpPr/>
            <p:nvPr/>
          </p:nvSpPr>
          <p:spPr>
            <a:xfrm>
              <a:off x="3419663" y="209323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86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310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4" name="Google Shape;13898;p27">
              <a:extLst>
                <a:ext uri="{FF2B5EF4-FFF2-40B4-BE49-F238E27FC236}">
                  <a16:creationId xmlns:a16="http://schemas.microsoft.com/office/drawing/2014/main" id="{6191B512-4D70-A561-0E6B-1D76717A17A4}"/>
                </a:ext>
              </a:extLst>
            </p:cNvPr>
            <p:cNvSpPr/>
            <p:nvPr/>
          </p:nvSpPr>
          <p:spPr>
            <a:xfrm>
              <a:off x="3419663" y="2113458"/>
              <a:ext cx="52425" cy="8975"/>
            </a:xfrm>
            <a:custGeom>
              <a:avLst/>
              <a:gdLst/>
              <a:ahLst/>
              <a:cxnLst/>
              <a:rect l="l" t="t" r="r" b="b"/>
              <a:pathLst>
                <a:path w="2097" h="359" extrusionOk="0">
                  <a:moveTo>
                    <a:pt x="168" y="1"/>
                  </a:moveTo>
                  <a:cubicBezTo>
                    <a:pt x="72" y="1"/>
                    <a:pt x="1" y="48"/>
                    <a:pt x="1" y="144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5" name="Google Shape;13899;p27">
              <a:extLst>
                <a:ext uri="{FF2B5EF4-FFF2-40B4-BE49-F238E27FC236}">
                  <a16:creationId xmlns:a16="http://schemas.microsoft.com/office/drawing/2014/main" id="{14EC25B8-C172-B1ED-3AB6-8AD483E80B37}"/>
                </a:ext>
              </a:extLst>
            </p:cNvPr>
            <p:cNvSpPr/>
            <p:nvPr/>
          </p:nvSpPr>
          <p:spPr>
            <a:xfrm>
              <a:off x="3419663" y="213370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286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6" name="Google Shape;13900;p27">
              <a:extLst>
                <a:ext uri="{FF2B5EF4-FFF2-40B4-BE49-F238E27FC236}">
                  <a16:creationId xmlns:a16="http://schemas.microsoft.com/office/drawing/2014/main" id="{EA1B5A40-90EE-F81F-DDB6-23E49F592872}"/>
                </a:ext>
              </a:extLst>
            </p:cNvPr>
            <p:cNvSpPr/>
            <p:nvPr/>
          </p:nvSpPr>
          <p:spPr>
            <a:xfrm>
              <a:off x="3419663" y="215275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86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7" name="Google Shape;13901;p27">
              <a:extLst>
                <a:ext uri="{FF2B5EF4-FFF2-40B4-BE49-F238E27FC236}">
                  <a16:creationId xmlns:a16="http://schemas.microsoft.com/office/drawing/2014/main" id="{6BDBC4D0-F978-2C15-974E-196B80D9973E}"/>
                </a:ext>
              </a:extLst>
            </p:cNvPr>
            <p:cNvSpPr/>
            <p:nvPr/>
          </p:nvSpPr>
          <p:spPr>
            <a:xfrm>
              <a:off x="3419663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01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8" name="Google Shape;13902;p27">
              <a:extLst>
                <a:ext uri="{FF2B5EF4-FFF2-40B4-BE49-F238E27FC236}">
                  <a16:creationId xmlns:a16="http://schemas.microsoft.com/office/drawing/2014/main" id="{36753A22-7DCB-B74F-DCCF-C7EF0F111850}"/>
                </a:ext>
              </a:extLst>
            </p:cNvPr>
            <p:cNvSpPr/>
            <p:nvPr/>
          </p:nvSpPr>
          <p:spPr>
            <a:xfrm>
              <a:off x="3329188" y="2163483"/>
              <a:ext cx="26200" cy="36925"/>
            </a:xfrm>
            <a:custGeom>
              <a:avLst/>
              <a:gdLst/>
              <a:ahLst/>
              <a:cxnLst/>
              <a:rect l="l" t="t" r="r" b="b"/>
              <a:pathLst>
                <a:path w="1048" h="1477" extrusionOk="0">
                  <a:moveTo>
                    <a:pt x="524" y="334"/>
                  </a:moveTo>
                  <a:cubicBezTo>
                    <a:pt x="548" y="334"/>
                    <a:pt x="595" y="357"/>
                    <a:pt x="595" y="381"/>
                  </a:cubicBezTo>
                  <a:cubicBezTo>
                    <a:pt x="595" y="429"/>
                    <a:pt x="572" y="500"/>
                    <a:pt x="524" y="500"/>
                  </a:cubicBezTo>
                  <a:lnTo>
                    <a:pt x="357" y="500"/>
                  </a:lnTo>
                  <a:lnTo>
                    <a:pt x="357" y="334"/>
                  </a:lnTo>
                  <a:close/>
                  <a:moveTo>
                    <a:pt x="572" y="858"/>
                  </a:moveTo>
                  <a:cubicBezTo>
                    <a:pt x="643" y="858"/>
                    <a:pt x="691" y="881"/>
                    <a:pt x="714" y="977"/>
                  </a:cubicBezTo>
                  <a:cubicBezTo>
                    <a:pt x="714" y="1048"/>
                    <a:pt x="667" y="1120"/>
                    <a:pt x="572" y="1120"/>
                  </a:cubicBezTo>
                  <a:lnTo>
                    <a:pt x="357" y="1120"/>
                  </a:lnTo>
                  <a:lnTo>
                    <a:pt x="357" y="858"/>
                  </a:lnTo>
                  <a:close/>
                  <a:moveTo>
                    <a:pt x="191" y="0"/>
                  </a:moveTo>
                  <a:cubicBezTo>
                    <a:pt x="95" y="0"/>
                    <a:pt x="0" y="96"/>
                    <a:pt x="0" y="167"/>
                  </a:cubicBezTo>
                  <a:lnTo>
                    <a:pt x="0" y="1334"/>
                  </a:lnTo>
                  <a:lnTo>
                    <a:pt x="0" y="1405"/>
                  </a:lnTo>
                  <a:cubicBezTo>
                    <a:pt x="48" y="1429"/>
                    <a:pt x="95" y="1477"/>
                    <a:pt x="191" y="1477"/>
                  </a:cubicBezTo>
                  <a:lnTo>
                    <a:pt x="572" y="1477"/>
                  </a:lnTo>
                  <a:cubicBezTo>
                    <a:pt x="834" y="1477"/>
                    <a:pt x="1048" y="1286"/>
                    <a:pt x="1048" y="1000"/>
                  </a:cubicBezTo>
                  <a:cubicBezTo>
                    <a:pt x="1048" y="858"/>
                    <a:pt x="1000" y="738"/>
                    <a:pt x="905" y="643"/>
                  </a:cubicBezTo>
                  <a:cubicBezTo>
                    <a:pt x="953" y="572"/>
                    <a:pt x="953" y="477"/>
                    <a:pt x="953" y="357"/>
                  </a:cubicBezTo>
                  <a:cubicBezTo>
                    <a:pt x="929" y="143"/>
                    <a:pt x="714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59" name="Google Shape;13903;p27">
              <a:extLst>
                <a:ext uri="{FF2B5EF4-FFF2-40B4-BE49-F238E27FC236}">
                  <a16:creationId xmlns:a16="http://schemas.microsoft.com/office/drawing/2014/main" id="{605769E2-473F-68E8-2F83-DA8FC64D1010}"/>
                </a:ext>
              </a:extLst>
            </p:cNvPr>
            <p:cNvSpPr/>
            <p:nvPr/>
          </p:nvSpPr>
          <p:spPr>
            <a:xfrm>
              <a:off x="3297613" y="1931283"/>
              <a:ext cx="90525" cy="295325"/>
            </a:xfrm>
            <a:custGeom>
              <a:avLst/>
              <a:gdLst/>
              <a:ahLst/>
              <a:cxnLst/>
              <a:rect l="l" t="t" r="r" b="b"/>
              <a:pathLst>
                <a:path w="3621" h="11813" extrusionOk="0">
                  <a:moveTo>
                    <a:pt x="1811" y="8026"/>
                  </a:moveTo>
                  <a:lnTo>
                    <a:pt x="2168" y="8550"/>
                  </a:lnTo>
                  <a:cubicBezTo>
                    <a:pt x="2192" y="8574"/>
                    <a:pt x="2216" y="8598"/>
                    <a:pt x="2263" y="8598"/>
                  </a:cubicBezTo>
                  <a:cubicBezTo>
                    <a:pt x="2882" y="8812"/>
                    <a:pt x="3287" y="9407"/>
                    <a:pt x="3263" y="10050"/>
                  </a:cubicBezTo>
                  <a:cubicBezTo>
                    <a:pt x="3240" y="10836"/>
                    <a:pt x="2620" y="11455"/>
                    <a:pt x="1835" y="11479"/>
                  </a:cubicBezTo>
                  <a:cubicBezTo>
                    <a:pt x="1454" y="11479"/>
                    <a:pt x="1049" y="11336"/>
                    <a:pt x="763" y="11074"/>
                  </a:cubicBezTo>
                  <a:cubicBezTo>
                    <a:pt x="453" y="10812"/>
                    <a:pt x="310" y="10408"/>
                    <a:pt x="310" y="10026"/>
                  </a:cubicBezTo>
                  <a:cubicBezTo>
                    <a:pt x="310" y="9384"/>
                    <a:pt x="739" y="8812"/>
                    <a:pt x="1358" y="8598"/>
                  </a:cubicBezTo>
                  <a:cubicBezTo>
                    <a:pt x="1382" y="8598"/>
                    <a:pt x="1430" y="8574"/>
                    <a:pt x="1454" y="8550"/>
                  </a:cubicBezTo>
                  <a:lnTo>
                    <a:pt x="1811" y="8026"/>
                  </a:lnTo>
                  <a:close/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lnTo>
                    <a:pt x="1" y="9979"/>
                  </a:lnTo>
                  <a:cubicBezTo>
                    <a:pt x="1" y="10455"/>
                    <a:pt x="168" y="10884"/>
                    <a:pt x="501" y="11241"/>
                  </a:cubicBezTo>
                  <a:cubicBezTo>
                    <a:pt x="858" y="11598"/>
                    <a:pt x="1287" y="11813"/>
                    <a:pt x="1811" y="11813"/>
                  </a:cubicBezTo>
                  <a:lnTo>
                    <a:pt x="1835" y="11813"/>
                  </a:lnTo>
                  <a:cubicBezTo>
                    <a:pt x="2787" y="11789"/>
                    <a:pt x="3597" y="11003"/>
                    <a:pt x="3621" y="10050"/>
                  </a:cubicBezTo>
                  <a:lnTo>
                    <a:pt x="3621" y="10003"/>
                  </a:lnTo>
                  <a:lnTo>
                    <a:pt x="3621" y="1953"/>
                  </a:lnTo>
                  <a:cubicBezTo>
                    <a:pt x="3621" y="1882"/>
                    <a:pt x="3573" y="1787"/>
                    <a:pt x="3478" y="1787"/>
                  </a:cubicBezTo>
                  <a:cubicBezTo>
                    <a:pt x="3359" y="1787"/>
                    <a:pt x="3263" y="1834"/>
                    <a:pt x="3263" y="1953"/>
                  </a:cubicBezTo>
                  <a:lnTo>
                    <a:pt x="3263" y="8931"/>
                  </a:lnTo>
                  <a:cubicBezTo>
                    <a:pt x="3049" y="8621"/>
                    <a:pt x="2763" y="8383"/>
                    <a:pt x="2406" y="8264"/>
                  </a:cubicBezTo>
                  <a:lnTo>
                    <a:pt x="1977" y="7716"/>
                  </a:lnTo>
                  <a:lnTo>
                    <a:pt x="1906" y="7621"/>
                  </a:lnTo>
                  <a:cubicBezTo>
                    <a:pt x="1868" y="7598"/>
                    <a:pt x="1830" y="7588"/>
                    <a:pt x="1793" y="7588"/>
                  </a:cubicBezTo>
                  <a:cubicBezTo>
                    <a:pt x="1715" y="7588"/>
                    <a:pt x="1645" y="7636"/>
                    <a:pt x="1596" y="7716"/>
                  </a:cubicBezTo>
                  <a:lnTo>
                    <a:pt x="1192" y="8264"/>
                  </a:lnTo>
                  <a:cubicBezTo>
                    <a:pt x="834" y="8383"/>
                    <a:pt x="525" y="8621"/>
                    <a:pt x="310" y="8931"/>
                  </a:cubicBezTo>
                  <a:lnTo>
                    <a:pt x="310" y="382"/>
                  </a:lnTo>
                  <a:cubicBezTo>
                    <a:pt x="310" y="358"/>
                    <a:pt x="358" y="334"/>
                    <a:pt x="382" y="334"/>
                  </a:cubicBezTo>
                  <a:lnTo>
                    <a:pt x="3240" y="334"/>
                  </a:lnTo>
                  <a:cubicBezTo>
                    <a:pt x="3263" y="334"/>
                    <a:pt x="3287" y="358"/>
                    <a:pt x="3287" y="382"/>
                  </a:cubicBezTo>
                  <a:lnTo>
                    <a:pt x="3287" y="1168"/>
                  </a:lnTo>
                  <a:cubicBezTo>
                    <a:pt x="3263" y="1239"/>
                    <a:pt x="3311" y="1334"/>
                    <a:pt x="3454" y="1334"/>
                  </a:cubicBezTo>
                  <a:cubicBezTo>
                    <a:pt x="3525" y="1334"/>
                    <a:pt x="3621" y="1239"/>
                    <a:pt x="3621" y="1168"/>
                  </a:cubicBezTo>
                  <a:lnTo>
                    <a:pt x="3621" y="382"/>
                  </a:lnTo>
                  <a:cubicBezTo>
                    <a:pt x="3621" y="167"/>
                    <a:pt x="3454" y="1"/>
                    <a:pt x="3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0" name="Google Shape;13904;p27">
              <a:extLst>
                <a:ext uri="{FF2B5EF4-FFF2-40B4-BE49-F238E27FC236}">
                  <a16:creationId xmlns:a16="http://schemas.microsoft.com/office/drawing/2014/main" id="{EE9C9D56-7604-207F-FCB4-D222290DBD77}"/>
                </a:ext>
              </a:extLst>
            </p:cNvPr>
            <p:cNvSpPr/>
            <p:nvPr/>
          </p:nvSpPr>
          <p:spPr>
            <a:xfrm>
              <a:off x="3316088" y="19759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1" name="Google Shape;13905;p27">
              <a:extLst>
                <a:ext uri="{FF2B5EF4-FFF2-40B4-BE49-F238E27FC236}">
                  <a16:creationId xmlns:a16="http://schemas.microsoft.com/office/drawing/2014/main" id="{D5F37215-5BC0-69FF-0F59-4A962FBCFD26}"/>
                </a:ext>
              </a:extLst>
            </p:cNvPr>
            <p:cNvSpPr/>
            <p:nvPr/>
          </p:nvSpPr>
          <p:spPr>
            <a:xfrm>
              <a:off x="3316088" y="19961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2" name="Google Shape;13906;p27">
              <a:extLst>
                <a:ext uri="{FF2B5EF4-FFF2-40B4-BE49-F238E27FC236}">
                  <a16:creationId xmlns:a16="http://schemas.microsoft.com/office/drawing/2014/main" id="{FDB0955D-A91F-F2F9-3EB8-0BA2D7709C70}"/>
                </a:ext>
              </a:extLst>
            </p:cNvPr>
            <p:cNvSpPr/>
            <p:nvPr/>
          </p:nvSpPr>
          <p:spPr>
            <a:xfrm>
              <a:off x="3316088" y="20158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86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310"/>
                    <a:pt x="2120" y="215"/>
                  </a:cubicBezTo>
                  <a:cubicBezTo>
                    <a:pt x="2120" y="96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3" name="Google Shape;13907;p27">
              <a:extLst>
                <a:ext uri="{FF2B5EF4-FFF2-40B4-BE49-F238E27FC236}">
                  <a16:creationId xmlns:a16="http://schemas.microsoft.com/office/drawing/2014/main" id="{B4D368CD-EF4A-6699-3F32-F9365B733CC9}"/>
                </a:ext>
              </a:extLst>
            </p:cNvPr>
            <p:cNvSpPr/>
            <p:nvPr/>
          </p:nvSpPr>
          <p:spPr>
            <a:xfrm>
              <a:off x="3316088" y="20354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286"/>
                    <a:pt x="2120" y="191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4" name="Google Shape;13908;p27">
              <a:extLst>
                <a:ext uri="{FF2B5EF4-FFF2-40B4-BE49-F238E27FC236}">
                  <a16:creationId xmlns:a16="http://schemas.microsoft.com/office/drawing/2014/main" id="{8EC1DDB7-6CC6-FD80-0B2D-2BA89F600E37}"/>
                </a:ext>
              </a:extLst>
            </p:cNvPr>
            <p:cNvSpPr/>
            <p:nvPr/>
          </p:nvSpPr>
          <p:spPr>
            <a:xfrm>
              <a:off x="3316088" y="205570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63"/>
                    <a:pt x="2120" y="144"/>
                  </a:cubicBezTo>
                  <a:cubicBezTo>
                    <a:pt x="2120" y="48"/>
                    <a:pt x="2024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5" name="Google Shape;13909;p27">
              <a:extLst>
                <a:ext uri="{FF2B5EF4-FFF2-40B4-BE49-F238E27FC236}">
                  <a16:creationId xmlns:a16="http://schemas.microsoft.com/office/drawing/2014/main" id="{A8D3B94D-7230-A0B4-9FF0-492408D95C00}"/>
                </a:ext>
              </a:extLst>
            </p:cNvPr>
            <p:cNvSpPr/>
            <p:nvPr/>
          </p:nvSpPr>
          <p:spPr>
            <a:xfrm>
              <a:off x="3316088" y="2075358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67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358"/>
                    <a:pt x="167" y="358"/>
                  </a:cubicBezTo>
                  <a:lnTo>
                    <a:pt x="881" y="358"/>
                  </a:lnTo>
                  <a:cubicBezTo>
                    <a:pt x="976" y="358"/>
                    <a:pt x="1072" y="310"/>
                    <a:pt x="1072" y="215"/>
                  </a:cubicBezTo>
                  <a:cubicBezTo>
                    <a:pt x="1072" y="96"/>
                    <a:pt x="1000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66" name="Google Shape;13910;p27">
            <a:extLst>
              <a:ext uri="{FF2B5EF4-FFF2-40B4-BE49-F238E27FC236}">
                <a16:creationId xmlns:a16="http://schemas.microsoft.com/office/drawing/2014/main" id="{F5543076-D6EA-70DF-1365-28E81E79F86D}"/>
              </a:ext>
            </a:extLst>
          </p:cNvPr>
          <p:cNvGrpSpPr/>
          <p:nvPr/>
        </p:nvGrpSpPr>
        <p:grpSpPr>
          <a:xfrm>
            <a:off x="6545806" y="3532822"/>
            <a:ext cx="685012" cy="710604"/>
            <a:chOff x="3676863" y="1930108"/>
            <a:chExt cx="286400" cy="297100"/>
          </a:xfrm>
        </p:grpSpPr>
        <p:sp>
          <p:nvSpPr>
            <p:cNvPr id="67" name="Google Shape;13911;p27">
              <a:extLst>
                <a:ext uri="{FF2B5EF4-FFF2-40B4-BE49-F238E27FC236}">
                  <a16:creationId xmlns:a16="http://schemas.microsoft.com/office/drawing/2014/main" id="{3F0A7725-AAD8-1375-9530-315D5315CE19}"/>
                </a:ext>
              </a:extLst>
            </p:cNvPr>
            <p:cNvSpPr/>
            <p:nvPr/>
          </p:nvSpPr>
          <p:spPr>
            <a:xfrm>
              <a:off x="3779863" y="1930108"/>
              <a:ext cx="79200" cy="79200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96" y="500"/>
                  </a:moveTo>
                  <a:lnTo>
                    <a:pt x="2763" y="2810"/>
                  </a:lnTo>
                  <a:lnTo>
                    <a:pt x="429" y="2810"/>
                  </a:lnTo>
                  <a:lnTo>
                    <a:pt x="1596" y="500"/>
                  </a:lnTo>
                  <a:close/>
                  <a:moveTo>
                    <a:pt x="1596" y="0"/>
                  </a:moveTo>
                  <a:cubicBezTo>
                    <a:pt x="1501" y="0"/>
                    <a:pt x="1406" y="71"/>
                    <a:pt x="1382" y="167"/>
                  </a:cubicBezTo>
                  <a:lnTo>
                    <a:pt x="48" y="2810"/>
                  </a:lnTo>
                  <a:cubicBezTo>
                    <a:pt x="1" y="2905"/>
                    <a:pt x="24" y="3024"/>
                    <a:pt x="120" y="3096"/>
                  </a:cubicBezTo>
                  <a:cubicBezTo>
                    <a:pt x="143" y="3144"/>
                    <a:pt x="191" y="3167"/>
                    <a:pt x="263" y="3167"/>
                  </a:cubicBezTo>
                  <a:lnTo>
                    <a:pt x="2906" y="3167"/>
                  </a:lnTo>
                  <a:cubicBezTo>
                    <a:pt x="3001" y="3167"/>
                    <a:pt x="3049" y="3144"/>
                    <a:pt x="3120" y="3072"/>
                  </a:cubicBezTo>
                  <a:cubicBezTo>
                    <a:pt x="3168" y="2977"/>
                    <a:pt x="3168" y="2905"/>
                    <a:pt x="3144" y="2810"/>
                  </a:cubicBezTo>
                  <a:lnTo>
                    <a:pt x="1810" y="167"/>
                  </a:lnTo>
                  <a:cubicBezTo>
                    <a:pt x="1763" y="71"/>
                    <a:pt x="1691" y="0"/>
                    <a:pt x="1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8" name="Google Shape;13912;p27">
              <a:extLst>
                <a:ext uri="{FF2B5EF4-FFF2-40B4-BE49-F238E27FC236}">
                  <a16:creationId xmlns:a16="http://schemas.microsoft.com/office/drawing/2014/main" id="{A85DB8B7-7B3D-1175-5FF3-43A565AE68A7}"/>
                </a:ext>
              </a:extLst>
            </p:cNvPr>
            <p:cNvSpPr/>
            <p:nvPr/>
          </p:nvSpPr>
          <p:spPr>
            <a:xfrm>
              <a:off x="3732838" y="2021183"/>
              <a:ext cx="175650" cy="92900"/>
            </a:xfrm>
            <a:custGeom>
              <a:avLst/>
              <a:gdLst/>
              <a:ahLst/>
              <a:cxnLst/>
              <a:rect l="l" t="t" r="r" b="b"/>
              <a:pathLst>
                <a:path w="7026" h="3716" extrusionOk="0">
                  <a:moveTo>
                    <a:pt x="1834" y="1"/>
                  </a:moveTo>
                  <a:cubicBezTo>
                    <a:pt x="1763" y="1"/>
                    <a:pt x="1667" y="48"/>
                    <a:pt x="1643" y="143"/>
                  </a:cubicBezTo>
                  <a:lnTo>
                    <a:pt x="24" y="3358"/>
                  </a:lnTo>
                  <a:cubicBezTo>
                    <a:pt x="0" y="3454"/>
                    <a:pt x="0" y="3549"/>
                    <a:pt x="24" y="3597"/>
                  </a:cubicBezTo>
                  <a:cubicBezTo>
                    <a:pt x="48" y="3692"/>
                    <a:pt x="143" y="3716"/>
                    <a:pt x="238" y="3716"/>
                  </a:cubicBezTo>
                  <a:lnTo>
                    <a:pt x="6764" y="3716"/>
                  </a:lnTo>
                  <a:cubicBezTo>
                    <a:pt x="6835" y="3716"/>
                    <a:pt x="6906" y="3692"/>
                    <a:pt x="6954" y="3644"/>
                  </a:cubicBezTo>
                  <a:cubicBezTo>
                    <a:pt x="7026" y="3549"/>
                    <a:pt x="7026" y="3454"/>
                    <a:pt x="7002" y="3358"/>
                  </a:cubicBezTo>
                  <a:lnTo>
                    <a:pt x="5382" y="143"/>
                  </a:lnTo>
                  <a:cubicBezTo>
                    <a:pt x="5358" y="48"/>
                    <a:pt x="5263" y="1"/>
                    <a:pt x="5168" y="1"/>
                  </a:cubicBezTo>
                  <a:lnTo>
                    <a:pt x="3334" y="1"/>
                  </a:lnTo>
                  <a:cubicBezTo>
                    <a:pt x="3239" y="1"/>
                    <a:pt x="3191" y="48"/>
                    <a:pt x="3144" y="143"/>
                  </a:cubicBezTo>
                  <a:cubicBezTo>
                    <a:pt x="3120" y="263"/>
                    <a:pt x="3215" y="358"/>
                    <a:pt x="3334" y="358"/>
                  </a:cubicBezTo>
                  <a:lnTo>
                    <a:pt x="5120" y="358"/>
                  </a:lnTo>
                  <a:lnTo>
                    <a:pt x="6644" y="3358"/>
                  </a:lnTo>
                  <a:lnTo>
                    <a:pt x="381" y="3358"/>
                  </a:lnTo>
                  <a:lnTo>
                    <a:pt x="1905" y="358"/>
                  </a:lnTo>
                  <a:lnTo>
                    <a:pt x="2477" y="358"/>
                  </a:lnTo>
                  <a:cubicBezTo>
                    <a:pt x="2548" y="358"/>
                    <a:pt x="2620" y="310"/>
                    <a:pt x="2644" y="215"/>
                  </a:cubicBezTo>
                  <a:cubicBezTo>
                    <a:pt x="2667" y="96"/>
                    <a:pt x="2596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9" name="Google Shape;13913;p27">
              <a:extLst>
                <a:ext uri="{FF2B5EF4-FFF2-40B4-BE49-F238E27FC236}">
                  <a16:creationId xmlns:a16="http://schemas.microsoft.com/office/drawing/2014/main" id="{DCEFE393-F6D7-5748-0B8A-49345B294C6D}"/>
                </a:ext>
              </a:extLst>
            </p:cNvPr>
            <p:cNvSpPr/>
            <p:nvPr/>
          </p:nvSpPr>
          <p:spPr>
            <a:xfrm>
              <a:off x="3676863" y="2125383"/>
              <a:ext cx="286400" cy="101825"/>
            </a:xfrm>
            <a:custGeom>
              <a:avLst/>
              <a:gdLst/>
              <a:ahLst/>
              <a:cxnLst/>
              <a:rect l="l" t="t" r="r" b="b"/>
              <a:pathLst>
                <a:path w="11456" h="4073" extrusionOk="0">
                  <a:moveTo>
                    <a:pt x="2049" y="0"/>
                  </a:moveTo>
                  <a:cubicBezTo>
                    <a:pt x="1977" y="0"/>
                    <a:pt x="1882" y="72"/>
                    <a:pt x="1858" y="143"/>
                  </a:cubicBezTo>
                  <a:lnTo>
                    <a:pt x="72" y="3715"/>
                  </a:lnTo>
                  <a:cubicBezTo>
                    <a:pt x="1" y="3810"/>
                    <a:pt x="24" y="3929"/>
                    <a:pt x="96" y="4001"/>
                  </a:cubicBezTo>
                  <a:cubicBezTo>
                    <a:pt x="144" y="4049"/>
                    <a:pt x="215" y="4072"/>
                    <a:pt x="263" y="4072"/>
                  </a:cubicBezTo>
                  <a:lnTo>
                    <a:pt x="11170" y="4072"/>
                  </a:lnTo>
                  <a:cubicBezTo>
                    <a:pt x="11217" y="4072"/>
                    <a:pt x="11313" y="4049"/>
                    <a:pt x="11336" y="4001"/>
                  </a:cubicBezTo>
                  <a:cubicBezTo>
                    <a:pt x="11432" y="3929"/>
                    <a:pt x="11455" y="3810"/>
                    <a:pt x="11408" y="3715"/>
                  </a:cubicBezTo>
                  <a:lnTo>
                    <a:pt x="10384" y="1667"/>
                  </a:lnTo>
                  <a:cubicBezTo>
                    <a:pt x="10366" y="1594"/>
                    <a:pt x="10292" y="1563"/>
                    <a:pt x="10216" y="1563"/>
                  </a:cubicBezTo>
                  <a:cubicBezTo>
                    <a:pt x="10192" y="1563"/>
                    <a:pt x="10168" y="1566"/>
                    <a:pt x="10146" y="1572"/>
                  </a:cubicBezTo>
                  <a:cubicBezTo>
                    <a:pt x="10074" y="1620"/>
                    <a:pt x="10027" y="1739"/>
                    <a:pt x="10074" y="1810"/>
                  </a:cubicBezTo>
                  <a:lnTo>
                    <a:pt x="11027" y="3715"/>
                  </a:lnTo>
                  <a:lnTo>
                    <a:pt x="429" y="3715"/>
                  </a:lnTo>
                  <a:lnTo>
                    <a:pt x="2120" y="357"/>
                  </a:lnTo>
                  <a:lnTo>
                    <a:pt x="9312" y="357"/>
                  </a:lnTo>
                  <a:lnTo>
                    <a:pt x="9693" y="1096"/>
                  </a:lnTo>
                  <a:cubicBezTo>
                    <a:pt x="9730" y="1168"/>
                    <a:pt x="9808" y="1199"/>
                    <a:pt x="9885" y="1199"/>
                  </a:cubicBezTo>
                  <a:cubicBezTo>
                    <a:pt x="9909" y="1199"/>
                    <a:pt x="9933" y="1196"/>
                    <a:pt x="9955" y="1191"/>
                  </a:cubicBezTo>
                  <a:cubicBezTo>
                    <a:pt x="10027" y="1167"/>
                    <a:pt x="10050" y="1048"/>
                    <a:pt x="10027" y="953"/>
                  </a:cubicBezTo>
                  <a:lnTo>
                    <a:pt x="9622" y="143"/>
                  </a:lnTo>
                  <a:cubicBezTo>
                    <a:pt x="9598" y="72"/>
                    <a:pt x="9503" y="0"/>
                    <a:pt x="94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70" name="Google Shape;13914;p27">
            <a:extLst>
              <a:ext uri="{FF2B5EF4-FFF2-40B4-BE49-F238E27FC236}">
                <a16:creationId xmlns:a16="http://schemas.microsoft.com/office/drawing/2014/main" id="{E0EC3F36-E398-B06A-7C00-FEF8FE59DBEC}"/>
              </a:ext>
            </a:extLst>
          </p:cNvPr>
          <p:cNvGrpSpPr/>
          <p:nvPr/>
        </p:nvGrpSpPr>
        <p:grpSpPr>
          <a:xfrm>
            <a:off x="3595173" y="3531149"/>
            <a:ext cx="714910" cy="712278"/>
            <a:chOff x="2698088" y="1929408"/>
            <a:chExt cx="298900" cy="297800"/>
          </a:xfrm>
        </p:grpSpPr>
        <p:sp>
          <p:nvSpPr>
            <p:cNvPr id="71" name="Google Shape;13915;p27">
              <a:extLst>
                <a:ext uri="{FF2B5EF4-FFF2-40B4-BE49-F238E27FC236}">
                  <a16:creationId xmlns:a16="http://schemas.microsoft.com/office/drawing/2014/main" id="{91D24F6E-E6EA-3D01-33A9-C191459B7700}"/>
                </a:ext>
              </a:extLst>
            </p:cNvPr>
            <p:cNvSpPr/>
            <p:nvPr/>
          </p:nvSpPr>
          <p:spPr>
            <a:xfrm>
              <a:off x="2735013" y="1931283"/>
              <a:ext cx="170300" cy="140675"/>
            </a:xfrm>
            <a:custGeom>
              <a:avLst/>
              <a:gdLst/>
              <a:ahLst/>
              <a:cxnLst/>
              <a:rect l="l" t="t" r="r" b="b"/>
              <a:pathLst>
                <a:path w="6812" h="5627" extrusionOk="0">
                  <a:moveTo>
                    <a:pt x="6192" y="286"/>
                  </a:moveTo>
                  <a:cubicBezTo>
                    <a:pt x="6240" y="286"/>
                    <a:pt x="6335" y="334"/>
                    <a:pt x="6382" y="358"/>
                  </a:cubicBezTo>
                  <a:cubicBezTo>
                    <a:pt x="6454" y="405"/>
                    <a:pt x="6454" y="477"/>
                    <a:pt x="6454" y="572"/>
                  </a:cubicBezTo>
                  <a:lnTo>
                    <a:pt x="6216" y="1691"/>
                  </a:lnTo>
                  <a:cubicBezTo>
                    <a:pt x="6183" y="1811"/>
                    <a:pt x="6082" y="1866"/>
                    <a:pt x="5983" y="1866"/>
                  </a:cubicBezTo>
                  <a:cubicBezTo>
                    <a:pt x="5865" y="1866"/>
                    <a:pt x="5750" y="1787"/>
                    <a:pt x="5763" y="1644"/>
                  </a:cubicBezTo>
                  <a:cubicBezTo>
                    <a:pt x="5763" y="1572"/>
                    <a:pt x="5739" y="1525"/>
                    <a:pt x="5668" y="1477"/>
                  </a:cubicBezTo>
                  <a:cubicBezTo>
                    <a:pt x="5651" y="1468"/>
                    <a:pt x="5630" y="1463"/>
                    <a:pt x="5608" y="1463"/>
                  </a:cubicBezTo>
                  <a:cubicBezTo>
                    <a:pt x="5571" y="1463"/>
                    <a:pt x="5532" y="1479"/>
                    <a:pt x="5501" y="1525"/>
                  </a:cubicBezTo>
                  <a:lnTo>
                    <a:pt x="810" y="5216"/>
                  </a:lnTo>
                  <a:cubicBezTo>
                    <a:pt x="762" y="5240"/>
                    <a:pt x="691" y="5264"/>
                    <a:pt x="643" y="5264"/>
                  </a:cubicBezTo>
                  <a:cubicBezTo>
                    <a:pt x="596" y="5264"/>
                    <a:pt x="524" y="5240"/>
                    <a:pt x="500" y="5168"/>
                  </a:cubicBezTo>
                  <a:cubicBezTo>
                    <a:pt x="476" y="5121"/>
                    <a:pt x="405" y="5049"/>
                    <a:pt x="405" y="5002"/>
                  </a:cubicBezTo>
                  <a:cubicBezTo>
                    <a:pt x="405" y="4930"/>
                    <a:pt x="429" y="4883"/>
                    <a:pt x="500" y="4859"/>
                  </a:cubicBezTo>
                  <a:lnTo>
                    <a:pt x="5073" y="1215"/>
                  </a:lnTo>
                  <a:cubicBezTo>
                    <a:pt x="5144" y="1191"/>
                    <a:pt x="5168" y="1096"/>
                    <a:pt x="5144" y="1048"/>
                  </a:cubicBezTo>
                  <a:cubicBezTo>
                    <a:pt x="5144" y="977"/>
                    <a:pt x="5073" y="929"/>
                    <a:pt x="5025" y="929"/>
                  </a:cubicBezTo>
                  <a:cubicBezTo>
                    <a:pt x="4930" y="882"/>
                    <a:pt x="4882" y="834"/>
                    <a:pt x="4835" y="715"/>
                  </a:cubicBezTo>
                  <a:cubicBezTo>
                    <a:pt x="4811" y="596"/>
                    <a:pt x="4930" y="477"/>
                    <a:pt x="5049" y="453"/>
                  </a:cubicBezTo>
                  <a:lnTo>
                    <a:pt x="6192" y="286"/>
                  </a:lnTo>
                  <a:close/>
                  <a:moveTo>
                    <a:pt x="6144" y="1"/>
                  </a:moveTo>
                  <a:lnTo>
                    <a:pt x="5025" y="144"/>
                  </a:lnTo>
                  <a:cubicBezTo>
                    <a:pt x="4882" y="167"/>
                    <a:pt x="4715" y="239"/>
                    <a:pt x="4644" y="358"/>
                  </a:cubicBezTo>
                  <a:cubicBezTo>
                    <a:pt x="4549" y="477"/>
                    <a:pt x="4477" y="620"/>
                    <a:pt x="4525" y="763"/>
                  </a:cubicBezTo>
                  <a:cubicBezTo>
                    <a:pt x="4549" y="882"/>
                    <a:pt x="4596" y="1001"/>
                    <a:pt x="4692" y="1096"/>
                  </a:cubicBezTo>
                  <a:lnTo>
                    <a:pt x="286" y="4549"/>
                  </a:lnTo>
                  <a:cubicBezTo>
                    <a:pt x="48" y="4764"/>
                    <a:pt x="0" y="5121"/>
                    <a:pt x="191" y="5359"/>
                  </a:cubicBezTo>
                  <a:cubicBezTo>
                    <a:pt x="286" y="5502"/>
                    <a:pt x="405" y="5597"/>
                    <a:pt x="596" y="5621"/>
                  </a:cubicBezTo>
                  <a:cubicBezTo>
                    <a:pt x="620" y="5625"/>
                    <a:pt x="645" y="5627"/>
                    <a:pt x="669" y="5627"/>
                  </a:cubicBezTo>
                  <a:cubicBezTo>
                    <a:pt x="787" y="5627"/>
                    <a:pt x="902" y="5581"/>
                    <a:pt x="1000" y="5502"/>
                  </a:cubicBezTo>
                  <a:lnTo>
                    <a:pt x="5477" y="1977"/>
                  </a:lnTo>
                  <a:cubicBezTo>
                    <a:pt x="5549" y="2144"/>
                    <a:pt x="5668" y="2239"/>
                    <a:pt x="5859" y="2263"/>
                  </a:cubicBezTo>
                  <a:cubicBezTo>
                    <a:pt x="5891" y="2268"/>
                    <a:pt x="5923" y="2271"/>
                    <a:pt x="5956" y="2271"/>
                  </a:cubicBezTo>
                  <a:cubicBezTo>
                    <a:pt x="6216" y="2271"/>
                    <a:pt x="6486" y="2106"/>
                    <a:pt x="6549" y="1811"/>
                  </a:cubicBezTo>
                  <a:lnTo>
                    <a:pt x="6787" y="667"/>
                  </a:lnTo>
                  <a:cubicBezTo>
                    <a:pt x="6811" y="501"/>
                    <a:pt x="6787" y="286"/>
                    <a:pt x="6621" y="167"/>
                  </a:cubicBezTo>
                  <a:cubicBezTo>
                    <a:pt x="6502" y="48"/>
                    <a:pt x="6359" y="1"/>
                    <a:pt x="621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2" name="Google Shape;13916;p27">
              <a:extLst>
                <a:ext uri="{FF2B5EF4-FFF2-40B4-BE49-F238E27FC236}">
                  <a16:creationId xmlns:a16="http://schemas.microsoft.com/office/drawing/2014/main" id="{CCDBA1F3-B995-AF6A-51D5-B8B738611F60}"/>
                </a:ext>
              </a:extLst>
            </p:cNvPr>
            <p:cNvSpPr/>
            <p:nvPr/>
          </p:nvSpPr>
          <p:spPr>
            <a:xfrm>
              <a:off x="2698088" y="1929408"/>
              <a:ext cx="298900" cy="297800"/>
            </a:xfrm>
            <a:custGeom>
              <a:avLst/>
              <a:gdLst/>
              <a:ahLst/>
              <a:cxnLst/>
              <a:rect l="l" t="t" r="r" b="b"/>
              <a:pathLst>
                <a:path w="11956" h="11912" extrusionOk="0">
                  <a:moveTo>
                    <a:pt x="7336" y="5124"/>
                  </a:moveTo>
                  <a:lnTo>
                    <a:pt x="7336" y="10768"/>
                  </a:lnTo>
                  <a:lnTo>
                    <a:pt x="5359" y="10768"/>
                  </a:lnTo>
                  <a:lnTo>
                    <a:pt x="5359" y="5124"/>
                  </a:lnTo>
                  <a:close/>
                  <a:moveTo>
                    <a:pt x="11598" y="11126"/>
                  </a:moveTo>
                  <a:lnTo>
                    <a:pt x="11598" y="11602"/>
                  </a:lnTo>
                  <a:lnTo>
                    <a:pt x="406" y="11602"/>
                  </a:lnTo>
                  <a:lnTo>
                    <a:pt x="406" y="11126"/>
                  </a:lnTo>
                  <a:close/>
                  <a:moveTo>
                    <a:pt x="893" y="1"/>
                  </a:moveTo>
                  <a:cubicBezTo>
                    <a:pt x="792" y="1"/>
                    <a:pt x="715" y="88"/>
                    <a:pt x="715" y="195"/>
                  </a:cubicBezTo>
                  <a:lnTo>
                    <a:pt x="715" y="1004"/>
                  </a:lnTo>
                  <a:lnTo>
                    <a:pt x="525" y="1004"/>
                  </a:lnTo>
                  <a:cubicBezTo>
                    <a:pt x="429" y="1004"/>
                    <a:pt x="334" y="1052"/>
                    <a:pt x="334" y="1147"/>
                  </a:cubicBezTo>
                  <a:cubicBezTo>
                    <a:pt x="334" y="1266"/>
                    <a:pt x="406" y="1338"/>
                    <a:pt x="525" y="1338"/>
                  </a:cubicBezTo>
                  <a:lnTo>
                    <a:pt x="715" y="1338"/>
                  </a:lnTo>
                  <a:lnTo>
                    <a:pt x="715" y="2243"/>
                  </a:lnTo>
                  <a:lnTo>
                    <a:pt x="525" y="2243"/>
                  </a:lnTo>
                  <a:cubicBezTo>
                    <a:pt x="429" y="2243"/>
                    <a:pt x="358" y="2290"/>
                    <a:pt x="334" y="2386"/>
                  </a:cubicBezTo>
                  <a:cubicBezTo>
                    <a:pt x="310" y="2505"/>
                    <a:pt x="406" y="2600"/>
                    <a:pt x="525" y="2600"/>
                  </a:cubicBezTo>
                  <a:lnTo>
                    <a:pt x="715" y="2600"/>
                  </a:lnTo>
                  <a:lnTo>
                    <a:pt x="715" y="3481"/>
                  </a:lnTo>
                  <a:lnTo>
                    <a:pt x="525" y="3481"/>
                  </a:lnTo>
                  <a:cubicBezTo>
                    <a:pt x="429" y="3481"/>
                    <a:pt x="358" y="3553"/>
                    <a:pt x="334" y="3648"/>
                  </a:cubicBezTo>
                  <a:cubicBezTo>
                    <a:pt x="310" y="3767"/>
                    <a:pt x="406" y="3838"/>
                    <a:pt x="525" y="3838"/>
                  </a:cubicBezTo>
                  <a:lnTo>
                    <a:pt x="715" y="3838"/>
                  </a:lnTo>
                  <a:lnTo>
                    <a:pt x="715" y="4743"/>
                  </a:lnTo>
                  <a:lnTo>
                    <a:pt x="525" y="4743"/>
                  </a:lnTo>
                  <a:cubicBezTo>
                    <a:pt x="429" y="4743"/>
                    <a:pt x="334" y="4791"/>
                    <a:pt x="334" y="4886"/>
                  </a:cubicBezTo>
                  <a:cubicBezTo>
                    <a:pt x="334" y="5005"/>
                    <a:pt x="406" y="5100"/>
                    <a:pt x="525" y="5100"/>
                  </a:cubicBezTo>
                  <a:lnTo>
                    <a:pt x="715" y="5100"/>
                  </a:lnTo>
                  <a:lnTo>
                    <a:pt x="715" y="5982"/>
                  </a:lnTo>
                  <a:lnTo>
                    <a:pt x="525" y="5982"/>
                  </a:lnTo>
                  <a:cubicBezTo>
                    <a:pt x="429" y="5982"/>
                    <a:pt x="334" y="6053"/>
                    <a:pt x="334" y="6148"/>
                  </a:cubicBezTo>
                  <a:cubicBezTo>
                    <a:pt x="334" y="6267"/>
                    <a:pt x="406" y="6339"/>
                    <a:pt x="525" y="6339"/>
                  </a:cubicBezTo>
                  <a:lnTo>
                    <a:pt x="715" y="6339"/>
                  </a:lnTo>
                  <a:lnTo>
                    <a:pt x="715" y="7244"/>
                  </a:lnTo>
                  <a:lnTo>
                    <a:pt x="525" y="7244"/>
                  </a:lnTo>
                  <a:cubicBezTo>
                    <a:pt x="429" y="7244"/>
                    <a:pt x="358" y="7291"/>
                    <a:pt x="334" y="7387"/>
                  </a:cubicBezTo>
                  <a:cubicBezTo>
                    <a:pt x="310" y="7506"/>
                    <a:pt x="406" y="7601"/>
                    <a:pt x="525" y="7601"/>
                  </a:cubicBezTo>
                  <a:lnTo>
                    <a:pt x="715" y="7601"/>
                  </a:lnTo>
                  <a:lnTo>
                    <a:pt x="715" y="8482"/>
                  </a:lnTo>
                  <a:lnTo>
                    <a:pt x="525" y="8482"/>
                  </a:lnTo>
                  <a:cubicBezTo>
                    <a:pt x="429" y="8482"/>
                    <a:pt x="358" y="8554"/>
                    <a:pt x="334" y="8649"/>
                  </a:cubicBezTo>
                  <a:cubicBezTo>
                    <a:pt x="310" y="8768"/>
                    <a:pt x="406" y="8839"/>
                    <a:pt x="525" y="8839"/>
                  </a:cubicBezTo>
                  <a:lnTo>
                    <a:pt x="715" y="8839"/>
                  </a:lnTo>
                  <a:lnTo>
                    <a:pt x="715" y="9744"/>
                  </a:lnTo>
                  <a:lnTo>
                    <a:pt x="525" y="9744"/>
                  </a:lnTo>
                  <a:cubicBezTo>
                    <a:pt x="429" y="9744"/>
                    <a:pt x="334" y="9792"/>
                    <a:pt x="334" y="9887"/>
                  </a:cubicBezTo>
                  <a:cubicBezTo>
                    <a:pt x="334" y="10006"/>
                    <a:pt x="406" y="10101"/>
                    <a:pt x="525" y="10101"/>
                  </a:cubicBezTo>
                  <a:lnTo>
                    <a:pt x="715" y="10101"/>
                  </a:lnTo>
                  <a:lnTo>
                    <a:pt x="715" y="10721"/>
                  </a:lnTo>
                  <a:lnTo>
                    <a:pt x="310" y="10721"/>
                  </a:lnTo>
                  <a:cubicBezTo>
                    <a:pt x="167" y="10721"/>
                    <a:pt x="1" y="10840"/>
                    <a:pt x="1" y="11030"/>
                  </a:cubicBezTo>
                  <a:lnTo>
                    <a:pt x="1" y="11626"/>
                  </a:lnTo>
                  <a:cubicBezTo>
                    <a:pt x="1" y="11768"/>
                    <a:pt x="120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8" y="11792"/>
                    <a:pt x="11908" y="11626"/>
                  </a:cubicBezTo>
                  <a:lnTo>
                    <a:pt x="11908" y="11030"/>
                  </a:lnTo>
                  <a:cubicBezTo>
                    <a:pt x="11956" y="10911"/>
                    <a:pt x="11789" y="10768"/>
                    <a:pt x="11646" y="10768"/>
                  </a:cubicBezTo>
                  <a:lnTo>
                    <a:pt x="11146" y="10768"/>
                  </a:lnTo>
                  <a:lnTo>
                    <a:pt x="11146" y="3195"/>
                  </a:lnTo>
                  <a:cubicBezTo>
                    <a:pt x="11146" y="3100"/>
                    <a:pt x="11074" y="3029"/>
                    <a:pt x="11003" y="3029"/>
                  </a:cubicBezTo>
                  <a:cubicBezTo>
                    <a:pt x="10884" y="3029"/>
                    <a:pt x="10789" y="3076"/>
                    <a:pt x="10789" y="3195"/>
                  </a:cubicBezTo>
                  <a:lnTo>
                    <a:pt x="10789" y="10792"/>
                  </a:lnTo>
                  <a:lnTo>
                    <a:pt x="8812" y="10792"/>
                  </a:lnTo>
                  <a:lnTo>
                    <a:pt x="8812" y="1385"/>
                  </a:lnTo>
                  <a:lnTo>
                    <a:pt x="10789" y="1385"/>
                  </a:lnTo>
                  <a:lnTo>
                    <a:pt x="10789" y="2386"/>
                  </a:lnTo>
                  <a:cubicBezTo>
                    <a:pt x="10789" y="2481"/>
                    <a:pt x="10836" y="2576"/>
                    <a:pt x="10932" y="2576"/>
                  </a:cubicBezTo>
                  <a:cubicBezTo>
                    <a:pt x="11051" y="2576"/>
                    <a:pt x="11146" y="2505"/>
                    <a:pt x="11146" y="2386"/>
                  </a:cubicBezTo>
                  <a:lnTo>
                    <a:pt x="11146" y="1266"/>
                  </a:lnTo>
                  <a:cubicBezTo>
                    <a:pt x="11146" y="1123"/>
                    <a:pt x="11027" y="1028"/>
                    <a:pt x="10908" y="1028"/>
                  </a:cubicBezTo>
                  <a:lnTo>
                    <a:pt x="8741" y="1028"/>
                  </a:lnTo>
                  <a:cubicBezTo>
                    <a:pt x="8574" y="1028"/>
                    <a:pt x="8502" y="1147"/>
                    <a:pt x="8502" y="1266"/>
                  </a:cubicBezTo>
                  <a:lnTo>
                    <a:pt x="8502" y="10768"/>
                  </a:lnTo>
                  <a:lnTo>
                    <a:pt x="7693" y="10768"/>
                  </a:lnTo>
                  <a:lnTo>
                    <a:pt x="7693" y="5005"/>
                  </a:lnTo>
                  <a:cubicBezTo>
                    <a:pt x="7693" y="4862"/>
                    <a:pt x="7574" y="4767"/>
                    <a:pt x="7455" y="4767"/>
                  </a:cubicBezTo>
                  <a:lnTo>
                    <a:pt x="5264" y="4767"/>
                  </a:lnTo>
                  <a:cubicBezTo>
                    <a:pt x="5121" y="4767"/>
                    <a:pt x="5026" y="4886"/>
                    <a:pt x="5026" y="5005"/>
                  </a:cubicBezTo>
                  <a:lnTo>
                    <a:pt x="5026" y="10768"/>
                  </a:lnTo>
                  <a:lnTo>
                    <a:pt x="4240" y="10768"/>
                  </a:lnTo>
                  <a:lnTo>
                    <a:pt x="4240" y="7506"/>
                  </a:lnTo>
                  <a:cubicBezTo>
                    <a:pt x="4240" y="7363"/>
                    <a:pt x="4121" y="7268"/>
                    <a:pt x="4001" y="7268"/>
                  </a:cubicBezTo>
                  <a:lnTo>
                    <a:pt x="1763" y="7268"/>
                  </a:lnTo>
                  <a:cubicBezTo>
                    <a:pt x="1668" y="7268"/>
                    <a:pt x="1572" y="7363"/>
                    <a:pt x="1572" y="7458"/>
                  </a:cubicBezTo>
                  <a:lnTo>
                    <a:pt x="1572" y="8744"/>
                  </a:lnTo>
                  <a:cubicBezTo>
                    <a:pt x="1572" y="8768"/>
                    <a:pt x="1620" y="8816"/>
                    <a:pt x="1644" y="8863"/>
                  </a:cubicBezTo>
                  <a:cubicBezTo>
                    <a:pt x="1681" y="8882"/>
                    <a:pt x="1719" y="8891"/>
                    <a:pt x="1753" y="8891"/>
                  </a:cubicBezTo>
                  <a:cubicBezTo>
                    <a:pt x="1852" y="8891"/>
                    <a:pt x="1930" y="8820"/>
                    <a:pt x="1930" y="8696"/>
                  </a:cubicBezTo>
                  <a:lnTo>
                    <a:pt x="1930" y="7601"/>
                  </a:lnTo>
                  <a:lnTo>
                    <a:pt x="3906" y="7601"/>
                  </a:lnTo>
                  <a:lnTo>
                    <a:pt x="3906" y="10721"/>
                  </a:lnTo>
                  <a:lnTo>
                    <a:pt x="1882" y="10721"/>
                  </a:lnTo>
                  <a:lnTo>
                    <a:pt x="1882" y="9506"/>
                  </a:lnTo>
                  <a:cubicBezTo>
                    <a:pt x="1882" y="9411"/>
                    <a:pt x="1834" y="9339"/>
                    <a:pt x="1739" y="9339"/>
                  </a:cubicBezTo>
                  <a:cubicBezTo>
                    <a:pt x="1620" y="9339"/>
                    <a:pt x="1525" y="9387"/>
                    <a:pt x="1525" y="9506"/>
                  </a:cubicBezTo>
                  <a:lnTo>
                    <a:pt x="1525" y="10721"/>
                  </a:lnTo>
                  <a:lnTo>
                    <a:pt x="1072" y="10721"/>
                  </a:lnTo>
                  <a:lnTo>
                    <a:pt x="1072" y="195"/>
                  </a:lnTo>
                  <a:cubicBezTo>
                    <a:pt x="1072" y="99"/>
                    <a:pt x="1025" y="52"/>
                    <a:pt x="929" y="4"/>
                  </a:cubicBezTo>
                  <a:cubicBezTo>
                    <a:pt x="917" y="2"/>
                    <a:pt x="905" y="1"/>
                    <a:pt x="8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73" name="Google Shape;13917;p27">
            <a:extLst>
              <a:ext uri="{FF2B5EF4-FFF2-40B4-BE49-F238E27FC236}">
                <a16:creationId xmlns:a16="http://schemas.microsoft.com/office/drawing/2014/main" id="{53C8B631-8CA6-5BFB-7856-750872B04576}"/>
              </a:ext>
            </a:extLst>
          </p:cNvPr>
          <p:cNvGrpSpPr/>
          <p:nvPr/>
        </p:nvGrpSpPr>
        <p:grpSpPr>
          <a:xfrm>
            <a:off x="9645989" y="3534198"/>
            <a:ext cx="576782" cy="709468"/>
            <a:chOff x="4718163" y="1930683"/>
            <a:chExt cx="241150" cy="296625"/>
          </a:xfrm>
        </p:grpSpPr>
        <p:sp>
          <p:nvSpPr>
            <p:cNvPr id="74" name="Google Shape;13918;p27">
              <a:extLst>
                <a:ext uri="{FF2B5EF4-FFF2-40B4-BE49-F238E27FC236}">
                  <a16:creationId xmlns:a16="http://schemas.microsoft.com/office/drawing/2014/main" id="{0BB911FD-EA0A-0CD4-E7F7-33FCD444D954}"/>
                </a:ext>
              </a:extLst>
            </p:cNvPr>
            <p:cNvSpPr/>
            <p:nvPr/>
          </p:nvSpPr>
          <p:spPr>
            <a:xfrm>
              <a:off x="4852713" y="2030708"/>
              <a:ext cx="106000" cy="196500"/>
            </a:xfrm>
            <a:custGeom>
              <a:avLst/>
              <a:gdLst/>
              <a:ahLst/>
              <a:cxnLst/>
              <a:rect l="l" t="t" r="r" b="b"/>
              <a:pathLst>
                <a:path w="4240" h="7860" extrusionOk="0">
                  <a:moveTo>
                    <a:pt x="238" y="1"/>
                  </a:moveTo>
                  <a:cubicBezTo>
                    <a:pt x="96" y="1"/>
                    <a:pt x="0" y="120"/>
                    <a:pt x="0" y="239"/>
                  </a:cubicBezTo>
                  <a:lnTo>
                    <a:pt x="0" y="7621"/>
                  </a:lnTo>
                  <a:cubicBezTo>
                    <a:pt x="0" y="7788"/>
                    <a:pt x="119" y="7859"/>
                    <a:pt x="238" y="7859"/>
                  </a:cubicBezTo>
                  <a:lnTo>
                    <a:pt x="4049" y="7859"/>
                  </a:lnTo>
                  <a:cubicBezTo>
                    <a:pt x="4144" y="7859"/>
                    <a:pt x="4239" y="7788"/>
                    <a:pt x="4239" y="7693"/>
                  </a:cubicBezTo>
                  <a:lnTo>
                    <a:pt x="4239" y="6026"/>
                  </a:lnTo>
                  <a:cubicBezTo>
                    <a:pt x="4239" y="6002"/>
                    <a:pt x="4192" y="5930"/>
                    <a:pt x="4168" y="5907"/>
                  </a:cubicBezTo>
                  <a:cubicBezTo>
                    <a:pt x="4128" y="5880"/>
                    <a:pt x="4086" y="5868"/>
                    <a:pt x="4047" y="5868"/>
                  </a:cubicBezTo>
                  <a:cubicBezTo>
                    <a:pt x="3945" y="5868"/>
                    <a:pt x="3858" y="5947"/>
                    <a:pt x="3858" y="6049"/>
                  </a:cubicBezTo>
                  <a:lnTo>
                    <a:pt x="3858" y="7502"/>
                  </a:lnTo>
                  <a:lnTo>
                    <a:pt x="358" y="7502"/>
                  </a:lnTo>
                  <a:lnTo>
                    <a:pt x="358" y="334"/>
                  </a:lnTo>
                  <a:lnTo>
                    <a:pt x="3858" y="334"/>
                  </a:lnTo>
                  <a:lnTo>
                    <a:pt x="3858" y="5240"/>
                  </a:lnTo>
                  <a:cubicBezTo>
                    <a:pt x="3858" y="5335"/>
                    <a:pt x="3930" y="5407"/>
                    <a:pt x="4025" y="5430"/>
                  </a:cubicBezTo>
                  <a:cubicBezTo>
                    <a:pt x="4037" y="5433"/>
                    <a:pt x="4050" y="5434"/>
                    <a:pt x="4061" y="5434"/>
                  </a:cubicBezTo>
                  <a:cubicBezTo>
                    <a:pt x="4163" y="5434"/>
                    <a:pt x="4239" y="5346"/>
                    <a:pt x="4239" y="5240"/>
                  </a:cubicBezTo>
                  <a:lnTo>
                    <a:pt x="4239" y="239"/>
                  </a:lnTo>
                  <a:cubicBezTo>
                    <a:pt x="4239" y="96"/>
                    <a:pt x="4120" y="1"/>
                    <a:pt x="4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5" name="Google Shape;13919;p27">
              <a:extLst>
                <a:ext uri="{FF2B5EF4-FFF2-40B4-BE49-F238E27FC236}">
                  <a16:creationId xmlns:a16="http://schemas.microsoft.com/office/drawing/2014/main" id="{DAEF869B-B8B2-62E8-465D-15591CA222EE}"/>
                </a:ext>
              </a:extLst>
            </p:cNvPr>
            <p:cNvSpPr/>
            <p:nvPr/>
          </p:nvSpPr>
          <p:spPr>
            <a:xfrm>
              <a:off x="4846763" y="1968708"/>
              <a:ext cx="31575" cy="45350"/>
            </a:xfrm>
            <a:custGeom>
              <a:avLst/>
              <a:gdLst/>
              <a:ahLst/>
              <a:cxnLst/>
              <a:rect l="l" t="t" r="r" b="b"/>
              <a:pathLst>
                <a:path w="1263" h="1814" extrusionOk="0">
                  <a:moveTo>
                    <a:pt x="619" y="980"/>
                  </a:moveTo>
                  <a:cubicBezTo>
                    <a:pt x="786" y="980"/>
                    <a:pt x="857" y="1099"/>
                    <a:pt x="857" y="1218"/>
                  </a:cubicBezTo>
                  <a:cubicBezTo>
                    <a:pt x="857" y="1338"/>
                    <a:pt x="738" y="1457"/>
                    <a:pt x="619" y="1457"/>
                  </a:cubicBezTo>
                  <a:cubicBezTo>
                    <a:pt x="609" y="1459"/>
                    <a:pt x="599" y="1460"/>
                    <a:pt x="589" y="1460"/>
                  </a:cubicBezTo>
                  <a:cubicBezTo>
                    <a:pt x="481" y="1460"/>
                    <a:pt x="381" y="1349"/>
                    <a:pt x="381" y="1218"/>
                  </a:cubicBezTo>
                  <a:cubicBezTo>
                    <a:pt x="381" y="1052"/>
                    <a:pt x="500" y="980"/>
                    <a:pt x="619" y="980"/>
                  </a:cubicBezTo>
                  <a:close/>
                  <a:moveTo>
                    <a:pt x="738" y="1"/>
                  </a:moveTo>
                  <a:cubicBezTo>
                    <a:pt x="696" y="1"/>
                    <a:pt x="652" y="18"/>
                    <a:pt x="619" y="52"/>
                  </a:cubicBezTo>
                  <a:cubicBezTo>
                    <a:pt x="596" y="75"/>
                    <a:pt x="119" y="433"/>
                    <a:pt x="24" y="1123"/>
                  </a:cubicBezTo>
                  <a:cubicBezTo>
                    <a:pt x="0" y="1480"/>
                    <a:pt x="238" y="1814"/>
                    <a:pt x="619" y="1814"/>
                  </a:cubicBezTo>
                  <a:cubicBezTo>
                    <a:pt x="977" y="1814"/>
                    <a:pt x="1262" y="1528"/>
                    <a:pt x="1262" y="1218"/>
                  </a:cubicBezTo>
                  <a:cubicBezTo>
                    <a:pt x="1262" y="885"/>
                    <a:pt x="977" y="623"/>
                    <a:pt x="667" y="623"/>
                  </a:cubicBezTo>
                  <a:lnTo>
                    <a:pt x="596" y="623"/>
                  </a:lnTo>
                  <a:cubicBezTo>
                    <a:pt x="715" y="433"/>
                    <a:pt x="834" y="314"/>
                    <a:pt x="834" y="314"/>
                  </a:cubicBezTo>
                  <a:cubicBezTo>
                    <a:pt x="929" y="266"/>
                    <a:pt x="929" y="147"/>
                    <a:pt x="857" y="75"/>
                  </a:cubicBezTo>
                  <a:cubicBezTo>
                    <a:pt x="832" y="24"/>
                    <a:pt x="786" y="1"/>
                    <a:pt x="7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6" name="Google Shape;13920;p27">
              <a:extLst>
                <a:ext uri="{FF2B5EF4-FFF2-40B4-BE49-F238E27FC236}">
                  <a16:creationId xmlns:a16="http://schemas.microsoft.com/office/drawing/2014/main" id="{98CB450E-341C-EDD3-CBCF-D7CB8475BBAA}"/>
                </a:ext>
              </a:extLst>
            </p:cNvPr>
            <p:cNvSpPr/>
            <p:nvPr/>
          </p:nvSpPr>
          <p:spPr>
            <a:xfrm>
              <a:off x="4884263" y="1969958"/>
              <a:ext cx="28600" cy="47075"/>
            </a:xfrm>
            <a:custGeom>
              <a:avLst/>
              <a:gdLst/>
              <a:ahLst/>
              <a:cxnLst/>
              <a:rect l="l" t="t" r="r" b="b"/>
              <a:pathLst>
                <a:path w="1144" h="1883" extrusionOk="0">
                  <a:moveTo>
                    <a:pt x="524" y="324"/>
                  </a:moveTo>
                  <a:cubicBezTo>
                    <a:pt x="547" y="324"/>
                    <a:pt x="571" y="328"/>
                    <a:pt x="596" y="335"/>
                  </a:cubicBezTo>
                  <a:cubicBezTo>
                    <a:pt x="691" y="335"/>
                    <a:pt x="786" y="454"/>
                    <a:pt x="786" y="573"/>
                  </a:cubicBezTo>
                  <a:lnTo>
                    <a:pt x="786" y="1216"/>
                  </a:lnTo>
                  <a:cubicBezTo>
                    <a:pt x="786" y="1335"/>
                    <a:pt x="715" y="1454"/>
                    <a:pt x="596" y="1454"/>
                  </a:cubicBezTo>
                  <a:cubicBezTo>
                    <a:pt x="429" y="1454"/>
                    <a:pt x="310" y="1359"/>
                    <a:pt x="310" y="1216"/>
                  </a:cubicBezTo>
                  <a:lnTo>
                    <a:pt x="310" y="573"/>
                  </a:lnTo>
                  <a:cubicBezTo>
                    <a:pt x="310" y="432"/>
                    <a:pt x="396" y="324"/>
                    <a:pt x="524" y="324"/>
                  </a:cubicBezTo>
                  <a:close/>
                  <a:moveTo>
                    <a:pt x="566" y="0"/>
                  </a:moveTo>
                  <a:cubicBezTo>
                    <a:pt x="552" y="0"/>
                    <a:pt x="538" y="1"/>
                    <a:pt x="524" y="2"/>
                  </a:cubicBezTo>
                  <a:cubicBezTo>
                    <a:pt x="215" y="25"/>
                    <a:pt x="0" y="264"/>
                    <a:pt x="0" y="597"/>
                  </a:cubicBezTo>
                  <a:lnTo>
                    <a:pt x="0" y="1288"/>
                  </a:lnTo>
                  <a:cubicBezTo>
                    <a:pt x="0" y="1573"/>
                    <a:pt x="215" y="1835"/>
                    <a:pt x="524" y="1883"/>
                  </a:cubicBezTo>
                  <a:cubicBezTo>
                    <a:pt x="882" y="1883"/>
                    <a:pt x="1144" y="1573"/>
                    <a:pt x="1144" y="1216"/>
                  </a:cubicBezTo>
                  <a:lnTo>
                    <a:pt x="1144" y="597"/>
                  </a:lnTo>
                  <a:cubicBezTo>
                    <a:pt x="1144" y="255"/>
                    <a:pt x="881" y="0"/>
                    <a:pt x="5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7" name="Google Shape;13921;p27">
              <a:extLst>
                <a:ext uri="{FF2B5EF4-FFF2-40B4-BE49-F238E27FC236}">
                  <a16:creationId xmlns:a16="http://schemas.microsoft.com/office/drawing/2014/main" id="{1CB768E9-00CB-6405-6B0D-20C69B5E5D89}"/>
                </a:ext>
              </a:extLst>
            </p:cNvPr>
            <p:cNvSpPr/>
            <p:nvPr/>
          </p:nvSpPr>
          <p:spPr>
            <a:xfrm>
              <a:off x="4928913" y="1968908"/>
              <a:ext cx="24425" cy="46350"/>
            </a:xfrm>
            <a:custGeom>
              <a:avLst/>
              <a:gdLst/>
              <a:ahLst/>
              <a:cxnLst/>
              <a:rect l="l" t="t" r="r" b="b"/>
              <a:pathLst>
                <a:path w="977" h="1854" extrusionOk="0">
                  <a:moveTo>
                    <a:pt x="779" y="1"/>
                  </a:moveTo>
                  <a:cubicBezTo>
                    <a:pt x="713" y="1"/>
                    <a:pt x="654" y="40"/>
                    <a:pt x="620" y="91"/>
                  </a:cubicBezTo>
                  <a:lnTo>
                    <a:pt x="1" y="1592"/>
                  </a:lnTo>
                  <a:cubicBezTo>
                    <a:pt x="1" y="1711"/>
                    <a:pt x="48" y="1830"/>
                    <a:pt x="96" y="1853"/>
                  </a:cubicBezTo>
                  <a:lnTo>
                    <a:pt x="167" y="1853"/>
                  </a:lnTo>
                  <a:cubicBezTo>
                    <a:pt x="239" y="1853"/>
                    <a:pt x="286" y="1830"/>
                    <a:pt x="310" y="1734"/>
                  </a:cubicBezTo>
                  <a:lnTo>
                    <a:pt x="953" y="258"/>
                  </a:lnTo>
                  <a:cubicBezTo>
                    <a:pt x="977" y="163"/>
                    <a:pt x="953" y="67"/>
                    <a:pt x="858" y="20"/>
                  </a:cubicBezTo>
                  <a:cubicBezTo>
                    <a:pt x="831" y="6"/>
                    <a:pt x="805" y="1"/>
                    <a:pt x="7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8" name="Google Shape;13922;p27">
              <a:extLst>
                <a:ext uri="{FF2B5EF4-FFF2-40B4-BE49-F238E27FC236}">
                  <a16:creationId xmlns:a16="http://schemas.microsoft.com/office/drawing/2014/main" id="{34705293-351C-7D5D-14E2-C19C3F03FF33}"/>
                </a:ext>
              </a:extLst>
            </p:cNvPr>
            <p:cNvSpPr/>
            <p:nvPr/>
          </p:nvSpPr>
          <p:spPr>
            <a:xfrm>
              <a:off x="4923563" y="19729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405"/>
                    <a:pt x="215" y="405"/>
                  </a:cubicBezTo>
                  <a:cubicBezTo>
                    <a:pt x="310" y="405"/>
                    <a:pt x="405" y="310"/>
                    <a:pt x="405" y="215"/>
                  </a:cubicBezTo>
                  <a:cubicBezTo>
                    <a:pt x="405" y="96"/>
                    <a:pt x="310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79" name="Google Shape;13923;p27">
              <a:extLst>
                <a:ext uri="{FF2B5EF4-FFF2-40B4-BE49-F238E27FC236}">
                  <a16:creationId xmlns:a16="http://schemas.microsoft.com/office/drawing/2014/main" id="{4A78E2FE-9EDA-6023-EC56-7FA50BD3343D}"/>
                </a:ext>
              </a:extLst>
            </p:cNvPr>
            <p:cNvSpPr/>
            <p:nvPr/>
          </p:nvSpPr>
          <p:spPr>
            <a:xfrm>
              <a:off x="4948563" y="2001533"/>
              <a:ext cx="10750" cy="10750"/>
            </a:xfrm>
            <a:custGeom>
              <a:avLst/>
              <a:gdLst/>
              <a:ahLst/>
              <a:cxnLst/>
              <a:rect l="l" t="t" r="r" b="b"/>
              <a:pathLst>
                <a:path w="430" h="430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0" name="Google Shape;13924;p27">
              <a:extLst>
                <a:ext uri="{FF2B5EF4-FFF2-40B4-BE49-F238E27FC236}">
                  <a16:creationId xmlns:a16="http://schemas.microsoft.com/office/drawing/2014/main" id="{059D34D4-3DC1-B01F-A933-372EC39AB9C2}"/>
                </a:ext>
              </a:extLst>
            </p:cNvPr>
            <p:cNvSpPr/>
            <p:nvPr/>
          </p:nvSpPr>
          <p:spPr>
            <a:xfrm>
              <a:off x="4739588" y="1930683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67" y="358"/>
                  </a:moveTo>
                  <a:cubicBezTo>
                    <a:pt x="1620" y="358"/>
                    <a:pt x="1977" y="715"/>
                    <a:pt x="1977" y="1144"/>
                  </a:cubicBezTo>
                  <a:cubicBezTo>
                    <a:pt x="1977" y="1596"/>
                    <a:pt x="1620" y="1954"/>
                    <a:pt x="1167" y="1954"/>
                  </a:cubicBezTo>
                  <a:cubicBezTo>
                    <a:pt x="715" y="1954"/>
                    <a:pt x="358" y="1596"/>
                    <a:pt x="358" y="1144"/>
                  </a:cubicBezTo>
                  <a:cubicBezTo>
                    <a:pt x="358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24" y="1"/>
                    <a:pt x="1" y="501"/>
                    <a:pt x="1" y="1144"/>
                  </a:cubicBezTo>
                  <a:cubicBezTo>
                    <a:pt x="24" y="1811"/>
                    <a:pt x="548" y="2311"/>
                    <a:pt x="1167" y="2311"/>
                  </a:cubicBezTo>
                  <a:cubicBezTo>
                    <a:pt x="1787" y="2311"/>
                    <a:pt x="2311" y="1811"/>
                    <a:pt x="2311" y="1144"/>
                  </a:cubicBezTo>
                  <a:cubicBezTo>
                    <a:pt x="2311" y="501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1" name="Google Shape;13925;p27">
              <a:extLst>
                <a:ext uri="{FF2B5EF4-FFF2-40B4-BE49-F238E27FC236}">
                  <a16:creationId xmlns:a16="http://schemas.microsoft.com/office/drawing/2014/main" id="{1F1A261D-FEE9-A451-D414-DD5BE18ADFF6}"/>
                </a:ext>
              </a:extLst>
            </p:cNvPr>
            <p:cNvSpPr/>
            <p:nvPr/>
          </p:nvSpPr>
          <p:spPr>
            <a:xfrm>
              <a:off x="4718163" y="1997383"/>
              <a:ext cx="106575" cy="229925"/>
            </a:xfrm>
            <a:custGeom>
              <a:avLst/>
              <a:gdLst/>
              <a:ahLst/>
              <a:cxnLst/>
              <a:rect l="l" t="t" r="r" b="b"/>
              <a:pathLst>
                <a:path w="4263" h="9197" extrusionOk="0">
                  <a:moveTo>
                    <a:pt x="3025" y="5954"/>
                  </a:moveTo>
                  <a:lnTo>
                    <a:pt x="3025" y="8430"/>
                  </a:lnTo>
                  <a:cubicBezTo>
                    <a:pt x="3025" y="8645"/>
                    <a:pt x="2882" y="8811"/>
                    <a:pt x="2715" y="8835"/>
                  </a:cubicBezTo>
                  <a:cubicBezTo>
                    <a:pt x="2677" y="8845"/>
                    <a:pt x="2640" y="8849"/>
                    <a:pt x="2605" y="8849"/>
                  </a:cubicBezTo>
                  <a:cubicBezTo>
                    <a:pt x="2370" y="8849"/>
                    <a:pt x="2191" y="8658"/>
                    <a:pt x="2191" y="8430"/>
                  </a:cubicBezTo>
                  <a:lnTo>
                    <a:pt x="2191" y="5954"/>
                  </a:lnTo>
                  <a:close/>
                  <a:moveTo>
                    <a:pt x="1882" y="5977"/>
                  </a:moveTo>
                  <a:lnTo>
                    <a:pt x="1882" y="8454"/>
                  </a:lnTo>
                  <a:cubicBezTo>
                    <a:pt x="1882" y="8680"/>
                    <a:pt x="1689" y="8885"/>
                    <a:pt x="1425" y="8885"/>
                  </a:cubicBezTo>
                  <a:cubicBezTo>
                    <a:pt x="1411" y="8885"/>
                    <a:pt x="1396" y="8884"/>
                    <a:pt x="1381" y="8883"/>
                  </a:cubicBezTo>
                  <a:cubicBezTo>
                    <a:pt x="1191" y="8835"/>
                    <a:pt x="1048" y="8668"/>
                    <a:pt x="1048" y="8454"/>
                  </a:cubicBezTo>
                  <a:lnTo>
                    <a:pt x="1048" y="5977"/>
                  </a:lnTo>
                  <a:close/>
                  <a:moveTo>
                    <a:pt x="2001" y="0"/>
                  </a:moveTo>
                  <a:cubicBezTo>
                    <a:pt x="1596" y="0"/>
                    <a:pt x="1215" y="119"/>
                    <a:pt x="858" y="310"/>
                  </a:cubicBezTo>
                  <a:cubicBezTo>
                    <a:pt x="762" y="357"/>
                    <a:pt x="738" y="453"/>
                    <a:pt x="810" y="548"/>
                  </a:cubicBezTo>
                  <a:cubicBezTo>
                    <a:pt x="844" y="599"/>
                    <a:pt x="916" y="638"/>
                    <a:pt x="989" y="638"/>
                  </a:cubicBezTo>
                  <a:cubicBezTo>
                    <a:pt x="1017" y="638"/>
                    <a:pt x="1045" y="633"/>
                    <a:pt x="1072" y="619"/>
                  </a:cubicBezTo>
                  <a:cubicBezTo>
                    <a:pt x="1358" y="453"/>
                    <a:pt x="1667" y="357"/>
                    <a:pt x="2024" y="357"/>
                  </a:cubicBezTo>
                  <a:lnTo>
                    <a:pt x="2048" y="357"/>
                  </a:lnTo>
                  <a:cubicBezTo>
                    <a:pt x="3025" y="357"/>
                    <a:pt x="3834" y="1167"/>
                    <a:pt x="3834" y="2143"/>
                  </a:cubicBezTo>
                  <a:lnTo>
                    <a:pt x="3834" y="3763"/>
                  </a:lnTo>
                  <a:lnTo>
                    <a:pt x="3834" y="3787"/>
                  </a:lnTo>
                  <a:cubicBezTo>
                    <a:pt x="3834" y="3906"/>
                    <a:pt x="3715" y="3953"/>
                    <a:pt x="3620" y="3953"/>
                  </a:cubicBezTo>
                  <a:cubicBezTo>
                    <a:pt x="3477" y="3953"/>
                    <a:pt x="3430" y="3834"/>
                    <a:pt x="3430" y="3715"/>
                  </a:cubicBezTo>
                  <a:lnTo>
                    <a:pt x="3430" y="2048"/>
                  </a:lnTo>
                  <a:cubicBezTo>
                    <a:pt x="3430" y="1977"/>
                    <a:pt x="3358" y="1905"/>
                    <a:pt x="3310" y="1881"/>
                  </a:cubicBezTo>
                  <a:cubicBezTo>
                    <a:pt x="3295" y="1878"/>
                    <a:pt x="3280" y="1877"/>
                    <a:pt x="3266" y="1877"/>
                  </a:cubicBezTo>
                  <a:cubicBezTo>
                    <a:pt x="3168" y="1877"/>
                    <a:pt x="3096" y="1944"/>
                    <a:pt x="3096" y="2048"/>
                  </a:cubicBezTo>
                  <a:lnTo>
                    <a:pt x="3096" y="3763"/>
                  </a:lnTo>
                  <a:cubicBezTo>
                    <a:pt x="3096" y="4001"/>
                    <a:pt x="3263" y="4239"/>
                    <a:pt x="3477" y="4287"/>
                  </a:cubicBezTo>
                  <a:lnTo>
                    <a:pt x="3668" y="5596"/>
                  </a:lnTo>
                  <a:lnTo>
                    <a:pt x="3668" y="5620"/>
                  </a:lnTo>
                  <a:lnTo>
                    <a:pt x="500" y="5620"/>
                  </a:lnTo>
                  <a:lnTo>
                    <a:pt x="500" y="5596"/>
                  </a:lnTo>
                  <a:lnTo>
                    <a:pt x="691" y="4287"/>
                  </a:lnTo>
                  <a:cubicBezTo>
                    <a:pt x="929" y="4239"/>
                    <a:pt x="1096" y="4025"/>
                    <a:pt x="1096" y="3763"/>
                  </a:cubicBezTo>
                  <a:lnTo>
                    <a:pt x="1096" y="2048"/>
                  </a:lnTo>
                  <a:cubicBezTo>
                    <a:pt x="1096" y="1977"/>
                    <a:pt x="1048" y="1905"/>
                    <a:pt x="953" y="1881"/>
                  </a:cubicBezTo>
                  <a:cubicBezTo>
                    <a:pt x="937" y="1878"/>
                    <a:pt x="922" y="1877"/>
                    <a:pt x="908" y="1877"/>
                  </a:cubicBezTo>
                  <a:cubicBezTo>
                    <a:pt x="811" y="1877"/>
                    <a:pt x="738" y="1944"/>
                    <a:pt x="738" y="2048"/>
                  </a:cubicBezTo>
                  <a:lnTo>
                    <a:pt x="738" y="3787"/>
                  </a:lnTo>
                  <a:cubicBezTo>
                    <a:pt x="738" y="3906"/>
                    <a:pt x="643" y="4001"/>
                    <a:pt x="524" y="4001"/>
                  </a:cubicBezTo>
                  <a:cubicBezTo>
                    <a:pt x="405" y="4001"/>
                    <a:pt x="334" y="3906"/>
                    <a:pt x="334" y="3787"/>
                  </a:cubicBezTo>
                  <a:lnTo>
                    <a:pt x="334" y="2167"/>
                  </a:lnTo>
                  <a:cubicBezTo>
                    <a:pt x="334" y="1810"/>
                    <a:pt x="453" y="1453"/>
                    <a:pt x="643" y="1143"/>
                  </a:cubicBezTo>
                  <a:cubicBezTo>
                    <a:pt x="715" y="1048"/>
                    <a:pt x="691" y="953"/>
                    <a:pt x="619" y="905"/>
                  </a:cubicBezTo>
                  <a:cubicBezTo>
                    <a:pt x="579" y="875"/>
                    <a:pt x="544" y="862"/>
                    <a:pt x="510" y="862"/>
                  </a:cubicBezTo>
                  <a:cubicBezTo>
                    <a:pt x="464" y="862"/>
                    <a:pt x="423" y="887"/>
                    <a:pt x="381" y="929"/>
                  </a:cubicBezTo>
                  <a:cubicBezTo>
                    <a:pt x="119" y="1286"/>
                    <a:pt x="0" y="1691"/>
                    <a:pt x="0" y="2143"/>
                  </a:cubicBezTo>
                  <a:lnTo>
                    <a:pt x="0" y="3763"/>
                  </a:lnTo>
                  <a:cubicBezTo>
                    <a:pt x="0" y="3953"/>
                    <a:pt x="119" y="4144"/>
                    <a:pt x="286" y="4239"/>
                  </a:cubicBezTo>
                  <a:cubicBezTo>
                    <a:pt x="334" y="4239"/>
                    <a:pt x="334" y="4263"/>
                    <a:pt x="357" y="4263"/>
                  </a:cubicBezTo>
                  <a:lnTo>
                    <a:pt x="167" y="5573"/>
                  </a:lnTo>
                  <a:cubicBezTo>
                    <a:pt x="167" y="5692"/>
                    <a:pt x="215" y="5763"/>
                    <a:pt x="262" y="5858"/>
                  </a:cubicBezTo>
                  <a:cubicBezTo>
                    <a:pt x="334" y="5954"/>
                    <a:pt x="453" y="5977"/>
                    <a:pt x="524" y="5977"/>
                  </a:cubicBezTo>
                  <a:lnTo>
                    <a:pt x="762" y="5977"/>
                  </a:lnTo>
                  <a:lnTo>
                    <a:pt x="762" y="8430"/>
                  </a:lnTo>
                  <a:cubicBezTo>
                    <a:pt x="762" y="8811"/>
                    <a:pt x="1048" y="9145"/>
                    <a:pt x="1429" y="9192"/>
                  </a:cubicBezTo>
                  <a:cubicBezTo>
                    <a:pt x="1452" y="9194"/>
                    <a:pt x="1474" y="9195"/>
                    <a:pt x="1496" y="9195"/>
                  </a:cubicBezTo>
                  <a:cubicBezTo>
                    <a:pt x="1735" y="9195"/>
                    <a:pt x="1967" y="9083"/>
                    <a:pt x="2120" y="8930"/>
                  </a:cubicBezTo>
                  <a:cubicBezTo>
                    <a:pt x="2245" y="9119"/>
                    <a:pt x="2463" y="9197"/>
                    <a:pt x="2691" y="9197"/>
                  </a:cubicBezTo>
                  <a:cubicBezTo>
                    <a:pt x="2723" y="9197"/>
                    <a:pt x="2755" y="9195"/>
                    <a:pt x="2787" y="9192"/>
                  </a:cubicBezTo>
                  <a:cubicBezTo>
                    <a:pt x="3191" y="9145"/>
                    <a:pt x="3453" y="8811"/>
                    <a:pt x="3453" y="8430"/>
                  </a:cubicBezTo>
                  <a:lnTo>
                    <a:pt x="3453" y="5977"/>
                  </a:lnTo>
                  <a:lnTo>
                    <a:pt x="3691" y="5977"/>
                  </a:lnTo>
                  <a:cubicBezTo>
                    <a:pt x="3787" y="5977"/>
                    <a:pt x="3834" y="5954"/>
                    <a:pt x="3930" y="5930"/>
                  </a:cubicBezTo>
                  <a:cubicBezTo>
                    <a:pt x="4049" y="5835"/>
                    <a:pt x="4096" y="5715"/>
                    <a:pt x="4072" y="5573"/>
                  </a:cubicBezTo>
                  <a:lnTo>
                    <a:pt x="3906" y="4263"/>
                  </a:lnTo>
                  <a:lnTo>
                    <a:pt x="3930" y="4263"/>
                  </a:lnTo>
                  <a:cubicBezTo>
                    <a:pt x="4025" y="4239"/>
                    <a:pt x="4072" y="4168"/>
                    <a:pt x="4144" y="4072"/>
                  </a:cubicBezTo>
                  <a:cubicBezTo>
                    <a:pt x="4192" y="4001"/>
                    <a:pt x="4263" y="3882"/>
                    <a:pt x="4263" y="3763"/>
                  </a:cubicBezTo>
                  <a:lnTo>
                    <a:pt x="4263" y="2143"/>
                  </a:lnTo>
                  <a:cubicBezTo>
                    <a:pt x="4168" y="953"/>
                    <a:pt x="3215" y="0"/>
                    <a:pt x="20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82" name="Google Shape;13926;p27">
            <a:extLst>
              <a:ext uri="{FF2B5EF4-FFF2-40B4-BE49-F238E27FC236}">
                <a16:creationId xmlns:a16="http://schemas.microsoft.com/office/drawing/2014/main" id="{231CA0AF-3620-1959-B3F3-7463EC05FD2E}"/>
              </a:ext>
            </a:extLst>
          </p:cNvPr>
          <p:cNvGrpSpPr/>
          <p:nvPr/>
        </p:nvGrpSpPr>
        <p:grpSpPr>
          <a:xfrm>
            <a:off x="11033019" y="3531386"/>
            <a:ext cx="712038" cy="710604"/>
            <a:chOff x="5170638" y="1929508"/>
            <a:chExt cx="297700" cy="297100"/>
          </a:xfrm>
        </p:grpSpPr>
        <p:sp>
          <p:nvSpPr>
            <p:cNvPr id="83" name="Google Shape;13927;p27">
              <a:extLst>
                <a:ext uri="{FF2B5EF4-FFF2-40B4-BE49-F238E27FC236}">
                  <a16:creationId xmlns:a16="http://schemas.microsoft.com/office/drawing/2014/main" id="{8042D639-BF2A-12FC-6CED-4FE56FDC6FB5}"/>
                </a:ext>
              </a:extLst>
            </p:cNvPr>
            <p:cNvSpPr/>
            <p:nvPr/>
          </p:nvSpPr>
          <p:spPr>
            <a:xfrm>
              <a:off x="5170638" y="19295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5644" y="1548"/>
                  </a:moveTo>
                  <a:lnTo>
                    <a:pt x="5644" y="2429"/>
                  </a:lnTo>
                  <a:cubicBezTo>
                    <a:pt x="4763" y="2453"/>
                    <a:pt x="3930" y="2834"/>
                    <a:pt x="3263" y="3501"/>
                  </a:cubicBezTo>
                  <a:cubicBezTo>
                    <a:pt x="2620" y="4168"/>
                    <a:pt x="2263" y="5025"/>
                    <a:pt x="2263" y="6001"/>
                  </a:cubicBezTo>
                  <a:cubicBezTo>
                    <a:pt x="2263" y="7811"/>
                    <a:pt x="3691" y="9335"/>
                    <a:pt x="5478" y="9502"/>
                  </a:cubicBezTo>
                  <a:cubicBezTo>
                    <a:pt x="5568" y="9508"/>
                    <a:pt x="5657" y="9511"/>
                    <a:pt x="5747" y="9511"/>
                  </a:cubicBezTo>
                  <a:cubicBezTo>
                    <a:pt x="6038" y="9511"/>
                    <a:pt x="6330" y="9480"/>
                    <a:pt x="6621" y="9407"/>
                  </a:cubicBezTo>
                  <a:cubicBezTo>
                    <a:pt x="6954" y="9335"/>
                    <a:pt x="7264" y="9216"/>
                    <a:pt x="7549" y="9050"/>
                  </a:cubicBezTo>
                  <a:cubicBezTo>
                    <a:pt x="7764" y="8931"/>
                    <a:pt x="7978" y="8788"/>
                    <a:pt x="8145" y="8645"/>
                  </a:cubicBezTo>
                  <a:cubicBezTo>
                    <a:pt x="8192" y="8645"/>
                    <a:pt x="8335" y="8454"/>
                    <a:pt x="8335" y="8454"/>
                  </a:cubicBezTo>
                  <a:cubicBezTo>
                    <a:pt x="8383" y="8502"/>
                    <a:pt x="9074" y="9002"/>
                    <a:pt x="9074" y="9026"/>
                  </a:cubicBezTo>
                  <a:cubicBezTo>
                    <a:pt x="8859" y="9264"/>
                    <a:pt x="8621" y="9455"/>
                    <a:pt x="8359" y="9621"/>
                  </a:cubicBezTo>
                  <a:cubicBezTo>
                    <a:pt x="8097" y="9812"/>
                    <a:pt x="7859" y="9931"/>
                    <a:pt x="7549" y="10050"/>
                  </a:cubicBezTo>
                  <a:cubicBezTo>
                    <a:pt x="7030" y="10261"/>
                    <a:pt x="6464" y="10380"/>
                    <a:pt x="5889" y="10380"/>
                  </a:cubicBezTo>
                  <a:cubicBezTo>
                    <a:pt x="5752" y="10380"/>
                    <a:pt x="5615" y="10373"/>
                    <a:pt x="5478" y="10359"/>
                  </a:cubicBezTo>
                  <a:cubicBezTo>
                    <a:pt x="4430" y="10288"/>
                    <a:pt x="3453" y="9812"/>
                    <a:pt x="2715" y="9050"/>
                  </a:cubicBezTo>
                  <a:cubicBezTo>
                    <a:pt x="2477" y="8788"/>
                    <a:pt x="2239" y="8526"/>
                    <a:pt x="2048" y="8216"/>
                  </a:cubicBezTo>
                  <a:cubicBezTo>
                    <a:pt x="1596" y="7478"/>
                    <a:pt x="1381" y="6597"/>
                    <a:pt x="1453" y="5692"/>
                  </a:cubicBezTo>
                  <a:cubicBezTo>
                    <a:pt x="1524" y="5049"/>
                    <a:pt x="1691" y="4382"/>
                    <a:pt x="2024" y="3810"/>
                  </a:cubicBezTo>
                  <a:cubicBezTo>
                    <a:pt x="2405" y="3120"/>
                    <a:pt x="3001" y="2525"/>
                    <a:pt x="3644" y="2143"/>
                  </a:cubicBezTo>
                  <a:cubicBezTo>
                    <a:pt x="4049" y="1953"/>
                    <a:pt x="4430" y="1786"/>
                    <a:pt x="4835" y="1667"/>
                  </a:cubicBezTo>
                  <a:cubicBezTo>
                    <a:pt x="4906" y="1667"/>
                    <a:pt x="5644" y="1548"/>
                    <a:pt x="5644" y="1548"/>
                  </a:cubicBezTo>
                  <a:close/>
                  <a:moveTo>
                    <a:pt x="5882" y="0"/>
                  </a:moveTo>
                  <a:cubicBezTo>
                    <a:pt x="4311" y="24"/>
                    <a:pt x="2858" y="667"/>
                    <a:pt x="1715" y="1762"/>
                  </a:cubicBezTo>
                  <a:cubicBezTo>
                    <a:pt x="619" y="2906"/>
                    <a:pt x="0" y="4358"/>
                    <a:pt x="0" y="5930"/>
                  </a:cubicBezTo>
                  <a:cubicBezTo>
                    <a:pt x="0" y="7502"/>
                    <a:pt x="619" y="9002"/>
                    <a:pt x="1762" y="10121"/>
                  </a:cubicBezTo>
                  <a:cubicBezTo>
                    <a:pt x="2882" y="11264"/>
                    <a:pt x="4382" y="11884"/>
                    <a:pt x="5954" y="11884"/>
                  </a:cubicBezTo>
                  <a:cubicBezTo>
                    <a:pt x="7168" y="11884"/>
                    <a:pt x="8359" y="11503"/>
                    <a:pt x="9383" y="10812"/>
                  </a:cubicBezTo>
                  <a:cubicBezTo>
                    <a:pt x="10360" y="10121"/>
                    <a:pt x="11098" y="9145"/>
                    <a:pt x="11526" y="8002"/>
                  </a:cubicBezTo>
                  <a:lnTo>
                    <a:pt x="11526" y="7883"/>
                  </a:lnTo>
                  <a:cubicBezTo>
                    <a:pt x="11484" y="7820"/>
                    <a:pt x="11423" y="7789"/>
                    <a:pt x="11365" y="7789"/>
                  </a:cubicBezTo>
                  <a:cubicBezTo>
                    <a:pt x="11291" y="7789"/>
                    <a:pt x="11220" y="7837"/>
                    <a:pt x="11193" y="7930"/>
                  </a:cubicBezTo>
                  <a:cubicBezTo>
                    <a:pt x="10812" y="8954"/>
                    <a:pt x="10098" y="9859"/>
                    <a:pt x="9169" y="10502"/>
                  </a:cubicBezTo>
                  <a:cubicBezTo>
                    <a:pt x="8216" y="11169"/>
                    <a:pt x="7121" y="11526"/>
                    <a:pt x="5954" y="11526"/>
                  </a:cubicBezTo>
                  <a:cubicBezTo>
                    <a:pt x="4454" y="11526"/>
                    <a:pt x="3072" y="10931"/>
                    <a:pt x="2001" y="9883"/>
                  </a:cubicBezTo>
                  <a:cubicBezTo>
                    <a:pt x="929" y="8812"/>
                    <a:pt x="357" y="7406"/>
                    <a:pt x="357" y="5930"/>
                  </a:cubicBezTo>
                  <a:cubicBezTo>
                    <a:pt x="357" y="3334"/>
                    <a:pt x="2263" y="977"/>
                    <a:pt x="4763" y="453"/>
                  </a:cubicBezTo>
                  <a:cubicBezTo>
                    <a:pt x="5097" y="381"/>
                    <a:pt x="5406" y="334"/>
                    <a:pt x="5763" y="334"/>
                  </a:cubicBezTo>
                  <a:lnTo>
                    <a:pt x="5763" y="1167"/>
                  </a:lnTo>
                  <a:cubicBezTo>
                    <a:pt x="5335" y="1191"/>
                    <a:pt x="4858" y="1262"/>
                    <a:pt x="4430" y="1405"/>
                  </a:cubicBezTo>
                  <a:cubicBezTo>
                    <a:pt x="4096" y="1524"/>
                    <a:pt x="3787" y="1667"/>
                    <a:pt x="3477" y="1858"/>
                  </a:cubicBezTo>
                  <a:cubicBezTo>
                    <a:pt x="3144" y="2048"/>
                    <a:pt x="2882" y="2263"/>
                    <a:pt x="2596" y="2525"/>
                  </a:cubicBezTo>
                  <a:cubicBezTo>
                    <a:pt x="1810" y="3287"/>
                    <a:pt x="1334" y="4263"/>
                    <a:pt x="1215" y="5335"/>
                  </a:cubicBezTo>
                  <a:cubicBezTo>
                    <a:pt x="1191" y="5597"/>
                    <a:pt x="1191" y="5882"/>
                    <a:pt x="1191" y="6097"/>
                  </a:cubicBezTo>
                  <a:cubicBezTo>
                    <a:pt x="1215" y="6621"/>
                    <a:pt x="1310" y="7121"/>
                    <a:pt x="1477" y="7621"/>
                  </a:cubicBezTo>
                  <a:cubicBezTo>
                    <a:pt x="1667" y="8097"/>
                    <a:pt x="1929" y="8550"/>
                    <a:pt x="2239" y="8931"/>
                  </a:cubicBezTo>
                  <a:cubicBezTo>
                    <a:pt x="3134" y="10059"/>
                    <a:pt x="4541" y="10689"/>
                    <a:pt x="5974" y="10689"/>
                  </a:cubicBezTo>
                  <a:cubicBezTo>
                    <a:pt x="6447" y="10689"/>
                    <a:pt x="6922" y="10620"/>
                    <a:pt x="7383" y="10479"/>
                  </a:cubicBezTo>
                  <a:cubicBezTo>
                    <a:pt x="7859" y="10336"/>
                    <a:pt x="8335" y="10097"/>
                    <a:pt x="8740" y="9788"/>
                  </a:cubicBezTo>
                  <a:cubicBezTo>
                    <a:pt x="9383" y="9359"/>
                    <a:pt x="9883" y="8716"/>
                    <a:pt x="10240" y="8002"/>
                  </a:cubicBezTo>
                  <a:cubicBezTo>
                    <a:pt x="10360" y="7764"/>
                    <a:pt x="10455" y="7502"/>
                    <a:pt x="10526" y="7240"/>
                  </a:cubicBezTo>
                  <a:cubicBezTo>
                    <a:pt x="10574" y="7121"/>
                    <a:pt x="10598" y="6978"/>
                    <a:pt x="10621" y="6859"/>
                  </a:cubicBezTo>
                  <a:cubicBezTo>
                    <a:pt x="10645" y="6740"/>
                    <a:pt x="10717" y="6144"/>
                    <a:pt x="10717" y="6144"/>
                  </a:cubicBezTo>
                  <a:lnTo>
                    <a:pt x="11550" y="6144"/>
                  </a:lnTo>
                  <a:cubicBezTo>
                    <a:pt x="11550" y="6502"/>
                    <a:pt x="11479" y="6859"/>
                    <a:pt x="11407" y="7216"/>
                  </a:cubicBezTo>
                  <a:cubicBezTo>
                    <a:pt x="11407" y="7240"/>
                    <a:pt x="11407" y="7287"/>
                    <a:pt x="11431" y="7335"/>
                  </a:cubicBezTo>
                  <a:cubicBezTo>
                    <a:pt x="11474" y="7378"/>
                    <a:pt x="11523" y="7396"/>
                    <a:pt x="11571" y="7396"/>
                  </a:cubicBezTo>
                  <a:cubicBezTo>
                    <a:pt x="11655" y="7396"/>
                    <a:pt x="11734" y="7340"/>
                    <a:pt x="11765" y="7264"/>
                  </a:cubicBezTo>
                  <a:cubicBezTo>
                    <a:pt x="11836" y="6883"/>
                    <a:pt x="11907" y="6454"/>
                    <a:pt x="11907" y="6049"/>
                  </a:cubicBezTo>
                  <a:cubicBezTo>
                    <a:pt x="11812" y="6001"/>
                    <a:pt x="11788" y="5930"/>
                    <a:pt x="11765" y="5882"/>
                  </a:cubicBezTo>
                  <a:cubicBezTo>
                    <a:pt x="11693" y="5811"/>
                    <a:pt x="11646" y="5811"/>
                    <a:pt x="11574" y="5811"/>
                  </a:cubicBezTo>
                  <a:lnTo>
                    <a:pt x="10526" y="5811"/>
                  </a:lnTo>
                  <a:cubicBezTo>
                    <a:pt x="10407" y="5811"/>
                    <a:pt x="10288" y="5930"/>
                    <a:pt x="10288" y="6049"/>
                  </a:cubicBezTo>
                  <a:cubicBezTo>
                    <a:pt x="10288" y="7025"/>
                    <a:pt x="9931" y="7978"/>
                    <a:pt x="9336" y="8740"/>
                  </a:cubicBezTo>
                  <a:lnTo>
                    <a:pt x="8526" y="8145"/>
                  </a:lnTo>
                  <a:cubicBezTo>
                    <a:pt x="8493" y="8112"/>
                    <a:pt x="8439" y="8094"/>
                    <a:pt x="8384" y="8094"/>
                  </a:cubicBezTo>
                  <a:cubicBezTo>
                    <a:pt x="8320" y="8094"/>
                    <a:pt x="8255" y="8117"/>
                    <a:pt x="8216" y="8169"/>
                  </a:cubicBezTo>
                  <a:cubicBezTo>
                    <a:pt x="7645" y="8764"/>
                    <a:pt x="6859" y="9121"/>
                    <a:pt x="6073" y="9145"/>
                  </a:cubicBezTo>
                  <a:lnTo>
                    <a:pt x="6073" y="8192"/>
                  </a:lnTo>
                  <a:cubicBezTo>
                    <a:pt x="6073" y="8073"/>
                    <a:pt x="5978" y="7954"/>
                    <a:pt x="5835" y="7954"/>
                  </a:cubicBezTo>
                  <a:cubicBezTo>
                    <a:pt x="4906" y="7930"/>
                    <a:pt x="4120" y="7264"/>
                    <a:pt x="3953" y="6382"/>
                  </a:cubicBezTo>
                  <a:cubicBezTo>
                    <a:pt x="3934" y="6304"/>
                    <a:pt x="3865" y="6257"/>
                    <a:pt x="3788" y="6257"/>
                  </a:cubicBezTo>
                  <a:cubicBezTo>
                    <a:pt x="3772" y="6257"/>
                    <a:pt x="3755" y="6259"/>
                    <a:pt x="3739" y="6263"/>
                  </a:cubicBezTo>
                  <a:cubicBezTo>
                    <a:pt x="3644" y="6287"/>
                    <a:pt x="3596" y="6382"/>
                    <a:pt x="3620" y="6478"/>
                  </a:cubicBezTo>
                  <a:cubicBezTo>
                    <a:pt x="3834" y="7478"/>
                    <a:pt x="4692" y="8216"/>
                    <a:pt x="5740" y="8311"/>
                  </a:cubicBezTo>
                  <a:lnTo>
                    <a:pt x="5740" y="9169"/>
                  </a:lnTo>
                  <a:lnTo>
                    <a:pt x="5716" y="9169"/>
                  </a:lnTo>
                  <a:cubicBezTo>
                    <a:pt x="5382" y="9145"/>
                    <a:pt x="5025" y="9073"/>
                    <a:pt x="4715" y="8931"/>
                  </a:cubicBezTo>
                  <a:cubicBezTo>
                    <a:pt x="4049" y="8669"/>
                    <a:pt x="3477" y="8169"/>
                    <a:pt x="3120" y="7549"/>
                  </a:cubicBezTo>
                  <a:cubicBezTo>
                    <a:pt x="2858" y="7073"/>
                    <a:pt x="2715" y="6406"/>
                    <a:pt x="2715" y="5835"/>
                  </a:cubicBezTo>
                  <a:cubicBezTo>
                    <a:pt x="2739" y="5073"/>
                    <a:pt x="3072" y="4287"/>
                    <a:pt x="3596" y="3739"/>
                  </a:cubicBezTo>
                  <a:cubicBezTo>
                    <a:pt x="3739" y="3572"/>
                    <a:pt x="3858" y="3453"/>
                    <a:pt x="4049" y="3334"/>
                  </a:cubicBezTo>
                  <a:cubicBezTo>
                    <a:pt x="4120" y="3287"/>
                    <a:pt x="4263" y="3191"/>
                    <a:pt x="4382" y="3144"/>
                  </a:cubicBezTo>
                  <a:lnTo>
                    <a:pt x="4739" y="3930"/>
                  </a:lnTo>
                  <a:cubicBezTo>
                    <a:pt x="4144" y="4287"/>
                    <a:pt x="3691" y="4930"/>
                    <a:pt x="3596" y="5597"/>
                  </a:cubicBezTo>
                  <a:cubicBezTo>
                    <a:pt x="3596" y="5620"/>
                    <a:pt x="3596" y="5692"/>
                    <a:pt x="3620" y="5716"/>
                  </a:cubicBezTo>
                  <a:cubicBezTo>
                    <a:pt x="3665" y="5761"/>
                    <a:pt x="3720" y="5782"/>
                    <a:pt x="3773" y="5782"/>
                  </a:cubicBezTo>
                  <a:cubicBezTo>
                    <a:pt x="3859" y="5782"/>
                    <a:pt x="3939" y="5724"/>
                    <a:pt x="3953" y="5620"/>
                  </a:cubicBezTo>
                  <a:cubicBezTo>
                    <a:pt x="4049" y="5025"/>
                    <a:pt x="4430" y="4477"/>
                    <a:pt x="5001" y="4192"/>
                  </a:cubicBezTo>
                  <a:cubicBezTo>
                    <a:pt x="5120" y="4144"/>
                    <a:pt x="5144" y="4001"/>
                    <a:pt x="5120" y="3882"/>
                  </a:cubicBezTo>
                  <a:lnTo>
                    <a:pt x="4739" y="2977"/>
                  </a:lnTo>
                  <a:cubicBezTo>
                    <a:pt x="5097" y="2834"/>
                    <a:pt x="5478" y="2739"/>
                    <a:pt x="5882" y="2739"/>
                  </a:cubicBezTo>
                  <a:cubicBezTo>
                    <a:pt x="6001" y="2739"/>
                    <a:pt x="6121" y="2620"/>
                    <a:pt x="6121" y="2501"/>
                  </a:cubicBezTo>
                  <a:lnTo>
                    <a:pt x="6121" y="238"/>
                  </a:lnTo>
                  <a:lnTo>
                    <a:pt x="6121" y="191"/>
                  </a:lnTo>
                  <a:cubicBezTo>
                    <a:pt x="6097" y="72"/>
                    <a:pt x="5978" y="0"/>
                    <a:pt x="5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4" name="Google Shape;13928;p27">
              <a:extLst>
                <a:ext uri="{FF2B5EF4-FFF2-40B4-BE49-F238E27FC236}">
                  <a16:creationId xmlns:a16="http://schemas.microsoft.com/office/drawing/2014/main" id="{75A1DEE0-FB99-8E94-02C8-131A412E4CBE}"/>
                </a:ext>
              </a:extLst>
            </p:cNvPr>
            <p:cNvSpPr/>
            <p:nvPr/>
          </p:nvSpPr>
          <p:spPr>
            <a:xfrm>
              <a:off x="5333763" y="1994383"/>
              <a:ext cx="33950" cy="53025"/>
            </a:xfrm>
            <a:custGeom>
              <a:avLst/>
              <a:gdLst/>
              <a:ahLst/>
              <a:cxnLst/>
              <a:rect l="l" t="t" r="r" b="b"/>
              <a:pathLst>
                <a:path w="1358" h="2121" extrusionOk="0">
                  <a:moveTo>
                    <a:pt x="191" y="1"/>
                  </a:moveTo>
                  <a:cubicBezTo>
                    <a:pt x="72" y="1"/>
                    <a:pt x="0" y="120"/>
                    <a:pt x="24" y="239"/>
                  </a:cubicBezTo>
                  <a:cubicBezTo>
                    <a:pt x="48" y="311"/>
                    <a:pt x="119" y="358"/>
                    <a:pt x="191" y="358"/>
                  </a:cubicBezTo>
                  <a:lnTo>
                    <a:pt x="882" y="358"/>
                  </a:lnTo>
                  <a:lnTo>
                    <a:pt x="239" y="1882"/>
                  </a:lnTo>
                  <a:cubicBezTo>
                    <a:pt x="191" y="1978"/>
                    <a:pt x="239" y="2025"/>
                    <a:pt x="286" y="2097"/>
                  </a:cubicBezTo>
                  <a:cubicBezTo>
                    <a:pt x="310" y="2120"/>
                    <a:pt x="381" y="2120"/>
                    <a:pt x="405" y="2120"/>
                  </a:cubicBezTo>
                  <a:cubicBezTo>
                    <a:pt x="477" y="2120"/>
                    <a:pt x="548" y="2097"/>
                    <a:pt x="548" y="2025"/>
                  </a:cubicBezTo>
                  <a:lnTo>
                    <a:pt x="1334" y="263"/>
                  </a:lnTo>
                  <a:cubicBezTo>
                    <a:pt x="1358" y="191"/>
                    <a:pt x="1334" y="96"/>
                    <a:pt x="1239" y="25"/>
                  </a:cubicBezTo>
                  <a:cubicBezTo>
                    <a:pt x="1215" y="1"/>
                    <a:pt x="1191" y="1"/>
                    <a:pt x="11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5" name="Google Shape;13929;p27">
              <a:extLst>
                <a:ext uri="{FF2B5EF4-FFF2-40B4-BE49-F238E27FC236}">
                  <a16:creationId xmlns:a16="http://schemas.microsoft.com/office/drawing/2014/main" id="{FF720F09-FBF1-B622-395B-8CE3031DC35A}"/>
                </a:ext>
              </a:extLst>
            </p:cNvPr>
            <p:cNvSpPr/>
            <p:nvPr/>
          </p:nvSpPr>
          <p:spPr>
            <a:xfrm>
              <a:off x="5369488" y="1993808"/>
              <a:ext cx="36325" cy="54800"/>
            </a:xfrm>
            <a:custGeom>
              <a:avLst/>
              <a:gdLst/>
              <a:ahLst/>
              <a:cxnLst/>
              <a:rect l="l" t="t" r="r" b="b"/>
              <a:pathLst>
                <a:path w="1453" h="2192" extrusionOk="0">
                  <a:moveTo>
                    <a:pt x="381" y="0"/>
                  </a:moveTo>
                  <a:cubicBezTo>
                    <a:pt x="357" y="0"/>
                    <a:pt x="310" y="24"/>
                    <a:pt x="310" y="48"/>
                  </a:cubicBezTo>
                  <a:lnTo>
                    <a:pt x="167" y="977"/>
                  </a:lnTo>
                  <a:lnTo>
                    <a:pt x="167" y="1000"/>
                  </a:lnTo>
                  <a:cubicBezTo>
                    <a:pt x="185" y="1127"/>
                    <a:pt x="285" y="1185"/>
                    <a:pt x="363" y="1185"/>
                  </a:cubicBezTo>
                  <a:cubicBezTo>
                    <a:pt x="389" y="1185"/>
                    <a:pt x="412" y="1179"/>
                    <a:pt x="429" y="1167"/>
                  </a:cubicBezTo>
                  <a:cubicBezTo>
                    <a:pt x="524" y="1119"/>
                    <a:pt x="596" y="1096"/>
                    <a:pt x="762" y="1096"/>
                  </a:cubicBezTo>
                  <a:lnTo>
                    <a:pt x="786" y="1096"/>
                  </a:lnTo>
                  <a:cubicBezTo>
                    <a:pt x="977" y="1167"/>
                    <a:pt x="1072" y="1334"/>
                    <a:pt x="1072" y="1477"/>
                  </a:cubicBezTo>
                  <a:cubicBezTo>
                    <a:pt x="1072" y="1691"/>
                    <a:pt x="881" y="1834"/>
                    <a:pt x="715" y="1834"/>
                  </a:cubicBezTo>
                  <a:cubicBezTo>
                    <a:pt x="524" y="1834"/>
                    <a:pt x="381" y="1715"/>
                    <a:pt x="357" y="1548"/>
                  </a:cubicBezTo>
                  <a:lnTo>
                    <a:pt x="357" y="1477"/>
                  </a:lnTo>
                  <a:cubicBezTo>
                    <a:pt x="357" y="1379"/>
                    <a:pt x="269" y="1293"/>
                    <a:pt x="168" y="1293"/>
                  </a:cubicBezTo>
                  <a:cubicBezTo>
                    <a:pt x="120" y="1293"/>
                    <a:pt x="70" y="1312"/>
                    <a:pt x="24" y="1358"/>
                  </a:cubicBezTo>
                  <a:cubicBezTo>
                    <a:pt x="0" y="1358"/>
                    <a:pt x="0" y="1405"/>
                    <a:pt x="0" y="1405"/>
                  </a:cubicBezTo>
                  <a:lnTo>
                    <a:pt x="0" y="1572"/>
                  </a:lnTo>
                  <a:cubicBezTo>
                    <a:pt x="48" y="1929"/>
                    <a:pt x="334" y="2191"/>
                    <a:pt x="715" y="2191"/>
                  </a:cubicBezTo>
                  <a:cubicBezTo>
                    <a:pt x="1096" y="2191"/>
                    <a:pt x="1382" y="1905"/>
                    <a:pt x="1429" y="1453"/>
                  </a:cubicBezTo>
                  <a:cubicBezTo>
                    <a:pt x="1453" y="1119"/>
                    <a:pt x="1262" y="834"/>
                    <a:pt x="905" y="715"/>
                  </a:cubicBezTo>
                  <a:lnTo>
                    <a:pt x="596" y="715"/>
                  </a:lnTo>
                  <a:lnTo>
                    <a:pt x="643" y="357"/>
                  </a:lnTo>
                  <a:lnTo>
                    <a:pt x="1143" y="357"/>
                  </a:lnTo>
                  <a:cubicBezTo>
                    <a:pt x="1262" y="357"/>
                    <a:pt x="1382" y="167"/>
                    <a:pt x="1239" y="24"/>
                  </a:cubicBezTo>
                  <a:cubicBezTo>
                    <a:pt x="1239" y="0"/>
                    <a:pt x="1239" y="0"/>
                    <a:pt x="1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6" name="Google Shape;13930;p27">
              <a:extLst>
                <a:ext uri="{FF2B5EF4-FFF2-40B4-BE49-F238E27FC236}">
                  <a16:creationId xmlns:a16="http://schemas.microsoft.com/office/drawing/2014/main" id="{0E20DB88-A6E1-AEC3-2ECA-61599D44622C}"/>
                </a:ext>
              </a:extLst>
            </p:cNvPr>
            <p:cNvSpPr/>
            <p:nvPr/>
          </p:nvSpPr>
          <p:spPr>
            <a:xfrm>
              <a:off x="5421288" y="1991808"/>
              <a:ext cx="30975" cy="60950"/>
            </a:xfrm>
            <a:custGeom>
              <a:avLst/>
              <a:gdLst/>
              <a:ahLst/>
              <a:cxnLst/>
              <a:rect l="l" t="t" r="r" b="b"/>
              <a:pathLst>
                <a:path w="1239" h="2438" extrusionOk="0">
                  <a:moveTo>
                    <a:pt x="1073" y="0"/>
                  </a:moveTo>
                  <a:cubicBezTo>
                    <a:pt x="997" y="0"/>
                    <a:pt x="923" y="31"/>
                    <a:pt x="905" y="104"/>
                  </a:cubicBezTo>
                  <a:lnTo>
                    <a:pt x="24" y="2200"/>
                  </a:lnTo>
                  <a:cubicBezTo>
                    <a:pt x="0" y="2271"/>
                    <a:pt x="24" y="2390"/>
                    <a:pt x="119" y="2438"/>
                  </a:cubicBezTo>
                  <a:lnTo>
                    <a:pt x="191" y="2438"/>
                  </a:lnTo>
                  <a:cubicBezTo>
                    <a:pt x="238" y="2438"/>
                    <a:pt x="310" y="2390"/>
                    <a:pt x="357" y="2343"/>
                  </a:cubicBezTo>
                  <a:lnTo>
                    <a:pt x="1215" y="247"/>
                  </a:lnTo>
                  <a:cubicBezTo>
                    <a:pt x="1238" y="152"/>
                    <a:pt x="1215" y="33"/>
                    <a:pt x="1143" y="9"/>
                  </a:cubicBezTo>
                  <a:cubicBezTo>
                    <a:pt x="1121" y="3"/>
                    <a:pt x="1097" y="0"/>
                    <a:pt x="1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7" name="Google Shape;13931;p27">
              <a:extLst>
                <a:ext uri="{FF2B5EF4-FFF2-40B4-BE49-F238E27FC236}">
                  <a16:creationId xmlns:a16="http://schemas.microsoft.com/office/drawing/2014/main" id="{E53B12FA-6F3E-7222-E2C8-6A2876E7333F}"/>
                </a:ext>
              </a:extLst>
            </p:cNvPr>
            <p:cNvSpPr/>
            <p:nvPr/>
          </p:nvSpPr>
          <p:spPr>
            <a:xfrm>
              <a:off x="5412338" y="1994983"/>
              <a:ext cx="13125" cy="13725"/>
            </a:xfrm>
            <a:custGeom>
              <a:avLst/>
              <a:gdLst/>
              <a:ahLst/>
              <a:cxnLst/>
              <a:rect l="l" t="t" r="r" b="b"/>
              <a:pathLst>
                <a:path w="525" h="549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29"/>
                    <a:pt x="120" y="549"/>
                    <a:pt x="263" y="549"/>
                  </a:cubicBezTo>
                  <a:cubicBezTo>
                    <a:pt x="406" y="549"/>
                    <a:pt x="525" y="429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88" name="Google Shape;13932;p27">
              <a:extLst>
                <a:ext uri="{FF2B5EF4-FFF2-40B4-BE49-F238E27FC236}">
                  <a16:creationId xmlns:a16="http://schemas.microsoft.com/office/drawing/2014/main" id="{BB77115A-286D-0CF5-69E5-B453CDD05E90}"/>
                </a:ext>
              </a:extLst>
            </p:cNvPr>
            <p:cNvSpPr/>
            <p:nvPr/>
          </p:nvSpPr>
          <p:spPr>
            <a:xfrm>
              <a:off x="5447463" y="2036058"/>
              <a:ext cx="13125" cy="13125"/>
            </a:xfrm>
            <a:custGeom>
              <a:avLst/>
              <a:gdLst/>
              <a:ahLst/>
              <a:cxnLst/>
              <a:rect l="l" t="t" r="r" b="b"/>
              <a:pathLst>
                <a:path w="525" h="525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06"/>
                    <a:pt x="120" y="525"/>
                    <a:pt x="263" y="525"/>
                  </a:cubicBezTo>
                  <a:cubicBezTo>
                    <a:pt x="406" y="525"/>
                    <a:pt x="525" y="406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89" name="Google Shape;13933;p27">
            <a:extLst>
              <a:ext uri="{FF2B5EF4-FFF2-40B4-BE49-F238E27FC236}">
                <a16:creationId xmlns:a16="http://schemas.microsoft.com/office/drawing/2014/main" id="{8AB3B976-A13B-E070-6A58-4EA6741F14DE}"/>
              </a:ext>
            </a:extLst>
          </p:cNvPr>
          <p:cNvGrpSpPr/>
          <p:nvPr/>
        </p:nvGrpSpPr>
        <p:grpSpPr>
          <a:xfrm>
            <a:off x="12548189" y="3534199"/>
            <a:ext cx="712038" cy="707794"/>
            <a:chOff x="5676688" y="1930683"/>
            <a:chExt cx="297700" cy="295925"/>
          </a:xfrm>
        </p:grpSpPr>
        <p:sp>
          <p:nvSpPr>
            <p:cNvPr id="90" name="Google Shape;13934;p27">
              <a:extLst>
                <a:ext uri="{FF2B5EF4-FFF2-40B4-BE49-F238E27FC236}">
                  <a16:creationId xmlns:a16="http://schemas.microsoft.com/office/drawing/2014/main" id="{1C76C7EE-2519-BC75-B05D-8C1E0048B6B6}"/>
                </a:ext>
              </a:extLst>
            </p:cNvPr>
            <p:cNvSpPr/>
            <p:nvPr/>
          </p:nvSpPr>
          <p:spPr>
            <a:xfrm>
              <a:off x="5776113" y="2057508"/>
              <a:ext cx="86350" cy="8950"/>
            </a:xfrm>
            <a:custGeom>
              <a:avLst/>
              <a:gdLst/>
              <a:ahLst/>
              <a:cxnLst/>
              <a:rect l="l" t="t" r="r" b="b"/>
              <a:pathLst>
                <a:path w="3454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8"/>
                    <a:pt x="191" y="358"/>
                  </a:cubicBezTo>
                  <a:lnTo>
                    <a:pt x="3239" y="358"/>
                  </a:lnTo>
                  <a:cubicBezTo>
                    <a:pt x="3335" y="358"/>
                    <a:pt x="3406" y="310"/>
                    <a:pt x="3430" y="215"/>
                  </a:cubicBezTo>
                  <a:cubicBezTo>
                    <a:pt x="3454" y="96"/>
                    <a:pt x="3358" y="0"/>
                    <a:pt x="3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1" name="Google Shape;13935;p27">
              <a:extLst>
                <a:ext uri="{FF2B5EF4-FFF2-40B4-BE49-F238E27FC236}">
                  <a16:creationId xmlns:a16="http://schemas.microsoft.com/office/drawing/2014/main" id="{B92AA025-0AAB-2E28-5F12-D168CCDC3921}"/>
                </a:ext>
              </a:extLst>
            </p:cNvPr>
            <p:cNvSpPr/>
            <p:nvPr/>
          </p:nvSpPr>
          <p:spPr>
            <a:xfrm>
              <a:off x="5776113" y="2080133"/>
              <a:ext cx="87550" cy="8950"/>
            </a:xfrm>
            <a:custGeom>
              <a:avLst/>
              <a:gdLst/>
              <a:ahLst/>
              <a:cxnLst/>
              <a:rect l="l" t="t" r="r" b="b"/>
              <a:pathLst>
                <a:path w="350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3287" y="357"/>
                  </a:lnTo>
                  <a:cubicBezTo>
                    <a:pt x="3406" y="357"/>
                    <a:pt x="3501" y="262"/>
                    <a:pt x="3454" y="143"/>
                  </a:cubicBezTo>
                  <a:cubicBezTo>
                    <a:pt x="3430" y="48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2" name="Google Shape;13936;p27">
              <a:extLst>
                <a:ext uri="{FF2B5EF4-FFF2-40B4-BE49-F238E27FC236}">
                  <a16:creationId xmlns:a16="http://schemas.microsoft.com/office/drawing/2014/main" id="{873F64B5-B6D4-7DE3-B475-F8374C4B0716}"/>
                </a:ext>
              </a:extLst>
            </p:cNvPr>
            <p:cNvSpPr/>
            <p:nvPr/>
          </p:nvSpPr>
          <p:spPr>
            <a:xfrm>
              <a:off x="5795763" y="2101558"/>
              <a:ext cx="48850" cy="8950"/>
            </a:xfrm>
            <a:custGeom>
              <a:avLst/>
              <a:gdLst/>
              <a:ahLst/>
              <a:cxnLst/>
              <a:rect l="l" t="t" r="r" b="b"/>
              <a:pathLst>
                <a:path w="1954" h="358" extrusionOk="0">
                  <a:moveTo>
                    <a:pt x="215" y="1"/>
                  </a:moveTo>
                  <a:cubicBezTo>
                    <a:pt x="120" y="1"/>
                    <a:pt x="48" y="72"/>
                    <a:pt x="24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1763" y="358"/>
                  </a:lnTo>
                  <a:cubicBezTo>
                    <a:pt x="1882" y="358"/>
                    <a:pt x="1953" y="263"/>
                    <a:pt x="1929" y="143"/>
                  </a:cubicBezTo>
                  <a:cubicBezTo>
                    <a:pt x="1882" y="72"/>
                    <a:pt x="1787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3" name="Google Shape;13937;p27">
              <a:extLst>
                <a:ext uri="{FF2B5EF4-FFF2-40B4-BE49-F238E27FC236}">
                  <a16:creationId xmlns:a16="http://schemas.microsoft.com/office/drawing/2014/main" id="{4E968251-8EE4-A0FB-9434-D1A41788B7C8}"/>
                </a:ext>
              </a:extLst>
            </p:cNvPr>
            <p:cNvSpPr/>
            <p:nvPr/>
          </p:nvSpPr>
          <p:spPr>
            <a:xfrm>
              <a:off x="5676688" y="1930683"/>
              <a:ext cx="297700" cy="295925"/>
            </a:xfrm>
            <a:custGeom>
              <a:avLst/>
              <a:gdLst/>
              <a:ahLst/>
              <a:cxnLst/>
              <a:rect l="l" t="t" r="r" b="b"/>
              <a:pathLst>
                <a:path w="11908" h="11837" extrusionOk="0">
                  <a:moveTo>
                    <a:pt x="5740" y="310"/>
                  </a:moveTo>
                  <a:lnTo>
                    <a:pt x="5740" y="2668"/>
                  </a:lnTo>
                  <a:cubicBezTo>
                    <a:pt x="4073" y="2763"/>
                    <a:pt x="2763" y="4097"/>
                    <a:pt x="2644" y="5740"/>
                  </a:cubicBezTo>
                  <a:lnTo>
                    <a:pt x="334" y="5740"/>
                  </a:lnTo>
                  <a:cubicBezTo>
                    <a:pt x="382" y="4311"/>
                    <a:pt x="953" y="2978"/>
                    <a:pt x="1953" y="1954"/>
                  </a:cubicBezTo>
                  <a:cubicBezTo>
                    <a:pt x="2977" y="953"/>
                    <a:pt x="4311" y="382"/>
                    <a:pt x="5740" y="310"/>
                  </a:cubicBezTo>
                  <a:close/>
                  <a:moveTo>
                    <a:pt x="11003" y="6121"/>
                  </a:moveTo>
                  <a:cubicBezTo>
                    <a:pt x="10955" y="7407"/>
                    <a:pt x="10455" y="8622"/>
                    <a:pt x="9526" y="9550"/>
                  </a:cubicBezTo>
                  <a:cubicBezTo>
                    <a:pt x="8598" y="10479"/>
                    <a:pt x="7407" y="10979"/>
                    <a:pt x="6097" y="11027"/>
                  </a:cubicBezTo>
                  <a:lnTo>
                    <a:pt x="6097" y="9908"/>
                  </a:lnTo>
                  <a:cubicBezTo>
                    <a:pt x="7073" y="9884"/>
                    <a:pt x="8002" y="9455"/>
                    <a:pt x="8717" y="8741"/>
                  </a:cubicBezTo>
                  <a:cubicBezTo>
                    <a:pt x="9431" y="8026"/>
                    <a:pt x="9812" y="7098"/>
                    <a:pt x="9884" y="6121"/>
                  </a:cubicBezTo>
                  <a:close/>
                  <a:moveTo>
                    <a:pt x="5978" y="3001"/>
                  </a:moveTo>
                  <a:cubicBezTo>
                    <a:pt x="6764" y="3001"/>
                    <a:pt x="7478" y="3287"/>
                    <a:pt x="8002" y="3835"/>
                  </a:cubicBezTo>
                  <a:cubicBezTo>
                    <a:pt x="8550" y="4359"/>
                    <a:pt x="8860" y="5073"/>
                    <a:pt x="8860" y="5859"/>
                  </a:cubicBezTo>
                  <a:cubicBezTo>
                    <a:pt x="8860" y="6002"/>
                    <a:pt x="8979" y="6097"/>
                    <a:pt x="9098" y="6097"/>
                  </a:cubicBezTo>
                  <a:lnTo>
                    <a:pt x="9550" y="6097"/>
                  </a:lnTo>
                  <a:cubicBezTo>
                    <a:pt x="9526" y="6978"/>
                    <a:pt x="9145" y="7812"/>
                    <a:pt x="8502" y="8455"/>
                  </a:cubicBezTo>
                  <a:cubicBezTo>
                    <a:pt x="7883" y="9074"/>
                    <a:pt x="7050" y="9455"/>
                    <a:pt x="6121" y="9479"/>
                  </a:cubicBezTo>
                  <a:lnTo>
                    <a:pt x="6121" y="9050"/>
                  </a:lnTo>
                  <a:cubicBezTo>
                    <a:pt x="6097" y="8955"/>
                    <a:pt x="5978" y="8860"/>
                    <a:pt x="5859" y="8836"/>
                  </a:cubicBezTo>
                  <a:cubicBezTo>
                    <a:pt x="5025" y="8812"/>
                    <a:pt x="4216" y="8407"/>
                    <a:pt x="3692" y="7764"/>
                  </a:cubicBezTo>
                  <a:cubicBezTo>
                    <a:pt x="3650" y="7723"/>
                    <a:pt x="3593" y="7697"/>
                    <a:pt x="3542" y="7697"/>
                  </a:cubicBezTo>
                  <a:cubicBezTo>
                    <a:pt x="3506" y="7697"/>
                    <a:pt x="3474" y="7711"/>
                    <a:pt x="3454" y="7740"/>
                  </a:cubicBezTo>
                  <a:cubicBezTo>
                    <a:pt x="3382" y="7788"/>
                    <a:pt x="3358" y="7907"/>
                    <a:pt x="3430" y="7979"/>
                  </a:cubicBezTo>
                  <a:cubicBezTo>
                    <a:pt x="4025" y="8693"/>
                    <a:pt x="4859" y="9098"/>
                    <a:pt x="5764" y="9169"/>
                  </a:cubicBezTo>
                  <a:lnTo>
                    <a:pt x="5764" y="11503"/>
                  </a:lnTo>
                  <a:cubicBezTo>
                    <a:pt x="4335" y="11479"/>
                    <a:pt x="2977" y="10884"/>
                    <a:pt x="1953" y="9836"/>
                  </a:cubicBezTo>
                  <a:cubicBezTo>
                    <a:pt x="953" y="8836"/>
                    <a:pt x="382" y="7502"/>
                    <a:pt x="358" y="6097"/>
                  </a:cubicBezTo>
                  <a:lnTo>
                    <a:pt x="2715" y="6097"/>
                  </a:lnTo>
                  <a:cubicBezTo>
                    <a:pt x="2739" y="6502"/>
                    <a:pt x="2834" y="6907"/>
                    <a:pt x="3001" y="7264"/>
                  </a:cubicBezTo>
                  <a:cubicBezTo>
                    <a:pt x="3018" y="7316"/>
                    <a:pt x="3073" y="7355"/>
                    <a:pt x="3137" y="7355"/>
                  </a:cubicBezTo>
                  <a:cubicBezTo>
                    <a:pt x="3162" y="7355"/>
                    <a:pt x="3189" y="7349"/>
                    <a:pt x="3215" y="7336"/>
                  </a:cubicBezTo>
                  <a:cubicBezTo>
                    <a:pt x="3335" y="7312"/>
                    <a:pt x="3382" y="7193"/>
                    <a:pt x="3335" y="7098"/>
                  </a:cubicBezTo>
                  <a:cubicBezTo>
                    <a:pt x="3144" y="6716"/>
                    <a:pt x="3073" y="6335"/>
                    <a:pt x="3073" y="5907"/>
                  </a:cubicBezTo>
                  <a:cubicBezTo>
                    <a:pt x="3073" y="4311"/>
                    <a:pt x="4382" y="3001"/>
                    <a:pt x="5978" y="3001"/>
                  </a:cubicBezTo>
                  <a:close/>
                  <a:moveTo>
                    <a:pt x="5954" y="1"/>
                  </a:moveTo>
                  <a:cubicBezTo>
                    <a:pt x="4382" y="1"/>
                    <a:pt x="2882" y="620"/>
                    <a:pt x="1763" y="1715"/>
                  </a:cubicBezTo>
                  <a:cubicBezTo>
                    <a:pt x="620" y="2859"/>
                    <a:pt x="1" y="4335"/>
                    <a:pt x="1" y="5907"/>
                  </a:cubicBezTo>
                  <a:cubicBezTo>
                    <a:pt x="1" y="7502"/>
                    <a:pt x="620" y="8979"/>
                    <a:pt x="1715" y="10074"/>
                  </a:cubicBezTo>
                  <a:cubicBezTo>
                    <a:pt x="2834" y="11194"/>
                    <a:pt x="4311" y="11813"/>
                    <a:pt x="5883" y="11837"/>
                  </a:cubicBezTo>
                  <a:cubicBezTo>
                    <a:pt x="5954" y="11837"/>
                    <a:pt x="6049" y="11813"/>
                    <a:pt x="6073" y="11741"/>
                  </a:cubicBezTo>
                  <a:cubicBezTo>
                    <a:pt x="6097" y="11717"/>
                    <a:pt x="6121" y="11670"/>
                    <a:pt x="6121" y="11598"/>
                  </a:cubicBezTo>
                  <a:lnTo>
                    <a:pt x="6121" y="11336"/>
                  </a:lnTo>
                  <a:cubicBezTo>
                    <a:pt x="7502" y="11265"/>
                    <a:pt x="8812" y="10741"/>
                    <a:pt x="9788" y="9741"/>
                  </a:cubicBezTo>
                  <a:cubicBezTo>
                    <a:pt x="10765" y="8765"/>
                    <a:pt x="11336" y="7502"/>
                    <a:pt x="11360" y="6097"/>
                  </a:cubicBezTo>
                  <a:lnTo>
                    <a:pt x="11646" y="6097"/>
                  </a:lnTo>
                  <a:cubicBezTo>
                    <a:pt x="11693" y="6097"/>
                    <a:pt x="11717" y="6097"/>
                    <a:pt x="11789" y="6050"/>
                  </a:cubicBezTo>
                  <a:cubicBezTo>
                    <a:pt x="11836" y="6002"/>
                    <a:pt x="11908" y="5931"/>
                    <a:pt x="11908" y="5859"/>
                  </a:cubicBezTo>
                  <a:cubicBezTo>
                    <a:pt x="11884" y="5383"/>
                    <a:pt x="11813" y="4883"/>
                    <a:pt x="11693" y="4430"/>
                  </a:cubicBezTo>
                  <a:cubicBezTo>
                    <a:pt x="11675" y="4338"/>
                    <a:pt x="11599" y="4303"/>
                    <a:pt x="11522" y="4303"/>
                  </a:cubicBezTo>
                  <a:cubicBezTo>
                    <a:pt x="11499" y="4303"/>
                    <a:pt x="11477" y="4306"/>
                    <a:pt x="11455" y="4311"/>
                  </a:cubicBezTo>
                  <a:cubicBezTo>
                    <a:pt x="11408" y="4335"/>
                    <a:pt x="11336" y="4430"/>
                    <a:pt x="11360" y="4526"/>
                  </a:cubicBezTo>
                  <a:cubicBezTo>
                    <a:pt x="11479" y="4930"/>
                    <a:pt x="11551" y="5359"/>
                    <a:pt x="11551" y="5764"/>
                  </a:cubicBezTo>
                  <a:lnTo>
                    <a:pt x="9193" y="5764"/>
                  </a:lnTo>
                  <a:cubicBezTo>
                    <a:pt x="9169" y="4954"/>
                    <a:pt x="8812" y="4192"/>
                    <a:pt x="8217" y="3621"/>
                  </a:cubicBezTo>
                  <a:cubicBezTo>
                    <a:pt x="7645" y="3049"/>
                    <a:pt x="6907" y="2739"/>
                    <a:pt x="6097" y="2692"/>
                  </a:cubicBezTo>
                  <a:lnTo>
                    <a:pt x="6097" y="358"/>
                  </a:lnTo>
                  <a:cubicBezTo>
                    <a:pt x="8264" y="406"/>
                    <a:pt x="10217" y="1715"/>
                    <a:pt x="11074" y="3716"/>
                  </a:cubicBezTo>
                  <a:lnTo>
                    <a:pt x="11098" y="3740"/>
                  </a:lnTo>
                  <a:cubicBezTo>
                    <a:pt x="11122" y="3835"/>
                    <a:pt x="11217" y="3859"/>
                    <a:pt x="11312" y="3859"/>
                  </a:cubicBezTo>
                  <a:cubicBezTo>
                    <a:pt x="11431" y="3835"/>
                    <a:pt x="11479" y="3716"/>
                    <a:pt x="11431" y="3621"/>
                  </a:cubicBezTo>
                  <a:lnTo>
                    <a:pt x="11408" y="3597"/>
                  </a:lnTo>
                  <a:cubicBezTo>
                    <a:pt x="10455" y="1406"/>
                    <a:pt x="8336" y="25"/>
                    <a:pt x="5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94" name="Google Shape;13938;p27">
            <a:extLst>
              <a:ext uri="{FF2B5EF4-FFF2-40B4-BE49-F238E27FC236}">
                <a16:creationId xmlns:a16="http://schemas.microsoft.com/office/drawing/2014/main" id="{530B92C9-1A57-F5E2-4CAD-C6FE36D9698C}"/>
              </a:ext>
            </a:extLst>
          </p:cNvPr>
          <p:cNvSpPr/>
          <p:nvPr/>
        </p:nvSpPr>
        <p:spPr>
          <a:xfrm>
            <a:off x="14068936" y="3537017"/>
            <a:ext cx="605244" cy="714910"/>
          </a:xfrm>
          <a:custGeom>
            <a:avLst/>
            <a:gdLst/>
            <a:ahLst/>
            <a:cxnLst/>
            <a:rect l="l" t="t" r="r" b="b"/>
            <a:pathLst>
              <a:path w="10122" h="11956" extrusionOk="0">
                <a:moveTo>
                  <a:pt x="2644" y="1620"/>
                </a:moveTo>
                <a:lnTo>
                  <a:pt x="4858" y="4144"/>
                </a:lnTo>
                <a:lnTo>
                  <a:pt x="4096" y="4144"/>
                </a:lnTo>
                <a:cubicBezTo>
                  <a:pt x="4001" y="4144"/>
                  <a:pt x="3953" y="4239"/>
                  <a:pt x="3953" y="4311"/>
                </a:cubicBezTo>
                <a:lnTo>
                  <a:pt x="3953" y="11503"/>
                </a:lnTo>
                <a:lnTo>
                  <a:pt x="1358" y="11503"/>
                </a:lnTo>
                <a:lnTo>
                  <a:pt x="1358" y="4311"/>
                </a:lnTo>
                <a:cubicBezTo>
                  <a:pt x="1358" y="4239"/>
                  <a:pt x="1262" y="4144"/>
                  <a:pt x="1191" y="4144"/>
                </a:cubicBezTo>
                <a:lnTo>
                  <a:pt x="405" y="4144"/>
                </a:lnTo>
                <a:lnTo>
                  <a:pt x="2644" y="1620"/>
                </a:lnTo>
                <a:close/>
                <a:moveTo>
                  <a:pt x="5025" y="0"/>
                </a:moveTo>
                <a:cubicBezTo>
                  <a:pt x="4954" y="0"/>
                  <a:pt x="4930" y="24"/>
                  <a:pt x="4858" y="48"/>
                </a:cubicBezTo>
                <a:lnTo>
                  <a:pt x="4263" y="739"/>
                </a:lnTo>
                <a:cubicBezTo>
                  <a:pt x="4239" y="763"/>
                  <a:pt x="4239" y="810"/>
                  <a:pt x="4239" y="834"/>
                </a:cubicBezTo>
                <a:cubicBezTo>
                  <a:pt x="4254" y="954"/>
                  <a:pt x="4335" y="1007"/>
                  <a:pt x="4416" y="1007"/>
                </a:cubicBezTo>
                <a:cubicBezTo>
                  <a:pt x="4465" y="1007"/>
                  <a:pt x="4513" y="988"/>
                  <a:pt x="4549" y="953"/>
                </a:cubicBezTo>
                <a:lnTo>
                  <a:pt x="5049" y="381"/>
                </a:lnTo>
                <a:lnTo>
                  <a:pt x="7311" y="2953"/>
                </a:lnTo>
                <a:lnTo>
                  <a:pt x="6549" y="2953"/>
                </a:lnTo>
                <a:cubicBezTo>
                  <a:pt x="6454" y="2953"/>
                  <a:pt x="6359" y="3049"/>
                  <a:pt x="6359" y="3120"/>
                </a:cubicBezTo>
                <a:lnTo>
                  <a:pt x="6359" y="5906"/>
                </a:lnTo>
                <a:lnTo>
                  <a:pt x="4858" y="7573"/>
                </a:lnTo>
                <a:cubicBezTo>
                  <a:pt x="4787" y="7645"/>
                  <a:pt x="4787" y="7764"/>
                  <a:pt x="4834" y="7883"/>
                </a:cubicBezTo>
                <a:cubicBezTo>
                  <a:pt x="4906" y="7978"/>
                  <a:pt x="4977" y="8050"/>
                  <a:pt x="5096" y="8050"/>
                </a:cubicBezTo>
                <a:lnTo>
                  <a:pt x="5811" y="8050"/>
                </a:lnTo>
                <a:lnTo>
                  <a:pt x="5811" y="11550"/>
                </a:lnTo>
                <a:lnTo>
                  <a:pt x="4311" y="11550"/>
                </a:lnTo>
                <a:lnTo>
                  <a:pt x="4311" y="4549"/>
                </a:lnTo>
                <a:lnTo>
                  <a:pt x="5025" y="4549"/>
                </a:lnTo>
                <a:cubicBezTo>
                  <a:pt x="5144" y="4549"/>
                  <a:pt x="5215" y="4501"/>
                  <a:pt x="5287" y="4406"/>
                </a:cubicBezTo>
                <a:cubicBezTo>
                  <a:pt x="5335" y="4287"/>
                  <a:pt x="5311" y="4168"/>
                  <a:pt x="5263" y="4073"/>
                </a:cubicBezTo>
                <a:lnTo>
                  <a:pt x="3525" y="2120"/>
                </a:lnTo>
                <a:lnTo>
                  <a:pt x="4001" y="1572"/>
                </a:lnTo>
                <a:cubicBezTo>
                  <a:pt x="4072" y="1525"/>
                  <a:pt x="4072" y="1429"/>
                  <a:pt x="4001" y="1382"/>
                </a:cubicBezTo>
                <a:cubicBezTo>
                  <a:pt x="3977" y="1334"/>
                  <a:pt x="3924" y="1310"/>
                  <a:pt x="3870" y="1310"/>
                </a:cubicBezTo>
                <a:cubicBezTo>
                  <a:pt x="3816" y="1310"/>
                  <a:pt x="3763" y="1334"/>
                  <a:pt x="3739" y="1382"/>
                </a:cubicBezTo>
                <a:lnTo>
                  <a:pt x="3287" y="1882"/>
                </a:lnTo>
                <a:lnTo>
                  <a:pt x="2882" y="1429"/>
                </a:lnTo>
                <a:cubicBezTo>
                  <a:pt x="2834" y="1406"/>
                  <a:pt x="2810" y="1382"/>
                  <a:pt x="2786" y="1382"/>
                </a:cubicBezTo>
                <a:cubicBezTo>
                  <a:pt x="2739" y="1354"/>
                  <a:pt x="2689" y="1340"/>
                  <a:pt x="2640" y="1340"/>
                </a:cubicBezTo>
                <a:cubicBezTo>
                  <a:pt x="2566" y="1340"/>
                  <a:pt x="2496" y="1372"/>
                  <a:pt x="2453" y="1429"/>
                </a:cubicBezTo>
                <a:lnTo>
                  <a:pt x="72" y="4144"/>
                </a:lnTo>
                <a:cubicBezTo>
                  <a:pt x="0" y="4239"/>
                  <a:pt x="0" y="4335"/>
                  <a:pt x="48" y="4478"/>
                </a:cubicBezTo>
                <a:cubicBezTo>
                  <a:pt x="95" y="4549"/>
                  <a:pt x="191" y="4620"/>
                  <a:pt x="310" y="4620"/>
                </a:cubicBezTo>
                <a:lnTo>
                  <a:pt x="1048" y="4620"/>
                </a:lnTo>
                <a:lnTo>
                  <a:pt x="1048" y="11789"/>
                </a:lnTo>
                <a:cubicBezTo>
                  <a:pt x="1048" y="11884"/>
                  <a:pt x="1143" y="11955"/>
                  <a:pt x="1238" y="11955"/>
                </a:cubicBezTo>
                <a:lnTo>
                  <a:pt x="8954" y="11955"/>
                </a:lnTo>
                <a:cubicBezTo>
                  <a:pt x="9026" y="11955"/>
                  <a:pt x="9121" y="11884"/>
                  <a:pt x="9121" y="11789"/>
                </a:cubicBezTo>
                <a:lnTo>
                  <a:pt x="9121" y="10360"/>
                </a:lnTo>
                <a:cubicBezTo>
                  <a:pt x="9121" y="10264"/>
                  <a:pt x="9073" y="10217"/>
                  <a:pt x="8978" y="10169"/>
                </a:cubicBezTo>
                <a:cubicBezTo>
                  <a:pt x="8966" y="10167"/>
                  <a:pt x="8954" y="10166"/>
                  <a:pt x="8942" y="10166"/>
                </a:cubicBezTo>
                <a:cubicBezTo>
                  <a:pt x="8840" y="10166"/>
                  <a:pt x="8764" y="10253"/>
                  <a:pt x="8764" y="10360"/>
                </a:cubicBezTo>
                <a:lnTo>
                  <a:pt x="8764" y="11646"/>
                </a:lnTo>
                <a:lnTo>
                  <a:pt x="6168" y="11646"/>
                </a:lnTo>
                <a:lnTo>
                  <a:pt x="6168" y="7954"/>
                </a:lnTo>
                <a:cubicBezTo>
                  <a:pt x="6168" y="7859"/>
                  <a:pt x="6097" y="7764"/>
                  <a:pt x="6001" y="7764"/>
                </a:cubicBezTo>
                <a:lnTo>
                  <a:pt x="5192" y="7764"/>
                </a:lnTo>
                <a:lnTo>
                  <a:pt x="7454" y="5240"/>
                </a:lnTo>
                <a:lnTo>
                  <a:pt x="9716" y="7764"/>
                </a:lnTo>
                <a:lnTo>
                  <a:pt x="8954" y="7764"/>
                </a:lnTo>
                <a:cubicBezTo>
                  <a:pt x="8859" y="7764"/>
                  <a:pt x="8764" y="7859"/>
                  <a:pt x="8764" y="7954"/>
                </a:cubicBezTo>
                <a:lnTo>
                  <a:pt x="8764" y="9550"/>
                </a:lnTo>
                <a:cubicBezTo>
                  <a:pt x="8764" y="9645"/>
                  <a:pt x="8835" y="9693"/>
                  <a:pt x="8907" y="9741"/>
                </a:cubicBezTo>
                <a:cubicBezTo>
                  <a:pt x="8919" y="9743"/>
                  <a:pt x="8931" y="9744"/>
                  <a:pt x="8943" y="9744"/>
                </a:cubicBezTo>
                <a:cubicBezTo>
                  <a:pt x="9045" y="9744"/>
                  <a:pt x="9121" y="9657"/>
                  <a:pt x="9121" y="9550"/>
                </a:cubicBezTo>
                <a:lnTo>
                  <a:pt x="9121" y="8097"/>
                </a:lnTo>
                <a:lnTo>
                  <a:pt x="9835" y="8097"/>
                </a:lnTo>
                <a:cubicBezTo>
                  <a:pt x="9931" y="8097"/>
                  <a:pt x="10050" y="8050"/>
                  <a:pt x="10097" y="7954"/>
                </a:cubicBezTo>
                <a:cubicBezTo>
                  <a:pt x="10121" y="7716"/>
                  <a:pt x="10121" y="7573"/>
                  <a:pt x="10026" y="7478"/>
                </a:cubicBezTo>
                <a:lnTo>
                  <a:pt x="7645" y="4787"/>
                </a:lnTo>
                <a:cubicBezTo>
                  <a:pt x="7621" y="4763"/>
                  <a:pt x="7573" y="4740"/>
                  <a:pt x="7549" y="4740"/>
                </a:cubicBezTo>
                <a:cubicBezTo>
                  <a:pt x="7508" y="4715"/>
                  <a:pt x="7463" y="4704"/>
                  <a:pt x="7420" y="4704"/>
                </a:cubicBezTo>
                <a:cubicBezTo>
                  <a:pt x="7339" y="4704"/>
                  <a:pt x="7262" y="4741"/>
                  <a:pt x="7216" y="4787"/>
                </a:cubicBezTo>
                <a:lnTo>
                  <a:pt x="6692" y="5430"/>
                </a:lnTo>
                <a:lnTo>
                  <a:pt x="6692" y="3239"/>
                </a:lnTo>
                <a:lnTo>
                  <a:pt x="7406" y="3239"/>
                </a:lnTo>
                <a:cubicBezTo>
                  <a:pt x="7525" y="3239"/>
                  <a:pt x="7621" y="3192"/>
                  <a:pt x="7668" y="3096"/>
                </a:cubicBezTo>
                <a:cubicBezTo>
                  <a:pt x="7740" y="2977"/>
                  <a:pt x="7692" y="2858"/>
                  <a:pt x="7645" y="2763"/>
                </a:cubicBezTo>
                <a:lnTo>
                  <a:pt x="5263" y="96"/>
                </a:lnTo>
                <a:cubicBezTo>
                  <a:pt x="5192" y="24"/>
                  <a:pt x="5120" y="0"/>
                  <a:pt x="504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95" name="Google Shape;13939;p27">
            <a:extLst>
              <a:ext uri="{FF2B5EF4-FFF2-40B4-BE49-F238E27FC236}">
                <a16:creationId xmlns:a16="http://schemas.microsoft.com/office/drawing/2014/main" id="{7D5F30F0-FFEF-EB4B-D244-98D4E4209893}"/>
              </a:ext>
            </a:extLst>
          </p:cNvPr>
          <p:cNvGrpSpPr/>
          <p:nvPr/>
        </p:nvGrpSpPr>
        <p:grpSpPr>
          <a:xfrm>
            <a:off x="15484592" y="3535632"/>
            <a:ext cx="709228" cy="710664"/>
            <a:chOff x="6649513" y="1931283"/>
            <a:chExt cx="296525" cy="297125"/>
          </a:xfrm>
        </p:grpSpPr>
        <p:sp>
          <p:nvSpPr>
            <p:cNvPr id="96" name="Google Shape;13940;p27">
              <a:extLst>
                <a:ext uri="{FF2B5EF4-FFF2-40B4-BE49-F238E27FC236}">
                  <a16:creationId xmlns:a16="http://schemas.microsoft.com/office/drawing/2014/main" id="{11478E43-48E7-D29C-DBED-38940EE685B7}"/>
                </a:ext>
              </a:extLst>
            </p:cNvPr>
            <p:cNvSpPr/>
            <p:nvPr/>
          </p:nvSpPr>
          <p:spPr>
            <a:xfrm>
              <a:off x="6762638" y="1953308"/>
              <a:ext cx="69675" cy="8950"/>
            </a:xfrm>
            <a:custGeom>
              <a:avLst/>
              <a:gdLst/>
              <a:ahLst/>
              <a:cxnLst/>
              <a:rect l="l" t="t" r="r" b="b"/>
              <a:pathLst>
                <a:path w="2787" h="358" extrusionOk="0">
                  <a:moveTo>
                    <a:pt x="191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7"/>
                    <a:pt x="72" y="358"/>
                    <a:pt x="191" y="358"/>
                  </a:cubicBezTo>
                  <a:lnTo>
                    <a:pt x="2572" y="358"/>
                  </a:lnTo>
                  <a:cubicBezTo>
                    <a:pt x="2691" y="358"/>
                    <a:pt x="2786" y="263"/>
                    <a:pt x="2763" y="167"/>
                  </a:cubicBezTo>
                  <a:cubicBezTo>
                    <a:pt x="2739" y="72"/>
                    <a:pt x="2644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7" name="Google Shape;13941;p27">
              <a:extLst>
                <a:ext uri="{FF2B5EF4-FFF2-40B4-BE49-F238E27FC236}">
                  <a16:creationId xmlns:a16="http://schemas.microsoft.com/office/drawing/2014/main" id="{C794E271-C796-AF02-1E3C-8CA972549D53}"/>
                </a:ext>
              </a:extLst>
            </p:cNvPr>
            <p:cNvSpPr/>
            <p:nvPr/>
          </p:nvSpPr>
          <p:spPr>
            <a:xfrm>
              <a:off x="6777513" y="1972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191" y="1"/>
                  </a:moveTo>
                  <a:cubicBezTo>
                    <a:pt x="72" y="1"/>
                    <a:pt x="1" y="96"/>
                    <a:pt x="24" y="215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358" y="358"/>
                  </a:lnTo>
                  <a:cubicBezTo>
                    <a:pt x="1453" y="358"/>
                    <a:pt x="1501" y="286"/>
                    <a:pt x="1548" y="215"/>
                  </a:cubicBezTo>
                  <a:cubicBezTo>
                    <a:pt x="1572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98" name="Google Shape;13942;p27">
              <a:extLst>
                <a:ext uri="{FF2B5EF4-FFF2-40B4-BE49-F238E27FC236}">
                  <a16:creationId xmlns:a16="http://schemas.microsoft.com/office/drawing/2014/main" id="{43FA817D-D9F2-77C0-4941-EFEB0AB3D8CD}"/>
                </a:ext>
              </a:extLst>
            </p:cNvPr>
            <p:cNvSpPr/>
            <p:nvPr/>
          </p:nvSpPr>
          <p:spPr>
            <a:xfrm>
              <a:off x="6649513" y="1931283"/>
              <a:ext cx="296525" cy="297125"/>
            </a:xfrm>
            <a:custGeom>
              <a:avLst/>
              <a:gdLst/>
              <a:ahLst/>
              <a:cxnLst/>
              <a:rect l="l" t="t" r="r" b="b"/>
              <a:pathLst>
                <a:path w="11861" h="11885" extrusionOk="0">
                  <a:moveTo>
                    <a:pt x="11503" y="6550"/>
                  </a:moveTo>
                  <a:lnTo>
                    <a:pt x="11503" y="7716"/>
                  </a:lnTo>
                  <a:lnTo>
                    <a:pt x="8836" y="7716"/>
                  </a:lnTo>
                  <a:lnTo>
                    <a:pt x="8836" y="6550"/>
                  </a:lnTo>
                  <a:close/>
                  <a:moveTo>
                    <a:pt x="3001" y="6573"/>
                  </a:moveTo>
                  <a:lnTo>
                    <a:pt x="3001" y="7740"/>
                  </a:lnTo>
                  <a:lnTo>
                    <a:pt x="310" y="7740"/>
                  </a:lnTo>
                  <a:lnTo>
                    <a:pt x="310" y="6573"/>
                  </a:lnTo>
                  <a:close/>
                  <a:moveTo>
                    <a:pt x="7264" y="6573"/>
                  </a:moveTo>
                  <a:lnTo>
                    <a:pt x="7264" y="7740"/>
                  </a:lnTo>
                  <a:lnTo>
                    <a:pt x="4573" y="7740"/>
                  </a:lnTo>
                  <a:lnTo>
                    <a:pt x="4573" y="6573"/>
                  </a:lnTo>
                  <a:close/>
                  <a:moveTo>
                    <a:pt x="7216" y="10336"/>
                  </a:moveTo>
                  <a:lnTo>
                    <a:pt x="7216" y="11479"/>
                  </a:lnTo>
                  <a:lnTo>
                    <a:pt x="4549" y="11479"/>
                  </a:lnTo>
                  <a:lnTo>
                    <a:pt x="4549" y="10336"/>
                  </a:lnTo>
                  <a:close/>
                  <a:moveTo>
                    <a:pt x="11503" y="10336"/>
                  </a:moveTo>
                  <a:lnTo>
                    <a:pt x="11503" y="11479"/>
                  </a:lnTo>
                  <a:lnTo>
                    <a:pt x="8836" y="11479"/>
                  </a:lnTo>
                  <a:lnTo>
                    <a:pt x="8836" y="10336"/>
                  </a:lnTo>
                  <a:close/>
                  <a:moveTo>
                    <a:pt x="3358" y="1"/>
                  </a:moveTo>
                  <a:cubicBezTo>
                    <a:pt x="3168" y="1"/>
                    <a:pt x="3025" y="358"/>
                    <a:pt x="3025" y="358"/>
                  </a:cubicBezTo>
                  <a:lnTo>
                    <a:pt x="3025" y="2596"/>
                  </a:lnTo>
                  <a:cubicBezTo>
                    <a:pt x="3025" y="2763"/>
                    <a:pt x="3168" y="2954"/>
                    <a:pt x="3382" y="2954"/>
                  </a:cubicBezTo>
                  <a:lnTo>
                    <a:pt x="5764" y="2954"/>
                  </a:lnTo>
                  <a:lnTo>
                    <a:pt x="5764" y="4502"/>
                  </a:lnTo>
                  <a:lnTo>
                    <a:pt x="1977" y="4502"/>
                  </a:lnTo>
                  <a:cubicBezTo>
                    <a:pt x="1715" y="4502"/>
                    <a:pt x="1501" y="4692"/>
                    <a:pt x="1501" y="4978"/>
                  </a:cubicBezTo>
                  <a:lnTo>
                    <a:pt x="1501" y="6240"/>
                  </a:lnTo>
                  <a:lnTo>
                    <a:pt x="358" y="6240"/>
                  </a:lnTo>
                  <a:cubicBezTo>
                    <a:pt x="167" y="6240"/>
                    <a:pt x="0" y="6407"/>
                    <a:pt x="0" y="6597"/>
                  </a:cubicBezTo>
                  <a:lnTo>
                    <a:pt x="0" y="7740"/>
                  </a:lnTo>
                  <a:cubicBezTo>
                    <a:pt x="0" y="7907"/>
                    <a:pt x="143" y="8098"/>
                    <a:pt x="358" y="8098"/>
                  </a:cubicBezTo>
                  <a:lnTo>
                    <a:pt x="1501" y="8098"/>
                  </a:lnTo>
                  <a:lnTo>
                    <a:pt x="1501" y="10003"/>
                  </a:lnTo>
                  <a:lnTo>
                    <a:pt x="358" y="10003"/>
                  </a:lnTo>
                  <a:cubicBezTo>
                    <a:pt x="167" y="10003"/>
                    <a:pt x="0" y="10146"/>
                    <a:pt x="0" y="10360"/>
                  </a:cubicBezTo>
                  <a:lnTo>
                    <a:pt x="0" y="11693"/>
                  </a:lnTo>
                  <a:cubicBezTo>
                    <a:pt x="0" y="11789"/>
                    <a:pt x="72" y="11884"/>
                    <a:pt x="167" y="11884"/>
                  </a:cubicBezTo>
                  <a:lnTo>
                    <a:pt x="1001" y="11884"/>
                  </a:lnTo>
                  <a:cubicBezTo>
                    <a:pt x="1024" y="11884"/>
                    <a:pt x="1072" y="11884"/>
                    <a:pt x="1072" y="11836"/>
                  </a:cubicBezTo>
                  <a:cubicBezTo>
                    <a:pt x="1191" y="11693"/>
                    <a:pt x="1096" y="11527"/>
                    <a:pt x="953" y="11527"/>
                  </a:cubicBezTo>
                  <a:lnTo>
                    <a:pt x="310" y="11527"/>
                  </a:lnTo>
                  <a:lnTo>
                    <a:pt x="310" y="10360"/>
                  </a:lnTo>
                  <a:lnTo>
                    <a:pt x="3001" y="10360"/>
                  </a:lnTo>
                  <a:lnTo>
                    <a:pt x="3001" y="11527"/>
                  </a:lnTo>
                  <a:lnTo>
                    <a:pt x="1739" y="11527"/>
                  </a:lnTo>
                  <a:cubicBezTo>
                    <a:pt x="1667" y="11527"/>
                    <a:pt x="1596" y="11574"/>
                    <a:pt x="1572" y="11670"/>
                  </a:cubicBezTo>
                  <a:cubicBezTo>
                    <a:pt x="1548" y="11789"/>
                    <a:pt x="1620" y="11884"/>
                    <a:pt x="1739" y="11884"/>
                  </a:cubicBezTo>
                  <a:lnTo>
                    <a:pt x="3025" y="11884"/>
                  </a:lnTo>
                  <a:cubicBezTo>
                    <a:pt x="3215" y="11884"/>
                    <a:pt x="3382" y="11717"/>
                    <a:pt x="3382" y="11527"/>
                  </a:cubicBezTo>
                  <a:lnTo>
                    <a:pt x="3382" y="10360"/>
                  </a:lnTo>
                  <a:cubicBezTo>
                    <a:pt x="3382" y="10169"/>
                    <a:pt x="3239" y="10003"/>
                    <a:pt x="3025" y="10003"/>
                  </a:cubicBezTo>
                  <a:lnTo>
                    <a:pt x="1858" y="10003"/>
                  </a:lnTo>
                  <a:lnTo>
                    <a:pt x="1858" y="8098"/>
                  </a:lnTo>
                  <a:lnTo>
                    <a:pt x="3025" y="8098"/>
                  </a:lnTo>
                  <a:cubicBezTo>
                    <a:pt x="3215" y="8098"/>
                    <a:pt x="3382" y="7955"/>
                    <a:pt x="3382" y="7740"/>
                  </a:cubicBezTo>
                  <a:lnTo>
                    <a:pt x="3382" y="6597"/>
                  </a:lnTo>
                  <a:cubicBezTo>
                    <a:pt x="3382" y="6431"/>
                    <a:pt x="3239" y="6240"/>
                    <a:pt x="3025" y="6240"/>
                  </a:cubicBezTo>
                  <a:lnTo>
                    <a:pt x="1858" y="6240"/>
                  </a:lnTo>
                  <a:lnTo>
                    <a:pt x="1858" y="4978"/>
                  </a:lnTo>
                  <a:cubicBezTo>
                    <a:pt x="1858" y="4883"/>
                    <a:pt x="1929" y="4811"/>
                    <a:pt x="2025" y="4811"/>
                  </a:cubicBezTo>
                  <a:lnTo>
                    <a:pt x="5764" y="4811"/>
                  </a:lnTo>
                  <a:lnTo>
                    <a:pt x="5764" y="6240"/>
                  </a:lnTo>
                  <a:lnTo>
                    <a:pt x="4573" y="6240"/>
                  </a:lnTo>
                  <a:cubicBezTo>
                    <a:pt x="4406" y="6240"/>
                    <a:pt x="4216" y="6407"/>
                    <a:pt x="4216" y="6597"/>
                  </a:cubicBezTo>
                  <a:lnTo>
                    <a:pt x="4216" y="7740"/>
                  </a:lnTo>
                  <a:cubicBezTo>
                    <a:pt x="4216" y="7907"/>
                    <a:pt x="4358" y="8098"/>
                    <a:pt x="4573" y="8098"/>
                  </a:cubicBezTo>
                  <a:lnTo>
                    <a:pt x="5764" y="8098"/>
                  </a:lnTo>
                  <a:lnTo>
                    <a:pt x="5764" y="10003"/>
                  </a:lnTo>
                  <a:lnTo>
                    <a:pt x="4573" y="10003"/>
                  </a:lnTo>
                  <a:cubicBezTo>
                    <a:pt x="4406" y="10003"/>
                    <a:pt x="4216" y="10146"/>
                    <a:pt x="4216" y="10360"/>
                  </a:cubicBezTo>
                  <a:lnTo>
                    <a:pt x="4216" y="11527"/>
                  </a:lnTo>
                  <a:cubicBezTo>
                    <a:pt x="4216" y="11693"/>
                    <a:pt x="4358" y="11884"/>
                    <a:pt x="4573" y="11884"/>
                  </a:cubicBezTo>
                  <a:lnTo>
                    <a:pt x="7264" y="11884"/>
                  </a:lnTo>
                  <a:cubicBezTo>
                    <a:pt x="7431" y="11884"/>
                    <a:pt x="7621" y="11717"/>
                    <a:pt x="7621" y="11527"/>
                  </a:cubicBezTo>
                  <a:lnTo>
                    <a:pt x="7621" y="10360"/>
                  </a:lnTo>
                  <a:cubicBezTo>
                    <a:pt x="7621" y="10169"/>
                    <a:pt x="7454" y="10003"/>
                    <a:pt x="7264" y="10003"/>
                  </a:cubicBezTo>
                  <a:lnTo>
                    <a:pt x="6097" y="10003"/>
                  </a:lnTo>
                  <a:lnTo>
                    <a:pt x="6097" y="8098"/>
                  </a:lnTo>
                  <a:lnTo>
                    <a:pt x="7264" y="8098"/>
                  </a:lnTo>
                  <a:cubicBezTo>
                    <a:pt x="7431" y="8098"/>
                    <a:pt x="7621" y="7955"/>
                    <a:pt x="7621" y="7740"/>
                  </a:cubicBezTo>
                  <a:lnTo>
                    <a:pt x="7621" y="6597"/>
                  </a:lnTo>
                  <a:cubicBezTo>
                    <a:pt x="7621" y="6431"/>
                    <a:pt x="7454" y="6240"/>
                    <a:pt x="7264" y="6240"/>
                  </a:cubicBezTo>
                  <a:lnTo>
                    <a:pt x="6097" y="6240"/>
                  </a:lnTo>
                  <a:lnTo>
                    <a:pt x="6097" y="4811"/>
                  </a:lnTo>
                  <a:lnTo>
                    <a:pt x="9836" y="4811"/>
                  </a:lnTo>
                  <a:cubicBezTo>
                    <a:pt x="9931" y="4811"/>
                    <a:pt x="10002" y="4883"/>
                    <a:pt x="10002" y="4978"/>
                  </a:cubicBezTo>
                  <a:lnTo>
                    <a:pt x="10002" y="6240"/>
                  </a:lnTo>
                  <a:lnTo>
                    <a:pt x="8836" y="6240"/>
                  </a:lnTo>
                  <a:cubicBezTo>
                    <a:pt x="8645" y="6240"/>
                    <a:pt x="8478" y="6407"/>
                    <a:pt x="8478" y="6597"/>
                  </a:cubicBezTo>
                  <a:lnTo>
                    <a:pt x="8478" y="7740"/>
                  </a:lnTo>
                  <a:cubicBezTo>
                    <a:pt x="8478" y="7907"/>
                    <a:pt x="8621" y="8098"/>
                    <a:pt x="8836" y="8098"/>
                  </a:cubicBezTo>
                  <a:lnTo>
                    <a:pt x="10002" y="8098"/>
                  </a:lnTo>
                  <a:lnTo>
                    <a:pt x="10002" y="10003"/>
                  </a:lnTo>
                  <a:lnTo>
                    <a:pt x="8836" y="10003"/>
                  </a:lnTo>
                  <a:cubicBezTo>
                    <a:pt x="8645" y="10003"/>
                    <a:pt x="8478" y="10146"/>
                    <a:pt x="8478" y="10360"/>
                  </a:cubicBezTo>
                  <a:lnTo>
                    <a:pt x="8478" y="11527"/>
                  </a:lnTo>
                  <a:cubicBezTo>
                    <a:pt x="8478" y="11693"/>
                    <a:pt x="8621" y="11884"/>
                    <a:pt x="8836" y="11884"/>
                  </a:cubicBezTo>
                  <a:lnTo>
                    <a:pt x="11503" y="11884"/>
                  </a:lnTo>
                  <a:cubicBezTo>
                    <a:pt x="11693" y="11884"/>
                    <a:pt x="11860" y="11717"/>
                    <a:pt x="11860" y="11527"/>
                  </a:cubicBezTo>
                  <a:lnTo>
                    <a:pt x="11860" y="10360"/>
                  </a:lnTo>
                  <a:cubicBezTo>
                    <a:pt x="11860" y="10169"/>
                    <a:pt x="11717" y="10003"/>
                    <a:pt x="11503" y="10003"/>
                  </a:cubicBezTo>
                  <a:lnTo>
                    <a:pt x="10312" y="10003"/>
                  </a:lnTo>
                  <a:lnTo>
                    <a:pt x="10312" y="8098"/>
                  </a:lnTo>
                  <a:lnTo>
                    <a:pt x="11479" y="8074"/>
                  </a:lnTo>
                  <a:cubicBezTo>
                    <a:pt x="11670" y="8074"/>
                    <a:pt x="11836" y="7907"/>
                    <a:pt x="11836" y="7716"/>
                  </a:cubicBezTo>
                  <a:lnTo>
                    <a:pt x="11836" y="6573"/>
                  </a:lnTo>
                  <a:cubicBezTo>
                    <a:pt x="11836" y="6407"/>
                    <a:pt x="11693" y="6216"/>
                    <a:pt x="11479" y="6216"/>
                  </a:cubicBezTo>
                  <a:lnTo>
                    <a:pt x="10312" y="6216"/>
                  </a:lnTo>
                  <a:lnTo>
                    <a:pt x="10312" y="4930"/>
                  </a:lnTo>
                  <a:cubicBezTo>
                    <a:pt x="10312" y="4668"/>
                    <a:pt x="10122" y="4454"/>
                    <a:pt x="9836" y="4454"/>
                  </a:cubicBezTo>
                  <a:lnTo>
                    <a:pt x="6097" y="4454"/>
                  </a:lnTo>
                  <a:lnTo>
                    <a:pt x="6097" y="2906"/>
                  </a:lnTo>
                  <a:lnTo>
                    <a:pt x="8478" y="2906"/>
                  </a:lnTo>
                  <a:cubicBezTo>
                    <a:pt x="8645" y="2906"/>
                    <a:pt x="8836" y="2763"/>
                    <a:pt x="8836" y="2549"/>
                  </a:cubicBezTo>
                  <a:lnTo>
                    <a:pt x="8836" y="167"/>
                  </a:lnTo>
                  <a:cubicBezTo>
                    <a:pt x="8836" y="96"/>
                    <a:pt x="8740" y="1"/>
                    <a:pt x="8645" y="1"/>
                  </a:cubicBezTo>
                  <a:lnTo>
                    <a:pt x="7335" y="1"/>
                  </a:lnTo>
                  <a:cubicBezTo>
                    <a:pt x="7311" y="1"/>
                    <a:pt x="7288" y="1"/>
                    <a:pt x="7288" y="24"/>
                  </a:cubicBezTo>
                  <a:cubicBezTo>
                    <a:pt x="7169" y="167"/>
                    <a:pt x="7264" y="358"/>
                    <a:pt x="7407" y="358"/>
                  </a:cubicBezTo>
                  <a:lnTo>
                    <a:pt x="8502" y="358"/>
                  </a:lnTo>
                  <a:lnTo>
                    <a:pt x="8502" y="2596"/>
                  </a:lnTo>
                  <a:lnTo>
                    <a:pt x="3358" y="2596"/>
                  </a:lnTo>
                  <a:lnTo>
                    <a:pt x="3358" y="358"/>
                  </a:lnTo>
                  <a:lnTo>
                    <a:pt x="6597" y="358"/>
                  </a:lnTo>
                  <a:cubicBezTo>
                    <a:pt x="6692" y="358"/>
                    <a:pt x="6788" y="263"/>
                    <a:pt x="6788" y="167"/>
                  </a:cubicBezTo>
                  <a:cubicBezTo>
                    <a:pt x="6788" y="96"/>
                    <a:pt x="6692" y="1"/>
                    <a:pt x="65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99" name="Google Shape;13943;p27">
            <a:extLst>
              <a:ext uri="{FF2B5EF4-FFF2-40B4-BE49-F238E27FC236}">
                <a16:creationId xmlns:a16="http://schemas.microsoft.com/office/drawing/2014/main" id="{1D954954-5516-9A9F-12B4-9A8D8B15CECF}"/>
              </a:ext>
            </a:extLst>
          </p:cNvPr>
          <p:cNvGrpSpPr/>
          <p:nvPr/>
        </p:nvGrpSpPr>
        <p:grpSpPr>
          <a:xfrm>
            <a:off x="15480287" y="4583720"/>
            <a:ext cx="713534" cy="709168"/>
            <a:chOff x="6647713" y="2369483"/>
            <a:chExt cx="298325" cy="296500"/>
          </a:xfrm>
        </p:grpSpPr>
        <p:sp>
          <p:nvSpPr>
            <p:cNvPr id="100" name="Google Shape;13944;p27">
              <a:extLst>
                <a:ext uri="{FF2B5EF4-FFF2-40B4-BE49-F238E27FC236}">
                  <a16:creationId xmlns:a16="http://schemas.microsoft.com/office/drawing/2014/main" id="{8046A413-D803-FC3E-E8DC-168B20CEC3B0}"/>
                </a:ext>
              </a:extLst>
            </p:cNvPr>
            <p:cNvSpPr/>
            <p:nvPr/>
          </p:nvSpPr>
          <p:spPr>
            <a:xfrm>
              <a:off x="6648313" y="2370058"/>
              <a:ext cx="144700" cy="144100"/>
            </a:xfrm>
            <a:custGeom>
              <a:avLst/>
              <a:gdLst/>
              <a:ahLst/>
              <a:cxnLst/>
              <a:rect l="l" t="t" r="r" b="b"/>
              <a:pathLst>
                <a:path w="5788" h="5764" extrusionOk="0">
                  <a:moveTo>
                    <a:pt x="5550" y="1"/>
                  </a:moveTo>
                  <a:cubicBezTo>
                    <a:pt x="4573" y="1"/>
                    <a:pt x="3573" y="310"/>
                    <a:pt x="2739" y="811"/>
                  </a:cubicBezTo>
                  <a:cubicBezTo>
                    <a:pt x="1930" y="1287"/>
                    <a:pt x="1263" y="2001"/>
                    <a:pt x="787" y="2835"/>
                  </a:cubicBezTo>
                  <a:cubicBezTo>
                    <a:pt x="715" y="2930"/>
                    <a:pt x="739" y="3001"/>
                    <a:pt x="834" y="3073"/>
                  </a:cubicBezTo>
                  <a:cubicBezTo>
                    <a:pt x="867" y="3098"/>
                    <a:pt x="901" y="3108"/>
                    <a:pt x="932" y="3108"/>
                  </a:cubicBezTo>
                  <a:cubicBezTo>
                    <a:pt x="990" y="3108"/>
                    <a:pt x="1041" y="3072"/>
                    <a:pt x="1072" y="3025"/>
                  </a:cubicBezTo>
                  <a:cubicBezTo>
                    <a:pt x="1525" y="2239"/>
                    <a:pt x="2144" y="1573"/>
                    <a:pt x="2930" y="1144"/>
                  </a:cubicBezTo>
                  <a:cubicBezTo>
                    <a:pt x="3668" y="691"/>
                    <a:pt x="4573" y="429"/>
                    <a:pt x="5430" y="382"/>
                  </a:cubicBezTo>
                  <a:lnTo>
                    <a:pt x="5430" y="5454"/>
                  </a:lnTo>
                  <a:lnTo>
                    <a:pt x="358" y="5454"/>
                  </a:lnTo>
                  <a:cubicBezTo>
                    <a:pt x="406" y="4859"/>
                    <a:pt x="525" y="4287"/>
                    <a:pt x="715" y="3740"/>
                  </a:cubicBezTo>
                  <a:cubicBezTo>
                    <a:pt x="763" y="3644"/>
                    <a:pt x="715" y="3549"/>
                    <a:pt x="644" y="3478"/>
                  </a:cubicBezTo>
                  <a:cubicBezTo>
                    <a:pt x="621" y="3472"/>
                    <a:pt x="599" y="3469"/>
                    <a:pt x="577" y="3469"/>
                  </a:cubicBezTo>
                  <a:cubicBezTo>
                    <a:pt x="506" y="3469"/>
                    <a:pt x="442" y="3500"/>
                    <a:pt x="406" y="3573"/>
                  </a:cubicBezTo>
                  <a:cubicBezTo>
                    <a:pt x="167" y="4216"/>
                    <a:pt x="48" y="4859"/>
                    <a:pt x="1" y="5526"/>
                  </a:cubicBezTo>
                  <a:cubicBezTo>
                    <a:pt x="1" y="5573"/>
                    <a:pt x="48" y="5621"/>
                    <a:pt x="72" y="5669"/>
                  </a:cubicBezTo>
                  <a:cubicBezTo>
                    <a:pt x="120" y="5716"/>
                    <a:pt x="191" y="5764"/>
                    <a:pt x="287" y="5764"/>
                  </a:cubicBezTo>
                  <a:lnTo>
                    <a:pt x="5597" y="5764"/>
                  </a:lnTo>
                  <a:cubicBezTo>
                    <a:pt x="5692" y="5764"/>
                    <a:pt x="5788" y="5669"/>
                    <a:pt x="5788" y="5573"/>
                  </a:cubicBezTo>
                  <a:lnTo>
                    <a:pt x="5788" y="239"/>
                  </a:lnTo>
                  <a:cubicBezTo>
                    <a:pt x="5788" y="191"/>
                    <a:pt x="5764" y="120"/>
                    <a:pt x="5716" y="96"/>
                  </a:cubicBezTo>
                  <a:cubicBezTo>
                    <a:pt x="5669" y="48"/>
                    <a:pt x="5597" y="1"/>
                    <a:pt x="5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1" name="Google Shape;13945;p27">
              <a:extLst>
                <a:ext uri="{FF2B5EF4-FFF2-40B4-BE49-F238E27FC236}">
                  <a16:creationId xmlns:a16="http://schemas.microsoft.com/office/drawing/2014/main" id="{E2BAE166-D464-471D-7E59-26C678B2C93C}"/>
                </a:ext>
              </a:extLst>
            </p:cNvPr>
            <p:cNvSpPr/>
            <p:nvPr/>
          </p:nvSpPr>
          <p:spPr>
            <a:xfrm>
              <a:off x="6647713" y="2521883"/>
              <a:ext cx="240550" cy="144100"/>
            </a:xfrm>
            <a:custGeom>
              <a:avLst/>
              <a:gdLst/>
              <a:ahLst/>
              <a:cxnLst/>
              <a:rect l="l" t="t" r="r" b="b"/>
              <a:pathLst>
                <a:path w="9622" h="5764" extrusionOk="0">
                  <a:moveTo>
                    <a:pt x="5859" y="358"/>
                  </a:moveTo>
                  <a:lnTo>
                    <a:pt x="9193" y="4025"/>
                  </a:lnTo>
                  <a:cubicBezTo>
                    <a:pt x="8217" y="4930"/>
                    <a:pt x="6979" y="5430"/>
                    <a:pt x="5621" y="5430"/>
                  </a:cubicBezTo>
                  <a:cubicBezTo>
                    <a:pt x="4216" y="5430"/>
                    <a:pt x="2930" y="4882"/>
                    <a:pt x="1930" y="3906"/>
                  </a:cubicBezTo>
                  <a:cubicBezTo>
                    <a:pt x="977" y="2953"/>
                    <a:pt x="430" y="1715"/>
                    <a:pt x="382" y="358"/>
                  </a:cubicBezTo>
                  <a:close/>
                  <a:moveTo>
                    <a:pt x="263" y="0"/>
                  </a:moveTo>
                  <a:cubicBezTo>
                    <a:pt x="215" y="0"/>
                    <a:pt x="191" y="0"/>
                    <a:pt x="120" y="48"/>
                  </a:cubicBezTo>
                  <a:cubicBezTo>
                    <a:pt x="49" y="96"/>
                    <a:pt x="1" y="167"/>
                    <a:pt x="1" y="239"/>
                  </a:cubicBezTo>
                  <a:cubicBezTo>
                    <a:pt x="25" y="1739"/>
                    <a:pt x="596" y="3096"/>
                    <a:pt x="1668" y="4144"/>
                  </a:cubicBezTo>
                  <a:cubicBezTo>
                    <a:pt x="2716" y="5192"/>
                    <a:pt x="4121" y="5764"/>
                    <a:pt x="5597" y="5764"/>
                  </a:cubicBezTo>
                  <a:cubicBezTo>
                    <a:pt x="7050" y="5764"/>
                    <a:pt x="8455" y="5192"/>
                    <a:pt x="9503" y="4168"/>
                  </a:cubicBezTo>
                  <a:cubicBezTo>
                    <a:pt x="9622" y="4120"/>
                    <a:pt x="9622" y="3954"/>
                    <a:pt x="9527" y="3858"/>
                  </a:cubicBezTo>
                  <a:lnTo>
                    <a:pt x="6050" y="72"/>
                  </a:lnTo>
                  <a:cubicBezTo>
                    <a:pt x="6002" y="48"/>
                    <a:pt x="5955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2" name="Google Shape;13946;p27">
              <a:extLst>
                <a:ext uri="{FF2B5EF4-FFF2-40B4-BE49-F238E27FC236}">
                  <a16:creationId xmlns:a16="http://schemas.microsoft.com/office/drawing/2014/main" id="{B6B10CD5-8577-BD00-21DB-C004D86D56A4}"/>
                </a:ext>
              </a:extLst>
            </p:cNvPr>
            <p:cNvSpPr/>
            <p:nvPr/>
          </p:nvSpPr>
          <p:spPr>
            <a:xfrm>
              <a:off x="6801913" y="2369483"/>
              <a:ext cx="144125" cy="243525"/>
            </a:xfrm>
            <a:custGeom>
              <a:avLst/>
              <a:gdLst/>
              <a:ahLst/>
              <a:cxnLst/>
              <a:rect l="l" t="t" r="r" b="b"/>
              <a:pathLst>
                <a:path w="5765" h="9741" extrusionOk="0">
                  <a:moveTo>
                    <a:pt x="239" y="0"/>
                  </a:moveTo>
                  <a:cubicBezTo>
                    <a:pt x="144" y="0"/>
                    <a:pt x="49" y="71"/>
                    <a:pt x="25" y="143"/>
                  </a:cubicBezTo>
                  <a:cubicBezTo>
                    <a:pt x="1" y="191"/>
                    <a:pt x="1" y="214"/>
                    <a:pt x="1" y="262"/>
                  </a:cubicBezTo>
                  <a:lnTo>
                    <a:pt x="1" y="5596"/>
                  </a:lnTo>
                  <a:cubicBezTo>
                    <a:pt x="1" y="5620"/>
                    <a:pt x="25" y="5692"/>
                    <a:pt x="49" y="5715"/>
                  </a:cubicBezTo>
                  <a:lnTo>
                    <a:pt x="1001" y="6763"/>
                  </a:lnTo>
                  <a:cubicBezTo>
                    <a:pt x="1040" y="6789"/>
                    <a:pt x="1094" y="6808"/>
                    <a:pt x="1142" y="6808"/>
                  </a:cubicBezTo>
                  <a:cubicBezTo>
                    <a:pt x="1182" y="6808"/>
                    <a:pt x="1218" y="6796"/>
                    <a:pt x="1239" y="6763"/>
                  </a:cubicBezTo>
                  <a:cubicBezTo>
                    <a:pt x="1311" y="6692"/>
                    <a:pt x="1335" y="6573"/>
                    <a:pt x="1239" y="6525"/>
                  </a:cubicBezTo>
                  <a:lnTo>
                    <a:pt x="358" y="5525"/>
                  </a:lnTo>
                  <a:lnTo>
                    <a:pt x="358" y="381"/>
                  </a:lnTo>
                  <a:cubicBezTo>
                    <a:pt x="1692" y="405"/>
                    <a:pt x="2954" y="976"/>
                    <a:pt x="3906" y="1929"/>
                  </a:cubicBezTo>
                  <a:cubicBezTo>
                    <a:pt x="4883" y="2905"/>
                    <a:pt x="5407" y="4215"/>
                    <a:pt x="5407" y="5596"/>
                  </a:cubicBezTo>
                  <a:cubicBezTo>
                    <a:pt x="5407" y="6882"/>
                    <a:pt x="4811" y="8311"/>
                    <a:pt x="3835" y="9311"/>
                  </a:cubicBezTo>
                  <a:lnTo>
                    <a:pt x="1787" y="7073"/>
                  </a:lnTo>
                  <a:cubicBezTo>
                    <a:pt x="1748" y="7047"/>
                    <a:pt x="1694" y="7028"/>
                    <a:pt x="1646" y="7028"/>
                  </a:cubicBezTo>
                  <a:cubicBezTo>
                    <a:pt x="1606" y="7028"/>
                    <a:pt x="1570" y="7041"/>
                    <a:pt x="1549" y="7073"/>
                  </a:cubicBezTo>
                  <a:cubicBezTo>
                    <a:pt x="1477" y="7144"/>
                    <a:pt x="1454" y="7263"/>
                    <a:pt x="1549" y="7311"/>
                  </a:cubicBezTo>
                  <a:lnTo>
                    <a:pt x="3668" y="9645"/>
                  </a:lnTo>
                  <a:cubicBezTo>
                    <a:pt x="3716" y="9692"/>
                    <a:pt x="3787" y="9740"/>
                    <a:pt x="3835" y="9740"/>
                  </a:cubicBezTo>
                  <a:cubicBezTo>
                    <a:pt x="3906" y="9740"/>
                    <a:pt x="3954" y="9692"/>
                    <a:pt x="4026" y="9669"/>
                  </a:cubicBezTo>
                  <a:cubicBezTo>
                    <a:pt x="5097" y="8573"/>
                    <a:pt x="5764" y="7025"/>
                    <a:pt x="5764" y="5620"/>
                  </a:cubicBezTo>
                  <a:cubicBezTo>
                    <a:pt x="5740" y="4120"/>
                    <a:pt x="5169" y="2715"/>
                    <a:pt x="4145" y="1667"/>
                  </a:cubicBezTo>
                  <a:cubicBezTo>
                    <a:pt x="3097" y="619"/>
                    <a:pt x="1716" y="24"/>
                    <a:pt x="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03" name="Google Shape;13947;p27">
            <a:extLst>
              <a:ext uri="{FF2B5EF4-FFF2-40B4-BE49-F238E27FC236}">
                <a16:creationId xmlns:a16="http://schemas.microsoft.com/office/drawing/2014/main" id="{C8EBB739-B1AF-9E9D-E0D7-06683B88F32D}"/>
              </a:ext>
            </a:extLst>
          </p:cNvPr>
          <p:cNvGrpSpPr/>
          <p:nvPr/>
        </p:nvGrpSpPr>
        <p:grpSpPr>
          <a:xfrm>
            <a:off x="14014984" y="4583720"/>
            <a:ext cx="710604" cy="709168"/>
            <a:chOff x="6162513" y="2369483"/>
            <a:chExt cx="297100" cy="296500"/>
          </a:xfrm>
        </p:grpSpPr>
        <p:sp>
          <p:nvSpPr>
            <p:cNvPr id="104" name="Google Shape;13948;p27">
              <a:extLst>
                <a:ext uri="{FF2B5EF4-FFF2-40B4-BE49-F238E27FC236}">
                  <a16:creationId xmlns:a16="http://schemas.microsoft.com/office/drawing/2014/main" id="{B7830D48-0A3A-0511-6728-A6EF49D1DBDE}"/>
                </a:ext>
              </a:extLst>
            </p:cNvPr>
            <p:cNvSpPr/>
            <p:nvPr/>
          </p:nvSpPr>
          <p:spPr>
            <a:xfrm>
              <a:off x="6197638" y="2404608"/>
              <a:ext cx="87525" cy="87525"/>
            </a:xfrm>
            <a:custGeom>
              <a:avLst/>
              <a:gdLst/>
              <a:ahLst/>
              <a:cxnLst/>
              <a:rect l="l" t="t" r="r" b="b"/>
              <a:pathLst>
                <a:path w="3501" h="3501" extrusionOk="0">
                  <a:moveTo>
                    <a:pt x="1762" y="0"/>
                  </a:moveTo>
                  <a:cubicBezTo>
                    <a:pt x="1548" y="0"/>
                    <a:pt x="1334" y="24"/>
                    <a:pt x="1167" y="119"/>
                  </a:cubicBezTo>
                  <a:cubicBezTo>
                    <a:pt x="1072" y="143"/>
                    <a:pt x="1000" y="238"/>
                    <a:pt x="1072" y="333"/>
                  </a:cubicBezTo>
                  <a:cubicBezTo>
                    <a:pt x="1089" y="384"/>
                    <a:pt x="1141" y="434"/>
                    <a:pt x="1204" y="434"/>
                  </a:cubicBezTo>
                  <a:cubicBezTo>
                    <a:pt x="1230" y="434"/>
                    <a:pt x="1258" y="426"/>
                    <a:pt x="1286" y="405"/>
                  </a:cubicBezTo>
                  <a:cubicBezTo>
                    <a:pt x="1429" y="357"/>
                    <a:pt x="1596" y="333"/>
                    <a:pt x="1762" y="333"/>
                  </a:cubicBezTo>
                  <a:cubicBezTo>
                    <a:pt x="2525" y="333"/>
                    <a:pt x="3144" y="953"/>
                    <a:pt x="3144" y="1715"/>
                  </a:cubicBezTo>
                  <a:cubicBezTo>
                    <a:pt x="3144" y="2501"/>
                    <a:pt x="2525" y="3120"/>
                    <a:pt x="1762" y="3120"/>
                  </a:cubicBezTo>
                  <a:cubicBezTo>
                    <a:pt x="977" y="3120"/>
                    <a:pt x="357" y="2501"/>
                    <a:pt x="357" y="1715"/>
                  </a:cubicBezTo>
                  <a:cubicBezTo>
                    <a:pt x="357" y="1405"/>
                    <a:pt x="476" y="1072"/>
                    <a:pt x="691" y="834"/>
                  </a:cubicBezTo>
                  <a:cubicBezTo>
                    <a:pt x="738" y="762"/>
                    <a:pt x="738" y="643"/>
                    <a:pt x="643" y="595"/>
                  </a:cubicBezTo>
                  <a:cubicBezTo>
                    <a:pt x="621" y="562"/>
                    <a:pt x="584" y="544"/>
                    <a:pt x="543" y="544"/>
                  </a:cubicBezTo>
                  <a:cubicBezTo>
                    <a:pt x="495" y="544"/>
                    <a:pt x="443" y="568"/>
                    <a:pt x="405" y="619"/>
                  </a:cubicBezTo>
                  <a:cubicBezTo>
                    <a:pt x="143" y="953"/>
                    <a:pt x="0" y="1334"/>
                    <a:pt x="0" y="1762"/>
                  </a:cubicBezTo>
                  <a:cubicBezTo>
                    <a:pt x="0" y="2691"/>
                    <a:pt x="762" y="3501"/>
                    <a:pt x="1762" y="3501"/>
                  </a:cubicBezTo>
                  <a:cubicBezTo>
                    <a:pt x="2739" y="3501"/>
                    <a:pt x="3501" y="2739"/>
                    <a:pt x="3501" y="1739"/>
                  </a:cubicBezTo>
                  <a:cubicBezTo>
                    <a:pt x="3477" y="810"/>
                    <a:pt x="2715" y="0"/>
                    <a:pt x="17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5" name="Google Shape;13949;p27">
              <a:extLst>
                <a:ext uri="{FF2B5EF4-FFF2-40B4-BE49-F238E27FC236}">
                  <a16:creationId xmlns:a16="http://schemas.microsoft.com/office/drawing/2014/main" id="{16FE0C88-BDC3-E672-2F39-54E24FFE2DD5}"/>
                </a:ext>
              </a:extLst>
            </p:cNvPr>
            <p:cNvSpPr/>
            <p:nvPr/>
          </p:nvSpPr>
          <p:spPr>
            <a:xfrm>
              <a:off x="6162513" y="2369483"/>
              <a:ext cx="158375" cy="157775"/>
            </a:xfrm>
            <a:custGeom>
              <a:avLst/>
              <a:gdLst/>
              <a:ahLst/>
              <a:cxnLst/>
              <a:rect l="l" t="t" r="r" b="b"/>
              <a:pathLst>
                <a:path w="6335" h="6311" extrusionOk="0">
                  <a:moveTo>
                    <a:pt x="3453" y="452"/>
                  </a:moveTo>
                  <a:lnTo>
                    <a:pt x="3453" y="738"/>
                  </a:lnTo>
                  <a:cubicBezTo>
                    <a:pt x="3453" y="881"/>
                    <a:pt x="3549" y="1000"/>
                    <a:pt x="3691" y="1072"/>
                  </a:cubicBezTo>
                  <a:cubicBezTo>
                    <a:pt x="3930" y="1119"/>
                    <a:pt x="4144" y="1215"/>
                    <a:pt x="4358" y="1334"/>
                  </a:cubicBezTo>
                  <a:cubicBezTo>
                    <a:pt x="4408" y="1373"/>
                    <a:pt x="4466" y="1392"/>
                    <a:pt x="4524" y="1392"/>
                  </a:cubicBezTo>
                  <a:cubicBezTo>
                    <a:pt x="4604" y="1392"/>
                    <a:pt x="4684" y="1355"/>
                    <a:pt x="4739" y="1286"/>
                  </a:cubicBezTo>
                  <a:lnTo>
                    <a:pt x="4977" y="1048"/>
                  </a:lnTo>
                  <a:lnTo>
                    <a:pt x="5335" y="1429"/>
                  </a:lnTo>
                  <a:lnTo>
                    <a:pt x="5096" y="1667"/>
                  </a:lnTo>
                  <a:cubicBezTo>
                    <a:pt x="4977" y="1786"/>
                    <a:pt x="4977" y="1929"/>
                    <a:pt x="5025" y="2048"/>
                  </a:cubicBezTo>
                  <a:cubicBezTo>
                    <a:pt x="5144" y="2262"/>
                    <a:pt x="5239" y="2477"/>
                    <a:pt x="5287" y="2715"/>
                  </a:cubicBezTo>
                  <a:cubicBezTo>
                    <a:pt x="5335" y="2858"/>
                    <a:pt x="5454" y="2953"/>
                    <a:pt x="5597" y="2953"/>
                  </a:cubicBezTo>
                  <a:lnTo>
                    <a:pt x="5930" y="2953"/>
                  </a:lnTo>
                  <a:lnTo>
                    <a:pt x="5930" y="3477"/>
                  </a:lnTo>
                  <a:lnTo>
                    <a:pt x="5597" y="3477"/>
                  </a:lnTo>
                  <a:cubicBezTo>
                    <a:pt x="5454" y="3477"/>
                    <a:pt x="5335" y="3572"/>
                    <a:pt x="5311" y="3715"/>
                  </a:cubicBezTo>
                  <a:cubicBezTo>
                    <a:pt x="5239" y="3953"/>
                    <a:pt x="5144" y="4168"/>
                    <a:pt x="5025" y="4382"/>
                  </a:cubicBezTo>
                  <a:cubicBezTo>
                    <a:pt x="4954" y="4501"/>
                    <a:pt x="4977" y="4668"/>
                    <a:pt x="5096" y="4763"/>
                  </a:cubicBezTo>
                  <a:lnTo>
                    <a:pt x="5335" y="5001"/>
                  </a:lnTo>
                  <a:lnTo>
                    <a:pt x="4977" y="5382"/>
                  </a:lnTo>
                  <a:lnTo>
                    <a:pt x="4739" y="5144"/>
                  </a:lnTo>
                  <a:cubicBezTo>
                    <a:pt x="4654" y="5058"/>
                    <a:pt x="4559" y="5015"/>
                    <a:pt x="4472" y="5015"/>
                  </a:cubicBezTo>
                  <a:cubicBezTo>
                    <a:pt x="4413" y="5015"/>
                    <a:pt x="4358" y="5034"/>
                    <a:pt x="4311" y="5072"/>
                  </a:cubicBezTo>
                  <a:cubicBezTo>
                    <a:pt x="4120" y="5192"/>
                    <a:pt x="3906" y="5263"/>
                    <a:pt x="3668" y="5334"/>
                  </a:cubicBezTo>
                  <a:cubicBezTo>
                    <a:pt x="3525" y="5358"/>
                    <a:pt x="3429" y="5477"/>
                    <a:pt x="3429" y="5668"/>
                  </a:cubicBezTo>
                  <a:lnTo>
                    <a:pt x="3429" y="5977"/>
                  </a:lnTo>
                  <a:lnTo>
                    <a:pt x="2882" y="5977"/>
                  </a:lnTo>
                  <a:lnTo>
                    <a:pt x="2882" y="5668"/>
                  </a:lnTo>
                  <a:cubicBezTo>
                    <a:pt x="2882" y="5501"/>
                    <a:pt x="2810" y="5382"/>
                    <a:pt x="2644" y="5334"/>
                  </a:cubicBezTo>
                  <a:cubicBezTo>
                    <a:pt x="2405" y="5263"/>
                    <a:pt x="2215" y="5192"/>
                    <a:pt x="2001" y="5072"/>
                  </a:cubicBezTo>
                  <a:cubicBezTo>
                    <a:pt x="1951" y="5033"/>
                    <a:pt x="1889" y="5014"/>
                    <a:pt x="1828" y="5014"/>
                  </a:cubicBezTo>
                  <a:cubicBezTo>
                    <a:pt x="1743" y="5014"/>
                    <a:pt x="1661" y="5051"/>
                    <a:pt x="1620" y="5120"/>
                  </a:cubicBezTo>
                  <a:lnTo>
                    <a:pt x="1381" y="5358"/>
                  </a:lnTo>
                  <a:lnTo>
                    <a:pt x="1024" y="4977"/>
                  </a:lnTo>
                  <a:lnTo>
                    <a:pt x="1262" y="4739"/>
                  </a:lnTo>
                  <a:cubicBezTo>
                    <a:pt x="1381" y="4620"/>
                    <a:pt x="1381" y="4477"/>
                    <a:pt x="1310" y="4358"/>
                  </a:cubicBezTo>
                  <a:cubicBezTo>
                    <a:pt x="1191" y="4144"/>
                    <a:pt x="1096" y="3929"/>
                    <a:pt x="1048" y="3691"/>
                  </a:cubicBezTo>
                  <a:cubicBezTo>
                    <a:pt x="1024" y="3548"/>
                    <a:pt x="905" y="3453"/>
                    <a:pt x="738" y="3453"/>
                  </a:cubicBezTo>
                  <a:lnTo>
                    <a:pt x="429" y="3453"/>
                  </a:lnTo>
                  <a:lnTo>
                    <a:pt x="429" y="2905"/>
                  </a:lnTo>
                  <a:lnTo>
                    <a:pt x="715" y="2905"/>
                  </a:lnTo>
                  <a:cubicBezTo>
                    <a:pt x="857" y="2905"/>
                    <a:pt x="977" y="2834"/>
                    <a:pt x="1048" y="2667"/>
                  </a:cubicBezTo>
                  <a:cubicBezTo>
                    <a:pt x="1096" y="2429"/>
                    <a:pt x="1191" y="2239"/>
                    <a:pt x="1310" y="2024"/>
                  </a:cubicBezTo>
                  <a:cubicBezTo>
                    <a:pt x="1405" y="1905"/>
                    <a:pt x="1381" y="1715"/>
                    <a:pt x="1262" y="1643"/>
                  </a:cubicBezTo>
                  <a:lnTo>
                    <a:pt x="1024" y="1405"/>
                  </a:lnTo>
                  <a:lnTo>
                    <a:pt x="1405" y="1048"/>
                  </a:lnTo>
                  <a:lnTo>
                    <a:pt x="1643" y="1286"/>
                  </a:lnTo>
                  <a:cubicBezTo>
                    <a:pt x="1710" y="1353"/>
                    <a:pt x="1785" y="1382"/>
                    <a:pt x="1859" y="1382"/>
                  </a:cubicBezTo>
                  <a:cubicBezTo>
                    <a:pt x="1916" y="1382"/>
                    <a:pt x="1972" y="1365"/>
                    <a:pt x="2024" y="1334"/>
                  </a:cubicBezTo>
                  <a:cubicBezTo>
                    <a:pt x="2239" y="1215"/>
                    <a:pt x="2453" y="1119"/>
                    <a:pt x="2691" y="1072"/>
                  </a:cubicBezTo>
                  <a:cubicBezTo>
                    <a:pt x="2834" y="1048"/>
                    <a:pt x="2929" y="929"/>
                    <a:pt x="2929" y="762"/>
                  </a:cubicBezTo>
                  <a:lnTo>
                    <a:pt x="2929" y="452"/>
                  </a:lnTo>
                  <a:close/>
                  <a:moveTo>
                    <a:pt x="2858" y="0"/>
                  </a:moveTo>
                  <a:cubicBezTo>
                    <a:pt x="2691" y="0"/>
                    <a:pt x="2524" y="143"/>
                    <a:pt x="2524" y="333"/>
                  </a:cubicBezTo>
                  <a:lnTo>
                    <a:pt x="2524" y="667"/>
                  </a:lnTo>
                  <a:cubicBezTo>
                    <a:pt x="2286" y="714"/>
                    <a:pt x="2024" y="810"/>
                    <a:pt x="1810" y="953"/>
                  </a:cubicBezTo>
                  <a:lnTo>
                    <a:pt x="1572" y="714"/>
                  </a:lnTo>
                  <a:cubicBezTo>
                    <a:pt x="1512" y="655"/>
                    <a:pt x="1435" y="625"/>
                    <a:pt x="1358" y="625"/>
                  </a:cubicBezTo>
                  <a:cubicBezTo>
                    <a:pt x="1280" y="625"/>
                    <a:pt x="1203" y="655"/>
                    <a:pt x="1143" y="714"/>
                  </a:cubicBezTo>
                  <a:lnTo>
                    <a:pt x="715" y="1119"/>
                  </a:lnTo>
                  <a:cubicBezTo>
                    <a:pt x="596" y="1262"/>
                    <a:pt x="596" y="1453"/>
                    <a:pt x="715" y="1572"/>
                  </a:cubicBezTo>
                  <a:lnTo>
                    <a:pt x="953" y="1810"/>
                  </a:lnTo>
                  <a:cubicBezTo>
                    <a:pt x="810" y="2048"/>
                    <a:pt x="715" y="2286"/>
                    <a:pt x="667" y="2524"/>
                  </a:cubicBezTo>
                  <a:lnTo>
                    <a:pt x="334" y="2524"/>
                  </a:lnTo>
                  <a:cubicBezTo>
                    <a:pt x="143" y="2524"/>
                    <a:pt x="0" y="2691"/>
                    <a:pt x="0" y="2858"/>
                  </a:cubicBezTo>
                  <a:lnTo>
                    <a:pt x="0" y="3453"/>
                  </a:lnTo>
                  <a:cubicBezTo>
                    <a:pt x="0" y="3644"/>
                    <a:pt x="143" y="3786"/>
                    <a:pt x="334" y="3786"/>
                  </a:cubicBezTo>
                  <a:lnTo>
                    <a:pt x="667" y="3786"/>
                  </a:lnTo>
                  <a:cubicBezTo>
                    <a:pt x="715" y="4025"/>
                    <a:pt x="810" y="4287"/>
                    <a:pt x="953" y="4501"/>
                  </a:cubicBezTo>
                  <a:lnTo>
                    <a:pt x="715" y="4739"/>
                  </a:lnTo>
                  <a:cubicBezTo>
                    <a:pt x="596" y="4858"/>
                    <a:pt x="596" y="5072"/>
                    <a:pt x="715" y="5192"/>
                  </a:cubicBezTo>
                  <a:lnTo>
                    <a:pt x="1143" y="5596"/>
                  </a:lnTo>
                  <a:cubicBezTo>
                    <a:pt x="1203" y="5656"/>
                    <a:pt x="1280" y="5686"/>
                    <a:pt x="1358" y="5686"/>
                  </a:cubicBezTo>
                  <a:cubicBezTo>
                    <a:pt x="1435" y="5686"/>
                    <a:pt x="1512" y="5656"/>
                    <a:pt x="1572" y="5596"/>
                  </a:cubicBezTo>
                  <a:lnTo>
                    <a:pt x="1810" y="5358"/>
                  </a:lnTo>
                  <a:cubicBezTo>
                    <a:pt x="2048" y="5501"/>
                    <a:pt x="2286" y="5596"/>
                    <a:pt x="2524" y="5644"/>
                  </a:cubicBezTo>
                  <a:lnTo>
                    <a:pt x="2524" y="5977"/>
                  </a:lnTo>
                  <a:cubicBezTo>
                    <a:pt x="2524" y="6168"/>
                    <a:pt x="2691" y="6311"/>
                    <a:pt x="2858" y="6311"/>
                  </a:cubicBezTo>
                  <a:lnTo>
                    <a:pt x="3453" y="6311"/>
                  </a:lnTo>
                  <a:cubicBezTo>
                    <a:pt x="3644" y="6311"/>
                    <a:pt x="3787" y="6168"/>
                    <a:pt x="3787" y="5977"/>
                  </a:cubicBezTo>
                  <a:lnTo>
                    <a:pt x="3787" y="5644"/>
                  </a:lnTo>
                  <a:cubicBezTo>
                    <a:pt x="4049" y="5596"/>
                    <a:pt x="4287" y="5501"/>
                    <a:pt x="4501" y="5358"/>
                  </a:cubicBezTo>
                  <a:lnTo>
                    <a:pt x="4739" y="5596"/>
                  </a:lnTo>
                  <a:cubicBezTo>
                    <a:pt x="4799" y="5656"/>
                    <a:pt x="4870" y="5686"/>
                    <a:pt x="4948" y="5686"/>
                  </a:cubicBezTo>
                  <a:cubicBezTo>
                    <a:pt x="5025" y="5686"/>
                    <a:pt x="5108" y="5656"/>
                    <a:pt x="5192" y="5596"/>
                  </a:cubicBezTo>
                  <a:lnTo>
                    <a:pt x="5597" y="5192"/>
                  </a:lnTo>
                  <a:cubicBezTo>
                    <a:pt x="5716" y="5072"/>
                    <a:pt x="5716" y="4858"/>
                    <a:pt x="5597" y="4739"/>
                  </a:cubicBezTo>
                  <a:lnTo>
                    <a:pt x="5358" y="4501"/>
                  </a:lnTo>
                  <a:cubicBezTo>
                    <a:pt x="5501" y="4287"/>
                    <a:pt x="5597" y="4025"/>
                    <a:pt x="5668" y="3786"/>
                  </a:cubicBezTo>
                  <a:lnTo>
                    <a:pt x="6025" y="3786"/>
                  </a:lnTo>
                  <a:cubicBezTo>
                    <a:pt x="6192" y="3786"/>
                    <a:pt x="6335" y="3644"/>
                    <a:pt x="6335" y="3453"/>
                  </a:cubicBezTo>
                  <a:lnTo>
                    <a:pt x="6335" y="2858"/>
                  </a:lnTo>
                  <a:cubicBezTo>
                    <a:pt x="6335" y="2691"/>
                    <a:pt x="6192" y="2524"/>
                    <a:pt x="6025" y="2524"/>
                  </a:cubicBezTo>
                  <a:lnTo>
                    <a:pt x="5668" y="2524"/>
                  </a:lnTo>
                  <a:cubicBezTo>
                    <a:pt x="5597" y="2286"/>
                    <a:pt x="5501" y="2024"/>
                    <a:pt x="5358" y="1810"/>
                  </a:cubicBezTo>
                  <a:lnTo>
                    <a:pt x="5597" y="1572"/>
                  </a:lnTo>
                  <a:cubicBezTo>
                    <a:pt x="5716" y="1453"/>
                    <a:pt x="5716" y="1262"/>
                    <a:pt x="5597" y="1119"/>
                  </a:cubicBezTo>
                  <a:lnTo>
                    <a:pt x="5192" y="714"/>
                  </a:lnTo>
                  <a:cubicBezTo>
                    <a:pt x="5132" y="655"/>
                    <a:pt x="5049" y="625"/>
                    <a:pt x="4965" y="625"/>
                  </a:cubicBezTo>
                  <a:cubicBezTo>
                    <a:pt x="4882" y="625"/>
                    <a:pt x="4799" y="655"/>
                    <a:pt x="4739" y="714"/>
                  </a:cubicBezTo>
                  <a:lnTo>
                    <a:pt x="4501" y="953"/>
                  </a:lnTo>
                  <a:cubicBezTo>
                    <a:pt x="4263" y="810"/>
                    <a:pt x="4025" y="714"/>
                    <a:pt x="3787" y="667"/>
                  </a:cubicBezTo>
                  <a:lnTo>
                    <a:pt x="3787" y="333"/>
                  </a:lnTo>
                  <a:cubicBezTo>
                    <a:pt x="3787" y="143"/>
                    <a:pt x="3644" y="0"/>
                    <a:pt x="3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6" name="Google Shape;13950;p27">
              <a:extLst>
                <a:ext uri="{FF2B5EF4-FFF2-40B4-BE49-F238E27FC236}">
                  <a16:creationId xmlns:a16="http://schemas.microsoft.com/office/drawing/2014/main" id="{22732BFD-FD1E-66DF-8683-5F7EABFE2D33}"/>
                </a:ext>
              </a:extLst>
            </p:cNvPr>
            <p:cNvSpPr/>
            <p:nvPr/>
          </p:nvSpPr>
          <p:spPr>
            <a:xfrm>
              <a:off x="6232763" y="2427808"/>
              <a:ext cx="16100" cy="41700"/>
            </a:xfrm>
            <a:custGeom>
              <a:avLst/>
              <a:gdLst/>
              <a:ahLst/>
              <a:cxnLst/>
              <a:rect l="l" t="t" r="r" b="b"/>
              <a:pathLst>
                <a:path w="644" h="166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lnTo>
                    <a:pt x="310" y="1477"/>
                  </a:lnTo>
                  <a:cubicBezTo>
                    <a:pt x="286" y="1573"/>
                    <a:pt x="381" y="1668"/>
                    <a:pt x="477" y="1668"/>
                  </a:cubicBezTo>
                  <a:cubicBezTo>
                    <a:pt x="548" y="1668"/>
                    <a:pt x="643" y="1573"/>
                    <a:pt x="643" y="1477"/>
                  </a:cubicBezTo>
                  <a:lnTo>
                    <a:pt x="643" y="168"/>
                  </a:lnTo>
                  <a:cubicBezTo>
                    <a:pt x="643" y="72"/>
                    <a:pt x="548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7" name="Google Shape;13951;p27">
              <a:extLst>
                <a:ext uri="{FF2B5EF4-FFF2-40B4-BE49-F238E27FC236}">
                  <a16:creationId xmlns:a16="http://schemas.microsoft.com/office/drawing/2014/main" id="{2929CAFB-7C87-4BC0-C222-4A7EC6CC7E8D}"/>
                </a:ext>
              </a:extLst>
            </p:cNvPr>
            <p:cNvSpPr/>
            <p:nvPr/>
          </p:nvSpPr>
          <p:spPr>
            <a:xfrm>
              <a:off x="6319088" y="2526658"/>
              <a:ext cx="100050" cy="99425"/>
            </a:xfrm>
            <a:custGeom>
              <a:avLst/>
              <a:gdLst/>
              <a:ahLst/>
              <a:cxnLst/>
              <a:rect l="l" t="t" r="r" b="b"/>
              <a:pathLst>
                <a:path w="4002" h="3977" extrusionOk="0">
                  <a:moveTo>
                    <a:pt x="1977" y="0"/>
                  </a:moveTo>
                  <a:cubicBezTo>
                    <a:pt x="881" y="0"/>
                    <a:pt x="0" y="881"/>
                    <a:pt x="0" y="1977"/>
                  </a:cubicBezTo>
                  <a:cubicBezTo>
                    <a:pt x="0" y="3096"/>
                    <a:pt x="881" y="3977"/>
                    <a:pt x="1977" y="3977"/>
                  </a:cubicBezTo>
                  <a:cubicBezTo>
                    <a:pt x="2334" y="3977"/>
                    <a:pt x="2691" y="3882"/>
                    <a:pt x="3001" y="3715"/>
                  </a:cubicBezTo>
                  <a:cubicBezTo>
                    <a:pt x="3072" y="3667"/>
                    <a:pt x="3120" y="3572"/>
                    <a:pt x="3049" y="3477"/>
                  </a:cubicBezTo>
                  <a:cubicBezTo>
                    <a:pt x="3020" y="3419"/>
                    <a:pt x="2973" y="3388"/>
                    <a:pt x="2920" y="3388"/>
                  </a:cubicBezTo>
                  <a:cubicBezTo>
                    <a:pt x="2886" y="3388"/>
                    <a:pt x="2848" y="3401"/>
                    <a:pt x="2810" y="3429"/>
                  </a:cubicBezTo>
                  <a:cubicBezTo>
                    <a:pt x="2572" y="3572"/>
                    <a:pt x="2287" y="3667"/>
                    <a:pt x="1977" y="3667"/>
                  </a:cubicBezTo>
                  <a:cubicBezTo>
                    <a:pt x="1072" y="3667"/>
                    <a:pt x="310" y="2905"/>
                    <a:pt x="310" y="1977"/>
                  </a:cubicBezTo>
                  <a:cubicBezTo>
                    <a:pt x="310" y="1072"/>
                    <a:pt x="1072" y="310"/>
                    <a:pt x="1977" y="310"/>
                  </a:cubicBezTo>
                  <a:cubicBezTo>
                    <a:pt x="2906" y="310"/>
                    <a:pt x="3644" y="1072"/>
                    <a:pt x="3644" y="1977"/>
                  </a:cubicBezTo>
                  <a:cubicBezTo>
                    <a:pt x="3644" y="2310"/>
                    <a:pt x="3573" y="2643"/>
                    <a:pt x="3358" y="2905"/>
                  </a:cubicBezTo>
                  <a:cubicBezTo>
                    <a:pt x="3287" y="3001"/>
                    <a:pt x="3334" y="3096"/>
                    <a:pt x="3406" y="3143"/>
                  </a:cubicBezTo>
                  <a:cubicBezTo>
                    <a:pt x="3443" y="3172"/>
                    <a:pt x="3481" y="3185"/>
                    <a:pt x="3516" y="3185"/>
                  </a:cubicBezTo>
                  <a:cubicBezTo>
                    <a:pt x="3569" y="3185"/>
                    <a:pt x="3615" y="3154"/>
                    <a:pt x="3644" y="3096"/>
                  </a:cubicBezTo>
                  <a:cubicBezTo>
                    <a:pt x="3882" y="2762"/>
                    <a:pt x="4001" y="2381"/>
                    <a:pt x="4001" y="1953"/>
                  </a:cubicBezTo>
                  <a:cubicBezTo>
                    <a:pt x="4001" y="881"/>
                    <a:pt x="3096" y="0"/>
                    <a:pt x="1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8" name="Google Shape;13952;p27">
              <a:extLst>
                <a:ext uri="{FF2B5EF4-FFF2-40B4-BE49-F238E27FC236}">
                  <a16:creationId xmlns:a16="http://schemas.microsoft.com/office/drawing/2014/main" id="{1F36FB16-397E-D188-4D47-80ABC64ADC7A}"/>
                </a:ext>
              </a:extLst>
            </p:cNvPr>
            <p:cNvSpPr/>
            <p:nvPr/>
          </p:nvSpPr>
          <p:spPr>
            <a:xfrm>
              <a:off x="6278588" y="2486158"/>
              <a:ext cx="181025" cy="179825"/>
            </a:xfrm>
            <a:custGeom>
              <a:avLst/>
              <a:gdLst/>
              <a:ahLst/>
              <a:cxnLst/>
              <a:rect l="l" t="t" r="r" b="b"/>
              <a:pathLst>
                <a:path w="7241" h="7193" extrusionOk="0">
                  <a:moveTo>
                    <a:pt x="3930" y="334"/>
                  </a:moveTo>
                  <a:lnTo>
                    <a:pt x="3930" y="715"/>
                  </a:lnTo>
                  <a:cubicBezTo>
                    <a:pt x="3930" y="858"/>
                    <a:pt x="4049" y="1025"/>
                    <a:pt x="4192" y="1048"/>
                  </a:cubicBezTo>
                  <a:cubicBezTo>
                    <a:pt x="4478" y="1096"/>
                    <a:pt x="4740" y="1215"/>
                    <a:pt x="4978" y="1382"/>
                  </a:cubicBezTo>
                  <a:cubicBezTo>
                    <a:pt x="5031" y="1417"/>
                    <a:pt x="5083" y="1433"/>
                    <a:pt x="5134" y="1433"/>
                  </a:cubicBezTo>
                  <a:cubicBezTo>
                    <a:pt x="5223" y="1433"/>
                    <a:pt x="5308" y="1386"/>
                    <a:pt x="5383" y="1310"/>
                  </a:cubicBezTo>
                  <a:lnTo>
                    <a:pt x="5693" y="1025"/>
                  </a:lnTo>
                  <a:lnTo>
                    <a:pt x="6169" y="1501"/>
                  </a:lnTo>
                  <a:lnTo>
                    <a:pt x="5859" y="1787"/>
                  </a:lnTo>
                  <a:cubicBezTo>
                    <a:pt x="5740" y="1906"/>
                    <a:pt x="5740" y="2096"/>
                    <a:pt x="5812" y="2215"/>
                  </a:cubicBezTo>
                  <a:cubicBezTo>
                    <a:pt x="5955" y="2454"/>
                    <a:pt x="6074" y="2715"/>
                    <a:pt x="6145" y="2977"/>
                  </a:cubicBezTo>
                  <a:cubicBezTo>
                    <a:pt x="6169" y="3144"/>
                    <a:pt x="6312" y="3263"/>
                    <a:pt x="6455" y="3263"/>
                  </a:cubicBezTo>
                  <a:lnTo>
                    <a:pt x="6883" y="3263"/>
                  </a:lnTo>
                  <a:lnTo>
                    <a:pt x="6883" y="3930"/>
                  </a:lnTo>
                  <a:lnTo>
                    <a:pt x="6502" y="3930"/>
                  </a:lnTo>
                  <a:cubicBezTo>
                    <a:pt x="6336" y="3930"/>
                    <a:pt x="6193" y="4049"/>
                    <a:pt x="6169" y="4192"/>
                  </a:cubicBezTo>
                  <a:cubicBezTo>
                    <a:pt x="6097" y="4478"/>
                    <a:pt x="5978" y="4740"/>
                    <a:pt x="5836" y="4978"/>
                  </a:cubicBezTo>
                  <a:cubicBezTo>
                    <a:pt x="5740" y="5121"/>
                    <a:pt x="5788" y="5287"/>
                    <a:pt x="5907" y="5383"/>
                  </a:cubicBezTo>
                  <a:lnTo>
                    <a:pt x="6193" y="5692"/>
                  </a:lnTo>
                  <a:lnTo>
                    <a:pt x="5716" y="6169"/>
                  </a:lnTo>
                  <a:lnTo>
                    <a:pt x="5431" y="5883"/>
                  </a:lnTo>
                  <a:cubicBezTo>
                    <a:pt x="5358" y="5810"/>
                    <a:pt x="5258" y="5782"/>
                    <a:pt x="5164" y="5782"/>
                  </a:cubicBezTo>
                  <a:cubicBezTo>
                    <a:pt x="5105" y="5782"/>
                    <a:pt x="5048" y="5793"/>
                    <a:pt x="5002" y="5811"/>
                  </a:cubicBezTo>
                  <a:cubicBezTo>
                    <a:pt x="4764" y="5954"/>
                    <a:pt x="4502" y="6073"/>
                    <a:pt x="4240" y="6145"/>
                  </a:cubicBezTo>
                  <a:cubicBezTo>
                    <a:pt x="4073" y="6169"/>
                    <a:pt x="3954" y="6311"/>
                    <a:pt x="3954" y="6478"/>
                  </a:cubicBezTo>
                  <a:lnTo>
                    <a:pt x="3954" y="6883"/>
                  </a:lnTo>
                  <a:lnTo>
                    <a:pt x="3287" y="6883"/>
                  </a:lnTo>
                  <a:lnTo>
                    <a:pt x="3287" y="6502"/>
                  </a:lnTo>
                  <a:cubicBezTo>
                    <a:pt x="3287" y="6359"/>
                    <a:pt x="3168" y="6192"/>
                    <a:pt x="3002" y="6169"/>
                  </a:cubicBezTo>
                  <a:cubicBezTo>
                    <a:pt x="2740" y="6121"/>
                    <a:pt x="2478" y="5978"/>
                    <a:pt x="2240" y="5835"/>
                  </a:cubicBezTo>
                  <a:cubicBezTo>
                    <a:pt x="2187" y="5800"/>
                    <a:pt x="2131" y="5784"/>
                    <a:pt x="2076" y="5784"/>
                  </a:cubicBezTo>
                  <a:cubicBezTo>
                    <a:pt x="1981" y="5784"/>
                    <a:pt x="1886" y="5831"/>
                    <a:pt x="1811" y="5907"/>
                  </a:cubicBezTo>
                  <a:lnTo>
                    <a:pt x="1525" y="6192"/>
                  </a:lnTo>
                  <a:lnTo>
                    <a:pt x="1049" y="5716"/>
                  </a:lnTo>
                  <a:lnTo>
                    <a:pt x="1335" y="5430"/>
                  </a:lnTo>
                  <a:cubicBezTo>
                    <a:pt x="1454" y="5311"/>
                    <a:pt x="1454" y="5121"/>
                    <a:pt x="1406" y="5002"/>
                  </a:cubicBezTo>
                  <a:cubicBezTo>
                    <a:pt x="1263" y="4763"/>
                    <a:pt x="1144" y="4502"/>
                    <a:pt x="1073" y="4240"/>
                  </a:cubicBezTo>
                  <a:cubicBezTo>
                    <a:pt x="1049" y="4073"/>
                    <a:pt x="906" y="3954"/>
                    <a:pt x="739" y="3954"/>
                  </a:cubicBezTo>
                  <a:lnTo>
                    <a:pt x="334" y="3954"/>
                  </a:lnTo>
                  <a:lnTo>
                    <a:pt x="334" y="3287"/>
                  </a:lnTo>
                  <a:lnTo>
                    <a:pt x="715" y="3287"/>
                  </a:lnTo>
                  <a:cubicBezTo>
                    <a:pt x="858" y="3287"/>
                    <a:pt x="1025" y="3168"/>
                    <a:pt x="1049" y="3001"/>
                  </a:cubicBezTo>
                  <a:cubicBezTo>
                    <a:pt x="1096" y="2739"/>
                    <a:pt x="1216" y="2477"/>
                    <a:pt x="1382" y="2239"/>
                  </a:cubicBezTo>
                  <a:cubicBezTo>
                    <a:pt x="1454" y="2096"/>
                    <a:pt x="1430" y="1930"/>
                    <a:pt x="1311" y="1811"/>
                  </a:cubicBezTo>
                  <a:lnTo>
                    <a:pt x="1025" y="1525"/>
                  </a:lnTo>
                  <a:lnTo>
                    <a:pt x="1501" y="1048"/>
                  </a:lnTo>
                  <a:lnTo>
                    <a:pt x="1787" y="1334"/>
                  </a:lnTo>
                  <a:cubicBezTo>
                    <a:pt x="1860" y="1407"/>
                    <a:pt x="1960" y="1435"/>
                    <a:pt x="2053" y="1435"/>
                  </a:cubicBezTo>
                  <a:cubicBezTo>
                    <a:pt x="2113" y="1435"/>
                    <a:pt x="2170" y="1424"/>
                    <a:pt x="2216" y="1406"/>
                  </a:cubicBezTo>
                  <a:cubicBezTo>
                    <a:pt x="2454" y="1263"/>
                    <a:pt x="2716" y="1144"/>
                    <a:pt x="2978" y="1072"/>
                  </a:cubicBezTo>
                  <a:cubicBezTo>
                    <a:pt x="3121" y="1048"/>
                    <a:pt x="3240" y="906"/>
                    <a:pt x="3240" y="739"/>
                  </a:cubicBezTo>
                  <a:lnTo>
                    <a:pt x="3240" y="334"/>
                  </a:lnTo>
                  <a:close/>
                  <a:moveTo>
                    <a:pt x="3240" y="1"/>
                  </a:moveTo>
                  <a:cubicBezTo>
                    <a:pt x="3073" y="1"/>
                    <a:pt x="2906" y="167"/>
                    <a:pt x="2906" y="334"/>
                  </a:cubicBezTo>
                  <a:lnTo>
                    <a:pt x="2906" y="763"/>
                  </a:lnTo>
                  <a:cubicBezTo>
                    <a:pt x="2621" y="810"/>
                    <a:pt x="2311" y="953"/>
                    <a:pt x="2049" y="1120"/>
                  </a:cubicBezTo>
                  <a:lnTo>
                    <a:pt x="1763" y="810"/>
                  </a:lnTo>
                  <a:cubicBezTo>
                    <a:pt x="1704" y="739"/>
                    <a:pt x="1614" y="703"/>
                    <a:pt x="1525" y="703"/>
                  </a:cubicBezTo>
                  <a:cubicBezTo>
                    <a:pt x="1436" y="703"/>
                    <a:pt x="1346" y="739"/>
                    <a:pt x="1287" y="810"/>
                  </a:cubicBezTo>
                  <a:lnTo>
                    <a:pt x="811" y="1287"/>
                  </a:lnTo>
                  <a:cubicBezTo>
                    <a:pt x="692" y="1406"/>
                    <a:pt x="692" y="1644"/>
                    <a:pt x="811" y="1763"/>
                  </a:cubicBezTo>
                  <a:lnTo>
                    <a:pt x="1096" y="2072"/>
                  </a:lnTo>
                  <a:cubicBezTo>
                    <a:pt x="930" y="2334"/>
                    <a:pt x="811" y="2620"/>
                    <a:pt x="739" y="2930"/>
                  </a:cubicBezTo>
                  <a:lnTo>
                    <a:pt x="334" y="2930"/>
                  </a:lnTo>
                  <a:cubicBezTo>
                    <a:pt x="144" y="2930"/>
                    <a:pt x="1" y="3073"/>
                    <a:pt x="1" y="3263"/>
                  </a:cubicBezTo>
                  <a:lnTo>
                    <a:pt x="1" y="3930"/>
                  </a:lnTo>
                  <a:cubicBezTo>
                    <a:pt x="1" y="4121"/>
                    <a:pt x="144" y="4263"/>
                    <a:pt x="334" y="4263"/>
                  </a:cubicBezTo>
                  <a:lnTo>
                    <a:pt x="715" y="4263"/>
                  </a:lnTo>
                  <a:cubicBezTo>
                    <a:pt x="763" y="4573"/>
                    <a:pt x="930" y="4859"/>
                    <a:pt x="1073" y="5121"/>
                  </a:cubicBezTo>
                  <a:lnTo>
                    <a:pt x="763" y="5430"/>
                  </a:lnTo>
                  <a:cubicBezTo>
                    <a:pt x="644" y="5549"/>
                    <a:pt x="644" y="5788"/>
                    <a:pt x="763" y="5907"/>
                  </a:cubicBezTo>
                  <a:lnTo>
                    <a:pt x="1239" y="6383"/>
                  </a:lnTo>
                  <a:cubicBezTo>
                    <a:pt x="1299" y="6442"/>
                    <a:pt x="1394" y="6472"/>
                    <a:pt x="1486" y="6472"/>
                  </a:cubicBezTo>
                  <a:cubicBezTo>
                    <a:pt x="1579" y="6472"/>
                    <a:pt x="1668" y="6442"/>
                    <a:pt x="1716" y="6383"/>
                  </a:cubicBezTo>
                  <a:lnTo>
                    <a:pt x="2025" y="6073"/>
                  </a:lnTo>
                  <a:cubicBezTo>
                    <a:pt x="2287" y="6264"/>
                    <a:pt x="2597" y="6383"/>
                    <a:pt x="2883" y="6431"/>
                  </a:cubicBezTo>
                  <a:lnTo>
                    <a:pt x="2883" y="6859"/>
                  </a:lnTo>
                  <a:cubicBezTo>
                    <a:pt x="2883" y="7026"/>
                    <a:pt x="3025" y="7193"/>
                    <a:pt x="3216" y="7193"/>
                  </a:cubicBezTo>
                  <a:lnTo>
                    <a:pt x="3907" y="7193"/>
                  </a:lnTo>
                  <a:cubicBezTo>
                    <a:pt x="4073" y="7193"/>
                    <a:pt x="4216" y="7026"/>
                    <a:pt x="4216" y="6859"/>
                  </a:cubicBezTo>
                  <a:lnTo>
                    <a:pt x="4216" y="6478"/>
                  </a:lnTo>
                  <a:cubicBezTo>
                    <a:pt x="4526" y="6407"/>
                    <a:pt x="4812" y="6264"/>
                    <a:pt x="5097" y="6121"/>
                  </a:cubicBezTo>
                  <a:lnTo>
                    <a:pt x="5383" y="6407"/>
                  </a:lnTo>
                  <a:cubicBezTo>
                    <a:pt x="5443" y="6466"/>
                    <a:pt x="5532" y="6496"/>
                    <a:pt x="5621" y="6496"/>
                  </a:cubicBezTo>
                  <a:cubicBezTo>
                    <a:pt x="5711" y="6496"/>
                    <a:pt x="5800" y="6466"/>
                    <a:pt x="5859" y="6407"/>
                  </a:cubicBezTo>
                  <a:lnTo>
                    <a:pt x="6336" y="5930"/>
                  </a:lnTo>
                  <a:cubicBezTo>
                    <a:pt x="6455" y="5811"/>
                    <a:pt x="6455" y="5573"/>
                    <a:pt x="6336" y="5454"/>
                  </a:cubicBezTo>
                  <a:lnTo>
                    <a:pt x="6050" y="5168"/>
                  </a:lnTo>
                  <a:cubicBezTo>
                    <a:pt x="6217" y="4883"/>
                    <a:pt x="6336" y="4597"/>
                    <a:pt x="6407" y="4287"/>
                  </a:cubicBezTo>
                  <a:lnTo>
                    <a:pt x="6812" y="4287"/>
                  </a:lnTo>
                  <a:cubicBezTo>
                    <a:pt x="7002" y="4287"/>
                    <a:pt x="7145" y="4144"/>
                    <a:pt x="7145" y="3978"/>
                  </a:cubicBezTo>
                  <a:lnTo>
                    <a:pt x="7145" y="3287"/>
                  </a:lnTo>
                  <a:cubicBezTo>
                    <a:pt x="7241" y="3073"/>
                    <a:pt x="7098" y="2930"/>
                    <a:pt x="6883" y="2930"/>
                  </a:cubicBezTo>
                  <a:lnTo>
                    <a:pt x="6455" y="2930"/>
                  </a:lnTo>
                  <a:cubicBezTo>
                    <a:pt x="6407" y="2620"/>
                    <a:pt x="6264" y="2334"/>
                    <a:pt x="6097" y="2072"/>
                  </a:cubicBezTo>
                  <a:lnTo>
                    <a:pt x="6407" y="1763"/>
                  </a:lnTo>
                  <a:cubicBezTo>
                    <a:pt x="6455" y="1715"/>
                    <a:pt x="6479" y="1644"/>
                    <a:pt x="6479" y="1596"/>
                  </a:cubicBezTo>
                  <a:cubicBezTo>
                    <a:pt x="6526" y="1477"/>
                    <a:pt x="6455" y="1382"/>
                    <a:pt x="6407" y="1287"/>
                  </a:cubicBezTo>
                  <a:lnTo>
                    <a:pt x="5931" y="810"/>
                  </a:lnTo>
                  <a:cubicBezTo>
                    <a:pt x="5859" y="763"/>
                    <a:pt x="5836" y="715"/>
                    <a:pt x="5740" y="715"/>
                  </a:cubicBezTo>
                  <a:cubicBezTo>
                    <a:pt x="5712" y="709"/>
                    <a:pt x="5684" y="706"/>
                    <a:pt x="5656" y="706"/>
                  </a:cubicBezTo>
                  <a:cubicBezTo>
                    <a:pt x="5566" y="706"/>
                    <a:pt x="5480" y="738"/>
                    <a:pt x="5407" y="810"/>
                  </a:cubicBezTo>
                  <a:lnTo>
                    <a:pt x="5121" y="1120"/>
                  </a:lnTo>
                  <a:cubicBezTo>
                    <a:pt x="4859" y="929"/>
                    <a:pt x="4550" y="810"/>
                    <a:pt x="4264" y="763"/>
                  </a:cubicBezTo>
                  <a:lnTo>
                    <a:pt x="4264" y="334"/>
                  </a:lnTo>
                  <a:cubicBezTo>
                    <a:pt x="4264" y="167"/>
                    <a:pt x="4097" y="1"/>
                    <a:pt x="3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09" name="Google Shape;13953;p27">
              <a:extLst>
                <a:ext uri="{FF2B5EF4-FFF2-40B4-BE49-F238E27FC236}">
                  <a16:creationId xmlns:a16="http://schemas.microsoft.com/office/drawing/2014/main" id="{8E9A67B4-1433-099D-CD70-F8DD1E83F290}"/>
                </a:ext>
              </a:extLst>
            </p:cNvPr>
            <p:cNvSpPr/>
            <p:nvPr/>
          </p:nvSpPr>
          <p:spPr>
            <a:xfrm>
              <a:off x="6355988" y="2553433"/>
              <a:ext cx="26825" cy="42900"/>
            </a:xfrm>
            <a:custGeom>
              <a:avLst/>
              <a:gdLst/>
              <a:ahLst/>
              <a:cxnLst/>
              <a:rect l="l" t="t" r="r" b="b"/>
              <a:pathLst>
                <a:path w="1073" h="1716" extrusionOk="0">
                  <a:moveTo>
                    <a:pt x="549" y="1"/>
                  </a:moveTo>
                  <a:cubicBezTo>
                    <a:pt x="310" y="1"/>
                    <a:pt x="96" y="167"/>
                    <a:pt x="25" y="382"/>
                  </a:cubicBezTo>
                  <a:cubicBezTo>
                    <a:pt x="1" y="477"/>
                    <a:pt x="72" y="572"/>
                    <a:pt x="120" y="596"/>
                  </a:cubicBezTo>
                  <a:cubicBezTo>
                    <a:pt x="136" y="599"/>
                    <a:pt x="151" y="601"/>
                    <a:pt x="166" y="601"/>
                  </a:cubicBezTo>
                  <a:cubicBezTo>
                    <a:pt x="263" y="601"/>
                    <a:pt x="337" y="539"/>
                    <a:pt x="358" y="477"/>
                  </a:cubicBezTo>
                  <a:cubicBezTo>
                    <a:pt x="382" y="382"/>
                    <a:pt x="453" y="358"/>
                    <a:pt x="501" y="358"/>
                  </a:cubicBezTo>
                  <a:cubicBezTo>
                    <a:pt x="596" y="358"/>
                    <a:pt x="644" y="405"/>
                    <a:pt x="644" y="501"/>
                  </a:cubicBezTo>
                  <a:lnTo>
                    <a:pt x="644" y="525"/>
                  </a:lnTo>
                  <a:cubicBezTo>
                    <a:pt x="620" y="644"/>
                    <a:pt x="596" y="739"/>
                    <a:pt x="549" y="810"/>
                  </a:cubicBezTo>
                  <a:cubicBezTo>
                    <a:pt x="334" y="1096"/>
                    <a:pt x="215" y="1239"/>
                    <a:pt x="144" y="1334"/>
                  </a:cubicBezTo>
                  <a:cubicBezTo>
                    <a:pt x="72" y="1453"/>
                    <a:pt x="25" y="1525"/>
                    <a:pt x="72" y="1596"/>
                  </a:cubicBezTo>
                  <a:cubicBezTo>
                    <a:pt x="96" y="1668"/>
                    <a:pt x="120" y="1691"/>
                    <a:pt x="191" y="1715"/>
                  </a:cubicBezTo>
                  <a:lnTo>
                    <a:pt x="906" y="1715"/>
                  </a:lnTo>
                  <a:cubicBezTo>
                    <a:pt x="977" y="1715"/>
                    <a:pt x="1073" y="1668"/>
                    <a:pt x="1073" y="1572"/>
                  </a:cubicBezTo>
                  <a:cubicBezTo>
                    <a:pt x="1073" y="1453"/>
                    <a:pt x="1025" y="1358"/>
                    <a:pt x="906" y="1358"/>
                  </a:cubicBezTo>
                  <a:lnTo>
                    <a:pt x="572" y="1358"/>
                  </a:lnTo>
                  <a:cubicBezTo>
                    <a:pt x="620" y="1263"/>
                    <a:pt x="715" y="1168"/>
                    <a:pt x="858" y="977"/>
                  </a:cubicBezTo>
                  <a:cubicBezTo>
                    <a:pt x="953" y="858"/>
                    <a:pt x="1025" y="739"/>
                    <a:pt x="1049" y="620"/>
                  </a:cubicBezTo>
                  <a:lnTo>
                    <a:pt x="1049" y="596"/>
                  </a:lnTo>
                  <a:lnTo>
                    <a:pt x="1049" y="525"/>
                  </a:lnTo>
                  <a:lnTo>
                    <a:pt x="1049" y="501"/>
                  </a:lnTo>
                  <a:cubicBezTo>
                    <a:pt x="1049" y="239"/>
                    <a:pt x="811" y="1"/>
                    <a:pt x="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10" name="Google Shape;13954;p27">
            <a:extLst>
              <a:ext uri="{FF2B5EF4-FFF2-40B4-BE49-F238E27FC236}">
                <a16:creationId xmlns:a16="http://schemas.microsoft.com/office/drawing/2014/main" id="{8D145062-BB46-BE55-5A8B-31570E3C6E01}"/>
              </a:ext>
            </a:extLst>
          </p:cNvPr>
          <p:cNvGrpSpPr/>
          <p:nvPr/>
        </p:nvGrpSpPr>
        <p:grpSpPr>
          <a:xfrm>
            <a:off x="12546755" y="4585094"/>
            <a:ext cx="712038" cy="709228"/>
            <a:chOff x="5676088" y="2370058"/>
            <a:chExt cx="297700" cy="296525"/>
          </a:xfrm>
        </p:grpSpPr>
        <p:sp>
          <p:nvSpPr>
            <p:cNvPr id="111" name="Google Shape;13955;p27">
              <a:extLst>
                <a:ext uri="{FF2B5EF4-FFF2-40B4-BE49-F238E27FC236}">
                  <a16:creationId xmlns:a16="http://schemas.microsoft.com/office/drawing/2014/main" id="{8A8009C8-7297-8D80-FF59-D390366E3EAA}"/>
                </a:ext>
              </a:extLst>
            </p:cNvPr>
            <p:cNvSpPr/>
            <p:nvPr/>
          </p:nvSpPr>
          <p:spPr>
            <a:xfrm>
              <a:off x="5787438" y="24921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120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2" name="Google Shape;13956;p27">
              <a:extLst>
                <a:ext uri="{FF2B5EF4-FFF2-40B4-BE49-F238E27FC236}">
                  <a16:creationId xmlns:a16="http://schemas.microsoft.com/office/drawing/2014/main" id="{34710FC3-718A-2384-3250-98FFA0EEC341}"/>
                </a:ext>
              </a:extLst>
            </p:cNvPr>
            <p:cNvSpPr/>
            <p:nvPr/>
          </p:nvSpPr>
          <p:spPr>
            <a:xfrm>
              <a:off x="5787438" y="25129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43"/>
                  </a:cubicBezTo>
                  <a:cubicBezTo>
                    <a:pt x="0" y="262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29" y="357"/>
                    <a:pt x="3001" y="310"/>
                    <a:pt x="3001" y="191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3" name="Google Shape;13957;p27">
              <a:extLst>
                <a:ext uri="{FF2B5EF4-FFF2-40B4-BE49-F238E27FC236}">
                  <a16:creationId xmlns:a16="http://schemas.microsoft.com/office/drawing/2014/main" id="{4D5364F0-B47A-39A1-E675-4AC177406F67}"/>
                </a:ext>
              </a:extLst>
            </p:cNvPr>
            <p:cNvSpPr/>
            <p:nvPr/>
          </p:nvSpPr>
          <p:spPr>
            <a:xfrm>
              <a:off x="5804088" y="2534983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0"/>
                  </a:moveTo>
                  <a:cubicBezTo>
                    <a:pt x="72" y="0"/>
                    <a:pt x="1" y="72"/>
                    <a:pt x="25" y="191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5" y="72"/>
                    <a:pt x="1620" y="0"/>
                    <a:pt x="15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4" name="Google Shape;13958;p27">
              <a:extLst>
                <a:ext uri="{FF2B5EF4-FFF2-40B4-BE49-F238E27FC236}">
                  <a16:creationId xmlns:a16="http://schemas.microsoft.com/office/drawing/2014/main" id="{99BD4ACE-F76D-2120-FB02-F7CC777615A4}"/>
                </a:ext>
              </a:extLst>
            </p:cNvPr>
            <p:cNvSpPr/>
            <p:nvPr/>
          </p:nvSpPr>
          <p:spPr>
            <a:xfrm>
              <a:off x="5753488" y="2448658"/>
              <a:ext cx="141125" cy="140525"/>
            </a:xfrm>
            <a:custGeom>
              <a:avLst/>
              <a:gdLst/>
              <a:ahLst/>
              <a:cxnLst/>
              <a:rect l="l" t="t" r="r" b="b"/>
              <a:pathLst>
                <a:path w="5645" h="5621" extrusionOk="0">
                  <a:moveTo>
                    <a:pt x="2811" y="0"/>
                  </a:moveTo>
                  <a:cubicBezTo>
                    <a:pt x="1263" y="0"/>
                    <a:pt x="1" y="1262"/>
                    <a:pt x="1" y="2810"/>
                  </a:cubicBezTo>
                  <a:cubicBezTo>
                    <a:pt x="48" y="4335"/>
                    <a:pt x="1310" y="5621"/>
                    <a:pt x="2882" y="5621"/>
                  </a:cubicBezTo>
                  <a:cubicBezTo>
                    <a:pt x="3358" y="5621"/>
                    <a:pt x="3835" y="5501"/>
                    <a:pt x="4240" y="5263"/>
                  </a:cubicBezTo>
                  <a:cubicBezTo>
                    <a:pt x="4335" y="5192"/>
                    <a:pt x="4359" y="5120"/>
                    <a:pt x="4311" y="5025"/>
                  </a:cubicBezTo>
                  <a:cubicBezTo>
                    <a:pt x="4263" y="4962"/>
                    <a:pt x="4216" y="4930"/>
                    <a:pt x="4161" y="4930"/>
                  </a:cubicBezTo>
                  <a:cubicBezTo>
                    <a:pt x="4134" y="4930"/>
                    <a:pt x="4105" y="4938"/>
                    <a:pt x="4073" y="4954"/>
                  </a:cubicBezTo>
                  <a:cubicBezTo>
                    <a:pt x="3716" y="5168"/>
                    <a:pt x="3287" y="5287"/>
                    <a:pt x="2858" y="5287"/>
                  </a:cubicBezTo>
                  <a:cubicBezTo>
                    <a:pt x="1477" y="5287"/>
                    <a:pt x="382" y="4192"/>
                    <a:pt x="382" y="2810"/>
                  </a:cubicBezTo>
                  <a:cubicBezTo>
                    <a:pt x="382" y="1453"/>
                    <a:pt x="1477" y="358"/>
                    <a:pt x="2858" y="358"/>
                  </a:cubicBezTo>
                  <a:cubicBezTo>
                    <a:pt x="4216" y="358"/>
                    <a:pt x="5311" y="1453"/>
                    <a:pt x="5311" y="2810"/>
                  </a:cubicBezTo>
                  <a:cubicBezTo>
                    <a:pt x="5311" y="3453"/>
                    <a:pt x="5073" y="4073"/>
                    <a:pt x="4644" y="4525"/>
                  </a:cubicBezTo>
                  <a:cubicBezTo>
                    <a:pt x="4573" y="4573"/>
                    <a:pt x="4573" y="4692"/>
                    <a:pt x="4644" y="4763"/>
                  </a:cubicBezTo>
                  <a:cubicBezTo>
                    <a:pt x="4668" y="4787"/>
                    <a:pt x="4710" y="4799"/>
                    <a:pt x="4755" y="4799"/>
                  </a:cubicBezTo>
                  <a:cubicBezTo>
                    <a:pt x="4799" y="4799"/>
                    <a:pt x="4847" y="4787"/>
                    <a:pt x="4883" y="4763"/>
                  </a:cubicBezTo>
                  <a:cubicBezTo>
                    <a:pt x="5383" y="4215"/>
                    <a:pt x="5645" y="3525"/>
                    <a:pt x="5645" y="2810"/>
                  </a:cubicBezTo>
                  <a:cubicBezTo>
                    <a:pt x="5645" y="1262"/>
                    <a:pt x="4359" y="0"/>
                    <a:pt x="2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5" name="Google Shape;13959;p27">
              <a:extLst>
                <a:ext uri="{FF2B5EF4-FFF2-40B4-BE49-F238E27FC236}">
                  <a16:creationId xmlns:a16="http://schemas.microsoft.com/office/drawing/2014/main" id="{D7952B50-8404-AE0B-AC1A-5221AEC1CCC1}"/>
                </a:ext>
              </a:extLst>
            </p:cNvPr>
            <p:cNvSpPr/>
            <p:nvPr/>
          </p:nvSpPr>
          <p:spPr>
            <a:xfrm>
              <a:off x="5676088" y="2370058"/>
              <a:ext cx="297700" cy="296525"/>
            </a:xfrm>
            <a:custGeom>
              <a:avLst/>
              <a:gdLst/>
              <a:ahLst/>
              <a:cxnLst/>
              <a:rect l="l" t="t" r="r" b="b"/>
              <a:pathLst>
                <a:path w="11908" h="11861" extrusionOk="0">
                  <a:moveTo>
                    <a:pt x="8931" y="1168"/>
                  </a:moveTo>
                  <a:cubicBezTo>
                    <a:pt x="9693" y="1644"/>
                    <a:pt x="10336" y="2311"/>
                    <a:pt x="10789" y="3073"/>
                  </a:cubicBezTo>
                  <a:cubicBezTo>
                    <a:pt x="11265" y="3883"/>
                    <a:pt x="11527" y="4811"/>
                    <a:pt x="11575" y="5716"/>
                  </a:cubicBezTo>
                  <a:lnTo>
                    <a:pt x="10408" y="5716"/>
                  </a:lnTo>
                  <a:cubicBezTo>
                    <a:pt x="10384" y="5192"/>
                    <a:pt x="10265" y="4645"/>
                    <a:pt x="10050" y="4168"/>
                  </a:cubicBezTo>
                  <a:cubicBezTo>
                    <a:pt x="10027" y="4121"/>
                    <a:pt x="9955" y="4073"/>
                    <a:pt x="9908" y="4049"/>
                  </a:cubicBezTo>
                  <a:lnTo>
                    <a:pt x="9241" y="4002"/>
                  </a:lnTo>
                  <a:lnTo>
                    <a:pt x="9503" y="3406"/>
                  </a:lnTo>
                  <a:cubicBezTo>
                    <a:pt x="9550" y="3335"/>
                    <a:pt x="9550" y="3287"/>
                    <a:pt x="9479" y="3216"/>
                  </a:cubicBezTo>
                  <a:cubicBezTo>
                    <a:pt x="9145" y="2811"/>
                    <a:pt x="8764" y="2430"/>
                    <a:pt x="8312" y="2144"/>
                  </a:cubicBezTo>
                  <a:lnTo>
                    <a:pt x="8931" y="1168"/>
                  </a:lnTo>
                  <a:close/>
                  <a:moveTo>
                    <a:pt x="3025" y="1192"/>
                  </a:moveTo>
                  <a:lnTo>
                    <a:pt x="3621" y="2216"/>
                  </a:lnTo>
                  <a:cubicBezTo>
                    <a:pt x="3168" y="2501"/>
                    <a:pt x="2763" y="2859"/>
                    <a:pt x="2454" y="3287"/>
                  </a:cubicBezTo>
                  <a:cubicBezTo>
                    <a:pt x="2430" y="3335"/>
                    <a:pt x="2406" y="3406"/>
                    <a:pt x="2430" y="3454"/>
                  </a:cubicBezTo>
                  <a:lnTo>
                    <a:pt x="2692" y="4049"/>
                  </a:lnTo>
                  <a:lnTo>
                    <a:pt x="2049" y="4121"/>
                  </a:lnTo>
                  <a:cubicBezTo>
                    <a:pt x="1977" y="4121"/>
                    <a:pt x="1930" y="4168"/>
                    <a:pt x="1882" y="4240"/>
                  </a:cubicBezTo>
                  <a:cubicBezTo>
                    <a:pt x="1692" y="4740"/>
                    <a:pt x="1572" y="5240"/>
                    <a:pt x="1525" y="5788"/>
                  </a:cubicBezTo>
                  <a:lnTo>
                    <a:pt x="382" y="5788"/>
                  </a:lnTo>
                  <a:cubicBezTo>
                    <a:pt x="406" y="4692"/>
                    <a:pt x="763" y="3644"/>
                    <a:pt x="1382" y="2739"/>
                  </a:cubicBezTo>
                  <a:cubicBezTo>
                    <a:pt x="1834" y="2120"/>
                    <a:pt x="2406" y="1596"/>
                    <a:pt x="3025" y="1192"/>
                  </a:cubicBezTo>
                  <a:close/>
                  <a:moveTo>
                    <a:pt x="6550" y="1882"/>
                  </a:moveTo>
                  <a:cubicBezTo>
                    <a:pt x="7050" y="1977"/>
                    <a:pt x="7526" y="2120"/>
                    <a:pt x="7979" y="2382"/>
                  </a:cubicBezTo>
                  <a:cubicBezTo>
                    <a:pt x="8407" y="2668"/>
                    <a:pt x="8812" y="2978"/>
                    <a:pt x="9122" y="3382"/>
                  </a:cubicBezTo>
                  <a:lnTo>
                    <a:pt x="8860" y="3930"/>
                  </a:lnTo>
                  <a:cubicBezTo>
                    <a:pt x="8836" y="4025"/>
                    <a:pt x="8836" y="4121"/>
                    <a:pt x="8860" y="4216"/>
                  </a:cubicBezTo>
                  <a:cubicBezTo>
                    <a:pt x="8931" y="4287"/>
                    <a:pt x="8979" y="4359"/>
                    <a:pt x="9098" y="4359"/>
                  </a:cubicBezTo>
                  <a:lnTo>
                    <a:pt x="9717" y="4406"/>
                  </a:lnTo>
                  <a:cubicBezTo>
                    <a:pt x="9908" y="4883"/>
                    <a:pt x="10027" y="5407"/>
                    <a:pt x="10027" y="5907"/>
                  </a:cubicBezTo>
                  <a:cubicBezTo>
                    <a:pt x="10027" y="6407"/>
                    <a:pt x="9931" y="6907"/>
                    <a:pt x="9717" y="7383"/>
                  </a:cubicBezTo>
                  <a:lnTo>
                    <a:pt x="9098" y="7455"/>
                  </a:lnTo>
                  <a:cubicBezTo>
                    <a:pt x="9003" y="7455"/>
                    <a:pt x="8931" y="7502"/>
                    <a:pt x="8860" y="7598"/>
                  </a:cubicBezTo>
                  <a:cubicBezTo>
                    <a:pt x="8812" y="7693"/>
                    <a:pt x="8812" y="7788"/>
                    <a:pt x="8860" y="7860"/>
                  </a:cubicBezTo>
                  <a:lnTo>
                    <a:pt x="9122" y="8431"/>
                  </a:lnTo>
                  <a:cubicBezTo>
                    <a:pt x="8812" y="8836"/>
                    <a:pt x="8407" y="9169"/>
                    <a:pt x="7979" y="9407"/>
                  </a:cubicBezTo>
                  <a:cubicBezTo>
                    <a:pt x="7526" y="9669"/>
                    <a:pt x="7050" y="9836"/>
                    <a:pt x="6550" y="9908"/>
                  </a:cubicBezTo>
                  <a:lnTo>
                    <a:pt x="6192" y="9407"/>
                  </a:lnTo>
                  <a:cubicBezTo>
                    <a:pt x="6121" y="9312"/>
                    <a:pt x="6026" y="9288"/>
                    <a:pt x="5954" y="9288"/>
                  </a:cubicBezTo>
                  <a:cubicBezTo>
                    <a:pt x="5859" y="9288"/>
                    <a:pt x="5764" y="9360"/>
                    <a:pt x="5716" y="9407"/>
                  </a:cubicBezTo>
                  <a:lnTo>
                    <a:pt x="5359" y="9908"/>
                  </a:lnTo>
                  <a:cubicBezTo>
                    <a:pt x="4835" y="9836"/>
                    <a:pt x="4359" y="9669"/>
                    <a:pt x="3930" y="9407"/>
                  </a:cubicBezTo>
                  <a:cubicBezTo>
                    <a:pt x="3478" y="9146"/>
                    <a:pt x="3097" y="8812"/>
                    <a:pt x="2763" y="8431"/>
                  </a:cubicBezTo>
                  <a:lnTo>
                    <a:pt x="3025" y="7860"/>
                  </a:lnTo>
                  <a:cubicBezTo>
                    <a:pt x="3049" y="7764"/>
                    <a:pt x="3049" y="7693"/>
                    <a:pt x="3025" y="7598"/>
                  </a:cubicBezTo>
                  <a:cubicBezTo>
                    <a:pt x="2978" y="7502"/>
                    <a:pt x="2906" y="7455"/>
                    <a:pt x="2787" y="7455"/>
                  </a:cubicBezTo>
                  <a:lnTo>
                    <a:pt x="2168" y="7383"/>
                  </a:lnTo>
                  <a:cubicBezTo>
                    <a:pt x="1977" y="6955"/>
                    <a:pt x="1906" y="6502"/>
                    <a:pt x="1906" y="6026"/>
                  </a:cubicBezTo>
                  <a:lnTo>
                    <a:pt x="1906" y="5859"/>
                  </a:lnTo>
                  <a:cubicBezTo>
                    <a:pt x="1906" y="5359"/>
                    <a:pt x="1977" y="4859"/>
                    <a:pt x="2192" y="4383"/>
                  </a:cubicBezTo>
                  <a:lnTo>
                    <a:pt x="2811" y="4335"/>
                  </a:lnTo>
                  <a:cubicBezTo>
                    <a:pt x="2906" y="4335"/>
                    <a:pt x="3001" y="4264"/>
                    <a:pt x="3049" y="4168"/>
                  </a:cubicBezTo>
                  <a:cubicBezTo>
                    <a:pt x="3120" y="4073"/>
                    <a:pt x="3120" y="4002"/>
                    <a:pt x="3049" y="3906"/>
                  </a:cubicBezTo>
                  <a:lnTo>
                    <a:pt x="2787" y="3335"/>
                  </a:lnTo>
                  <a:cubicBezTo>
                    <a:pt x="3120" y="2954"/>
                    <a:pt x="3525" y="2597"/>
                    <a:pt x="3978" y="2358"/>
                  </a:cubicBezTo>
                  <a:cubicBezTo>
                    <a:pt x="4406" y="2120"/>
                    <a:pt x="4883" y="1977"/>
                    <a:pt x="5359" y="1882"/>
                  </a:cubicBezTo>
                  <a:lnTo>
                    <a:pt x="5716" y="2382"/>
                  </a:lnTo>
                  <a:cubicBezTo>
                    <a:pt x="5764" y="2478"/>
                    <a:pt x="5859" y="2501"/>
                    <a:pt x="5954" y="2501"/>
                  </a:cubicBezTo>
                  <a:cubicBezTo>
                    <a:pt x="6026" y="2501"/>
                    <a:pt x="6121" y="2454"/>
                    <a:pt x="6192" y="2382"/>
                  </a:cubicBezTo>
                  <a:lnTo>
                    <a:pt x="6550" y="1882"/>
                  </a:lnTo>
                  <a:close/>
                  <a:moveTo>
                    <a:pt x="11575" y="6073"/>
                  </a:moveTo>
                  <a:cubicBezTo>
                    <a:pt x="11551" y="7026"/>
                    <a:pt x="11265" y="7955"/>
                    <a:pt x="10789" y="8765"/>
                  </a:cubicBezTo>
                  <a:cubicBezTo>
                    <a:pt x="10360" y="9527"/>
                    <a:pt x="9693" y="10193"/>
                    <a:pt x="8931" y="10670"/>
                  </a:cubicBezTo>
                  <a:lnTo>
                    <a:pt x="8336" y="9646"/>
                  </a:lnTo>
                  <a:cubicBezTo>
                    <a:pt x="8764" y="9360"/>
                    <a:pt x="9169" y="9003"/>
                    <a:pt x="9479" y="8574"/>
                  </a:cubicBezTo>
                  <a:cubicBezTo>
                    <a:pt x="9527" y="8526"/>
                    <a:pt x="9550" y="8455"/>
                    <a:pt x="9527" y="8407"/>
                  </a:cubicBezTo>
                  <a:lnTo>
                    <a:pt x="9241" y="7812"/>
                  </a:lnTo>
                  <a:lnTo>
                    <a:pt x="9908" y="7740"/>
                  </a:lnTo>
                  <a:cubicBezTo>
                    <a:pt x="9955" y="7740"/>
                    <a:pt x="10027" y="7693"/>
                    <a:pt x="10050" y="7621"/>
                  </a:cubicBezTo>
                  <a:cubicBezTo>
                    <a:pt x="10265" y="7121"/>
                    <a:pt x="10384" y="6621"/>
                    <a:pt x="10408" y="6073"/>
                  </a:cubicBezTo>
                  <a:close/>
                  <a:moveTo>
                    <a:pt x="1549" y="6121"/>
                  </a:moveTo>
                  <a:lnTo>
                    <a:pt x="1549" y="6169"/>
                  </a:lnTo>
                  <a:cubicBezTo>
                    <a:pt x="1549" y="6407"/>
                    <a:pt x="1596" y="6669"/>
                    <a:pt x="1620" y="6907"/>
                  </a:cubicBezTo>
                  <a:cubicBezTo>
                    <a:pt x="1692" y="7145"/>
                    <a:pt x="1739" y="7383"/>
                    <a:pt x="1858" y="7621"/>
                  </a:cubicBezTo>
                  <a:cubicBezTo>
                    <a:pt x="1858" y="7669"/>
                    <a:pt x="1858" y="7669"/>
                    <a:pt x="1882" y="7693"/>
                  </a:cubicBezTo>
                  <a:cubicBezTo>
                    <a:pt x="1930" y="7740"/>
                    <a:pt x="1977" y="7788"/>
                    <a:pt x="2049" y="7812"/>
                  </a:cubicBezTo>
                  <a:lnTo>
                    <a:pt x="2692" y="7860"/>
                  </a:lnTo>
                  <a:lnTo>
                    <a:pt x="2430" y="8455"/>
                  </a:lnTo>
                  <a:cubicBezTo>
                    <a:pt x="2406" y="8526"/>
                    <a:pt x="2406" y="8574"/>
                    <a:pt x="2454" y="8645"/>
                  </a:cubicBezTo>
                  <a:cubicBezTo>
                    <a:pt x="2787" y="9050"/>
                    <a:pt x="3168" y="9431"/>
                    <a:pt x="3621" y="9717"/>
                  </a:cubicBezTo>
                  <a:lnTo>
                    <a:pt x="3049" y="10693"/>
                  </a:lnTo>
                  <a:cubicBezTo>
                    <a:pt x="2263" y="10193"/>
                    <a:pt x="1596" y="9527"/>
                    <a:pt x="1144" y="8765"/>
                  </a:cubicBezTo>
                  <a:cubicBezTo>
                    <a:pt x="668" y="7955"/>
                    <a:pt x="406" y="7026"/>
                    <a:pt x="382" y="6121"/>
                  </a:cubicBezTo>
                  <a:close/>
                  <a:moveTo>
                    <a:pt x="5978" y="9741"/>
                  </a:moveTo>
                  <a:lnTo>
                    <a:pt x="6359" y="10289"/>
                  </a:lnTo>
                  <a:cubicBezTo>
                    <a:pt x="6377" y="10323"/>
                    <a:pt x="6420" y="10346"/>
                    <a:pt x="6460" y="10346"/>
                  </a:cubicBezTo>
                  <a:cubicBezTo>
                    <a:pt x="6475" y="10346"/>
                    <a:pt x="6489" y="10343"/>
                    <a:pt x="6502" y="10336"/>
                  </a:cubicBezTo>
                  <a:cubicBezTo>
                    <a:pt x="7050" y="10289"/>
                    <a:pt x="7550" y="10098"/>
                    <a:pt x="8026" y="9860"/>
                  </a:cubicBezTo>
                  <a:lnTo>
                    <a:pt x="8288" y="10336"/>
                  </a:lnTo>
                  <a:lnTo>
                    <a:pt x="8598" y="10884"/>
                  </a:lnTo>
                  <a:cubicBezTo>
                    <a:pt x="7788" y="11289"/>
                    <a:pt x="6907" y="11527"/>
                    <a:pt x="5978" y="11527"/>
                  </a:cubicBezTo>
                  <a:cubicBezTo>
                    <a:pt x="5049" y="11527"/>
                    <a:pt x="4121" y="11289"/>
                    <a:pt x="3335" y="10884"/>
                  </a:cubicBezTo>
                  <a:lnTo>
                    <a:pt x="3930" y="9860"/>
                  </a:lnTo>
                  <a:cubicBezTo>
                    <a:pt x="4406" y="10098"/>
                    <a:pt x="4907" y="10289"/>
                    <a:pt x="5430" y="10336"/>
                  </a:cubicBezTo>
                  <a:cubicBezTo>
                    <a:pt x="5502" y="10336"/>
                    <a:pt x="5549" y="10312"/>
                    <a:pt x="5597" y="10289"/>
                  </a:cubicBezTo>
                  <a:lnTo>
                    <a:pt x="5978" y="9741"/>
                  </a:lnTo>
                  <a:close/>
                  <a:moveTo>
                    <a:pt x="5978" y="1"/>
                  </a:moveTo>
                  <a:cubicBezTo>
                    <a:pt x="5526" y="1"/>
                    <a:pt x="5073" y="72"/>
                    <a:pt x="4645" y="168"/>
                  </a:cubicBezTo>
                  <a:cubicBezTo>
                    <a:pt x="4549" y="191"/>
                    <a:pt x="4478" y="287"/>
                    <a:pt x="4525" y="358"/>
                  </a:cubicBezTo>
                  <a:cubicBezTo>
                    <a:pt x="4545" y="437"/>
                    <a:pt x="4614" y="483"/>
                    <a:pt x="4678" y="483"/>
                  </a:cubicBezTo>
                  <a:cubicBezTo>
                    <a:pt x="4691" y="483"/>
                    <a:pt x="4704" y="481"/>
                    <a:pt x="4716" y="477"/>
                  </a:cubicBezTo>
                  <a:cubicBezTo>
                    <a:pt x="5145" y="382"/>
                    <a:pt x="5549" y="334"/>
                    <a:pt x="5978" y="334"/>
                  </a:cubicBezTo>
                  <a:cubicBezTo>
                    <a:pt x="6931" y="334"/>
                    <a:pt x="7812" y="572"/>
                    <a:pt x="8622" y="977"/>
                  </a:cubicBezTo>
                  <a:lnTo>
                    <a:pt x="8026" y="2001"/>
                  </a:lnTo>
                  <a:cubicBezTo>
                    <a:pt x="7550" y="1763"/>
                    <a:pt x="7050" y="1573"/>
                    <a:pt x="6502" y="1525"/>
                  </a:cubicBezTo>
                  <a:cubicBezTo>
                    <a:pt x="6454" y="1525"/>
                    <a:pt x="6383" y="1549"/>
                    <a:pt x="6359" y="1573"/>
                  </a:cubicBezTo>
                  <a:lnTo>
                    <a:pt x="5978" y="2120"/>
                  </a:lnTo>
                  <a:lnTo>
                    <a:pt x="5597" y="1573"/>
                  </a:lnTo>
                  <a:cubicBezTo>
                    <a:pt x="5562" y="1538"/>
                    <a:pt x="5527" y="1516"/>
                    <a:pt x="5483" y="1516"/>
                  </a:cubicBezTo>
                  <a:cubicBezTo>
                    <a:pt x="5467" y="1516"/>
                    <a:pt x="5450" y="1519"/>
                    <a:pt x="5430" y="1525"/>
                  </a:cubicBezTo>
                  <a:cubicBezTo>
                    <a:pt x="4907" y="1573"/>
                    <a:pt x="4406" y="1763"/>
                    <a:pt x="3930" y="2001"/>
                  </a:cubicBezTo>
                  <a:lnTo>
                    <a:pt x="3335" y="977"/>
                  </a:lnTo>
                  <a:cubicBezTo>
                    <a:pt x="3525" y="858"/>
                    <a:pt x="3740" y="787"/>
                    <a:pt x="3954" y="691"/>
                  </a:cubicBezTo>
                  <a:lnTo>
                    <a:pt x="3978" y="691"/>
                  </a:lnTo>
                  <a:cubicBezTo>
                    <a:pt x="4073" y="668"/>
                    <a:pt x="4121" y="549"/>
                    <a:pt x="4073" y="453"/>
                  </a:cubicBezTo>
                  <a:cubicBezTo>
                    <a:pt x="4056" y="384"/>
                    <a:pt x="3987" y="339"/>
                    <a:pt x="3914" y="339"/>
                  </a:cubicBezTo>
                  <a:cubicBezTo>
                    <a:pt x="3888" y="339"/>
                    <a:pt x="3860" y="345"/>
                    <a:pt x="3835" y="358"/>
                  </a:cubicBezTo>
                  <a:lnTo>
                    <a:pt x="3811" y="358"/>
                  </a:lnTo>
                  <a:cubicBezTo>
                    <a:pt x="2692" y="787"/>
                    <a:pt x="1739" y="1525"/>
                    <a:pt x="1072" y="2501"/>
                  </a:cubicBezTo>
                  <a:cubicBezTo>
                    <a:pt x="382" y="3525"/>
                    <a:pt x="1" y="4668"/>
                    <a:pt x="1" y="5907"/>
                  </a:cubicBezTo>
                  <a:cubicBezTo>
                    <a:pt x="1" y="6978"/>
                    <a:pt x="286" y="8002"/>
                    <a:pt x="834" y="8907"/>
                  </a:cubicBezTo>
                  <a:cubicBezTo>
                    <a:pt x="1334" y="9789"/>
                    <a:pt x="2073" y="10503"/>
                    <a:pt x="2978" y="11051"/>
                  </a:cubicBezTo>
                  <a:cubicBezTo>
                    <a:pt x="3859" y="11551"/>
                    <a:pt x="4907" y="11860"/>
                    <a:pt x="5954" y="11860"/>
                  </a:cubicBezTo>
                  <a:cubicBezTo>
                    <a:pt x="6978" y="11860"/>
                    <a:pt x="8026" y="11575"/>
                    <a:pt x="8931" y="11051"/>
                  </a:cubicBezTo>
                  <a:cubicBezTo>
                    <a:pt x="9812" y="10551"/>
                    <a:pt x="10551" y="9789"/>
                    <a:pt x="11074" y="8907"/>
                  </a:cubicBezTo>
                  <a:cubicBezTo>
                    <a:pt x="11598" y="7979"/>
                    <a:pt x="11908" y="6931"/>
                    <a:pt x="11908" y="5907"/>
                  </a:cubicBezTo>
                  <a:cubicBezTo>
                    <a:pt x="11908" y="4859"/>
                    <a:pt x="11622" y="3811"/>
                    <a:pt x="11098" y="2930"/>
                  </a:cubicBezTo>
                  <a:cubicBezTo>
                    <a:pt x="10598" y="2073"/>
                    <a:pt x="9884" y="1358"/>
                    <a:pt x="9003" y="834"/>
                  </a:cubicBezTo>
                  <a:cubicBezTo>
                    <a:pt x="8098" y="310"/>
                    <a:pt x="7050" y="1"/>
                    <a:pt x="59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16" name="Google Shape;13960;p27">
            <a:extLst>
              <a:ext uri="{FF2B5EF4-FFF2-40B4-BE49-F238E27FC236}">
                <a16:creationId xmlns:a16="http://schemas.microsoft.com/office/drawing/2014/main" id="{694BD039-C377-FAD6-0DDD-DAAF4A0E6C4A}"/>
              </a:ext>
            </a:extLst>
          </p:cNvPr>
          <p:cNvGrpSpPr/>
          <p:nvPr/>
        </p:nvGrpSpPr>
        <p:grpSpPr>
          <a:xfrm>
            <a:off x="11028713" y="4585094"/>
            <a:ext cx="712098" cy="710664"/>
            <a:chOff x="5168838" y="2370058"/>
            <a:chExt cx="297725" cy="297125"/>
          </a:xfrm>
        </p:grpSpPr>
        <p:sp>
          <p:nvSpPr>
            <p:cNvPr id="117" name="Google Shape;13961;p27">
              <a:extLst>
                <a:ext uri="{FF2B5EF4-FFF2-40B4-BE49-F238E27FC236}">
                  <a16:creationId xmlns:a16="http://schemas.microsoft.com/office/drawing/2014/main" id="{DC14C818-36C2-ECCF-C43F-BB4E273D0326}"/>
                </a:ext>
              </a:extLst>
            </p:cNvPr>
            <p:cNvSpPr/>
            <p:nvPr/>
          </p:nvSpPr>
          <p:spPr>
            <a:xfrm>
              <a:off x="52087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72" y="358"/>
                    <a:pt x="167" y="358"/>
                  </a:cubicBezTo>
                  <a:lnTo>
                    <a:pt x="286" y="358"/>
                  </a:lnTo>
                  <a:cubicBezTo>
                    <a:pt x="381" y="358"/>
                    <a:pt x="477" y="287"/>
                    <a:pt x="477" y="191"/>
                  </a:cubicBezTo>
                  <a:cubicBezTo>
                    <a:pt x="477" y="72"/>
                    <a:pt x="405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8" name="Google Shape;13962;p27">
              <a:extLst>
                <a:ext uri="{FF2B5EF4-FFF2-40B4-BE49-F238E27FC236}">
                  <a16:creationId xmlns:a16="http://schemas.microsoft.com/office/drawing/2014/main" id="{0345A5BC-B23B-EB10-10E4-517423741DD0}"/>
                </a:ext>
              </a:extLst>
            </p:cNvPr>
            <p:cNvSpPr/>
            <p:nvPr/>
          </p:nvSpPr>
          <p:spPr>
            <a:xfrm>
              <a:off x="5276013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6" y="287"/>
                    <a:pt x="596" y="191"/>
                  </a:cubicBezTo>
                  <a:cubicBezTo>
                    <a:pt x="596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9" name="Google Shape;13963;p27">
              <a:extLst>
                <a:ext uri="{FF2B5EF4-FFF2-40B4-BE49-F238E27FC236}">
                  <a16:creationId xmlns:a16="http://schemas.microsoft.com/office/drawing/2014/main" id="{2315ECDB-9DD4-E911-367A-7F67119DBAEC}"/>
                </a:ext>
              </a:extLst>
            </p:cNvPr>
            <p:cNvSpPr/>
            <p:nvPr/>
          </p:nvSpPr>
          <p:spPr>
            <a:xfrm>
              <a:off x="52998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30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0" name="Google Shape;13964;p27">
              <a:extLst>
                <a:ext uri="{FF2B5EF4-FFF2-40B4-BE49-F238E27FC236}">
                  <a16:creationId xmlns:a16="http://schemas.microsoft.com/office/drawing/2014/main" id="{0FBCDB72-3F57-B7A8-EC9C-CB4605A133BA}"/>
                </a:ext>
              </a:extLst>
            </p:cNvPr>
            <p:cNvSpPr/>
            <p:nvPr/>
          </p:nvSpPr>
          <p:spPr>
            <a:xfrm>
              <a:off x="52533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1" name="Google Shape;13965;p27">
              <a:extLst>
                <a:ext uri="{FF2B5EF4-FFF2-40B4-BE49-F238E27FC236}">
                  <a16:creationId xmlns:a16="http://schemas.microsoft.com/office/drawing/2014/main" id="{FA4E9267-7192-8012-9FA5-99D274E13A52}"/>
                </a:ext>
              </a:extLst>
            </p:cNvPr>
            <p:cNvSpPr/>
            <p:nvPr/>
          </p:nvSpPr>
          <p:spPr>
            <a:xfrm>
              <a:off x="52289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5" y="287"/>
                    <a:pt x="595" y="191"/>
                  </a:cubicBezTo>
                  <a:cubicBezTo>
                    <a:pt x="595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2" name="Google Shape;13966;p27">
              <a:extLst>
                <a:ext uri="{FF2B5EF4-FFF2-40B4-BE49-F238E27FC236}">
                  <a16:creationId xmlns:a16="http://schemas.microsoft.com/office/drawing/2014/main" id="{0C83DEBE-272D-BF1F-4C4A-952E0699FD85}"/>
                </a:ext>
              </a:extLst>
            </p:cNvPr>
            <p:cNvSpPr/>
            <p:nvPr/>
          </p:nvSpPr>
          <p:spPr>
            <a:xfrm>
              <a:off x="53236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3" name="Google Shape;13967;p27">
              <a:extLst>
                <a:ext uri="{FF2B5EF4-FFF2-40B4-BE49-F238E27FC236}">
                  <a16:creationId xmlns:a16="http://schemas.microsoft.com/office/drawing/2014/main" id="{37D21C7B-6702-8148-0EE4-7130696B4ADD}"/>
                </a:ext>
              </a:extLst>
            </p:cNvPr>
            <p:cNvSpPr/>
            <p:nvPr/>
          </p:nvSpPr>
          <p:spPr>
            <a:xfrm>
              <a:off x="539448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" name="Google Shape;13968;p27">
              <a:extLst>
                <a:ext uri="{FF2B5EF4-FFF2-40B4-BE49-F238E27FC236}">
                  <a16:creationId xmlns:a16="http://schemas.microsoft.com/office/drawing/2014/main" id="{093F171F-6A28-7674-24FC-0A8149A12265}"/>
                </a:ext>
              </a:extLst>
            </p:cNvPr>
            <p:cNvSpPr/>
            <p:nvPr/>
          </p:nvSpPr>
          <p:spPr>
            <a:xfrm>
              <a:off x="54159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" name="Google Shape;13969;p27">
              <a:extLst>
                <a:ext uri="{FF2B5EF4-FFF2-40B4-BE49-F238E27FC236}">
                  <a16:creationId xmlns:a16="http://schemas.microsoft.com/office/drawing/2014/main" id="{FB4F3A19-726F-7957-1D30-99438BAA8D49}"/>
                </a:ext>
              </a:extLst>
            </p:cNvPr>
            <p:cNvSpPr/>
            <p:nvPr/>
          </p:nvSpPr>
          <p:spPr>
            <a:xfrm>
              <a:off x="5441513" y="24248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48"/>
                    <a:pt x="25" y="144"/>
                  </a:cubicBezTo>
                  <a:cubicBezTo>
                    <a:pt x="1" y="263"/>
                    <a:pt x="96" y="358"/>
                    <a:pt x="168" y="358"/>
                  </a:cubicBezTo>
                  <a:lnTo>
                    <a:pt x="287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06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" name="Google Shape;13970;p27">
              <a:extLst>
                <a:ext uri="{FF2B5EF4-FFF2-40B4-BE49-F238E27FC236}">
                  <a16:creationId xmlns:a16="http://schemas.microsoft.com/office/drawing/2014/main" id="{81F5B3B4-8EDC-C674-E53B-7841EBB5CBF5}"/>
                </a:ext>
              </a:extLst>
            </p:cNvPr>
            <p:cNvSpPr/>
            <p:nvPr/>
          </p:nvSpPr>
          <p:spPr>
            <a:xfrm>
              <a:off x="5168838" y="237005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11527" y="11051"/>
                  </a:moveTo>
                  <a:lnTo>
                    <a:pt x="11527" y="11527"/>
                  </a:lnTo>
                  <a:lnTo>
                    <a:pt x="334" y="11527"/>
                  </a:lnTo>
                  <a:lnTo>
                    <a:pt x="334" y="11051"/>
                  </a:lnTo>
                  <a:close/>
                  <a:moveTo>
                    <a:pt x="930" y="1"/>
                  </a:moveTo>
                  <a:cubicBezTo>
                    <a:pt x="810" y="1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9"/>
                    <a:pt x="334" y="1144"/>
                  </a:cubicBezTo>
                  <a:cubicBezTo>
                    <a:pt x="334" y="1263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7"/>
                    <a:pt x="334" y="2382"/>
                  </a:cubicBezTo>
                  <a:cubicBezTo>
                    <a:pt x="334" y="2501"/>
                    <a:pt x="382" y="2597"/>
                    <a:pt x="501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1" y="3478"/>
                  </a:lnTo>
                  <a:cubicBezTo>
                    <a:pt x="429" y="3478"/>
                    <a:pt x="334" y="3549"/>
                    <a:pt x="334" y="3644"/>
                  </a:cubicBezTo>
                  <a:cubicBezTo>
                    <a:pt x="334" y="3763"/>
                    <a:pt x="382" y="3835"/>
                    <a:pt x="501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1" y="4740"/>
                  </a:lnTo>
                  <a:cubicBezTo>
                    <a:pt x="429" y="4740"/>
                    <a:pt x="334" y="4788"/>
                    <a:pt x="334" y="4883"/>
                  </a:cubicBezTo>
                  <a:cubicBezTo>
                    <a:pt x="334" y="5002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50"/>
                    <a:pt x="334" y="6145"/>
                  </a:cubicBezTo>
                  <a:cubicBezTo>
                    <a:pt x="334" y="6264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8"/>
                    <a:pt x="334" y="7383"/>
                  </a:cubicBezTo>
                  <a:cubicBezTo>
                    <a:pt x="334" y="7502"/>
                    <a:pt x="382" y="7598"/>
                    <a:pt x="501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1" y="8479"/>
                  </a:lnTo>
                  <a:cubicBezTo>
                    <a:pt x="429" y="8479"/>
                    <a:pt x="334" y="8550"/>
                    <a:pt x="334" y="8645"/>
                  </a:cubicBezTo>
                  <a:cubicBezTo>
                    <a:pt x="334" y="8765"/>
                    <a:pt x="382" y="8836"/>
                    <a:pt x="501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501" y="9741"/>
                  </a:lnTo>
                  <a:cubicBezTo>
                    <a:pt x="429" y="9741"/>
                    <a:pt x="334" y="9789"/>
                    <a:pt x="334" y="9884"/>
                  </a:cubicBezTo>
                  <a:cubicBezTo>
                    <a:pt x="334" y="10003"/>
                    <a:pt x="382" y="10098"/>
                    <a:pt x="501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310" y="10717"/>
                  </a:lnTo>
                  <a:cubicBezTo>
                    <a:pt x="144" y="10717"/>
                    <a:pt x="1" y="10836"/>
                    <a:pt x="1" y="11027"/>
                  </a:cubicBezTo>
                  <a:lnTo>
                    <a:pt x="1" y="11575"/>
                  </a:lnTo>
                  <a:cubicBezTo>
                    <a:pt x="1" y="11741"/>
                    <a:pt x="120" y="11884"/>
                    <a:pt x="310" y="11884"/>
                  </a:cubicBezTo>
                  <a:lnTo>
                    <a:pt x="11622" y="11884"/>
                  </a:lnTo>
                  <a:cubicBezTo>
                    <a:pt x="11765" y="11884"/>
                    <a:pt x="11908" y="11765"/>
                    <a:pt x="11908" y="11575"/>
                  </a:cubicBezTo>
                  <a:lnTo>
                    <a:pt x="11908" y="10979"/>
                  </a:lnTo>
                  <a:cubicBezTo>
                    <a:pt x="11884" y="10908"/>
                    <a:pt x="11860" y="10813"/>
                    <a:pt x="11789" y="10789"/>
                  </a:cubicBezTo>
                  <a:cubicBezTo>
                    <a:pt x="11765" y="10741"/>
                    <a:pt x="11741" y="10717"/>
                    <a:pt x="11670" y="10717"/>
                  </a:cubicBezTo>
                  <a:cubicBezTo>
                    <a:pt x="11646" y="10717"/>
                    <a:pt x="11622" y="10717"/>
                    <a:pt x="11598" y="10693"/>
                  </a:cubicBezTo>
                  <a:cubicBezTo>
                    <a:pt x="11479" y="10670"/>
                    <a:pt x="11313" y="10670"/>
                    <a:pt x="11194" y="10598"/>
                  </a:cubicBezTo>
                  <a:cubicBezTo>
                    <a:pt x="11051" y="10551"/>
                    <a:pt x="10908" y="10432"/>
                    <a:pt x="10813" y="10265"/>
                  </a:cubicBezTo>
                  <a:cubicBezTo>
                    <a:pt x="10717" y="10122"/>
                    <a:pt x="10670" y="9955"/>
                    <a:pt x="10646" y="9765"/>
                  </a:cubicBezTo>
                  <a:lnTo>
                    <a:pt x="10646" y="9741"/>
                  </a:lnTo>
                  <a:lnTo>
                    <a:pt x="9717" y="4526"/>
                  </a:lnTo>
                  <a:lnTo>
                    <a:pt x="9717" y="4478"/>
                  </a:lnTo>
                  <a:cubicBezTo>
                    <a:pt x="9693" y="4383"/>
                    <a:pt x="9622" y="4311"/>
                    <a:pt x="9527" y="4311"/>
                  </a:cubicBezTo>
                  <a:cubicBezTo>
                    <a:pt x="9408" y="4311"/>
                    <a:pt x="9360" y="4406"/>
                    <a:pt x="9384" y="4526"/>
                  </a:cubicBezTo>
                  <a:lnTo>
                    <a:pt x="10336" y="9836"/>
                  </a:lnTo>
                  <a:cubicBezTo>
                    <a:pt x="10360" y="10193"/>
                    <a:pt x="10527" y="10479"/>
                    <a:pt x="10717" y="10693"/>
                  </a:cubicBezTo>
                  <a:lnTo>
                    <a:pt x="6740" y="10693"/>
                  </a:lnTo>
                  <a:lnTo>
                    <a:pt x="6740" y="10717"/>
                  </a:lnTo>
                  <a:cubicBezTo>
                    <a:pt x="6740" y="10717"/>
                    <a:pt x="6264" y="10455"/>
                    <a:pt x="6240" y="10146"/>
                  </a:cubicBezTo>
                  <a:lnTo>
                    <a:pt x="6240" y="10122"/>
                  </a:lnTo>
                  <a:lnTo>
                    <a:pt x="5788" y="7598"/>
                  </a:lnTo>
                  <a:lnTo>
                    <a:pt x="6407" y="4002"/>
                  </a:lnTo>
                  <a:cubicBezTo>
                    <a:pt x="6431" y="3763"/>
                    <a:pt x="6526" y="3525"/>
                    <a:pt x="6669" y="3311"/>
                  </a:cubicBezTo>
                  <a:cubicBezTo>
                    <a:pt x="6836" y="3097"/>
                    <a:pt x="6978" y="2930"/>
                    <a:pt x="7193" y="2763"/>
                  </a:cubicBezTo>
                  <a:cubicBezTo>
                    <a:pt x="7393" y="2630"/>
                    <a:pt x="7629" y="2555"/>
                    <a:pt x="7867" y="2555"/>
                  </a:cubicBezTo>
                  <a:cubicBezTo>
                    <a:pt x="7968" y="2555"/>
                    <a:pt x="8070" y="2568"/>
                    <a:pt x="8169" y="2597"/>
                  </a:cubicBezTo>
                  <a:cubicBezTo>
                    <a:pt x="8741" y="2739"/>
                    <a:pt x="9122" y="3287"/>
                    <a:pt x="9265" y="3811"/>
                  </a:cubicBezTo>
                  <a:cubicBezTo>
                    <a:pt x="9284" y="3890"/>
                    <a:pt x="9353" y="3936"/>
                    <a:pt x="9430" y="3936"/>
                  </a:cubicBezTo>
                  <a:cubicBezTo>
                    <a:pt x="9446" y="3936"/>
                    <a:pt x="9463" y="3934"/>
                    <a:pt x="9479" y="3930"/>
                  </a:cubicBezTo>
                  <a:cubicBezTo>
                    <a:pt x="9574" y="3906"/>
                    <a:pt x="9622" y="3811"/>
                    <a:pt x="9598" y="3716"/>
                  </a:cubicBezTo>
                  <a:cubicBezTo>
                    <a:pt x="9574" y="3573"/>
                    <a:pt x="9503" y="3430"/>
                    <a:pt x="9408" y="3287"/>
                  </a:cubicBezTo>
                  <a:lnTo>
                    <a:pt x="9336" y="3097"/>
                  </a:lnTo>
                  <a:cubicBezTo>
                    <a:pt x="9146" y="2835"/>
                    <a:pt x="8931" y="2597"/>
                    <a:pt x="8669" y="2454"/>
                  </a:cubicBezTo>
                  <a:cubicBezTo>
                    <a:pt x="8410" y="2291"/>
                    <a:pt x="8095" y="2207"/>
                    <a:pt x="7785" y="2207"/>
                  </a:cubicBezTo>
                  <a:cubicBezTo>
                    <a:pt x="7640" y="2207"/>
                    <a:pt x="7496" y="2225"/>
                    <a:pt x="7359" y="2263"/>
                  </a:cubicBezTo>
                  <a:cubicBezTo>
                    <a:pt x="7074" y="2358"/>
                    <a:pt x="6836" y="2525"/>
                    <a:pt x="6645" y="2739"/>
                  </a:cubicBezTo>
                  <a:cubicBezTo>
                    <a:pt x="6526" y="2859"/>
                    <a:pt x="6431" y="2978"/>
                    <a:pt x="6383" y="3097"/>
                  </a:cubicBezTo>
                  <a:cubicBezTo>
                    <a:pt x="6240" y="3335"/>
                    <a:pt x="6145" y="3597"/>
                    <a:pt x="6073" y="3906"/>
                  </a:cubicBezTo>
                  <a:lnTo>
                    <a:pt x="5597" y="6574"/>
                  </a:lnTo>
                  <a:lnTo>
                    <a:pt x="5550" y="6193"/>
                  </a:lnTo>
                  <a:cubicBezTo>
                    <a:pt x="5550" y="6169"/>
                    <a:pt x="5550" y="6097"/>
                    <a:pt x="5526" y="6073"/>
                  </a:cubicBezTo>
                  <a:cubicBezTo>
                    <a:pt x="5454" y="5835"/>
                    <a:pt x="5335" y="5621"/>
                    <a:pt x="5192" y="5454"/>
                  </a:cubicBezTo>
                  <a:cubicBezTo>
                    <a:pt x="4960" y="5186"/>
                    <a:pt x="4621" y="5012"/>
                    <a:pt x="4275" y="5012"/>
                  </a:cubicBezTo>
                  <a:cubicBezTo>
                    <a:pt x="4159" y="5012"/>
                    <a:pt x="4043" y="5032"/>
                    <a:pt x="3930" y="5073"/>
                  </a:cubicBezTo>
                  <a:cubicBezTo>
                    <a:pt x="3859" y="5097"/>
                    <a:pt x="3763" y="5145"/>
                    <a:pt x="3668" y="5216"/>
                  </a:cubicBezTo>
                  <a:cubicBezTo>
                    <a:pt x="3502" y="5335"/>
                    <a:pt x="3382" y="5478"/>
                    <a:pt x="3263" y="5669"/>
                  </a:cubicBezTo>
                  <a:cubicBezTo>
                    <a:pt x="3144" y="5835"/>
                    <a:pt x="3073" y="6026"/>
                    <a:pt x="3049" y="6216"/>
                  </a:cubicBezTo>
                  <a:lnTo>
                    <a:pt x="2620" y="8574"/>
                  </a:lnTo>
                  <a:cubicBezTo>
                    <a:pt x="2597" y="8669"/>
                    <a:pt x="2692" y="8765"/>
                    <a:pt x="2787" y="8788"/>
                  </a:cubicBezTo>
                  <a:cubicBezTo>
                    <a:pt x="2795" y="8791"/>
                    <a:pt x="2803" y="8792"/>
                    <a:pt x="2811" y="8792"/>
                  </a:cubicBezTo>
                  <a:cubicBezTo>
                    <a:pt x="2878" y="8792"/>
                    <a:pt x="2956" y="8709"/>
                    <a:pt x="2978" y="8645"/>
                  </a:cubicBezTo>
                  <a:lnTo>
                    <a:pt x="3406" y="6288"/>
                  </a:lnTo>
                  <a:cubicBezTo>
                    <a:pt x="3430" y="6145"/>
                    <a:pt x="3502" y="5978"/>
                    <a:pt x="3573" y="5835"/>
                  </a:cubicBezTo>
                  <a:cubicBezTo>
                    <a:pt x="3738" y="5571"/>
                    <a:pt x="4040" y="5376"/>
                    <a:pt x="4353" y="5376"/>
                  </a:cubicBezTo>
                  <a:cubicBezTo>
                    <a:pt x="4492" y="5376"/>
                    <a:pt x="4632" y="5414"/>
                    <a:pt x="4764" y="5502"/>
                  </a:cubicBezTo>
                  <a:cubicBezTo>
                    <a:pt x="4859" y="5573"/>
                    <a:pt x="4930" y="5669"/>
                    <a:pt x="5002" y="5740"/>
                  </a:cubicBezTo>
                  <a:cubicBezTo>
                    <a:pt x="5121" y="5907"/>
                    <a:pt x="5216" y="6073"/>
                    <a:pt x="5240" y="6288"/>
                  </a:cubicBezTo>
                  <a:lnTo>
                    <a:pt x="5931" y="10193"/>
                  </a:lnTo>
                  <a:cubicBezTo>
                    <a:pt x="5954" y="10384"/>
                    <a:pt x="6097" y="10693"/>
                    <a:pt x="6097" y="10693"/>
                  </a:cubicBezTo>
                  <a:lnTo>
                    <a:pt x="2501" y="10693"/>
                  </a:lnTo>
                  <a:cubicBezTo>
                    <a:pt x="2501" y="10693"/>
                    <a:pt x="2692" y="10384"/>
                    <a:pt x="2692" y="10193"/>
                  </a:cubicBezTo>
                  <a:lnTo>
                    <a:pt x="2811" y="9431"/>
                  </a:lnTo>
                  <a:cubicBezTo>
                    <a:pt x="2835" y="9360"/>
                    <a:pt x="2739" y="9265"/>
                    <a:pt x="2644" y="9241"/>
                  </a:cubicBezTo>
                  <a:cubicBezTo>
                    <a:pt x="2631" y="9232"/>
                    <a:pt x="2617" y="9228"/>
                    <a:pt x="2603" y="9228"/>
                  </a:cubicBezTo>
                  <a:cubicBezTo>
                    <a:pt x="2540" y="9228"/>
                    <a:pt x="2473" y="9306"/>
                    <a:pt x="2454" y="9384"/>
                  </a:cubicBezTo>
                  <a:lnTo>
                    <a:pt x="2335" y="10122"/>
                  </a:lnTo>
                  <a:lnTo>
                    <a:pt x="2335" y="10146"/>
                  </a:lnTo>
                  <a:cubicBezTo>
                    <a:pt x="2287" y="10455"/>
                    <a:pt x="2096" y="10693"/>
                    <a:pt x="1811" y="10693"/>
                  </a:cubicBezTo>
                  <a:cubicBezTo>
                    <a:pt x="1811" y="10693"/>
                    <a:pt x="1787" y="10693"/>
                    <a:pt x="1763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1"/>
                    <a:pt x="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7" name="Google Shape;13971;p27">
            <a:extLst>
              <a:ext uri="{FF2B5EF4-FFF2-40B4-BE49-F238E27FC236}">
                <a16:creationId xmlns:a16="http://schemas.microsoft.com/office/drawing/2014/main" id="{E796E2A4-17E4-322D-3CEA-95A2195BF4BD}"/>
              </a:ext>
            </a:extLst>
          </p:cNvPr>
          <p:cNvGrpSpPr/>
          <p:nvPr/>
        </p:nvGrpSpPr>
        <p:grpSpPr>
          <a:xfrm>
            <a:off x="9540570" y="4711861"/>
            <a:ext cx="710664" cy="455698"/>
            <a:chOff x="4674088" y="2423058"/>
            <a:chExt cx="297125" cy="190525"/>
          </a:xfrm>
        </p:grpSpPr>
        <p:sp>
          <p:nvSpPr>
            <p:cNvPr id="128" name="Google Shape;13972;p27">
              <a:extLst>
                <a:ext uri="{FF2B5EF4-FFF2-40B4-BE49-F238E27FC236}">
                  <a16:creationId xmlns:a16="http://schemas.microsoft.com/office/drawing/2014/main" id="{A1143861-E576-86D3-59B6-1D29548AB7F0}"/>
                </a:ext>
              </a:extLst>
            </p:cNvPr>
            <p:cNvSpPr/>
            <p:nvPr/>
          </p:nvSpPr>
          <p:spPr>
            <a:xfrm>
              <a:off x="4674088" y="2423058"/>
              <a:ext cx="297125" cy="190525"/>
            </a:xfrm>
            <a:custGeom>
              <a:avLst/>
              <a:gdLst/>
              <a:ahLst/>
              <a:cxnLst/>
              <a:rect l="l" t="t" r="r" b="b"/>
              <a:pathLst>
                <a:path w="11885" h="7621" extrusionOk="0">
                  <a:moveTo>
                    <a:pt x="5931" y="1048"/>
                  </a:moveTo>
                  <a:cubicBezTo>
                    <a:pt x="6764" y="1667"/>
                    <a:pt x="7264" y="2691"/>
                    <a:pt x="7264" y="3787"/>
                  </a:cubicBezTo>
                  <a:cubicBezTo>
                    <a:pt x="7264" y="4882"/>
                    <a:pt x="6740" y="5906"/>
                    <a:pt x="5931" y="6525"/>
                  </a:cubicBezTo>
                  <a:cubicBezTo>
                    <a:pt x="5121" y="5930"/>
                    <a:pt x="4597" y="4906"/>
                    <a:pt x="4597" y="3811"/>
                  </a:cubicBezTo>
                  <a:cubicBezTo>
                    <a:pt x="4597" y="3096"/>
                    <a:pt x="4788" y="2406"/>
                    <a:pt x="5216" y="1810"/>
                  </a:cubicBezTo>
                  <a:cubicBezTo>
                    <a:pt x="5431" y="1524"/>
                    <a:pt x="5669" y="1286"/>
                    <a:pt x="5931" y="1048"/>
                  </a:cubicBezTo>
                  <a:close/>
                  <a:moveTo>
                    <a:pt x="8074" y="0"/>
                  </a:moveTo>
                  <a:cubicBezTo>
                    <a:pt x="7884" y="0"/>
                    <a:pt x="7693" y="0"/>
                    <a:pt x="7503" y="24"/>
                  </a:cubicBezTo>
                  <a:cubicBezTo>
                    <a:pt x="7407" y="24"/>
                    <a:pt x="7360" y="119"/>
                    <a:pt x="7360" y="238"/>
                  </a:cubicBezTo>
                  <a:cubicBezTo>
                    <a:pt x="7360" y="334"/>
                    <a:pt x="7431" y="381"/>
                    <a:pt x="7574" y="381"/>
                  </a:cubicBezTo>
                  <a:cubicBezTo>
                    <a:pt x="7741" y="358"/>
                    <a:pt x="7884" y="358"/>
                    <a:pt x="8074" y="358"/>
                  </a:cubicBezTo>
                  <a:cubicBezTo>
                    <a:pt x="9979" y="358"/>
                    <a:pt x="11551" y="1905"/>
                    <a:pt x="11551" y="3834"/>
                  </a:cubicBezTo>
                  <a:cubicBezTo>
                    <a:pt x="11551" y="5787"/>
                    <a:pt x="10003" y="7311"/>
                    <a:pt x="8074" y="7311"/>
                  </a:cubicBezTo>
                  <a:cubicBezTo>
                    <a:pt x="7407" y="7311"/>
                    <a:pt x="6788" y="7145"/>
                    <a:pt x="6264" y="6811"/>
                  </a:cubicBezTo>
                  <a:cubicBezTo>
                    <a:pt x="7121" y="6097"/>
                    <a:pt x="7645" y="5073"/>
                    <a:pt x="7645" y="3882"/>
                  </a:cubicBezTo>
                  <a:cubicBezTo>
                    <a:pt x="7645" y="2691"/>
                    <a:pt x="7121" y="1620"/>
                    <a:pt x="6264" y="929"/>
                  </a:cubicBezTo>
                  <a:cubicBezTo>
                    <a:pt x="6431" y="810"/>
                    <a:pt x="6645" y="715"/>
                    <a:pt x="6812" y="619"/>
                  </a:cubicBezTo>
                  <a:cubicBezTo>
                    <a:pt x="6907" y="596"/>
                    <a:pt x="6979" y="477"/>
                    <a:pt x="6907" y="381"/>
                  </a:cubicBezTo>
                  <a:cubicBezTo>
                    <a:pt x="6890" y="331"/>
                    <a:pt x="6826" y="280"/>
                    <a:pt x="6756" y="280"/>
                  </a:cubicBezTo>
                  <a:cubicBezTo>
                    <a:pt x="6727" y="280"/>
                    <a:pt x="6697" y="289"/>
                    <a:pt x="6669" y="310"/>
                  </a:cubicBezTo>
                  <a:cubicBezTo>
                    <a:pt x="6407" y="381"/>
                    <a:pt x="6169" y="548"/>
                    <a:pt x="5931" y="691"/>
                  </a:cubicBezTo>
                  <a:cubicBezTo>
                    <a:pt x="5335" y="262"/>
                    <a:pt x="4597" y="24"/>
                    <a:pt x="3811" y="24"/>
                  </a:cubicBezTo>
                  <a:cubicBezTo>
                    <a:pt x="1692" y="24"/>
                    <a:pt x="1" y="1763"/>
                    <a:pt x="1" y="3834"/>
                  </a:cubicBezTo>
                  <a:cubicBezTo>
                    <a:pt x="1" y="4168"/>
                    <a:pt x="25" y="4477"/>
                    <a:pt x="120" y="4787"/>
                  </a:cubicBezTo>
                  <a:cubicBezTo>
                    <a:pt x="140" y="4866"/>
                    <a:pt x="209" y="4912"/>
                    <a:pt x="286" y="4912"/>
                  </a:cubicBezTo>
                  <a:cubicBezTo>
                    <a:pt x="302" y="4912"/>
                    <a:pt x="318" y="4910"/>
                    <a:pt x="334" y="4906"/>
                  </a:cubicBezTo>
                  <a:cubicBezTo>
                    <a:pt x="430" y="4882"/>
                    <a:pt x="477" y="4787"/>
                    <a:pt x="453" y="4692"/>
                  </a:cubicBezTo>
                  <a:cubicBezTo>
                    <a:pt x="382" y="4430"/>
                    <a:pt x="334" y="4144"/>
                    <a:pt x="334" y="3834"/>
                  </a:cubicBezTo>
                  <a:cubicBezTo>
                    <a:pt x="334" y="1929"/>
                    <a:pt x="1882" y="358"/>
                    <a:pt x="3811" y="358"/>
                  </a:cubicBezTo>
                  <a:cubicBezTo>
                    <a:pt x="4454" y="358"/>
                    <a:pt x="5097" y="548"/>
                    <a:pt x="5621" y="858"/>
                  </a:cubicBezTo>
                  <a:cubicBezTo>
                    <a:pt x="5359" y="1072"/>
                    <a:pt x="5121" y="1334"/>
                    <a:pt x="4907" y="1643"/>
                  </a:cubicBezTo>
                  <a:cubicBezTo>
                    <a:pt x="4478" y="2286"/>
                    <a:pt x="4240" y="3049"/>
                    <a:pt x="4240" y="3811"/>
                  </a:cubicBezTo>
                  <a:cubicBezTo>
                    <a:pt x="4240" y="5001"/>
                    <a:pt x="4764" y="6073"/>
                    <a:pt x="5621" y="6764"/>
                  </a:cubicBezTo>
                  <a:cubicBezTo>
                    <a:pt x="5097" y="7073"/>
                    <a:pt x="4478" y="7264"/>
                    <a:pt x="3811" y="7264"/>
                  </a:cubicBezTo>
                  <a:cubicBezTo>
                    <a:pt x="2501" y="7264"/>
                    <a:pt x="1311" y="6549"/>
                    <a:pt x="715" y="5382"/>
                  </a:cubicBezTo>
                  <a:cubicBezTo>
                    <a:pt x="697" y="5310"/>
                    <a:pt x="623" y="5279"/>
                    <a:pt x="547" y="5279"/>
                  </a:cubicBezTo>
                  <a:cubicBezTo>
                    <a:pt x="524" y="5279"/>
                    <a:pt x="500" y="5281"/>
                    <a:pt x="477" y="5287"/>
                  </a:cubicBezTo>
                  <a:cubicBezTo>
                    <a:pt x="382" y="5335"/>
                    <a:pt x="358" y="5454"/>
                    <a:pt x="382" y="5525"/>
                  </a:cubicBezTo>
                  <a:cubicBezTo>
                    <a:pt x="1049" y="6811"/>
                    <a:pt x="2359" y="7621"/>
                    <a:pt x="3787" y="7621"/>
                  </a:cubicBezTo>
                  <a:cubicBezTo>
                    <a:pt x="4550" y="7621"/>
                    <a:pt x="5288" y="7383"/>
                    <a:pt x="5883" y="6954"/>
                  </a:cubicBezTo>
                  <a:cubicBezTo>
                    <a:pt x="6502" y="7383"/>
                    <a:pt x="7241" y="7621"/>
                    <a:pt x="8003" y="7621"/>
                  </a:cubicBezTo>
                  <a:cubicBezTo>
                    <a:pt x="10122" y="7621"/>
                    <a:pt x="11813" y="5882"/>
                    <a:pt x="11813" y="3811"/>
                  </a:cubicBezTo>
                  <a:cubicBezTo>
                    <a:pt x="11884" y="1691"/>
                    <a:pt x="10194" y="0"/>
                    <a:pt x="80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9" name="Google Shape;13973;p27">
              <a:extLst>
                <a:ext uri="{FF2B5EF4-FFF2-40B4-BE49-F238E27FC236}">
                  <a16:creationId xmlns:a16="http://schemas.microsoft.com/office/drawing/2014/main" id="{378D9164-CABD-4B99-2D35-18FDDAE16CB3}"/>
                </a:ext>
              </a:extLst>
            </p:cNvPr>
            <p:cNvSpPr/>
            <p:nvPr/>
          </p:nvSpPr>
          <p:spPr>
            <a:xfrm>
              <a:off x="4703263" y="2505208"/>
              <a:ext cx="57200" cy="8950"/>
            </a:xfrm>
            <a:custGeom>
              <a:avLst/>
              <a:gdLst/>
              <a:ahLst/>
              <a:cxnLst/>
              <a:rect l="l" t="t" r="r" b="b"/>
              <a:pathLst>
                <a:path w="2288" h="358" extrusionOk="0">
                  <a:moveTo>
                    <a:pt x="168" y="1"/>
                  </a:moveTo>
                  <a:cubicBezTo>
                    <a:pt x="96" y="1"/>
                    <a:pt x="25" y="48"/>
                    <a:pt x="1" y="144"/>
                  </a:cubicBezTo>
                  <a:cubicBezTo>
                    <a:pt x="1" y="239"/>
                    <a:pt x="96" y="358"/>
                    <a:pt x="168" y="358"/>
                  </a:cubicBezTo>
                  <a:lnTo>
                    <a:pt x="2073" y="358"/>
                  </a:lnTo>
                  <a:cubicBezTo>
                    <a:pt x="2168" y="358"/>
                    <a:pt x="2239" y="286"/>
                    <a:pt x="2263" y="191"/>
                  </a:cubicBezTo>
                  <a:cubicBezTo>
                    <a:pt x="2287" y="72"/>
                    <a:pt x="2192" y="1"/>
                    <a:pt x="2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0" name="Google Shape;13974;p27">
              <a:extLst>
                <a:ext uri="{FF2B5EF4-FFF2-40B4-BE49-F238E27FC236}">
                  <a16:creationId xmlns:a16="http://schemas.microsoft.com/office/drawing/2014/main" id="{6D25E489-DEC3-E864-EE36-EC3C45BA0519}"/>
                </a:ext>
              </a:extLst>
            </p:cNvPr>
            <p:cNvSpPr/>
            <p:nvPr/>
          </p:nvSpPr>
          <p:spPr>
            <a:xfrm>
              <a:off x="470326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168" y="0"/>
                  </a:moveTo>
                  <a:cubicBezTo>
                    <a:pt x="96" y="0"/>
                    <a:pt x="25" y="48"/>
                    <a:pt x="1" y="143"/>
                  </a:cubicBezTo>
                  <a:cubicBezTo>
                    <a:pt x="1" y="238"/>
                    <a:pt x="96" y="334"/>
                    <a:pt x="168" y="334"/>
                  </a:cubicBezTo>
                  <a:lnTo>
                    <a:pt x="1358" y="334"/>
                  </a:lnTo>
                  <a:cubicBezTo>
                    <a:pt x="1454" y="334"/>
                    <a:pt x="1525" y="286"/>
                    <a:pt x="1549" y="191"/>
                  </a:cubicBezTo>
                  <a:cubicBezTo>
                    <a:pt x="1573" y="72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1" name="Google Shape;13975;p27">
              <a:extLst>
                <a:ext uri="{FF2B5EF4-FFF2-40B4-BE49-F238E27FC236}">
                  <a16:creationId xmlns:a16="http://schemas.microsoft.com/office/drawing/2014/main" id="{0C5F05B0-CC3C-E1ED-101D-AFB5B956B2E4}"/>
                </a:ext>
              </a:extLst>
            </p:cNvPr>
            <p:cNvSpPr/>
            <p:nvPr/>
          </p:nvSpPr>
          <p:spPr>
            <a:xfrm>
              <a:off x="4884863" y="25052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191" y="358"/>
                    <a:pt x="2263" y="286"/>
                    <a:pt x="2286" y="191"/>
                  </a:cubicBezTo>
                  <a:cubicBezTo>
                    <a:pt x="2310" y="72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2" name="Google Shape;13976;p27">
              <a:extLst>
                <a:ext uri="{FF2B5EF4-FFF2-40B4-BE49-F238E27FC236}">
                  <a16:creationId xmlns:a16="http://schemas.microsoft.com/office/drawing/2014/main" id="{0C8DD147-2807-BC53-F4DB-5F986151BDA0}"/>
                </a:ext>
              </a:extLst>
            </p:cNvPr>
            <p:cNvSpPr/>
            <p:nvPr/>
          </p:nvSpPr>
          <p:spPr>
            <a:xfrm>
              <a:off x="490271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215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96" y="334"/>
                    <a:pt x="215" y="334"/>
                  </a:cubicBezTo>
                  <a:lnTo>
                    <a:pt x="1406" y="334"/>
                  </a:lnTo>
                  <a:cubicBezTo>
                    <a:pt x="1477" y="334"/>
                    <a:pt x="1572" y="286"/>
                    <a:pt x="1572" y="191"/>
                  </a:cubicBezTo>
                  <a:cubicBezTo>
                    <a:pt x="1572" y="72"/>
                    <a:pt x="1525" y="0"/>
                    <a:pt x="1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33" name="Google Shape;13977;p27">
            <a:extLst>
              <a:ext uri="{FF2B5EF4-FFF2-40B4-BE49-F238E27FC236}">
                <a16:creationId xmlns:a16="http://schemas.microsoft.com/office/drawing/2014/main" id="{20989F11-093E-3FFF-D037-60E8D945B2D3}"/>
              </a:ext>
            </a:extLst>
          </p:cNvPr>
          <p:cNvSpPr/>
          <p:nvPr/>
        </p:nvSpPr>
        <p:spPr>
          <a:xfrm>
            <a:off x="8176211" y="5155828"/>
            <a:ext cx="21466" cy="37312"/>
          </a:xfrm>
          <a:custGeom>
            <a:avLst/>
            <a:gdLst/>
            <a:ahLst/>
            <a:cxnLst/>
            <a:rect l="l" t="t" r="r" b="b"/>
            <a:pathLst>
              <a:path w="359" h="624" extrusionOk="0">
                <a:moveTo>
                  <a:pt x="179" y="1"/>
                </a:moveTo>
                <a:cubicBezTo>
                  <a:pt x="77" y="1"/>
                  <a:pt x="1" y="88"/>
                  <a:pt x="1" y="195"/>
                </a:cubicBezTo>
                <a:lnTo>
                  <a:pt x="1" y="433"/>
                </a:lnTo>
                <a:cubicBezTo>
                  <a:pt x="1" y="528"/>
                  <a:pt x="72" y="624"/>
                  <a:pt x="168" y="624"/>
                </a:cubicBezTo>
                <a:cubicBezTo>
                  <a:pt x="287" y="624"/>
                  <a:pt x="358" y="552"/>
                  <a:pt x="358" y="433"/>
                </a:cubicBezTo>
                <a:lnTo>
                  <a:pt x="358" y="195"/>
                </a:lnTo>
                <a:cubicBezTo>
                  <a:pt x="358" y="100"/>
                  <a:pt x="311" y="52"/>
                  <a:pt x="215" y="4"/>
                </a:cubicBezTo>
                <a:cubicBezTo>
                  <a:pt x="203" y="2"/>
                  <a:pt x="191" y="1"/>
                  <a:pt x="17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4" name="Google Shape;13978;p27">
            <a:extLst>
              <a:ext uri="{FF2B5EF4-FFF2-40B4-BE49-F238E27FC236}">
                <a16:creationId xmlns:a16="http://schemas.microsoft.com/office/drawing/2014/main" id="{CF8F5414-9E62-BC8D-59F7-FC5305F666E7}"/>
              </a:ext>
            </a:extLst>
          </p:cNvPr>
          <p:cNvSpPr/>
          <p:nvPr/>
        </p:nvSpPr>
        <p:spPr>
          <a:xfrm>
            <a:off x="8637629" y="508915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5" name="Google Shape;13979;p27">
            <a:extLst>
              <a:ext uri="{FF2B5EF4-FFF2-40B4-BE49-F238E27FC236}">
                <a16:creationId xmlns:a16="http://schemas.microsoft.com/office/drawing/2014/main" id="{F9556383-7944-063F-20A9-F456AA0A6FD1}"/>
              </a:ext>
            </a:extLst>
          </p:cNvPr>
          <p:cNvSpPr/>
          <p:nvPr/>
        </p:nvSpPr>
        <p:spPr>
          <a:xfrm>
            <a:off x="8637629" y="5144649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48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6" name="Google Shape;13980;p27">
            <a:extLst>
              <a:ext uri="{FF2B5EF4-FFF2-40B4-BE49-F238E27FC236}">
                <a16:creationId xmlns:a16="http://schemas.microsoft.com/office/drawing/2014/main" id="{38CE7E07-242D-7D61-A306-21D1AD91193B}"/>
              </a:ext>
            </a:extLst>
          </p:cNvPr>
          <p:cNvSpPr/>
          <p:nvPr/>
        </p:nvSpPr>
        <p:spPr>
          <a:xfrm>
            <a:off x="8637629" y="503217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7" name="Google Shape;13981;p27">
            <a:extLst>
              <a:ext uri="{FF2B5EF4-FFF2-40B4-BE49-F238E27FC236}">
                <a16:creationId xmlns:a16="http://schemas.microsoft.com/office/drawing/2014/main" id="{5002472B-526C-BD33-0E1D-96BC8F3FFF06}"/>
              </a:ext>
            </a:extLst>
          </p:cNvPr>
          <p:cNvSpPr/>
          <p:nvPr/>
        </p:nvSpPr>
        <p:spPr>
          <a:xfrm>
            <a:off x="8637629" y="497662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25"/>
                  <a:pt x="72" y="596"/>
                  <a:pt x="167" y="596"/>
                </a:cubicBezTo>
                <a:cubicBezTo>
                  <a:pt x="263" y="596"/>
                  <a:pt x="358" y="525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8" name="Google Shape;13982;p27">
            <a:extLst>
              <a:ext uri="{FF2B5EF4-FFF2-40B4-BE49-F238E27FC236}">
                <a16:creationId xmlns:a16="http://schemas.microsoft.com/office/drawing/2014/main" id="{C5031E56-4E48-C77E-4D70-B5C70EE93AC7}"/>
              </a:ext>
            </a:extLst>
          </p:cNvPr>
          <p:cNvSpPr/>
          <p:nvPr/>
        </p:nvSpPr>
        <p:spPr>
          <a:xfrm>
            <a:off x="8637629" y="4922513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72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72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" name="Google Shape;13983;p27">
            <a:extLst>
              <a:ext uri="{FF2B5EF4-FFF2-40B4-BE49-F238E27FC236}">
                <a16:creationId xmlns:a16="http://schemas.microsoft.com/office/drawing/2014/main" id="{54BF30F7-A42E-84E2-D265-4B0355BF7A31}"/>
              </a:ext>
            </a:extLst>
          </p:cNvPr>
          <p:cNvSpPr/>
          <p:nvPr/>
        </p:nvSpPr>
        <p:spPr>
          <a:xfrm>
            <a:off x="8637629" y="486702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67"/>
                </a:cubicBezTo>
                <a:lnTo>
                  <a:pt x="1" y="405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05"/>
                </a:cubicBezTo>
                <a:lnTo>
                  <a:pt x="358" y="167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" name="Google Shape;13984;p27">
            <a:extLst>
              <a:ext uri="{FF2B5EF4-FFF2-40B4-BE49-F238E27FC236}">
                <a16:creationId xmlns:a16="http://schemas.microsoft.com/office/drawing/2014/main" id="{FE46DDE7-11F1-B2AA-AFFF-E0347E9C2012}"/>
              </a:ext>
            </a:extLst>
          </p:cNvPr>
          <p:cNvSpPr/>
          <p:nvPr/>
        </p:nvSpPr>
        <p:spPr>
          <a:xfrm>
            <a:off x="8546501" y="518309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96" y="1"/>
                  <a:pt x="1" y="96"/>
                  <a:pt x="1" y="191"/>
                </a:cubicBezTo>
                <a:lnTo>
                  <a:pt x="1" y="430"/>
                </a:lnTo>
                <a:cubicBezTo>
                  <a:pt x="1" y="525"/>
                  <a:pt x="96" y="596"/>
                  <a:pt x="167" y="596"/>
                </a:cubicBezTo>
                <a:cubicBezTo>
                  <a:pt x="263" y="596"/>
                  <a:pt x="358" y="525"/>
                  <a:pt x="358" y="430"/>
                </a:cubicBezTo>
                <a:lnTo>
                  <a:pt x="358" y="191"/>
                </a:lnTo>
                <a:cubicBezTo>
                  <a:pt x="358" y="72"/>
                  <a:pt x="263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" name="Google Shape;13985;p27">
            <a:extLst>
              <a:ext uri="{FF2B5EF4-FFF2-40B4-BE49-F238E27FC236}">
                <a16:creationId xmlns:a16="http://schemas.microsoft.com/office/drawing/2014/main" id="{A27193C7-C500-705A-BEF0-6194E3C30197}"/>
              </a:ext>
            </a:extLst>
          </p:cNvPr>
          <p:cNvSpPr/>
          <p:nvPr/>
        </p:nvSpPr>
        <p:spPr>
          <a:xfrm>
            <a:off x="8546501" y="5072057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2" name="Google Shape;13986;p27">
            <a:extLst>
              <a:ext uri="{FF2B5EF4-FFF2-40B4-BE49-F238E27FC236}">
                <a16:creationId xmlns:a16="http://schemas.microsoft.com/office/drawing/2014/main" id="{14EFCE2C-E352-C454-28C1-79BDF9231329}"/>
              </a:ext>
            </a:extLst>
          </p:cNvPr>
          <p:cNvSpPr/>
          <p:nvPr/>
        </p:nvSpPr>
        <p:spPr>
          <a:xfrm>
            <a:off x="8546501" y="512617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67" y="596"/>
                </a:cubicBezTo>
                <a:cubicBezTo>
                  <a:pt x="263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3" name="Google Shape;13987;p27">
            <a:extLst>
              <a:ext uri="{FF2B5EF4-FFF2-40B4-BE49-F238E27FC236}">
                <a16:creationId xmlns:a16="http://schemas.microsoft.com/office/drawing/2014/main" id="{DF493947-9100-B601-0E09-F26D3A7AFFA7}"/>
              </a:ext>
            </a:extLst>
          </p:cNvPr>
          <p:cNvSpPr/>
          <p:nvPr/>
        </p:nvSpPr>
        <p:spPr>
          <a:xfrm>
            <a:off x="8546501" y="501794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4" name="Google Shape;13988;p27">
            <a:extLst>
              <a:ext uri="{FF2B5EF4-FFF2-40B4-BE49-F238E27FC236}">
                <a16:creationId xmlns:a16="http://schemas.microsoft.com/office/drawing/2014/main" id="{7DA3D220-0B25-9BA4-FFD4-F0EB6CE0F832}"/>
              </a:ext>
            </a:extLst>
          </p:cNvPr>
          <p:cNvSpPr/>
          <p:nvPr/>
        </p:nvSpPr>
        <p:spPr>
          <a:xfrm>
            <a:off x="8271643" y="5044971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5" name="Google Shape;13989;p27">
            <a:extLst>
              <a:ext uri="{FF2B5EF4-FFF2-40B4-BE49-F238E27FC236}">
                <a16:creationId xmlns:a16="http://schemas.microsoft.com/office/drawing/2014/main" id="{47053A54-99BB-D64A-5C6D-E0D637796FAB}"/>
              </a:ext>
            </a:extLst>
          </p:cNvPr>
          <p:cNvSpPr/>
          <p:nvPr/>
        </p:nvSpPr>
        <p:spPr>
          <a:xfrm>
            <a:off x="8271643" y="493393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72" y="596"/>
                  <a:pt x="167" y="596"/>
                </a:cubicBezTo>
                <a:cubicBezTo>
                  <a:pt x="262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6" name="Google Shape;13990;p27">
            <a:extLst>
              <a:ext uri="{FF2B5EF4-FFF2-40B4-BE49-F238E27FC236}">
                <a16:creationId xmlns:a16="http://schemas.microsoft.com/office/drawing/2014/main" id="{3500946E-0B42-0DC0-3AB6-5DEFC8E50574}"/>
              </a:ext>
            </a:extLst>
          </p:cNvPr>
          <p:cNvSpPr/>
          <p:nvPr/>
        </p:nvSpPr>
        <p:spPr>
          <a:xfrm>
            <a:off x="8271643" y="498948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2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7" name="Google Shape;13991;p27">
            <a:extLst>
              <a:ext uri="{FF2B5EF4-FFF2-40B4-BE49-F238E27FC236}">
                <a16:creationId xmlns:a16="http://schemas.microsoft.com/office/drawing/2014/main" id="{E95391FE-8181-7018-B0A1-B7D3AC00F1DD}"/>
              </a:ext>
            </a:extLst>
          </p:cNvPr>
          <p:cNvSpPr/>
          <p:nvPr/>
        </p:nvSpPr>
        <p:spPr>
          <a:xfrm>
            <a:off x="8271643" y="510195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8" name="Google Shape;13992;p27">
            <a:extLst>
              <a:ext uri="{FF2B5EF4-FFF2-40B4-BE49-F238E27FC236}">
                <a16:creationId xmlns:a16="http://schemas.microsoft.com/office/drawing/2014/main" id="{BC72C9C8-F2C9-C489-17C7-4A872F1CD9C0}"/>
              </a:ext>
            </a:extLst>
          </p:cNvPr>
          <p:cNvSpPr/>
          <p:nvPr/>
        </p:nvSpPr>
        <p:spPr>
          <a:xfrm>
            <a:off x="8271643" y="515750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72" y="596"/>
                  <a:pt x="167" y="596"/>
                </a:cubicBezTo>
                <a:cubicBezTo>
                  <a:pt x="262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10" y="48"/>
                  <a:pt x="262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9" name="Google Shape;13993;p27">
            <a:extLst>
              <a:ext uri="{FF2B5EF4-FFF2-40B4-BE49-F238E27FC236}">
                <a16:creationId xmlns:a16="http://schemas.microsoft.com/office/drawing/2014/main" id="{D92E7ADA-8105-3516-3470-28CFADE67DEB}"/>
              </a:ext>
            </a:extLst>
          </p:cNvPr>
          <p:cNvSpPr/>
          <p:nvPr/>
        </p:nvSpPr>
        <p:spPr>
          <a:xfrm>
            <a:off x="8523721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67" y="1"/>
                </a:moveTo>
                <a:cubicBezTo>
                  <a:pt x="72" y="1"/>
                  <a:pt x="1" y="48"/>
                  <a:pt x="1" y="143"/>
                </a:cubicBezTo>
                <a:cubicBezTo>
                  <a:pt x="1" y="263"/>
                  <a:pt x="48" y="358"/>
                  <a:pt x="167" y="358"/>
                </a:cubicBezTo>
                <a:lnTo>
                  <a:pt x="405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24" y="1"/>
                  <a:pt x="4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0" name="Google Shape;13994;p27">
            <a:extLst>
              <a:ext uri="{FF2B5EF4-FFF2-40B4-BE49-F238E27FC236}">
                <a16:creationId xmlns:a16="http://schemas.microsoft.com/office/drawing/2014/main" id="{411C90B6-DE1C-080D-9BDF-028CAE6831B0}"/>
              </a:ext>
            </a:extLst>
          </p:cNvPr>
          <p:cNvSpPr/>
          <p:nvPr/>
        </p:nvSpPr>
        <p:spPr>
          <a:xfrm>
            <a:off x="8633383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0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1" name="Google Shape;13995;p27">
            <a:extLst>
              <a:ext uri="{FF2B5EF4-FFF2-40B4-BE49-F238E27FC236}">
                <a16:creationId xmlns:a16="http://schemas.microsoft.com/office/drawing/2014/main" id="{2D24E268-1790-016B-08D3-22FDF06BAD60}"/>
              </a:ext>
            </a:extLst>
          </p:cNvPr>
          <p:cNvSpPr/>
          <p:nvPr/>
        </p:nvSpPr>
        <p:spPr>
          <a:xfrm>
            <a:off x="8147749" y="4717477"/>
            <a:ext cx="35698" cy="21406"/>
          </a:xfrm>
          <a:custGeom>
            <a:avLst/>
            <a:gdLst/>
            <a:ahLst/>
            <a:cxnLst/>
            <a:rect l="l" t="t" r="r" b="b"/>
            <a:pathLst>
              <a:path w="597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5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2" name="Google Shape;13996;p27">
            <a:extLst>
              <a:ext uri="{FF2B5EF4-FFF2-40B4-BE49-F238E27FC236}">
                <a16:creationId xmlns:a16="http://schemas.microsoft.com/office/drawing/2014/main" id="{374120F4-A181-4F0D-E63F-E704146E2AFE}"/>
              </a:ext>
            </a:extLst>
          </p:cNvPr>
          <p:cNvSpPr/>
          <p:nvPr/>
        </p:nvSpPr>
        <p:spPr>
          <a:xfrm>
            <a:off x="8577833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4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3" name="Google Shape;13997;p27">
            <a:extLst>
              <a:ext uri="{FF2B5EF4-FFF2-40B4-BE49-F238E27FC236}">
                <a16:creationId xmlns:a16="http://schemas.microsoft.com/office/drawing/2014/main" id="{F278C4ED-317A-4942-D233-2EBD6BF70532}"/>
              </a:ext>
            </a:extLst>
          </p:cNvPr>
          <p:cNvSpPr/>
          <p:nvPr/>
        </p:nvSpPr>
        <p:spPr>
          <a:xfrm>
            <a:off x="8203297" y="471747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4" name="Google Shape;13998;p27">
            <a:extLst>
              <a:ext uri="{FF2B5EF4-FFF2-40B4-BE49-F238E27FC236}">
                <a16:creationId xmlns:a16="http://schemas.microsoft.com/office/drawing/2014/main" id="{56B1396C-84FE-BC03-7033-8A5CCFD26808}"/>
              </a:ext>
            </a:extLst>
          </p:cNvPr>
          <p:cNvSpPr/>
          <p:nvPr/>
        </p:nvSpPr>
        <p:spPr>
          <a:xfrm>
            <a:off x="8466736" y="4717477"/>
            <a:ext cx="37132" cy="21406"/>
          </a:xfrm>
          <a:custGeom>
            <a:avLst/>
            <a:gdLst/>
            <a:ahLst/>
            <a:cxnLst/>
            <a:rect l="l" t="t" r="r" b="b"/>
            <a:pathLst>
              <a:path w="621" h="358" extrusionOk="0">
                <a:moveTo>
                  <a:pt x="191" y="1"/>
                </a:moveTo>
                <a:cubicBezTo>
                  <a:pt x="120" y="1"/>
                  <a:pt x="49" y="48"/>
                  <a:pt x="25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30" y="358"/>
                </a:lnTo>
                <a:cubicBezTo>
                  <a:pt x="525" y="358"/>
                  <a:pt x="620" y="286"/>
                  <a:pt x="620" y="215"/>
                </a:cubicBezTo>
                <a:cubicBezTo>
                  <a:pt x="620" y="96"/>
                  <a:pt x="549" y="1"/>
                  <a:pt x="4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5" name="Google Shape;13999;p27">
            <a:extLst>
              <a:ext uri="{FF2B5EF4-FFF2-40B4-BE49-F238E27FC236}">
                <a16:creationId xmlns:a16="http://schemas.microsoft.com/office/drawing/2014/main" id="{34FE3406-EA49-7363-0589-64BDC69E3BF4}"/>
              </a:ext>
            </a:extLst>
          </p:cNvPr>
          <p:cNvSpPr/>
          <p:nvPr/>
        </p:nvSpPr>
        <p:spPr>
          <a:xfrm>
            <a:off x="8258846" y="4717477"/>
            <a:ext cx="37072" cy="21406"/>
          </a:xfrm>
          <a:custGeom>
            <a:avLst/>
            <a:gdLst/>
            <a:ahLst/>
            <a:cxnLst/>
            <a:rect l="l" t="t" r="r" b="b"/>
            <a:pathLst>
              <a:path w="620" h="358" extrusionOk="0">
                <a:moveTo>
                  <a:pt x="215" y="1"/>
                </a:moveTo>
                <a:cubicBezTo>
                  <a:pt x="119" y="1"/>
                  <a:pt x="48" y="48"/>
                  <a:pt x="24" y="143"/>
                </a:cubicBezTo>
                <a:cubicBezTo>
                  <a:pt x="0" y="263"/>
                  <a:pt x="95" y="358"/>
                  <a:pt x="215" y="358"/>
                </a:cubicBezTo>
                <a:lnTo>
                  <a:pt x="453" y="358"/>
                </a:lnTo>
                <a:cubicBezTo>
                  <a:pt x="524" y="358"/>
                  <a:pt x="619" y="286"/>
                  <a:pt x="619" y="215"/>
                </a:cubicBezTo>
                <a:cubicBezTo>
                  <a:pt x="619" y="96"/>
                  <a:pt x="572" y="1"/>
                  <a:pt x="45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6" name="Google Shape;14000;p27">
            <a:extLst>
              <a:ext uri="{FF2B5EF4-FFF2-40B4-BE49-F238E27FC236}">
                <a16:creationId xmlns:a16="http://schemas.microsoft.com/office/drawing/2014/main" id="{2051E7A9-D931-8386-EED2-502E56D3E4ED}"/>
              </a:ext>
            </a:extLst>
          </p:cNvPr>
          <p:cNvSpPr/>
          <p:nvPr/>
        </p:nvSpPr>
        <p:spPr>
          <a:xfrm>
            <a:off x="8770072" y="4689014"/>
            <a:ext cx="78392" cy="78392"/>
          </a:xfrm>
          <a:custGeom>
            <a:avLst/>
            <a:gdLst/>
            <a:ahLst/>
            <a:cxnLst/>
            <a:rect l="l" t="t" r="r" b="b"/>
            <a:pathLst>
              <a:path w="1311" h="1311" extrusionOk="0">
                <a:moveTo>
                  <a:pt x="667" y="357"/>
                </a:moveTo>
                <a:cubicBezTo>
                  <a:pt x="810" y="357"/>
                  <a:pt x="953" y="500"/>
                  <a:pt x="953" y="643"/>
                </a:cubicBezTo>
                <a:cubicBezTo>
                  <a:pt x="953" y="810"/>
                  <a:pt x="834" y="953"/>
                  <a:pt x="667" y="953"/>
                </a:cubicBezTo>
                <a:cubicBezTo>
                  <a:pt x="524" y="953"/>
                  <a:pt x="358" y="834"/>
                  <a:pt x="358" y="643"/>
                </a:cubicBezTo>
                <a:cubicBezTo>
                  <a:pt x="358" y="500"/>
                  <a:pt x="477" y="357"/>
                  <a:pt x="667" y="357"/>
                </a:cubicBezTo>
                <a:close/>
                <a:moveTo>
                  <a:pt x="667" y="0"/>
                </a:moveTo>
                <a:cubicBezTo>
                  <a:pt x="310" y="0"/>
                  <a:pt x="0" y="286"/>
                  <a:pt x="0" y="643"/>
                </a:cubicBezTo>
                <a:cubicBezTo>
                  <a:pt x="0" y="1000"/>
                  <a:pt x="310" y="1310"/>
                  <a:pt x="667" y="1310"/>
                </a:cubicBezTo>
                <a:cubicBezTo>
                  <a:pt x="1024" y="1310"/>
                  <a:pt x="1310" y="1000"/>
                  <a:pt x="1310" y="643"/>
                </a:cubicBezTo>
                <a:cubicBezTo>
                  <a:pt x="1310" y="286"/>
                  <a:pt x="1024" y="0"/>
                  <a:pt x="6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7" name="Google Shape;14001;p27">
            <a:extLst>
              <a:ext uri="{FF2B5EF4-FFF2-40B4-BE49-F238E27FC236}">
                <a16:creationId xmlns:a16="http://schemas.microsoft.com/office/drawing/2014/main" id="{808A9F71-2A1C-A004-950D-8AC3A0D4891B}"/>
              </a:ext>
            </a:extLst>
          </p:cNvPr>
          <p:cNvSpPr/>
          <p:nvPr/>
        </p:nvSpPr>
        <p:spPr>
          <a:xfrm>
            <a:off x="8147748" y="4644886"/>
            <a:ext cx="592448" cy="495580"/>
          </a:xfrm>
          <a:custGeom>
            <a:avLst/>
            <a:gdLst/>
            <a:ahLst/>
            <a:cxnLst/>
            <a:rect l="l" t="t" r="r" b="b"/>
            <a:pathLst>
              <a:path w="9908" h="8288" extrusionOk="0">
                <a:moveTo>
                  <a:pt x="5811" y="2334"/>
                </a:moveTo>
                <a:cubicBezTo>
                  <a:pt x="5954" y="2334"/>
                  <a:pt x="6121" y="2453"/>
                  <a:pt x="6121" y="2643"/>
                </a:cubicBezTo>
                <a:cubicBezTo>
                  <a:pt x="6121" y="2810"/>
                  <a:pt x="6002" y="2929"/>
                  <a:pt x="5811" y="2929"/>
                </a:cubicBezTo>
                <a:cubicBezTo>
                  <a:pt x="5645" y="2929"/>
                  <a:pt x="5526" y="2810"/>
                  <a:pt x="5526" y="2643"/>
                </a:cubicBezTo>
                <a:cubicBezTo>
                  <a:pt x="5526" y="2453"/>
                  <a:pt x="5669" y="2334"/>
                  <a:pt x="5811" y="2334"/>
                </a:cubicBezTo>
                <a:close/>
                <a:moveTo>
                  <a:pt x="2215" y="3596"/>
                </a:moveTo>
                <a:cubicBezTo>
                  <a:pt x="2358" y="3596"/>
                  <a:pt x="2501" y="3715"/>
                  <a:pt x="2501" y="3882"/>
                </a:cubicBezTo>
                <a:cubicBezTo>
                  <a:pt x="2501" y="4048"/>
                  <a:pt x="2382" y="4191"/>
                  <a:pt x="2215" y="4191"/>
                </a:cubicBezTo>
                <a:cubicBezTo>
                  <a:pt x="2025" y="4191"/>
                  <a:pt x="1906" y="4072"/>
                  <a:pt x="1906" y="3882"/>
                </a:cubicBezTo>
                <a:cubicBezTo>
                  <a:pt x="1906" y="3715"/>
                  <a:pt x="2073" y="3596"/>
                  <a:pt x="2215" y="3596"/>
                </a:cubicBezTo>
                <a:close/>
                <a:moveTo>
                  <a:pt x="4287" y="4834"/>
                </a:moveTo>
                <a:cubicBezTo>
                  <a:pt x="4454" y="4834"/>
                  <a:pt x="4597" y="4953"/>
                  <a:pt x="4597" y="5144"/>
                </a:cubicBezTo>
                <a:cubicBezTo>
                  <a:pt x="4597" y="5311"/>
                  <a:pt x="4478" y="5430"/>
                  <a:pt x="4287" y="5430"/>
                </a:cubicBezTo>
                <a:cubicBezTo>
                  <a:pt x="4121" y="5430"/>
                  <a:pt x="4002" y="5311"/>
                  <a:pt x="4002" y="5144"/>
                </a:cubicBezTo>
                <a:cubicBezTo>
                  <a:pt x="4002" y="4953"/>
                  <a:pt x="4121" y="4834"/>
                  <a:pt x="4287" y="4834"/>
                </a:cubicBezTo>
                <a:close/>
                <a:moveTo>
                  <a:pt x="667" y="7382"/>
                </a:moveTo>
                <a:cubicBezTo>
                  <a:pt x="810" y="7382"/>
                  <a:pt x="953" y="7502"/>
                  <a:pt x="953" y="7668"/>
                </a:cubicBezTo>
                <a:cubicBezTo>
                  <a:pt x="953" y="7811"/>
                  <a:pt x="834" y="7978"/>
                  <a:pt x="667" y="7978"/>
                </a:cubicBezTo>
                <a:cubicBezTo>
                  <a:pt x="477" y="7978"/>
                  <a:pt x="358" y="7859"/>
                  <a:pt x="358" y="7668"/>
                </a:cubicBezTo>
                <a:cubicBezTo>
                  <a:pt x="358" y="7502"/>
                  <a:pt x="477" y="7382"/>
                  <a:pt x="667" y="7382"/>
                </a:cubicBezTo>
                <a:close/>
                <a:moveTo>
                  <a:pt x="8598" y="0"/>
                </a:moveTo>
                <a:cubicBezTo>
                  <a:pt x="7907" y="0"/>
                  <a:pt x="7312" y="595"/>
                  <a:pt x="7312" y="1310"/>
                </a:cubicBezTo>
                <a:cubicBezTo>
                  <a:pt x="7312" y="1453"/>
                  <a:pt x="7336" y="1572"/>
                  <a:pt x="7359" y="1691"/>
                </a:cubicBezTo>
                <a:lnTo>
                  <a:pt x="6407" y="2143"/>
                </a:lnTo>
                <a:cubicBezTo>
                  <a:pt x="6288" y="1977"/>
                  <a:pt x="6121" y="1905"/>
                  <a:pt x="5930" y="1905"/>
                </a:cubicBezTo>
                <a:cubicBezTo>
                  <a:pt x="5573" y="1905"/>
                  <a:pt x="5264" y="2191"/>
                  <a:pt x="5264" y="2548"/>
                </a:cubicBezTo>
                <a:cubicBezTo>
                  <a:pt x="5264" y="2739"/>
                  <a:pt x="5335" y="2882"/>
                  <a:pt x="5454" y="3001"/>
                </a:cubicBezTo>
                <a:lnTo>
                  <a:pt x="4573" y="4453"/>
                </a:lnTo>
                <a:cubicBezTo>
                  <a:pt x="4502" y="4429"/>
                  <a:pt x="4454" y="4429"/>
                  <a:pt x="4383" y="4429"/>
                </a:cubicBezTo>
                <a:cubicBezTo>
                  <a:pt x="4192" y="4429"/>
                  <a:pt x="4025" y="4525"/>
                  <a:pt x="3906" y="4620"/>
                </a:cubicBezTo>
                <a:lnTo>
                  <a:pt x="2930" y="4025"/>
                </a:lnTo>
                <a:cubicBezTo>
                  <a:pt x="2954" y="3977"/>
                  <a:pt x="2954" y="3882"/>
                  <a:pt x="2954" y="3834"/>
                </a:cubicBezTo>
                <a:cubicBezTo>
                  <a:pt x="2954" y="3477"/>
                  <a:pt x="2644" y="3167"/>
                  <a:pt x="2287" y="3167"/>
                </a:cubicBezTo>
                <a:cubicBezTo>
                  <a:pt x="1953" y="3167"/>
                  <a:pt x="1644" y="3477"/>
                  <a:pt x="1644" y="3834"/>
                </a:cubicBezTo>
                <a:cubicBezTo>
                  <a:pt x="1644" y="3977"/>
                  <a:pt x="1692" y="4120"/>
                  <a:pt x="1787" y="4239"/>
                </a:cubicBezTo>
                <a:lnTo>
                  <a:pt x="787" y="6954"/>
                </a:lnTo>
                <a:lnTo>
                  <a:pt x="715" y="6954"/>
                </a:lnTo>
                <a:cubicBezTo>
                  <a:pt x="358" y="6954"/>
                  <a:pt x="72" y="7240"/>
                  <a:pt x="72" y="7597"/>
                </a:cubicBezTo>
                <a:cubicBezTo>
                  <a:pt x="1" y="8002"/>
                  <a:pt x="310" y="8287"/>
                  <a:pt x="667" y="8287"/>
                </a:cubicBezTo>
                <a:cubicBezTo>
                  <a:pt x="1025" y="8287"/>
                  <a:pt x="1310" y="8002"/>
                  <a:pt x="1310" y="7644"/>
                </a:cubicBezTo>
                <a:cubicBezTo>
                  <a:pt x="1310" y="7430"/>
                  <a:pt x="1239" y="7240"/>
                  <a:pt x="1049" y="7144"/>
                </a:cubicBezTo>
                <a:lnTo>
                  <a:pt x="2025" y="4477"/>
                </a:lnTo>
                <a:cubicBezTo>
                  <a:pt x="2096" y="4525"/>
                  <a:pt x="2144" y="4525"/>
                  <a:pt x="2215" y="4525"/>
                </a:cubicBezTo>
                <a:cubicBezTo>
                  <a:pt x="2358" y="4525"/>
                  <a:pt x="2501" y="4453"/>
                  <a:pt x="2596" y="4358"/>
                </a:cubicBezTo>
                <a:lnTo>
                  <a:pt x="3644" y="5001"/>
                </a:lnTo>
                <a:lnTo>
                  <a:pt x="3644" y="5120"/>
                </a:lnTo>
                <a:cubicBezTo>
                  <a:pt x="3644" y="5477"/>
                  <a:pt x="3930" y="5763"/>
                  <a:pt x="4287" y="5763"/>
                </a:cubicBezTo>
                <a:cubicBezTo>
                  <a:pt x="4645" y="5763"/>
                  <a:pt x="4954" y="5477"/>
                  <a:pt x="4954" y="5120"/>
                </a:cubicBezTo>
                <a:cubicBezTo>
                  <a:pt x="4954" y="4930"/>
                  <a:pt x="4883" y="4787"/>
                  <a:pt x="4764" y="4668"/>
                </a:cubicBezTo>
                <a:lnTo>
                  <a:pt x="5669" y="3215"/>
                </a:lnTo>
                <a:cubicBezTo>
                  <a:pt x="5716" y="3239"/>
                  <a:pt x="5788" y="3239"/>
                  <a:pt x="5835" y="3239"/>
                </a:cubicBezTo>
                <a:cubicBezTo>
                  <a:pt x="6192" y="3239"/>
                  <a:pt x="6502" y="2929"/>
                  <a:pt x="6502" y="2572"/>
                </a:cubicBezTo>
                <a:lnTo>
                  <a:pt x="6502" y="2501"/>
                </a:lnTo>
                <a:lnTo>
                  <a:pt x="7455" y="2048"/>
                </a:lnTo>
                <a:cubicBezTo>
                  <a:pt x="7693" y="2405"/>
                  <a:pt x="8098" y="2643"/>
                  <a:pt x="8550" y="2643"/>
                </a:cubicBezTo>
                <a:cubicBezTo>
                  <a:pt x="8812" y="2643"/>
                  <a:pt x="9050" y="2548"/>
                  <a:pt x="9288" y="2405"/>
                </a:cubicBezTo>
                <a:cubicBezTo>
                  <a:pt x="9384" y="2334"/>
                  <a:pt x="9384" y="2262"/>
                  <a:pt x="9360" y="2167"/>
                </a:cubicBezTo>
                <a:cubicBezTo>
                  <a:pt x="9312" y="2104"/>
                  <a:pt x="9265" y="2082"/>
                  <a:pt x="9210" y="2082"/>
                </a:cubicBezTo>
                <a:cubicBezTo>
                  <a:pt x="9182" y="2082"/>
                  <a:pt x="9153" y="2088"/>
                  <a:pt x="9122" y="2096"/>
                </a:cubicBezTo>
                <a:cubicBezTo>
                  <a:pt x="8979" y="2215"/>
                  <a:pt x="8764" y="2286"/>
                  <a:pt x="8574" y="2286"/>
                </a:cubicBezTo>
                <a:cubicBezTo>
                  <a:pt x="8050" y="2286"/>
                  <a:pt x="7597" y="1834"/>
                  <a:pt x="7597" y="1310"/>
                </a:cubicBezTo>
                <a:cubicBezTo>
                  <a:pt x="7597" y="762"/>
                  <a:pt x="8050" y="310"/>
                  <a:pt x="8574" y="310"/>
                </a:cubicBezTo>
                <a:cubicBezTo>
                  <a:pt x="9122" y="310"/>
                  <a:pt x="9574" y="762"/>
                  <a:pt x="9574" y="1310"/>
                </a:cubicBezTo>
                <a:cubicBezTo>
                  <a:pt x="9574" y="1381"/>
                  <a:pt x="9574" y="1477"/>
                  <a:pt x="9526" y="1572"/>
                </a:cubicBezTo>
                <a:cubicBezTo>
                  <a:pt x="9503" y="1667"/>
                  <a:pt x="9574" y="1738"/>
                  <a:pt x="9646" y="1786"/>
                </a:cubicBezTo>
                <a:cubicBezTo>
                  <a:pt x="9658" y="1789"/>
                  <a:pt x="9671" y="1791"/>
                  <a:pt x="9684" y="1791"/>
                </a:cubicBezTo>
                <a:cubicBezTo>
                  <a:pt x="9765" y="1791"/>
                  <a:pt x="9839" y="1729"/>
                  <a:pt x="9860" y="1667"/>
                </a:cubicBezTo>
                <a:cubicBezTo>
                  <a:pt x="9884" y="1548"/>
                  <a:pt x="9908" y="1429"/>
                  <a:pt x="9908" y="1310"/>
                </a:cubicBezTo>
                <a:cubicBezTo>
                  <a:pt x="9908" y="595"/>
                  <a:pt x="9312" y="0"/>
                  <a:pt x="859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8" name="Google Shape;14002;p27">
            <a:extLst>
              <a:ext uri="{FF2B5EF4-FFF2-40B4-BE49-F238E27FC236}">
                <a16:creationId xmlns:a16="http://schemas.microsoft.com/office/drawing/2014/main" id="{191A98BA-ADFF-628E-D1FD-3A53C14FAECB}"/>
              </a:ext>
            </a:extLst>
          </p:cNvPr>
          <p:cNvSpPr/>
          <p:nvPr/>
        </p:nvSpPr>
        <p:spPr>
          <a:xfrm>
            <a:off x="8798535" y="494104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91" y="596"/>
                </a:cubicBezTo>
                <a:cubicBezTo>
                  <a:pt x="287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59" name="Google Shape;14003;p27">
            <a:extLst>
              <a:ext uri="{FF2B5EF4-FFF2-40B4-BE49-F238E27FC236}">
                <a16:creationId xmlns:a16="http://schemas.microsoft.com/office/drawing/2014/main" id="{AB6D94A8-72C8-E6E2-44AF-AFBAC28C9CC5}"/>
              </a:ext>
            </a:extLst>
          </p:cNvPr>
          <p:cNvSpPr/>
          <p:nvPr/>
        </p:nvSpPr>
        <p:spPr>
          <a:xfrm>
            <a:off x="8798535" y="483138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0" name="Google Shape;14004;p27">
            <a:extLst>
              <a:ext uri="{FF2B5EF4-FFF2-40B4-BE49-F238E27FC236}">
                <a16:creationId xmlns:a16="http://schemas.microsoft.com/office/drawing/2014/main" id="{08DC31AE-A59B-6D05-18DC-1B398F2DC50B}"/>
              </a:ext>
            </a:extLst>
          </p:cNvPr>
          <p:cNvSpPr/>
          <p:nvPr/>
        </p:nvSpPr>
        <p:spPr>
          <a:xfrm>
            <a:off x="8798535" y="4996597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1" name="Google Shape;14005;p27">
            <a:extLst>
              <a:ext uri="{FF2B5EF4-FFF2-40B4-BE49-F238E27FC236}">
                <a16:creationId xmlns:a16="http://schemas.microsoft.com/office/drawing/2014/main" id="{94F06615-E829-A3B1-7504-B540A5C347A6}"/>
              </a:ext>
            </a:extLst>
          </p:cNvPr>
          <p:cNvSpPr/>
          <p:nvPr/>
        </p:nvSpPr>
        <p:spPr>
          <a:xfrm>
            <a:off x="8798535" y="488693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2" name="Google Shape;14006;p27">
            <a:extLst>
              <a:ext uri="{FF2B5EF4-FFF2-40B4-BE49-F238E27FC236}">
                <a16:creationId xmlns:a16="http://schemas.microsoft.com/office/drawing/2014/main" id="{73A906DC-8652-7828-1634-89E41871E84B}"/>
              </a:ext>
            </a:extLst>
          </p:cNvPr>
          <p:cNvSpPr/>
          <p:nvPr/>
        </p:nvSpPr>
        <p:spPr>
          <a:xfrm>
            <a:off x="8798535" y="510907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3" name="Google Shape;14007;p27">
            <a:extLst>
              <a:ext uri="{FF2B5EF4-FFF2-40B4-BE49-F238E27FC236}">
                <a16:creationId xmlns:a16="http://schemas.microsoft.com/office/drawing/2014/main" id="{90187973-4BFF-489F-66FB-16CC5FCF95B7}"/>
              </a:ext>
            </a:extLst>
          </p:cNvPr>
          <p:cNvSpPr/>
          <p:nvPr/>
        </p:nvSpPr>
        <p:spPr>
          <a:xfrm>
            <a:off x="8798535" y="516461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4" name="Google Shape;14008;p27">
            <a:extLst>
              <a:ext uri="{FF2B5EF4-FFF2-40B4-BE49-F238E27FC236}">
                <a16:creationId xmlns:a16="http://schemas.microsoft.com/office/drawing/2014/main" id="{0D148A85-563A-AEE5-2BF3-7040A4601D86}"/>
              </a:ext>
            </a:extLst>
          </p:cNvPr>
          <p:cNvSpPr/>
          <p:nvPr/>
        </p:nvSpPr>
        <p:spPr>
          <a:xfrm>
            <a:off x="8798535" y="5052087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5" name="Google Shape;14009;p27">
            <a:extLst>
              <a:ext uri="{FF2B5EF4-FFF2-40B4-BE49-F238E27FC236}">
                <a16:creationId xmlns:a16="http://schemas.microsoft.com/office/drawing/2014/main" id="{F409CCE4-234B-9681-FACC-0F6FE33E000A}"/>
              </a:ext>
            </a:extLst>
          </p:cNvPr>
          <p:cNvSpPr/>
          <p:nvPr/>
        </p:nvSpPr>
        <p:spPr>
          <a:xfrm>
            <a:off x="8045261" y="4585032"/>
            <a:ext cx="712038" cy="710664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905" y="1"/>
                </a:moveTo>
                <a:cubicBezTo>
                  <a:pt x="786" y="1"/>
                  <a:pt x="714" y="72"/>
                  <a:pt x="714" y="191"/>
                </a:cubicBezTo>
                <a:lnTo>
                  <a:pt x="714" y="1001"/>
                </a:lnTo>
                <a:lnTo>
                  <a:pt x="500" y="1001"/>
                </a:lnTo>
                <a:cubicBezTo>
                  <a:pt x="405" y="1001"/>
                  <a:pt x="333" y="1049"/>
                  <a:pt x="333" y="1144"/>
                </a:cubicBezTo>
                <a:cubicBezTo>
                  <a:pt x="333" y="1263"/>
                  <a:pt x="381" y="1358"/>
                  <a:pt x="500" y="1358"/>
                </a:cubicBezTo>
                <a:lnTo>
                  <a:pt x="714" y="1358"/>
                </a:lnTo>
                <a:lnTo>
                  <a:pt x="714" y="2239"/>
                </a:lnTo>
                <a:lnTo>
                  <a:pt x="500" y="2239"/>
                </a:lnTo>
                <a:cubicBezTo>
                  <a:pt x="405" y="2239"/>
                  <a:pt x="333" y="2287"/>
                  <a:pt x="333" y="2382"/>
                </a:cubicBezTo>
                <a:cubicBezTo>
                  <a:pt x="333" y="2501"/>
                  <a:pt x="381" y="2597"/>
                  <a:pt x="500" y="2597"/>
                </a:cubicBezTo>
                <a:lnTo>
                  <a:pt x="714" y="2597"/>
                </a:lnTo>
                <a:lnTo>
                  <a:pt x="714" y="3478"/>
                </a:lnTo>
                <a:lnTo>
                  <a:pt x="500" y="3478"/>
                </a:lnTo>
                <a:cubicBezTo>
                  <a:pt x="405" y="3478"/>
                  <a:pt x="333" y="3549"/>
                  <a:pt x="333" y="3644"/>
                </a:cubicBezTo>
                <a:cubicBezTo>
                  <a:pt x="333" y="3763"/>
                  <a:pt x="381" y="3835"/>
                  <a:pt x="500" y="3835"/>
                </a:cubicBezTo>
                <a:lnTo>
                  <a:pt x="714" y="3835"/>
                </a:lnTo>
                <a:lnTo>
                  <a:pt x="714" y="4740"/>
                </a:lnTo>
                <a:lnTo>
                  <a:pt x="500" y="4740"/>
                </a:lnTo>
                <a:cubicBezTo>
                  <a:pt x="405" y="4740"/>
                  <a:pt x="333" y="4788"/>
                  <a:pt x="333" y="4883"/>
                </a:cubicBezTo>
                <a:cubicBezTo>
                  <a:pt x="333" y="5002"/>
                  <a:pt x="381" y="5097"/>
                  <a:pt x="500" y="5097"/>
                </a:cubicBezTo>
                <a:lnTo>
                  <a:pt x="714" y="5097"/>
                </a:lnTo>
                <a:lnTo>
                  <a:pt x="714" y="5978"/>
                </a:lnTo>
                <a:lnTo>
                  <a:pt x="500" y="5978"/>
                </a:lnTo>
                <a:cubicBezTo>
                  <a:pt x="405" y="5978"/>
                  <a:pt x="333" y="6050"/>
                  <a:pt x="333" y="6145"/>
                </a:cubicBezTo>
                <a:cubicBezTo>
                  <a:pt x="333" y="6264"/>
                  <a:pt x="381" y="6335"/>
                  <a:pt x="500" y="6335"/>
                </a:cubicBezTo>
                <a:lnTo>
                  <a:pt x="714" y="6335"/>
                </a:lnTo>
                <a:lnTo>
                  <a:pt x="714" y="7240"/>
                </a:lnTo>
                <a:lnTo>
                  <a:pt x="500" y="7240"/>
                </a:lnTo>
                <a:cubicBezTo>
                  <a:pt x="405" y="7240"/>
                  <a:pt x="333" y="7288"/>
                  <a:pt x="333" y="7383"/>
                </a:cubicBezTo>
                <a:cubicBezTo>
                  <a:pt x="333" y="7502"/>
                  <a:pt x="381" y="7598"/>
                  <a:pt x="500" y="7598"/>
                </a:cubicBezTo>
                <a:lnTo>
                  <a:pt x="714" y="7598"/>
                </a:lnTo>
                <a:lnTo>
                  <a:pt x="714" y="8479"/>
                </a:lnTo>
                <a:lnTo>
                  <a:pt x="500" y="8479"/>
                </a:lnTo>
                <a:cubicBezTo>
                  <a:pt x="405" y="8479"/>
                  <a:pt x="333" y="8550"/>
                  <a:pt x="333" y="8645"/>
                </a:cubicBezTo>
                <a:cubicBezTo>
                  <a:pt x="333" y="8765"/>
                  <a:pt x="381" y="8836"/>
                  <a:pt x="500" y="8836"/>
                </a:cubicBezTo>
                <a:lnTo>
                  <a:pt x="714" y="8836"/>
                </a:lnTo>
                <a:lnTo>
                  <a:pt x="714" y="9741"/>
                </a:lnTo>
                <a:lnTo>
                  <a:pt x="500" y="9741"/>
                </a:lnTo>
                <a:cubicBezTo>
                  <a:pt x="405" y="9741"/>
                  <a:pt x="333" y="9789"/>
                  <a:pt x="333" y="9884"/>
                </a:cubicBezTo>
                <a:cubicBezTo>
                  <a:pt x="333" y="10003"/>
                  <a:pt x="381" y="10098"/>
                  <a:pt x="500" y="10098"/>
                </a:cubicBezTo>
                <a:lnTo>
                  <a:pt x="714" y="10098"/>
                </a:lnTo>
                <a:lnTo>
                  <a:pt x="714" y="10717"/>
                </a:lnTo>
                <a:lnTo>
                  <a:pt x="286" y="10717"/>
                </a:lnTo>
                <a:cubicBezTo>
                  <a:pt x="143" y="10717"/>
                  <a:pt x="0" y="10836"/>
                  <a:pt x="0" y="11027"/>
                </a:cubicBezTo>
                <a:lnTo>
                  <a:pt x="0" y="11575"/>
                </a:lnTo>
                <a:cubicBezTo>
                  <a:pt x="0" y="11741"/>
                  <a:pt x="119" y="11884"/>
                  <a:pt x="286" y="11884"/>
                </a:cubicBezTo>
                <a:lnTo>
                  <a:pt x="11598" y="11884"/>
                </a:lnTo>
                <a:cubicBezTo>
                  <a:pt x="11764" y="11884"/>
                  <a:pt x="11907" y="11765"/>
                  <a:pt x="11907" y="11575"/>
                </a:cubicBezTo>
                <a:lnTo>
                  <a:pt x="11907" y="10979"/>
                </a:lnTo>
                <a:cubicBezTo>
                  <a:pt x="11907" y="10813"/>
                  <a:pt x="11764" y="10693"/>
                  <a:pt x="11598" y="10693"/>
                </a:cubicBezTo>
                <a:lnTo>
                  <a:pt x="10383" y="10693"/>
                </a:lnTo>
                <a:cubicBezTo>
                  <a:pt x="10359" y="10646"/>
                  <a:pt x="10288" y="10574"/>
                  <a:pt x="10240" y="10574"/>
                </a:cubicBezTo>
                <a:cubicBezTo>
                  <a:pt x="10169" y="10574"/>
                  <a:pt x="10097" y="10646"/>
                  <a:pt x="10097" y="10693"/>
                </a:cubicBezTo>
                <a:lnTo>
                  <a:pt x="7740" y="10693"/>
                </a:lnTo>
                <a:lnTo>
                  <a:pt x="7740" y="10455"/>
                </a:lnTo>
                <a:cubicBezTo>
                  <a:pt x="7740" y="10360"/>
                  <a:pt x="7644" y="10289"/>
                  <a:pt x="7549" y="10289"/>
                </a:cubicBezTo>
                <a:cubicBezTo>
                  <a:pt x="7478" y="10289"/>
                  <a:pt x="7383" y="10360"/>
                  <a:pt x="7383" y="10455"/>
                </a:cubicBezTo>
                <a:lnTo>
                  <a:pt x="7383" y="10693"/>
                </a:lnTo>
                <a:lnTo>
                  <a:pt x="5454" y="10693"/>
                </a:lnTo>
                <a:cubicBezTo>
                  <a:pt x="5358" y="10693"/>
                  <a:pt x="5263" y="10765"/>
                  <a:pt x="5263" y="10836"/>
                </a:cubicBezTo>
                <a:cubicBezTo>
                  <a:pt x="5263" y="10955"/>
                  <a:pt x="5311" y="11051"/>
                  <a:pt x="5454" y="11051"/>
                </a:cubicBezTo>
                <a:lnTo>
                  <a:pt x="11574" y="11051"/>
                </a:lnTo>
                <a:lnTo>
                  <a:pt x="11574" y="11527"/>
                </a:lnTo>
                <a:lnTo>
                  <a:pt x="381" y="11527"/>
                </a:lnTo>
                <a:lnTo>
                  <a:pt x="381" y="11051"/>
                </a:lnTo>
                <a:lnTo>
                  <a:pt x="4596" y="11051"/>
                </a:lnTo>
                <a:cubicBezTo>
                  <a:pt x="4691" y="11051"/>
                  <a:pt x="4787" y="11003"/>
                  <a:pt x="4787" y="10908"/>
                </a:cubicBezTo>
                <a:cubicBezTo>
                  <a:pt x="4787" y="10789"/>
                  <a:pt x="4739" y="10693"/>
                  <a:pt x="4596" y="10693"/>
                </a:cubicBezTo>
                <a:lnTo>
                  <a:pt x="4120" y="10693"/>
                </a:lnTo>
                <a:lnTo>
                  <a:pt x="4120" y="10646"/>
                </a:lnTo>
                <a:cubicBezTo>
                  <a:pt x="4120" y="10551"/>
                  <a:pt x="4048" y="10455"/>
                  <a:pt x="3953" y="10455"/>
                </a:cubicBezTo>
                <a:cubicBezTo>
                  <a:pt x="3858" y="10455"/>
                  <a:pt x="3763" y="10551"/>
                  <a:pt x="3763" y="10646"/>
                </a:cubicBezTo>
                <a:lnTo>
                  <a:pt x="3763" y="10693"/>
                </a:lnTo>
                <a:lnTo>
                  <a:pt x="2548" y="10693"/>
                </a:lnTo>
                <a:lnTo>
                  <a:pt x="2548" y="10670"/>
                </a:lnTo>
                <a:cubicBezTo>
                  <a:pt x="2548" y="10574"/>
                  <a:pt x="2501" y="10479"/>
                  <a:pt x="2405" y="10479"/>
                </a:cubicBezTo>
                <a:cubicBezTo>
                  <a:pt x="2286" y="10479"/>
                  <a:pt x="2191" y="10551"/>
                  <a:pt x="2191" y="10670"/>
                </a:cubicBezTo>
                <a:lnTo>
                  <a:pt x="2191" y="10693"/>
                </a:lnTo>
                <a:lnTo>
                  <a:pt x="1072" y="10693"/>
                </a:lnTo>
                <a:lnTo>
                  <a:pt x="1072" y="191"/>
                </a:lnTo>
                <a:cubicBezTo>
                  <a:pt x="1072" y="96"/>
                  <a:pt x="1000" y="1"/>
                  <a:pt x="9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66" name="Google Shape;14010;p27">
            <a:extLst>
              <a:ext uri="{FF2B5EF4-FFF2-40B4-BE49-F238E27FC236}">
                <a16:creationId xmlns:a16="http://schemas.microsoft.com/office/drawing/2014/main" id="{322F14F7-E4F5-1363-6663-86FF2C29AB1B}"/>
              </a:ext>
            </a:extLst>
          </p:cNvPr>
          <p:cNvGrpSpPr/>
          <p:nvPr/>
        </p:nvGrpSpPr>
        <p:grpSpPr>
          <a:xfrm>
            <a:off x="6491692" y="4582165"/>
            <a:ext cx="723460" cy="717838"/>
            <a:chOff x="3654238" y="2368833"/>
            <a:chExt cx="302475" cy="300125"/>
          </a:xfrm>
        </p:grpSpPr>
        <p:sp>
          <p:nvSpPr>
            <p:cNvPr id="167" name="Google Shape;14011;p27">
              <a:extLst>
                <a:ext uri="{FF2B5EF4-FFF2-40B4-BE49-F238E27FC236}">
                  <a16:creationId xmlns:a16="http://schemas.microsoft.com/office/drawing/2014/main" id="{DE651B1A-5BD5-A7AA-276A-DA2FF75DC0D8}"/>
                </a:ext>
              </a:extLst>
            </p:cNvPr>
            <p:cNvSpPr/>
            <p:nvPr/>
          </p:nvSpPr>
          <p:spPr>
            <a:xfrm>
              <a:off x="3654238" y="2368833"/>
              <a:ext cx="302475" cy="300125"/>
            </a:xfrm>
            <a:custGeom>
              <a:avLst/>
              <a:gdLst/>
              <a:ahLst/>
              <a:cxnLst/>
              <a:rect l="l" t="t" r="r" b="b"/>
              <a:pathLst>
                <a:path w="12099" h="12005" extrusionOk="0">
                  <a:moveTo>
                    <a:pt x="9550" y="407"/>
                  </a:moveTo>
                  <a:cubicBezTo>
                    <a:pt x="9717" y="407"/>
                    <a:pt x="9908" y="455"/>
                    <a:pt x="10074" y="478"/>
                  </a:cubicBezTo>
                  <a:cubicBezTo>
                    <a:pt x="10622" y="621"/>
                    <a:pt x="11051" y="955"/>
                    <a:pt x="11336" y="1455"/>
                  </a:cubicBezTo>
                  <a:cubicBezTo>
                    <a:pt x="11598" y="1931"/>
                    <a:pt x="11694" y="2503"/>
                    <a:pt x="11527" y="3027"/>
                  </a:cubicBezTo>
                  <a:cubicBezTo>
                    <a:pt x="11384" y="3574"/>
                    <a:pt x="11051" y="4027"/>
                    <a:pt x="10551" y="4289"/>
                  </a:cubicBezTo>
                  <a:cubicBezTo>
                    <a:pt x="10217" y="4455"/>
                    <a:pt x="9908" y="4551"/>
                    <a:pt x="9550" y="4551"/>
                  </a:cubicBezTo>
                  <a:cubicBezTo>
                    <a:pt x="9145" y="3598"/>
                    <a:pt x="8383" y="2860"/>
                    <a:pt x="7431" y="2479"/>
                  </a:cubicBezTo>
                  <a:lnTo>
                    <a:pt x="7526" y="1931"/>
                  </a:lnTo>
                  <a:cubicBezTo>
                    <a:pt x="7669" y="1407"/>
                    <a:pt x="8002" y="955"/>
                    <a:pt x="8502" y="693"/>
                  </a:cubicBezTo>
                  <a:cubicBezTo>
                    <a:pt x="8836" y="502"/>
                    <a:pt x="9193" y="407"/>
                    <a:pt x="9550" y="407"/>
                  </a:cubicBezTo>
                  <a:close/>
                  <a:moveTo>
                    <a:pt x="2525" y="7408"/>
                  </a:moveTo>
                  <a:cubicBezTo>
                    <a:pt x="2906" y="8361"/>
                    <a:pt x="3668" y="9147"/>
                    <a:pt x="4621" y="9528"/>
                  </a:cubicBezTo>
                  <a:cubicBezTo>
                    <a:pt x="4597" y="10647"/>
                    <a:pt x="3668" y="11576"/>
                    <a:pt x="2549" y="11576"/>
                  </a:cubicBezTo>
                  <a:cubicBezTo>
                    <a:pt x="1382" y="11576"/>
                    <a:pt x="453" y="10647"/>
                    <a:pt x="453" y="9480"/>
                  </a:cubicBezTo>
                  <a:cubicBezTo>
                    <a:pt x="453" y="8361"/>
                    <a:pt x="1382" y="7432"/>
                    <a:pt x="2525" y="7408"/>
                  </a:cubicBezTo>
                  <a:close/>
                  <a:moveTo>
                    <a:pt x="6026" y="2527"/>
                  </a:moveTo>
                  <a:cubicBezTo>
                    <a:pt x="7931" y="2527"/>
                    <a:pt x="9479" y="4074"/>
                    <a:pt x="9479" y="5980"/>
                  </a:cubicBezTo>
                  <a:cubicBezTo>
                    <a:pt x="9479" y="6932"/>
                    <a:pt x="9074" y="7885"/>
                    <a:pt x="8360" y="8552"/>
                  </a:cubicBezTo>
                  <a:cubicBezTo>
                    <a:pt x="8288" y="8599"/>
                    <a:pt x="8264" y="8718"/>
                    <a:pt x="8360" y="8790"/>
                  </a:cubicBezTo>
                  <a:cubicBezTo>
                    <a:pt x="8386" y="8816"/>
                    <a:pt x="8433" y="8835"/>
                    <a:pt x="8483" y="8835"/>
                  </a:cubicBezTo>
                  <a:cubicBezTo>
                    <a:pt x="8524" y="8835"/>
                    <a:pt x="8566" y="8822"/>
                    <a:pt x="8598" y="8790"/>
                  </a:cubicBezTo>
                  <a:cubicBezTo>
                    <a:pt x="9003" y="8385"/>
                    <a:pt x="9336" y="7909"/>
                    <a:pt x="9550" y="7408"/>
                  </a:cubicBezTo>
                  <a:cubicBezTo>
                    <a:pt x="9908" y="7408"/>
                    <a:pt x="10217" y="7504"/>
                    <a:pt x="10551" y="7670"/>
                  </a:cubicBezTo>
                  <a:cubicBezTo>
                    <a:pt x="11027" y="7956"/>
                    <a:pt x="11384" y="8385"/>
                    <a:pt x="11527" y="8933"/>
                  </a:cubicBezTo>
                  <a:cubicBezTo>
                    <a:pt x="11694" y="9480"/>
                    <a:pt x="11622" y="10052"/>
                    <a:pt x="11336" y="10528"/>
                  </a:cubicBezTo>
                  <a:cubicBezTo>
                    <a:pt x="11051" y="11004"/>
                    <a:pt x="10622" y="11362"/>
                    <a:pt x="10074" y="11528"/>
                  </a:cubicBezTo>
                  <a:cubicBezTo>
                    <a:pt x="9909" y="11573"/>
                    <a:pt x="9740" y="11595"/>
                    <a:pt x="9570" y="11595"/>
                  </a:cubicBezTo>
                  <a:cubicBezTo>
                    <a:pt x="9200" y="11595"/>
                    <a:pt x="8829" y="11493"/>
                    <a:pt x="8502" y="11314"/>
                  </a:cubicBezTo>
                  <a:cubicBezTo>
                    <a:pt x="8026" y="11052"/>
                    <a:pt x="7669" y="10600"/>
                    <a:pt x="7526" y="10052"/>
                  </a:cubicBezTo>
                  <a:cubicBezTo>
                    <a:pt x="7455" y="9885"/>
                    <a:pt x="7455" y="9742"/>
                    <a:pt x="7455" y="9552"/>
                  </a:cubicBezTo>
                  <a:cubicBezTo>
                    <a:pt x="7645" y="9504"/>
                    <a:pt x="7788" y="9409"/>
                    <a:pt x="7931" y="9314"/>
                  </a:cubicBezTo>
                  <a:cubicBezTo>
                    <a:pt x="8026" y="9266"/>
                    <a:pt x="8050" y="9171"/>
                    <a:pt x="8002" y="9075"/>
                  </a:cubicBezTo>
                  <a:cubicBezTo>
                    <a:pt x="7959" y="9018"/>
                    <a:pt x="7907" y="8986"/>
                    <a:pt x="7857" y="8986"/>
                  </a:cubicBezTo>
                  <a:cubicBezTo>
                    <a:pt x="7824" y="8986"/>
                    <a:pt x="7792" y="9000"/>
                    <a:pt x="7764" y="9028"/>
                  </a:cubicBezTo>
                  <a:cubicBezTo>
                    <a:pt x="7217" y="9314"/>
                    <a:pt x="6645" y="9456"/>
                    <a:pt x="6026" y="9456"/>
                  </a:cubicBezTo>
                  <a:cubicBezTo>
                    <a:pt x="4121" y="9456"/>
                    <a:pt x="2573" y="7909"/>
                    <a:pt x="2573" y="6003"/>
                  </a:cubicBezTo>
                  <a:cubicBezTo>
                    <a:pt x="2573" y="4098"/>
                    <a:pt x="4121" y="2527"/>
                    <a:pt x="6026" y="2527"/>
                  </a:cubicBezTo>
                  <a:close/>
                  <a:moveTo>
                    <a:pt x="9487" y="0"/>
                  </a:moveTo>
                  <a:cubicBezTo>
                    <a:pt x="9070" y="0"/>
                    <a:pt x="8664" y="117"/>
                    <a:pt x="8288" y="336"/>
                  </a:cubicBezTo>
                  <a:cubicBezTo>
                    <a:pt x="7717" y="645"/>
                    <a:pt x="7336" y="1169"/>
                    <a:pt x="7169" y="1812"/>
                  </a:cubicBezTo>
                  <a:cubicBezTo>
                    <a:pt x="7121" y="2003"/>
                    <a:pt x="7097" y="2145"/>
                    <a:pt x="7074" y="2312"/>
                  </a:cubicBezTo>
                  <a:cubicBezTo>
                    <a:pt x="6740" y="2217"/>
                    <a:pt x="6383" y="2169"/>
                    <a:pt x="6002" y="2169"/>
                  </a:cubicBezTo>
                  <a:cubicBezTo>
                    <a:pt x="5645" y="2169"/>
                    <a:pt x="5240" y="2217"/>
                    <a:pt x="4930" y="2312"/>
                  </a:cubicBezTo>
                  <a:cubicBezTo>
                    <a:pt x="4930" y="2050"/>
                    <a:pt x="4859" y="1812"/>
                    <a:pt x="4764" y="1574"/>
                  </a:cubicBezTo>
                  <a:cubicBezTo>
                    <a:pt x="4745" y="1501"/>
                    <a:pt x="4672" y="1470"/>
                    <a:pt x="4595" y="1470"/>
                  </a:cubicBezTo>
                  <a:cubicBezTo>
                    <a:pt x="4572" y="1470"/>
                    <a:pt x="4548" y="1473"/>
                    <a:pt x="4525" y="1479"/>
                  </a:cubicBezTo>
                  <a:cubicBezTo>
                    <a:pt x="4454" y="1503"/>
                    <a:pt x="4406" y="1622"/>
                    <a:pt x="4454" y="1717"/>
                  </a:cubicBezTo>
                  <a:cubicBezTo>
                    <a:pt x="4525" y="1955"/>
                    <a:pt x="4597" y="2217"/>
                    <a:pt x="4597" y="2479"/>
                  </a:cubicBezTo>
                  <a:cubicBezTo>
                    <a:pt x="3644" y="2860"/>
                    <a:pt x="2858" y="3598"/>
                    <a:pt x="2477" y="4551"/>
                  </a:cubicBezTo>
                  <a:cubicBezTo>
                    <a:pt x="2311" y="4551"/>
                    <a:pt x="2144" y="4527"/>
                    <a:pt x="1977" y="4503"/>
                  </a:cubicBezTo>
                  <a:cubicBezTo>
                    <a:pt x="1430" y="4336"/>
                    <a:pt x="1001" y="4027"/>
                    <a:pt x="715" y="3503"/>
                  </a:cubicBezTo>
                  <a:cubicBezTo>
                    <a:pt x="453" y="3027"/>
                    <a:pt x="358" y="2479"/>
                    <a:pt x="525" y="1931"/>
                  </a:cubicBezTo>
                  <a:cubicBezTo>
                    <a:pt x="668" y="1383"/>
                    <a:pt x="1001" y="955"/>
                    <a:pt x="1501" y="693"/>
                  </a:cubicBezTo>
                  <a:cubicBezTo>
                    <a:pt x="1833" y="508"/>
                    <a:pt x="2198" y="417"/>
                    <a:pt x="2558" y="417"/>
                  </a:cubicBezTo>
                  <a:cubicBezTo>
                    <a:pt x="3128" y="417"/>
                    <a:pt x="3688" y="645"/>
                    <a:pt x="4097" y="1098"/>
                  </a:cubicBezTo>
                  <a:cubicBezTo>
                    <a:pt x="4124" y="1125"/>
                    <a:pt x="4176" y="1153"/>
                    <a:pt x="4228" y="1153"/>
                  </a:cubicBezTo>
                  <a:cubicBezTo>
                    <a:pt x="4266" y="1153"/>
                    <a:pt x="4305" y="1138"/>
                    <a:pt x="4335" y="1098"/>
                  </a:cubicBezTo>
                  <a:cubicBezTo>
                    <a:pt x="4383" y="1050"/>
                    <a:pt x="4406" y="931"/>
                    <a:pt x="4335" y="860"/>
                  </a:cubicBezTo>
                  <a:cubicBezTo>
                    <a:pt x="3978" y="431"/>
                    <a:pt x="3454" y="169"/>
                    <a:pt x="2930" y="97"/>
                  </a:cubicBezTo>
                  <a:cubicBezTo>
                    <a:pt x="2787" y="74"/>
                    <a:pt x="2644" y="62"/>
                    <a:pt x="2503" y="62"/>
                  </a:cubicBezTo>
                  <a:cubicBezTo>
                    <a:pt x="2080" y="62"/>
                    <a:pt x="1674" y="169"/>
                    <a:pt x="1334" y="383"/>
                  </a:cubicBezTo>
                  <a:cubicBezTo>
                    <a:pt x="763" y="717"/>
                    <a:pt x="382" y="1217"/>
                    <a:pt x="191" y="1884"/>
                  </a:cubicBezTo>
                  <a:cubicBezTo>
                    <a:pt x="1" y="2503"/>
                    <a:pt x="96" y="3146"/>
                    <a:pt x="429" y="3717"/>
                  </a:cubicBezTo>
                  <a:cubicBezTo>
                    <a:pt x="763" y="4289"/>
                    <a:pt x="1263" y="4670"/>
                    <a:pt x="1930" y="4860"/>
                  </a:cubicBezTo>
                  <a:cubicBezTo>
                    <a:pt x="2073" y="4884"/>
                    <a:pt x="2239" y="4908"/>
                    <a:pt x="2406" y="4932"/>
                  </a:cubicBezTo>
                  <a:cubicBezTo>
                    <a:pt x="2287" y="5289"/>
                    <a:pt x="2239" y="5646"/>
                    <a:pt x="2239" y="6027"/>
                  </a:cubicBezTo>
                  <a:cubicBezTo>
                    <a:pt x="2239" y="6432"/>
                    <a:pt x="2311" y="6789"/>
                    <a:pt x="2406" y="7099"/>
                  </a:cubicBezTo>
                  <a:cubicBezTo>
                    <a:pt x="1120" y="7194"/>
                    <a:pt x="144" y="8242"/>
                    <a:pt x="144" y="9528"/>
                  </a:cubicBezTo>
                  <a:cubicBezTo>
                    <a:pt x="144" y="10862"/>
                    <a:pt x="1239" y="11957"/>
                    <a:pt x="2573" y="11957"/>
                  </a:cubicBezTo>
                  <a:cubicBezTo>
                    <a:pt x="3859" y="11957"/>
                    <a:pt x="4930" y="10957"/>
                    <a:pt x="4978" y="9695"/>
                  </a:cubicBezTo>
                  <a:cubicBezTo>
                    <a:pt x="5311" y="9790"/>
                    <a:pt x="5692" y="9838"/>
                    <a:pt x="6050" y="9838"/>
                  </a:cubicBezTo>
                  <a:cubicBezTo>
                    <a:pt x="6407" y="9838"/>
                    <a:pt x="6764" y="9790"/>
                    <a:pt x="7121" y="9695"/>
                  </a:cubicBezTo>
                  <a:cubicBezTo>
                    <a:pt x="7121" y="9838"/>
                    <a:pt x="7169" y="10028"/>
                    <a:pt x="7217" y="10171"/>
                  </a:cubicBezTo>
                  <a:cubicBezTo>
                    <a:pt x="7407" y="10814"/>
                    <a:pt x="7788" y="11338"/>
                    <a:pt x="8360" y="11671"/>
                  </a:cubicBezTo>
                  <a:cubicBezTo>
                    <a:pt x="8741" y="11862"/>
                    <a:pt x="9145" y="12005"/>
                    <a:pt x="9574" y="12005"/>
                  </a:cubicBezTo>
                  <a:cubicBezTo>
                    <a:pt x="9788" y="12005"/>
                    <a:pt x="9979" y="11957"/>
                    <a:pt x="10193" y="11909"/>
                  </a:cubicBezTo>
                  <a:cubicBezTo>
                    <a:pt x="10813" y="11719"/>
                    <a:pt x="11360" y="11338"/>
                    <a:pt x="11694" y="10766"/>
                  </a:cubicBezTo>
                  <a:cubicBezTo>
                    <a:pt x="12003" y="10219"/>
                    <a:pt x="12098" y="9552"/>
                    <a:pt x="11932" y="8933"/>
                  </a:cubicBezTo>
                  <a:cubicBezTo>
                    <a:pt x="11717" y="8242"/>
                    <a:pt x="11289" y="7694"/>
                    <a:pt x="10741" y="7385"/>
                  </a:cubicBezTo>
                  <a:cubicBezTo>
                    <a:pt x="10408" y="7194"/>
                    <a:pt x="10050" y="7075"/>
                    <a:pt x="9669" y="7051"/>
                  </a:cubicBezTo>
                  <a:cubicBezTo>
                    <a:pt x="9741" y="6694"/>
                    <a:pt x="9812" y="6337"/>
                    <a:pt x="9812" y="5980"/>
                  </a:cubicBezTo>
                  <a:cubicBezTo>
                    <a:pt x="9812" y="5599"/>
                    <a:pt x="9741" y="5241"/>
                    <a:pt x="9669" y="4884"/>
                  </a:cubicBezTo>
                  <a:cubicBezTo>
                    <a:pt x="10003" y="4860"/>
                    <a:pt x="10408" y="4765"/>
                    <a:pt x="10741" y="4551"/>
                  </a:cubicBezTo>
                  <a:cubicBezTo>
                    <a:pt x="11289" y="4217"/>
                    <a:pt x="11694" y="3717"/>
                    <a:pt x="11860" y="3074"/>
                  </a:cubicBezTo>
                  <a:cubicBezTo>
                    <a:pt x="12051" y="2431"/>
                    <a:pt x="11956" y="1788"/>
                    <a:pt x="11622" y="1217"/>
                  </a:cubicBezTo>
                  <a:cubicBezTo>
                    <a:pt x="11289" y="645"/>
                    <a:pt x="10789" y="264"/>
                    <a:pt x="10146" y="97"/>
                  </a:cubicBezTo>
                  <a:cubicBezTo>
                    <a:pt x="9925" y="32"/>
                    <a:pt x="9704" y="0"/>
                    <a:pt x="94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8" name="Google Shape;14012;p27">
              <a:extLst>
                <a:ext uri="{FF2B5EF4-FFF2-40B4-BE49-F238E27FC236}">
                  <a16:creationId xmlns:a16="http://schemas.microsoft.com/office/drawing/2014/main" id="{5984D5DF-DDBC-1C29-33E9-4C6F30A07454}"/>
                </a:ext>
              </a:extLst>
            </p:cNvPr>
            <p:cNvSpPr/>
            <p:nvPr/>
          </p:nvSpPr>
          <p:spPr>
            <a:xfrm>
              <a:off x="3863813" y="24165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0"/>
                  </a:moveTo>
                  <a:cubicBezTo>
                    <a:pt x="119" y="0"/>
                    <a:pt x="48" y="48"/>
                    <a:pt x="24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15" y="358"/>
                    <a:pt x="2310" y="262"/>
                    <a:pt x="2287" y="143"/>
                  </a:cubicBezTo>
                  <a:cubicBezTo>
                    <a:pt x="2263" y="48"/>
                    <a:pt x="2168" y="0"/>
                    <a:pt x="20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9" name="Google Shape;14013;p27">
              <a:extLst>
                <a:ext uri="{FF2B5EF4-FFF2-40B4-BE49-F238E27FC236}">
                  <a16:creationId xmlns:a16="http://schemas.microsoft.com/office/drawing/2014/main" id="{35F8009E-4EEF-5465-FDB8-58014ACB3BF7}"/>
                </a:ext>
              </a:extLst>
            </p:cNvPr>
            <p:cNvSpPr/>
            <p:nvPr/>
          </p:nvSpPr>
          <p:spPr>
            <a:xfrm>
              <a:off x="38816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120" y="1"/>
                    <a:pt x="48" y="72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120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0" name="Google Shape;14014;p27">
              <a:extLst>
                <a:ext uri="{FF2B5EF4-FFF2-40B4-BE49-F238E27FC236}">
                  <a16:creationId xmlns:a16="http://schemas.microsoft.com/office/drawing/2014/main" id="{33F29F27-BFE0-A0F9-56FC-F132D2D1A343}"/>
                </a:ext>
              </a:extLst>
            </p:cNvPr>
            <p:cNvSpPr/>
            <p:nvPr/>
          </p:nvSpPr>
          <p:spPr>
            <a:xfrm>
              <a:off x="3688188" y="2610583"/>
              <a:ext cx="57775" cy="8975"/>
            </a:xfrm>
            <a:custGeom>
              <a:avLst/>
              <a:gdLst/>
              <a:ahLst/>
              <a:cxnLst/>
              <a:rect l="l" t="t" r="r" b="b"/>
              <a:pathLst>
                <a:path w="2311" h="359" extrusionOk="0">
                  <a:moveTo>
                    <a:pt x="214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95" y="310"/>
                    <a:pt x="143" y="358"/>
                    <a:pt x="238" y="358"/>
                  </a:cubicBezTo>
                  <a:lnTo>
                    <a:pt x="2120" y="358"/>
                  </a:lnTo>
                  <a:cubicBezTo>
                    <a:pt x="2191" y="358"/>
                    <a:pt x="2263" y="310"/>
                    <a:pt x="2286" y="215"/>
                  </a:cubicBezTo>
                  <a:cubicBezTo>
                    <a:pt x="2310" y="96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1" name="Google Shape;14015;p27">
              <a:extLst>
                <a:ext uri="{FF2B5EF4-FFF2-40B4-BE49-F238E27FC236}">
                  <a16:creationId xmlns:a16="http://schemas.microsoft.com/office/drawing/2014/main" id="{B1123056-CE4B-86BB-ED8C-F90E4013795A}"/>
                </a:ext>
              </a:extLst>
            </p:cNvPr>
            <p:cNvSpPr/>
            <p:nvPr/>
          </p:nvSpPr>
          <p:spPr>
            <a:xfrm>
              <a:off x="3689363" y="25921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3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358" y="358"/>
                  </a:lnTo>
                  <a:cubicBezTo>
                    <a:pt x="1430" y="358"/>
                    <a:pt x="1501" y="286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2" name="Google Shape;14016;p27">
              <a:extLst>
                <a:ext uri="{FF2B5EF4-FFF2-40B4-BE49-F238E27FC236}">
                  <a16:creationId xmlns:a16="http://schemas.microsoft.com/office/drawing/2014/main" id="{F09D504A-B0A5-1455-4D4A-345AFC0104D3}"/>
                </a:ext>
              </a:extLst>
            </p:cNvPr>
            <p:cNvSpPr/>
            <p:nvPr/>
          </p:nvSpPr>
          <p:spPr>
            <a:xfrm>
              <a:off x="3863813" y="2611183"/>
              <a:ext cx="57175" cy="8950"/>
            </a:xfrm>
            <a:custGeom>
              <a:avLst/>
              <a:gdLst/>
              <a:ahLst/>
              <a:cxnLst/>
              <a:rect l="l" t="t" r="r" b="b"/>
              <a:pathLst>
                <a:path w="2287" h="358" extrusionOk="0">
                  <a:moveTo>
                    <a:pt x="215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072" y="358"/>
                  </a:lnTo>
                  <a:cubicBezTo>
                    <a:pt x="2168" y="358"/>
                    <a:pt x="2239" y="310"/>
                    <a:pt x="2263" y="215"/>
                  </a:cubicBezTo>
                  <a:cubicBezTo>
                    <a:pt x="2287" y="96"/>
                    <a:pt x="2191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3" name="Google Shape;14017;p27">
              <a:extLst>
                <a:ext uri="{FF2B5EF4-FFF2-40B4-BE49-F238E27FC236}">
                  <a16:creationId xmlns:a16="http://schemas.microsoft.com/office/drawing/2014/main" id="{4034FB83-B218-BFA9-2E65-64657ED7D5A7}"/>
                </a:ext>
              </a:extLst>
            </p:cNvPr>
            <p:cNvSpPr/>
            <p:nvPr/>
          </p:nvSpPr>
          <p:spPr>
            <a:xfrm>
              <a:off x="3881663" y="2592733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0"/>
                  </a:moveTo>
                  <a:cubicBezTo>
                    <a:pt x="120" y="0"/>
                    <a:pt x="48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4" name="Google Shape;14018;p27">
              <a:extLst>
                <a:ext uri="{FF2B5EF4-FFF2-40B4-BE49-F238E27FC236}">
                  <a16:creationId xmlns:a16="http://schemas.microsoft.com/office/drawing/2014/main" id="{3EBBA914-833C-0C15-A8CF-A138B36162A2}"/>
                </a:ext>
              </a:extLst>
            </p:cNvPr>
            <p:cNvSpPr/>
            <p:nvPr/>
          </p:nvSpPr>
          <p:spPr>
            <a:xfrm>
              <a:off x="3759613" y="2491508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72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311"/>
                    <a:pt x="3597" y="215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5" name="Google Shape;14019;p27">
              <a:extLst>
                <a:ext uri="{FF2B5EF4-FFF2-40B4-BE49-F238E27FC236}">
                  <a16:creationId xmlns:a16="http://schemas.microsoft.com/office/drawing/2014/main" id="{4CDCAAC1-C091-0083-1395-3C3C700CA6F6}"/>
                </a:ext>
              </a:extLst>
            </p:cNvPr>
            <p:cNvSpPr/>
            <p:nvPr/>
          </p:nvSpPr>
          <p:spPr>
            <a:xfrm>
              <a:off x="3759613" y="2514133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49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287"/>
                    <a:pt x="3597" y="191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6" name="Google Shape;14020;p27">
              <a:extLst>
                <a:ext uri="{FF2B5EF4-FFF2-40B4-BE49-F238E27FC236}">
                  <a16:creationId xmlns:a16="http://schemas.microsoft.com/office/drawing/2014/main" id="{02C32844-25D3-320F-1634-F27675200FA7}"/>
                </a:ext>
              </a:extLst>
            </p:cNvPr>
            <p:cNvSpPr/>
            <p:nvPr/>
          </p:nvSpPr>
          <p:spPr>
            <a:xfrm>
              <a:off x="3779863" y="2536758"/>
              <a:ext cx="50625" cy="8975"/>
            </a:xfrm>
            <a:custGeom>
              <a:avLst/>
              <a:gdLst/>
              <a:ahLst/>
              <a:cxnLst/>
              <a:rect l="l" t="t" r="r" b="b"/>
              <a:pathLst>
                <a:path w="2025" h="359" extrusionOk="0">
                  <a:moveTo>
                    <a:pt x="191" y="1"/>
                  </a:moveTo>
                  <a:cubicBezTo>
                    <a:pt x="120" y="1"/>
                    <a:pt x="48" y="72"/>
                    <a:pt x="24" y="168"/>
                  </a:cubicBezTo>
                  <a:cubicBezTo>
                    <a:pt x="1" y="287"/>
                    <a:pt x="72" y="358"/>
                    <a:pt x="191" y="358"/>
                  </a:cubicBezTo>
                  <a:lnTo>
                    <a:pt x="1810" y="358"/>
                  </a:lnTo>
                  <a:cubicBezTo>
                    <a:pt x="1906" y="358"/>
                    <a:pt x="1953" y="310"/>
                    <a:pt x="1977" y="215"/>
                  </a:cubicBezTo>
                  <a:cubicBezTo>
                    <a:pt x="2025" y="96"/>
                    <a:pt x="1930" y="1"/>
                    <a:pt x="18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7" name="Google Shape;14021;p27">
              <a:extLst>
                <a:ext uri="{FF2B5EF4-FFF2-40B4-BE49-F238E27FC236}">
                  <a16:creationId xmlns:a16="http://schemas.microsoft.com/office/drawing/2014/main" id="{9F95A2A8-4CDD-24D0-7F1A-F17E49CF5BB0}"/>
                </a:ext>
              </a:extLst>
            </p:cNvPr>
            <p:cNvSpPr/>
            <p:nvPr/>
          </p:nvSpPr>
          <p:spPr>
            <a:xfrm>
              <a:off x="3689363" y="2416508"/>
              <a:ext cx="58375" cy="8950"/>
            </a:xfrm>
            <a:custGeom>
              <a:avLst/>
              <a:gdLst/>
              <a:ahLst/>
              <a:cxnLst/>
              <a:rect l="l" t="t" r="r" b="b"/>
              <a:pathLst>
                <a:path w="2335" h="358" extrusionOk="0">
                  <a:moveTo>
                    <a:pt x="215" y="0"/>
                  </a:moveTo>
                  <a:cubicBezTo>
                    <a:pt x="120" y="0"/>
                    <a:pt x="72" y="48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39" y="358"/>
                    <a:pt x="2335" y="262"/>
                    <a:pt x="2311" y="143"/>
                  </a:cubicBezTo>
                  <a:cubicBezTo>
                    <a:pt x="2239" y="48"/>
                    <a:pt x="2144" y="0"/>
                    <a:pt x="20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8" name="Google Shape;14022;p27">
              <a:extLst>
                <a:ext uri="{FF2B5EF4-FFF2-40B4-BE49-F238E27FC236}">
                  <a16:creationId xmlns:a16="http://schemas.microsoft.com/office/drawing/2014/main" id="{06CFCBC0-DCBE-CD34-707C-77E1DA582241}"/>
                </a:ext>
              </a:extLst>
            </p:cNvPr>
            <p:cNvSpPr/>
            <p:nvPr/>
          </p:nvSpPr>
          <p:spPr>
            <a:xfrm>
              <a:off x="36887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96" y="1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82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501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79" name="Google Shape;14023;p27">
            <a:extLst>
              <a:ext uri="{FF2B5EF4-FFF2-40B4-BE49-F238E27FC236}">
                <a16:creationId xmlns:a16="http://schemas.microsoft.com/office/drawing/2014/main" id="{1EF8D384-124E-D7E1-E1FA-1896E6DC6825}"/>
              </a:ext>
            </a:extLst>
          </p:cNvPr>
          <p:cNvGrpSpPr/>
          <p:nvPr/>
        </p:nvGrpSpPr>
        <p:grpSpPr>
          <a:xfrm>
            <a:off x="5088997" y="4582104"/>
            <a:ext cx="706358" cy="710664"/>
            <a:chOff x="3195213" y="2368808"/>
            <a:chExt cx="295325" cy="297125"/>
          </a:xfrm>
        </p:grpSpPr>
        <p:sp>
          <p:nvSpPr>
            <p:cNvPr id="180" name="Google Shape;14024;p27">
              <a:extLst>
                <a:ext uri="{FF2B5EF4-FFF2-40B4-BE49-F238E27FC236}">
                  <a16:creationId xmlns:a16="http://schemas.microsoft.com/office/drawing/2014/main" id="{45669A42-02DC-3D61-81B5-D4D639849D2F}"/>
                </a:ext>
              </a:extLst>
            </p:cNvPr>
            <p:cNvSpPr/>
            <p:nvPr/>
          </p:nvSpPr>
          <p:spPr>
            <a:xfrm>
              <a:off x="3312513" y="2401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286"/>
                    <a:pt x="5644" y="191"/>
                  </a:cubicBezTo>
                  <a:cubicBezTo>
                    <a:pt x="5644" y="72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1" name="Google Shape;14025;p27">
              <a:extLst>
                <a:ext uri="{FF2B5EF4-FFF2-40B4-BE49-F238E27FC236}">
                  <a16:creationId xmlns:a16="http://schemas.microsoft.com/office/drawing/2014/main" id="{584456F9-ADC0-9490-8BAD-9AD899F31B21}"/>
                </a:ext>
              </a:extLst>
            </p:cNvPr>
            <p:cNvSpPr/>
            <p:nvPr/>
          </p:nvSpPr>
          <p:spPr>
            <a:xfrm>
              <a:off x="3312513" y="241948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6"/>
                    <a:pt x="5644" y="215"/>
                  </a:cubicBezTo>
                  <a:cubicBezTo>
                    <a:pt x="5644" y="96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2" name="Google Shape;14026;p27">
              <a:extLst>
                <a:ext uri="{FF2B5EF4-FFF2-40B4-BE49-F238E27FC236}">
                  <a16:creationId xmlns:a16="http://schemas.microsoft.com/office/drawing/2014/main" id="{0D7CBE6F-7A93-2C16-709F-15E3FA75421A}"/>
                </a:ext>
              </a:extLst>
            </p:cNvPr>
            <p:cNvSpPr/>
            <p:nvPr/>
          </p:nvSpPr>
          <p:spPr>
            <a:xfrm>
              <a:off x="3195813" y="2368808"/>
              <a:ext cx="294125" cy="90575"/>
            </a:xfrm>
            <a:custGeom>
              <a:avLst/>
              <a:gdLst/>
              <a:ahLst/>
              <a:cxnLst/>
              <a:rect l="l" t="t" r="r" b="b"/>
              <a:pathLst>
                <a:path w="11765" h="3623" extrusionOk="0">
                  <a:moveTo>
                    <a:pt x="1858" y="384"/>
                  </a:moveTo>
                  <a:cubicBezTo>
                    <a:pt x="2668" y="384"/>
                    <a:pt x="3311" y="1051"/>
                    <a:pt x="3311" y="1837"/>
                  </a:cubicBezTo>
                  <a:cubicBezTo>
                    <a:pt x="3311" y="2647"/>
                    <a:pt x="2668" y="3313"/>
                    <a:pt x="1858" y="3313"/>
                  </a:cubicBezTo>
                  <a:cubicBezTo>
                    <a:pt x="1048" y="3313"/>
                    <a:pt x="405" y="2647"/>
                    <a:pt x="405" y="1837"/>
                  </a:cubicBezTo>
                  <a:cubicBezTo>
                    <a:pt x="405" y="1051"/>
                    <a:pt x="1048" y="384"/>
                    <a:pt x="1858" y="384"/>
                  </a:cubicBezTo>
                  <a:close/>
                  <a:moveTo>
                    <a:pt x="1836" y="1"/>
                  </a:moveTo>
                  <a:cubicBezTo>
                    <a:pt x="1804" y="1"/>
                    <a:pt x="1772" y="1"/>
                    <a:pt x="1739" y="3"/>
                  </a:cubicBezTo>
                  <a:cubicBezTo>
                    <a:pt x="810" y="27"/>
                    <a:pt x="72" y="765"/>
                    <a:pt x="1" y="1694"/>
                  </a:cubicBezTo>
                  <a:cubicBezTo>
                    <a:pt x="24" y="2789"/>
                    <a:pt x="810" y="3623"/>
                    <a:pt x="1858" y="3623"/>
                  </a:cubicBezTo>
                  <a:cubicBezTo>
                    <a:pt x="2287" y="3623"/>
                    <a:pt x="2644" y="3480"/>
                    <a:pt x="2930" y="3266"/>
                  </a:cubicBezTo>
                  <a:lnTo>
                    <a:pt x="8264" y="3266"/>
                  </a:lnTo>
                  <a:cubicBezTo>
                    <a:pt x="8359" y="3266"/>
                    <a:pt x="8431" y="3218"/>
                    <a:pt x="8431" y="3123"/>
                  </a:cubicBezTo>
                  <a:cubicBezTo>
                    <a:pt x="8431" y="3004"/>
                    <a:pt x="8383" y="2909"/>
                    <a:pt x="8264" y="2909"/>
                  </a:cubicBezTo>
                  <a:lnTo>
                    <a:pt x="3263" y="2909"/>
                  </a:lnTo>
                  <a:cubicBezTo>
                    <a:pt x="3501" y="2623"/>
                    <a:pt x="3620" y="2242"/>
                    <a:pt x="3620" y="1813"/>
                  </a:cubicBezTo>
                  <a:cubicBezTo>
                    <a:pt x="3620" y="1408"/>
                    <a:pt x="3477" y="1051"/>
                    <a:pt x="3263" y="718"/>
                  </a:cubicBezTo>
                  <a:lnTo>
                    <a:pt x="10193" y="718"/>
                  </a:lnTo>
                  <a:cubicBezTo>
                    <a:pt x="10550" y="718"/>
                    <a:pt x="10884" y="884"/>
                    <a:pt x="11098" y="1194"/>
                  </a:cubicBezTo>
                  <a:cubicBezTo>
                    <a:pt x="11360" y="1575"/>
                    <a:pt x="11360" y="2051"/>
                    <a:pt x="11098" y="2432"/>
                  </a:cubicBezTo>
                  <a:cubicBezTo>
                    <a:pt x="10884" y="2742"/>
                    <a:pt x="10550" y="2909"/>
                    <a:pt x="10193" y="2909"/>
                  </a:cubicBezTo>
                  <a:lnTo>
                    <a:pt x="9074" y="2909"/>
                  </a:lnTo>
                  <a:cubicBezTo>
                    <a:pt x="8979" y="2909"/>
                    <a:pt x="8883" y="2980"/>
                    <a:pt x="8883" y="3075"/>
                  </a:cubicBezTo>
                  <a:cubicBezTo>
                    <a:pt x="8883" y="3194"/>
                    <a:pt x="8931" y="3266"/>
                    <a:pt x="9074" y="3266"/>
                  </a:cubicBezTo>
                  <a:lnTo>
                    <a:pt x="10217" y="3266"/>
                  </a:lnTo>
                  <a:cubicBezTo>
                    <a:pt x="10693" y="3266"/>
                    <a:pt x="11146" y="3028"/>
                    <a:pt x="11408" y="2647"/>
                  </a:cubicBezTo>
                  <a:cubicBezTo>
                    <a:pt x="11765" y="2146"/>
                    <a:pt x="11765" y="1480"/>
                    <a:pt x="11408" y="980"/>
                  </a:cubicBezTo>
                  <a:cubicBezTo>
                    <a:pt x="11146" y="599"/>
                    <a:pt x="10693" y="360"/>
                    <a:pt x="10217" y="360"/>
                  </a:cubicBezTo>
                  <a:lnTo>
                    <a:pt x="2906" y="360"/>
                  </a:lnTo>
                  <a:cubicBezTo>
                    <a:pt x="2597" y="140"/>
                    <a:pt x="2247" y="1"/>
                    <a:pt x="18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3" name="Google Shape;14027;p27">
              <a:extLst>
                <a:ext uri="{FF2B5EF4-FFF2-40B4-BE49-F238E27FC236}">
                  <a16:creationId xmlns:a16="http://schemas.microsoft.com/office/drawing/2014/main" id="{61C39931-EC39-C0B6-D900-A74F644C4D41}"/>
                </a:ext>
              </a:extLst>
            </p:cNvPr>
            <p:cNvSpPr/>
            <p:nvPr/>
          </p:nvSpPr>
          <p:spPr>
            <a:xfrm>
              <a:off x="3223788" y="2392083"/>
              <a:ext cx="36350" cy="42450"/>
            </a:xfrm>
            <a:custGeom>
              <a:avLst/>
              <a:gdLst/>
              <a:ahLst/>
              <a:cxnLst/>
              <a:rect l="l" t="t" r="r" b="b"/>
              <a:pathLst>
                <a:path w="1454" h="1698" extrusionOk="0">
                  <a:moveTo>
                    <a:pt x="739" y="620"/>
                  </a:moveTo>
                  <a:lnTo>
                    <a:pt x="882" y="1025"/>
                  </a:lnTo>
                  <a:lnTo>
                    <a:pt x="572" y="1025"/>
                  </a:lnTo>
                  <a:lnTo>
                    <a:pt x="739" y="620"/>
                  </a:lnTo>
                  <a:close/>
                  <a:moveTo>
                    <a:pt x="739" y="1"/>
                  </a:moveTo>
                  <a:cubicBezTo>
                    <a:pt x="644" y="1"/>
                    <a:pt x="596" y="49"/>
                    <a:pt x="549" y="120"/>
                  </a:cubicBezTo>
                  <a:lnTo>
                    <a:pt x="48" y="1454"/>
                  </a:lnTo>
                  <a:cubicBezTo>
                    <a:pt x="1" y="1573"/>
                    <a:pt x="48" y="1668"/>
                    <a:pt x="144" y="1692"/>
                  </a:cubicBezTo>
                  <a:lnTo>
                    <a:pt x="215" y="1692"/>
                  </a:lnTo>
                  <a:cubicBezTo>
                    <a:pt x="263" y="1692"/>
                    <a:pt x="358" y="1668"/>
                    <a:pt x="358" y="1573"/>
                  </a:cubicBezTo>
                  <a:lnTo>
                    <a:pt x="453" y="1358"/>
                  </a:lnTo>
                  <a:lnTo>
                    <a:pt x="1001" y="1358"/>
                  </a:lnTo>
                  <a:lnTo>
                    <a:pt x="1096" y="1573"/>
                  </a:lnTo>
                  <a:cubicBezTo>
                    <a:pt x="1116" y="1652"/>
                    <a:pt x="1185" y="1698"/>
                    <a:pt x="1262" y="1698"/>
                  </a:cubicBezTo>
                  <a:cubicBezTo>
                    <a:pt x="1278" y="1698"/>
                    <a:pt x="1294" y="1696"/>
                    <a:pt x="1311" y="1692"/>
                  </a:cubicBezTo>
                  <a:cubicBezTo>
                    <a:pt x="1406" y="1668"/>
                    <a:pt x="1454" y="1573"/>
                    <a:pt x="1430" y="1454"/>
                  </a:cubicBezTo>
                  <a:lnTo>
                    <a:pt x="906" y="120"/>
                  </a:lnTo>
                  <a:cubicBezTo>
                    <a:pt x="882" y="25"/>
                    <a:pt x="811" y="1"/>
                    <a:pt x="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4" name="Google Shape;14028;p27">
              <a:extLst>
                <a:ext uri="{FF2B5EF4-FFF2-40B4-BE49-F238E27FC236}">
                  <a16:creationId xmlns:a16="http://schemas.microsoft.com/office/drawing/2014/main" id="{F056227C-2C8F-C8CF-1E51-DA080204BD9B}"/>
                </a:ext>
              </a:extLst>
            </p:cNvPr>
            <p:cNvSpPr/>
            <p:nvPr/>
          </p:nvSpPr>
          <p:spPr>
            <a:xfrm>
              <a:off x="3312513" y="2504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310"/>
                    <a:pt x="5644" y="214"/>
                  </a:cubicBezTo>
                  <a:cubicBezTo>
                    <a:pt x="5644" y="95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5" name="Google Shape;14029;p27">
              <a:extLst>
                <a:ext uri="{FF2B5EF4-FFF2-40B4-BE49-F238E27FC236}">
                  <a16:creationId xmlns:a16="http://schemas.microsoft.com/office/drawing/2014/main" id="{94B7DB6B-5EAC-64B1-41BF-A9B1F7CD0188}"/>
                </a:ext>
              </a:extLst>
            </p:cNvPr>
            <p:cNvSpPr/>
            <p:nvPr/>
          </p:nvSpPr>
          <p:spPr>
            <a:xfrm>
              <a:off x="3312513" y="2523658"/>
              <a:ext cx="141125" cy="8975"/>
            </a:xfrm>
            <a:custGeom>
              <a:avLst/>
              <a:gdLst/>
              <a:ahLst/>
              <a:cxnLst/>
              <a:rect l="l" t="t" r="r" b="b"/>
              <a:pathLst>
                <a:path w="5645" h="359" extrusionOk="0">
                  <a:moveTo>
                    <a:pt x="167" y="1"/>
                  </a:moveTo>
                  <a:cubicBezTo>
                    <a:pt x="72" y="1"/>
                    <a:pt x="0" y="49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7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6" name="Google Shape;14030;p27">
              <a:extLst>
                <a:ext uri="{FF2B5EF4-FFF2-40B4-BE49-F238E27FC236}">
                  <a16:creationId xmlns:a16="http://schemas.microsoft.com/office/drawing/2014/main" id="{3A566DE3-65D6-A8F4-104A-FAD6A31F1EA3}"/>
                </a:ext>
              </a:extLst>
            </p:cNvPr>
            <p:cNvSpPr/>
            <p:nvPr/>
          </p:nvSpPr>
          <p:spPr>
            <a:xfrm>
              <a:off x="3195213" y="2472858"/>
              <a:ext cx="294150" cy="90125"/>
            </a:xfrm>
            <a:custGeom>
              <a:avLst/>
              <a:gdLst/>
              <a:ahLst/>
              <a:cxnLst/>
              <a:rect l="l" t="t" r="r" b="b"/>
              <a:pathLst>
                <a:path w="11766" h="3605" extrusionOk="0">
                  <a:moveTo>
                    <a:pt x="10241" y="723"/>
                  </a:moveTo>
                  <a:cubicBezTo>
                    <a:pt x="10598" y="723"/>
                    <a:pt x="10932" y="890"/>
                    <a:pt x="11146" y="1199"/>
                  </a:cubicBezTo>
                  <a:cubicBezTo>
                    <a:pt x="11408" y="1557"/>
                    <a:pt x="11408" y="2057"/>
                    <a:pt x="11146" y="2438"/>
                  </a:cubicBezTo>
                  <a:cubicBezTo>
                    <a:pt x="10932" y="2747"/>
                    <a:pt x="10598" y="2914"/>
                    <a:pt x="10241" y="2914"/>
                  </a:cubicBezTo>
                  <a:lnTo>
                    <a:pt x="3311" y="2914"/>
                  </a:lnTo>
                  <a:cubicBezTo>
                    <a:pt x="3549" y="2628"/>
                    <a:pt x="3668" y="2247"/>
                    <a:pt x="3668" y="1819"/>
                  </a:cubicBezTo>
                  <a:cubicBezTo>
                    <a:pt x="3668" y="1414"/>
                    <a:pt x="3525" y="1057"/>
                    <a:pt x="3311" y="723"/>
                  </a:cubicBezTo>
                  <a:close/>
                  <a:moveTo>
                    <a:pt x="1882" y="366"/>
                  </a:moveTo>
                  <a:cubicBezTo>
                    <a:pt x="2692" y="366"/>
                    <a:pt x="3335" y="1009"/>
                    <a:pt x="3335" y="1819"/>
                  </a:cubicBezTo>
                  <a:cubicBezTo>
                    <a:pt x="3335" y="2628"/>
                    <a:pt x="2692" y="3271"/>
                    <a:pt x="1882" y="3271"/>
                  </a:cubicBezTo>
                  <a:cubicBezTo>
                    <a:pt x="1072" y="3271"/>
                    <a:pt x="429" y="2628"/>
                    <a:pt x="429" y="1819"/>
                  </a:cubicBezTo>
                  <a:cubicBezTo>
                    <a:pt x="429" y="1009"/>
                    <a:pt x="1072" y="366"/>
                    <a:pt x="1882" y="366"/>
                  </a:cubicBezTo>
                  <a:close/>
                  <a:moveTo>
                    <a:pt x="1941" y="1"/>
                  </a:moveTo>
                  <a:cubicBezTo>
                    <a:pt x="1890" y="1"/>
                    <a:pt x="1839" y="3"/>
                    <a:pt x="1787" y="9"/>
                  </a:cubicBezTo>
                  <a:cubicBezTo>
                    <a:pt x="858" y="33"/>
                    <a:pt x="120" y="771"/>
                    <a:pt x="72" y="1700"/>
                  </a:cubicBezTo>
                  <a:cubicBezTo>
                    <a:pt x="1" y="2747"/>
                    <a:pt x="834" y="3605"/>
                    <a:pt x="1858" y="3605"/>
                  </a:cubicBezTo>
                  <a:cubicBezTo>
                    <a:pt x="2263" y="3605"/>
                    <a:pt x="2620" y="3462"/>
                    <a:pt x="2930" y="3247"/>
                  </a:cubicBezTo>
                  <a:lnTo>
                    <a:pt x="10217" y="3247"/>
                  </a:lnTo>
                  <a:cubicBezTo>
                    <a:pt x="10693" y="3247"/>
                    <a:pt x="11146" y="3009"/>
                    <a:pt x="11408" y="2628"/>
                  </a:cubicBezTo>
                  <a:cubicBezTo>
                    <a:pt x="11765" y="2104"/>
                    <a:pt x="11765" y="1461"/>
                    <a:pt x="11408" y="961"/>
                  </a:cubicBezTo>
                  <a:cubicBezTo>
                    <a:pt x="11170" y="604"/>
                    <a:pt x="10717" y="366"/>
                    <a:pt x="10241" y="366"/>
                  </a:cubicBezTo>
                  <a:lnTo>
                    <a:pt x="2954" y="366"/>
                  </a:lnTo>
                  <a:cubicBezTo>
                    <a:pt x="2659" y="155"/>
                    <a:pt x="2327" y="1"/>
                    <a:pt x="19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7" name="Google Shape;14031;p27">
              <a:extLst>
                <a:ext uri="{FF2B5EF4-FFF2-40B4-BE49-F238E27FC236}">
                  <a16:creationId xmlns:a16="http://schemas.microsoft.com/office/drawing/2014/main" id="{2BE24C0B-6ADF-718F-6CDB-C133C451633C}"/>
                </a:ext>
              </a:extLst>
            </p:cNvPr>
            <p:cNvSpPr/>
            <p:nvPr/>
          </p:nvSpPr>
          <p:spPr>
            <a:xfrm>
              <a:off x="3227363" y="2496883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572" y="357"/>
                  </a:moveTo>
                  <a:cubicBezTo>
                    <a:pt x="620" y="357"/>
                    <a:pt x="691" y="381"/>
                    <a:pt x="715" y="477"/>
                  </a:cubicBezTo>
                  <a:cubicBezTo>
                    <a:pt x="739" y="548"/>
                    <a:pt x="668" y="643"/>
                    <a:pt x="572" y="643"/>
                  </a:cubicBezTo>
                  <a:lnTo>
                    <a:pt x="358" y="643"/>
                  </a:lnTo>
                  <a:lnTo>
                    <a:pt x="358" y="357"/>
                  </a:lnTo>
                  <a:close/>
                  <a:moveTo>
                    <a:pt x="668" y="977"/>
                  </a:moveTo>
                  <a:cubicBezTo>
                    <a:pt x="739" y="977"/>
                    <a:pt x="834" y="1048"/>
                    <a:pt x="858" y="1120"/>
                  </a:cubicBezTo>
                  <a:cubicBezTo>
                    <a:pt x="858" y="1239"/>
                    <a:pt x="739" y="1358"/>
                    <a:pt x="668" y="1358"/>
                  </a:cubicBezTo>
                  <a:lnTo>
                    <a:pt x="358" y="1358"/>
                  </a:lnTo>
                  <a:lnTo>
                    <a:pt x="358" y="977"/>
                  </a:lnTo>
                  <a:close/>
                  <a:moveTo>
                    <a:pt x="167" y="0"/>
                  </a:moveTo>
                  <a:cubicBezTo>
                    <a:pt x="96" y="0"/>
                    <a:pt x="1" y="96"/>
                    <a:pt x="1" y="167"/>
                  </a:cubicBezTo>
                  <a:lnTo>
                    <a:pt x="1" y="1548"/>
                  </a:lnTo>
                  <a:lnTo>
                    <a:pt x="1" y="1596"/>
                  </a:lnTo>
                  <a:cubicBezTo>
                    <a:pt x="25" y="1691"/>
                    <a:pt x="96" y="1715"/>
                    <a:pt x="167" y="1715"/>
                  </a:cubicBezTo>
                  <a:lnTo>
                    <a:pt x="668" y="1715"/>
                  </a:lnTo>
                  <a:cubicBezTo>
                    <a:pt x="953" y="1715"/>
                    <a:pt x="1191" y="1477"/>
                    <a:pt x="1191" y="1191"/>
                  </a:cubicBezTo>
                  <a:cubicBezTo>
                    <a:pt x="1191" y="1000"/>
                    <a:pt x="1096" y="858"/>
                    <a:pt x="977" y="739"/>
                  </a:cubicBezTo>
                  <a:cubicBezTo>
                    <a:pt x="1049" y="643"/>
                    <a:pt x="1072" y="524"/>
                    <a:pt x="1049" y="381"/>
                  </a:cubicBezTo>
                  <a:cubicBezTo>
                    <a:pt x="1025" y="143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8" name="Google Shape;14032;p27">
              <a:extLst>
                <a:ext uri="{FF2B5EF4-FFF2-40B4-BE49-F238E27FC236}">
                  <a16:creationId xmlns:a16="http://schemas.microsoft.com/office/drawing/2014/main" id="{1C3BA73E-C514-3D7E-8D64-DD8D84B84029}"/>
                </a:ext>
              </a:extLst>
            </p:cNvPr>
            <p:cNvSpPr/>
            <p:nvPr/>
          </p:nvSpPr>
          <p:spPr>
            <a:xfrm>
              <a:off x="3312513" y="2608208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310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9" name="Google Shape;14033;p27">
              <a:extLst>
                <a:ext uri="{FF2B5EF4-FFF2-40B4-BE49-F238E27FC236}">
                  <a16:creationId xmlns:a16="http://schemas.microsoft.com/office/drawing/2014/main" id="{5B5D6A1C-C7FC-988C-F7EC-5E0B21776F8E}"/>
                </a:ext>
              </a:extLst>
            </p:cNvPr>
            <p:cNvSpPr/>
            <p:nvPr/>
          </p:nvSpPr>
          <p:spPr>
            <a:xfrm>
              <a:off x="3312513" y="2627258"/>
              <a:ext cx="141125" cy="8375"/>
            </a:xfrm>
            <a:custGeom>
              <a:avLst/>
              <a:gdLst/>
              <a:ahLst/>
              <a:cxnLst/>
              <a:rect l="l" t="t" r="r" b="b"/>
              <a:pathLst>
                <a:path w="5645" h="335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34"/>
                    <a:pt x="167" y="334"/>
                  </a:cubicBezTo>
                  <a:lnTo>
                    <a:pt x="5478" y="334"/>
                  </a:lnTo>
                  <a:cubicBezTo>
                    <a:pt x="5549" y="334"/>
                    <a:pt x="5644" y="286"/>
                    <a:pt x="5644" y="191"/>
                  </a:cubicBezTo>
                  <a:cubicBezTo>
                    <a:pt x="5644" y="72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0" name="Google Shape;14034;p27">
              <a:extLst>
                <a:ext uri="{FF2B5EF4-FFF2-40B4-BE49-F238E27FC236}">
                  <a16:creationId xmlns:a16="http://schemas.microsoft.com/office/drawing/2014/main" id="{9EB4F048-6E67-B97C-FDA9-70289D5D31F5}"/>
                </a:ext>
              </a:extLst>
            </p:cNvPr>
            <p:cNvSpPr/>
            <p:nvPr/>
          </p:nvSpPr>
          <p:spPr>
            <a:xfrm>
              <a:off x="3195813" y="2576658"/>
              <a:ext cx="294725" cy="89275"/>
            </a:xfrm>
            <a:custGeom>
              <a:avLst/>
              <a:gdLst/>
              <a:ahLst/>
              <a:cxnLst/>
              <a:rect l="l" t="t" r="r" b="b"/>
              <a:pathLst>
                <a:path w="11789" h="3571" extrusionOk="0">
                  <a:moveTo>
                    <a:pt x="10217" y="715"/>
                  </a:moveTo>
                  <a:cubicBezTo>
                    <a:pt x="10574" y="715"/>
                    <a:pt x="10908" y="882"/>
                    <a:pt x="11122" y="1191"/>
                  </a:cubicBezTo>
                  <a:cubicBezTo>
                    <a:pt x="11384" y="1548"/>
                    <a:pt x="11384" y="2048"/>
                    <a:pt x="11122" y="2429"/>
                  </a:cubicBezTo>
                  <a:cubicBezTo>
                    <a:pt x="10908" y="2739"/>
                    <a:pt x="10574" y="2906"/>
                    <a:pt x="10217" y="2906"/>
                  </a:cubicBezTo>
                  <a:lnTo>
                    <a:pt x="3287" y="2906"/>
                  </a:lnTo>
                  <a:cubicBezTo>
                    <a:pt x="3525" y="2620"/>
                    <a:pt x="3644" y="2215"/>
                    <a:pt x="3644" y="1810"/>
                  </a:cubicBezTo>
                  <a:cubicBezTo>
                    <a:pt x="3644" y="1382"/>
                    <a:pt x="3501" y="1024"/>
                    <a:pt x="3287" y="715"/>
                  </a:cubicBezTo>
                  <a:close/>
                  <a:moveTo>
                    <a:pt x="1858" y="0"/>
                  </a:moveTo>
                  <a:cubicBezTo>
                    <a:pt x="1596" y="0"/>
                    <a:pt x="1358" y="48"/>
                    <a:pt x="1120" y="167"/>
                  </a:cubicBezTo>
                  <a:cubicBezTo>
                    <a:pt x="1025" y="191"/>
                    <a:pt x="1001" y="286"/>
                    <a:pt x="1025" y="381"/>
                  </a:cubicBezTo>
                  <a:cubicBezTo>
                    <a:pt x="1042" y="470"/>
                    <a:pt x="1112" y="519"/>
                    <a:pt x="1186" y="519"/>
                  </a:cubicBezTo>
                  <a:cubicBezTo>
                    <a:pt x="1212" y="519"/>
                    <a:pt x="1238" y="513"/>
                    <a:pt x="1263" y="501"/>
                  </a:cubicBezTo>
                  <a:cubicBezTo>
                    <a:pt x="1429" y="405"/>
                    <a:pt x="1644" y="358"/>
                    <a:pt x="1882" y="358"/>
                  </a:cubicBezTo>
                  <a:cubicBezTo>
                    <a:pt x="2715" y="358"/>
                    <a:pt x="3382" y="1024"/>
                    <a:pt x="3335" y="1858"/>
                  </a:cubicBezTo>
                  <a:cubicBezTo>
                    <a:pt x="3311" y="2620"/>
                    <a:pt x="2715" y="3215"/>
                    <a:pt x="1977" y="3239"/>
                  </a:cubicBezTo>
                  <a:cubicBezTo>
                    <a:pt x="1962" y="3240"/>
                    <a:pt x="1947" y="3240"/>
                    <a:pt x="1932" y="3240"/>
                  </a:cubicBezTo>
                  <a:cubicBezTo>
                    <a:pt x="1119" y="3240"/>
                    <a:pt x="453" y="2605"/>
                    <a:pt x="453" y="1786"/>
                  </a:cubicBezTo>
                  <a:cubicBezTo>
                    <a:pt x="453" y="1477"/>
                    <a:pt x="548" y="1191"/>
                    <a:pt x="715" y="905"/>
                  </a:cubicBezTo>
                  <a:cubicBezTo>
                    <a:pt x="786" y="858"/>
                    <a:pt x="786" y="739"/>
                    <a:pt x="691" y="667"/>
                  </a:cubicBezTo>
                  <a:cubicBezTo>
                    <a:pt x="652" y="647"/>
                    <a:pt x="608" y="636"/>
                    <a:pt x="567" y="636"/>
                  </a:cubicBezTo>
                  <a:cubicBezTo>
                    <a:pt x="510" y="636"/>
                    <a:pt x="457" y="659"/>
                    <a:pt x="429" y="715"/>
                  </a:cubicBezTo>
                  <a:cubicBezTo>
                    <a:pt x="120" y="1120"/>
                    <a:pt x="1" y="1620"/>
                    <a:pt x="120" y="2168"/>
                  </a:cubicBezTo>
                  <a:cubicBezTo>
                    <a:pt x="286" y="2858"/>
                    <a:pt x="810" y="3382"/>
                    <a:pt x="1477" y="3525"/>
                  </a:cubicBezTo>
                  <a:cubicBezTo>
                    <a:pt x="1618" y="3555"/>
                    <a:pt x="1758" y="3570"/>
                    <a:pt x="1896" y="3570"/>
                  </a:cubicBezTo>
                  <a:cubicBezTo>
                    <a:pt x="2295" y="3570"/>
                    <a:pt x="2670" y="3445"/>
                    <a:pt x="2954" y="3215"/>
                  </a:cubicBezTo>
                  <a:lnTo>
                    <a:pt x="10241" y="3215"/>
                  </a:lnTo>
                  <a:cubicBezTo>
                    <a:pt x="10717" y="3215"/>
                    <a:pt x="11170" y="2977"/>
                    <a:pt x="11432" y="2572"/>
                  </a:cubicBezTo>
                  <a:cubicBezTo>
                    <a:pt x="11789" y="2072"/>
                    <a:pt x="11789" y="1429"/>
                    <a:pt x="11432" y="905"/>
                  </a:cubicBezTo>
                  <a:cubicBezTo>
                    <a:pt x="11146" y="572"/>
                    <a:pt x="10693" y="358"/>
                    <a:pt x="10217" y="358"/>
                  </a:cubicBezTo>
                  <a:lnTo>
                    <a:pt x="2930" y="358"/>
                  </a:lnTo>
                  <a:cubicBezTo>
                    <a:pt x="2620" y="119"/>
                    <a:pt x="2239" y="0"/>
                    <a:pt x="1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1" name="Google Shape;14035;p27">
              <a:extLst>
                <a:ext uri="{FF2B5EF4-FFF2-40B4-BE49-F238E27FC236}">
                  <a16:creationId xmlns:a16="http://schemas.microsoft.com/office/drawing/2014/main" id="{1CB5D7BC-1CBA-4F22-DB1D-BE694926DF82}"/>
                </a:ext>
              </a:extLst>
            </p:cNvPr>
            <p:cNvSpPr/>
            <p:nvPr/>
          </p:nvSpPr>
          <p:spPr>
            <a:xfrm>
              <a:off x="3223788" y="2600458"/>
              <a:ext cx="36350" cy="42900"/>
            </a:xfrm>
            <a:custGeom>
              <a:avLst/>
              <a:gdLst/>
              <a:ahLst/>
              <a:cxnLst/>
              <a:rect l="l" t="t" r="r" b="b"/>
              <a:pathLst>
                <a:path w="1454" h="1716" extrusionOk="0">
                  <a:moveTo>
                    <a:pt x="858" y="1"/>
                  </a:moveTo>
                  <a:cubicBezTo>
                    <a:pt x="382" y="1"/>
                    <a:pt x="1" y="382"/>
                    <a:pt x="1" y="858"/>
                  </a:cubicBezTo>
                  <a:cubicBezTo>
                    <a:pt x="1" y="1335"/>
                    <a:pt x="382" y="1716"/>
                    <a:pt x="858" y="1716"/>
                  </a:cubicBezTo>
                  <a:cubicBezTo>
                    <a:pt x="1049" y="1716"/>
                    <a:pt x="1215" y="1668"/>
                    <a:pt x="1334" y="1525"/>
                  </a:cubicBezTo>
                  <a:cubicBezTo>
                    <a:pt x="1358" y="1501"/>
                    <a:pt x="1406" y="1477"/>
                    <a:pt x="1406" y="1454"/>
                  </a:cubicBezTo>
                  <a:cubicBezTo>
                    <a:pt x="1454" y="1382"/>
                    <a:pt x="1454" y="1263"/>
                    <a:pt x="1358" y="1216"/>
                  </a:cubicBezTo>
                  <a:cubicBezTo>
                    <a:pt x="1336" y="1182"/>
                    <a:pt x="1299" y="1165"/>
                    <a:pt x="1258" y="1165"/>
                  </a:cubicBezTo>
                  <a:cubicBezTo>
                    <a:pt x="1210" y="1165"/>
                    <a:pt x="1158" y="1188"/>
                    <a:pt x="1120" y="1239"/>
                  </a:cubicBezTo>
                  <a:lnTo>
                    <a:pt x="1096" y="1263"/>
                  </a:lnTo>
                  <a:cubicBezTo>
                    <a:pt x="1025" y="1335"/>
                    <a:pt x="953" y="1358"/>
                    <a:pt x="834" y="1358"/>
                  </a:cubicBezTo>
                  <a:cubicBezTo>
                    <a:pt x="572" y="1358"/>
                    <a:pt x="310" y="1120"/>
                    <a:pt x="310" y="858"/>
                  </a:cubicBezTo>
                  <a:cubicBezTo>
                    <a:pt x="310" y="596"/>
                    <a:pt x="596" y="358"/>
                    <a:pt x="858" y="358"/>
                  </a:cubicBezTo>
                  <a:cubicBezTo>
                    <a:pt x="953" y="358"/>
                    <a:pt x="1073" y="382"/>
                    <a:pt x="1168" y="430"/>
                  </a:cubicBezTo>
                  <a:cubicBezTo>
                    <a:pt x="1196" y="458"/>
                    <a:pt x="1228" y="471"/>
                    <a:pt x="1260" y="471"/>
                  </a:cubicBezTo>
                  <a:cubicBezTo>
                    <a:pt x="1311" y="471"/>
                    <a:pt x="1363" y="440"/>
                    <a:pt x="1406" y="382"/>
                  </a:cubicBezTo>
                  <a:cubicBezTo>
                    <a:pt x="1454" y="287"/>
                    <a:pt x="1430" y="191"/>
                    <a:pt x="1334" y="144"/>
                  </a:cubicBezTo>
                  <a:cubicBezTo>
                    <a:pt x="1192" y="49"/>
                    <a:pt x="1049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2" name="Google Shape;14036;p27">
            <a:extLst>
              <a:ext uri="{FF2B5EF4-FFF2-40B4-BE49-F238E27FC236}">
                <a16:creationId xmlns:a16="http://schemas.microsoft.com/office/drawing/2014/main" id="{62E99F98-60AE-97DF-6B19-F5924E233220}"/>
              </a:ext>
            </a:extLst>
          </p:cNvPr>
          <p:cNvGrpSpPr/>
          <p:nvPr/>
        </p:nvGrpSpPr>
        <p:grpSpPr>
          <a:xfrm>
            <a:off x="3562406" y="4583720"/>
            <a:ext cx="736316" cy="710604"/>
            <a:chOff x="2684388" y="2369483"/>
            <a:chExt cx="307850" cy="297100"/>
          </a:xfrm>
        </p:grpSpPr>
        <p:sp>
          <p:nvSpPr>
            <p:cNvPr id="193" name="Google Shape;14037;p27">
              <a:extLst>
                <a:ext uri="{FF2B5EF4-FFF2-40B4-BE49-F238E27FC236}">
                  <a16:creationId xmlns:a16="http://schemas.microsoft.com/office/drawing/2014/main" id="{8EDDE37E-0382-3413-1A5C-9DAC6FBA6A98}"/>
                </a:ext>
              </a:extLst>
            </p:cNvPr>
            <p:cNvSpPr/>
            <p:nvPr/>
          </p:nvSpPr>
          <p:spPr>
            <a:xfrm>
              <a:off x="2792763" y="2506408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72"/>
                    <a:pt x="0" y="143"/>
                  </a:cubicBezTo>
                  <a:cubicBezTo>
                    <a:pt x="0" y="262"/>
                    <a:pt x="95" y="358"/>
                    <a:pt x="191" y="358"/>
                  </a:cubicBezTo>
                  <a:lnTo>
                    <a:pt x="3334" y="358"/>
                  </a:lnTo>
                  <a:cubicBezTo>
                    <a:pt x="3429" y="358"/>
                    <a:pt x="3477" y="310"/>
                    <a:pt x="3525" y="215"/>
                  </a:cubicBezTo>
                  <a:cubicBezTo>
                    <a:pt x="3549" y="96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4" name="Google Shape;14038;p27">
              <a:extLst>
                <a:ext uri="{FF2B5EF4-FFF2-40B4-BE49-F238E27FC236}">
                  <a16:creationId xmlns:a16="http://schemas.microsoft.com/office/drawing/2014/main" id="{7846CF1B-6244-8AFA-48DB-E095A9999D05}"/>
                </a:ext>
              </a:extLst>
            </p:cNvPr>
            <p:cNvSpPr/>
            <p:nvPr/>
          </p:nvSpPr>
          <p:spPr>
            <a:xfrm>
              <a:off x="2792763" y="2529033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48"/>
                    <a:pt x="0" y="143"/>
                  </a:cubicBezTo>
                  <a:cubicBezTo>
                    <a:pt x="0" y="262"/>
                    <a:pt x="95" y="357"/>
                    <a:pt x="191" y="357"/>
                  </a:cubicBezTo>
                  <a:lnTo>
                    <a:pt x="3334" y="357"/>
                  </a:lnTo>
                  <a:cubicBezTo>
                    <a:pt x="3429" y="357"/>
                    <a:pt x="3477" y="286"/>
                    <a:pt x="3525" y="191"/>
                  </a:cubicBezTo>
                  <a:cubicBezTo>
                    <a:pt x="3549" y="72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5" name="Google Shape;14039;p27">
              <a:extLst>
                <a:ext uri="{FF2B5EF4-FFF2-40B4-BE49-F238E27FC236}">
                  <a16:creationId xmlns:a16="http://schemas.microsoft.com/office/drawing/2014/main" id="{E4D96D7C-44AB-F3EA-FD66-DA93CE6286F3}"/>
                </a:ext>
              </a:extLst>
            </p:cNvPr>
            <p:cNvSpPr/>
            <p:nvPr/>
          </p:nvSpPr>
          <p:spPr>
            <a:xfrm>
              <a:off x="2812413" y="2551058"/>
              <a:ext cx="48825" cy="8950"/>
            </a:xfrm>
            <a:custGeom>
              <a:avLst/>
              <a:gdLst/>
              <a:ahLst/>
              <a:cxnLst/>
              <a:rect l="l" t="t" r="r" b="b"/>
              <a:pathLst>
                <a:path w="1953" h="358" extrusionOk="0">
                  <a:moveTo>
                    <a:pt x="191" y="0"/>
                  </a:moveTo>
                  <a:cubicBezTo>
                    <a:pt x="95" y="0"/>
                    <a:pt x="48" y="72"/>
                    <a:pt x="24" y="143"/>
                  </a:cubicBezTo>
                  <a:cubicBezTo>
                    <a:pt x="0" y="262"/>
                    <a:pt x="71" y="358"/>
                    <a:pt x="191" y="358"/>
                  </a:cubicBezTo>
                  <a:lnTo>
                    <a:pt x="1786" y="358"/>
                  </a:lnTo>
                  <a:cubicBezTo>
                    <a:pt x="1858" y="358"/>
                    <a:pt x="1929" y="310"/>
                    <a:pt x="1953" y="215"/>
                  </a:cubicBezTo>
                  <a:cubicBezTo>
                    <a:pt x="1953" y="96"/>
                    <a:pt x="1858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6" name="Google Shape;14040;p27">
              <a:extLst>
                <a:ext uri="{FF2B5EF4-FFF2-40B4-BE49-F238E27FC236}">
                  <a16:creationId xmlns:a16="http://schemas.microsoft.com/office/drawing/2014/main" id="{8D584451-CAE4-D0E1-DE79-CD0BB6A5F987}"/>
                </a:ext>
              </a:extLst>
            </p:cNvPr>
            <p:cNvSpPr/>
            <p:nvPr/>
          </p:nvSpPr>
          <p:spPr>
            <a:xfrm>
              <a:off x="2684388" y="2369483"/>
              <a:ext cx="307850" cy="297100"/>
            </a:xfrm>
            <a:custGeom>
              <a:avLst/>
              <a:gdLst/>
              <a:ahLst/>
              <a:cxnLst/>
              <a:rect l="l" t="t" r="r" b="b"/>
              <a:pathLst>
                <a:path w="12314" h="11884" extrusionOk="0">
                  <a:moveTo>
                    <a:pt x="6336" y="1143"/>
                  </a:moveTo>
                  <a:cubicBezTo>
                    <a:pt x="7669" y="1143"/>
                    <a:pt x="8931" y="1643"/>
                    <a:pt x="9908" y="2524"/>
                  </a:cubicBezTo>
                  <a:lnTo>
                    <a:pt x="9074" y="3358"/>
                  </a:lnTo>
                  <a:cubicBezTo>
                    <a:pt x="8267" y="2643"/>
                    <a:pt x="7258" y="2285"/>
                    <a:pt x="6243" y="2285"/>
                  </a:cubicBezTo>
                  <a:cubicBezTo>
                    <a:pt x="6211" y="2285"/>
                    <a:pt x="6178" y="2285"/>
                    <a:pt x="6145" y="2286"/>
                  </a:cubicBezTo>
                  <a:lnTo>
                    <a:pt x="6145" y="1143"/>
                  </a:lnTo>
                  <a:close/>
                  <a:moveTo>
                    <a:pt x="5764" y="357"/>
                  </a:moveTo>
                  <a:lnTo>
                    <a:pt x="5764" y="2715"/>
                  </a:lnTo>
                  <a:cubicBezTo>
                    <a:pt x="4954" y="2739"/>
                    <a:pt x="4216" y="3096"/>
                    <a:pt x="3621" y="3667"/>
                  </a:cubicBezTo>
                  <a:cubicBezTo>
                    <a:pt x="3049" y="4239"/>
                    <a:pt x="2692" y="4977"/>
                    <a:pt x="2668" y="5787"/>
                  </a:cubicBezTo>
                  <a:lnTo>
                    <a:pt x="358" y="5787"/>
                  </a:lnTo>
                  <a:cubicBezTo>
                    <a:pt x="406" y="4358"/>
                    <a:pt x="977" y="3001"/>
                    <a:pt x="1978" y="2000"/>
                  </a:cubicBezTo>
                  <a:cubicBezTo>
                    <a:pt x="3002" y="976"/>
                    <a:pt x="4335" y="381"/>
                    <a:pt x="5764" y="357"/>
                  </a:cubicBezTo>
                  <a:close/>
                  <a:moveTo>
                    <a:pt x="6359" y="2643"/>
                  </a:moveTo>
                  <a:cubicBezTo>
                    <a:pt x="7312" y="2643"/>
                    <a:pt x="8265" y="3001"/>
                    <a:pt x="8979" y="3715"/>
                  </a:cubicBezTo>
                  <a:cubicBezTo>
                    <a:pt x="10408" y="5144"/>
                    <a:pt x="10408" y="7502"/>
                    <a:pt x="8979" y="8954"/>
                  </a:cubicBezTo>
                  <a:cubicBezTo>
                    <a:pt x="8265" y="9669"/>
                    <a:pt x="7318" y="10026"/>
                    <a:pt x="6368" y="10026"/>
                  </a:cubicBezTo>
                  <a:cubicBezTo>
                    <a:pt x="5419" y="10026"/>
                    <a:pt x="4466" y="9669"/>
                    <a:pt x="3740" y="8954"/>
                  </a:cubicBezTo>
                  <a:cubicBezTo>
                    <a:pt x="2930" y="8168"/>
                    <a:pt x="2573" y="7144"/>
                    <a:pt x="2644" y="6144"/>
                  </a:cubicBezTo>
                  <a:lnTo>
                    <a:pt x="2811" y="6144"/>
                  </a:lnTo>
                  <a:cubicBezTo>
                    <a:pt x="2930" y="6144"/>
                    <a:pt x="3049" y="6025"/>
                    <a:pt x="3049" y="5882"/>
                  </a:cubicBezTo>
                  <a:cubicBezTo>
                    <a:pt x="3097" y="4358"/>
                    <a:pt x="4335" y="3096"/>
                    <a:pt x="5907" y="3072"/>
                  </a:cubicBezTo>
                  <a:cubicBezTo>
                    <a:pt x="6074" y="3072"/>
                    <a:pt x="6145" y="2953"/>
                    <a:pt x="6145" y="2834"/>
                  </a:cubicBezTo>
                  <a:lnTo>
                    <a:pt x="6145" y="2643"/>
                  </a:lnTo>
                  <a:close/>
                  <a:moveTo>
                    <a:pt x="5883" y="0"/>
                  </a:moveTo>
                  <a:cubicBezTo>
                    <a:pt x="4335" y="24"/>
                    <a:pt x="2859" y="619"/>
                    <a:pt x="1739" y="1738"/>
                  </a:cubicBezTo>
                  <a:cubicBezTo>
                    <a:pt x="644" y="2834"/>
                    <a:pt x="25" y="4287"/>
                    <a:pt x="1" y="5858"/>
                  </a:cubicBezTo>
                  <a:cubicBezTo>
                    <a:pt x="1" y="5954"/>
                    <a:pt x="49" y="6049"/>
                    <a:pt x="144" y="6096"/>
                  </a:cubicBezTo>
                  <a:lnTo>
                    <a:pt x="739" y="6096"/>
                  </a:lnTo>
                  <a:cubicBezTo>
                    <a:pt x="715" y="6930"/>
                    <a:pt x="858" y="7740"/>
                    <a:pt x="1192" y="8526"/>
                  </a:cubicBezTo>
                  <a:cubicBezTo>
                    <a:pt x="1215" y="8573"/>
                    <a:pt x="1263" y="8645"/>
                    <a:pt x="1335" y="8645"/>
                  </a:cubicBezTo>
                  <a:lnTo>
                    <a:pt x="1382" y="8645"/>
                  </a:lnTo>
                  <a:cubicBezTo>
                    <a:pt x="1477" y="8597"/>
                    <a:pt x="1501" y="8478"/>
                    <a:pt x="1477" y="8406"/>
                  </a:cubicBezTo>
                  <a:cubicBezTo>
                    <a:pt x="1144" y="7692"/>
                    <a:pt x="1025" y="6906"/>
                    <a:pt x="1073" y="6096"/>
                  </a:cubicBezTo>
                  <a:lnTo>
                    <a:pt x="2263" y="6096"/>
                  </a:lnTo>
                  <a:cubicBezTo>
                    <a:pt x="2192" y="7144"/>
                    <a:pt x="2549" y="8216"/>
                    <a:pt x="3335" y="9049"/>
                  </a:cubicBezTo>
                  <a:lnTo>
                    <a:pt x="2501" y="9883"/>
                  </a:lnTo>
                  <a:cubicBezTo>
                    <a:pt x="2239" y="9645"/>
                    <a:pt x="2049" y="9383"/>
                    <a:pt x="1906" y="9073"/>
                  </a:cubicBezTo>
                  <a:cubicBezTo>
                    <a:pt x="1873" y="9019"/>
                    <a:pt x="1816" y="8989"/>
                    <a:pt x="1756" y="8989"/>
                  </a:cubicBezTo>
                  <a:cubicBezTo>
                    <a:pt x="1685" y="8989"/>
                    <a:pt x="1611" y="9031"/>
                    <a:pt x="1573" y="9121"/>
                  </a:cubicBezTo>
                  <a:cubicBezTo>
                    <a:pt x="1549" y="9145"/>
                    <a:pt x="1573" y="9192"/>
                    <a:pt x="1573" y="9240"/>
                  </a:cubicBezTo>
                  <a:cubicBezTo>
                    <a:pt x="1811" y="9597"/>
                    <a:pt x="2049" y="9907"/>
                    <a:pt x="2382" y="10240"/>
                  </a:cubicBezTo>
                  <a:cubicBezTo>
                    <a:pt x="3406" y="11288"/>
                    <a:pt x="4811" y="11883"/>
                    <a:pt x="6288" y="11883"/>
                  </a:cubicBezTo>
                  <a:cubicBezTo>
                    <a:pt x="7788" y="11883"/>
                    <a:pt x="9193" y="11312"/>
                    <a:pt x="10241" y="10240"/>
                  </a:cubicBezTo>
                  <a:cubicBezTo>
                    <a:pt x="11837" y="8692"/>
                    <a:pt x="12313" y="6311"/>
                    <a:pt x="11480" y="4263"/>
                  </a:cubicBezTo>
                  <a:cubicBezTo>
                    <a:pt x="11461" y="4190"/>
                    <a:pt x="11388" y="4159"/>
                    <a:pt x="11311" y="4159"/>
                  </a:cubicBezTo>
                  <a:cubicBezTo>
                    <a:pt x="11288" y="4159"/>
                    <a:pt x="11264" y="4162"/>
                    <a:pt x="11241" y="4168"/>
                  </a:cubicBezTo>
                  <a:cubicBezTo>
                    <a:pt x="11146" y="4191"/>
                    <a:pt x="11122" y="4310"/>
                    <a:pt x="11146" y="4406"/>
                  </a:cubicBezTo>
                  <a:cubicBezTo>
                    <a:pt x="11932" y="6335"/>
                    <a:pt x="11480" y="8549"/>
                    <a:pt x="9979" y="10026"/>
                  </a:cubicBezTo>
                  <a:cubicBezTo>
                    <a:pt x="9003" y="11026"/>
                    <a:pt x="7693" y="11550"/>
                    <a:pt x="6288" y="11550"/>
                  </a:cubicBezTo>
                  <a:cubicBezTo>
                    <a:pt x="4954" y="11550"/>
                    <a:pt x="3716" y="11050"/>
                    <a:pt x="2716" y="10145"/>
                  </a:cubicBezTo>
                  <a:lnTo>
                    <a:pt x="3573" y="9311"/>
                  </a:lnTo>
                  <a:cubicBezTo>
                    <a:pt x="4335" y="10026"/>
                    <a:pt x="5312" y="10383"/>
                    <a:pt x="6288" y="10383"/>
                  </a:cubicBezTo>
                  <a:cubicBezTo>
                    <a:pt x="7336" y="10383"/>
                    <a:pt x="8384" y="10002"/>
                    <a:pt x="9146" y="9192"/>
                  </a:cubicBezTo>
                  <a:cubicBezTo>
                    <a:pt x="10694" y="7644"/>
                    <a:pt x="10741" y="5192"/>
                    <a:pt x="9265" y="3596"/>
                  </a:cubicBezTo>
                  <a:lnTo>
                    <a:pt x="10098" y="2762"/>
                  </a:lnTo>
                  <a:cubicBezTo>
                    <a:pt x="10384" y="3048"/>
                    <a:pt x="10622" y="3358"/>
                    <a:pt x="10789" y="3691"/>
                  </a:cubicBezTo>
                  <a:cubicBezTo>
                    <a:pt x="10823" y="3748"/>
                    <a:pt x="10879" y="3778"/>
                    <a:pt x="10938" y="3778"/>
                  </a:cubicBezTo>
                  <a:cubicBezTo>
                    <a:pt x="11003" y="3778"/>
                    <a:pt x="11072" y="3742"/>
                    <a:pt x="11122" y="3667"/>
                  </a:cubicBezTo>
                  <a:cubicBezTo>
                    <a:pt x="11146" y="3644"/>
                    <a:pt x="11122" y="3572"/>
                    <a:pt x="11122" y="3548"/>
                  </a:cubicBezTo>
                  <a:cubicBezTo>
                    <a:pt x="10884" y="3120"/>
                    <a:pt x="10575" y="2739"/>
                    <a:pt x="10265" y="2405"/>
                  </a:cubicBezTo>
                  <a:cubicBezTo>
                    <a:pt x="9217" y="1381"/>
                    <a:pt x="7812" y="786"/>
                    <a:pt x="6336" y="786"/>
                  </a:cubicBezTo>
                  <a:lnTo>
                    <a:pt x="6121" y="786"/>
                  </a:lnTo>
                  <a:lnTo>
                    <a:pt x="6121" y="238"/>
                  </a:lnTo>
                  <a:lnTo>
                    <a:pt x="6121" y="191"/>
                  </a:lnTo>
                  <a:cubicBezTo>
                    <a:pt x="6097" y="71"/>
                    <a:pt x="5978" y="0"/>
                    <a:pt x="58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97" name="Google Shape;14041;p27">
            <a:extLst>
              <a:ext uri="{FF2B5EF4-FFF2-40B4-BE49-F238E27FC236}">
                <a16:creationId xmlns:a16="http://schemas.microsoft.com/office/drawing/2014/main" id="{5E7E5588-B5AF-2924-1F51-1877B336E8E1}"/>
              </a:ext>
            </a:extLst>
          </p:cNvPr>
          <p:cNvSpPr/>
          <p:nvPr/>
        </p:nvSpPr>
        <p:spPr>
          <a:xfrm>
            <a:off x="2085627" y="4584853"/>
            <a:ext cx="712038" cy="710842"/>
          </a:xfrm>
          <a:custGeom>
            <a:avLst/>
            <a:gdLst/>
            <a:ahLst/>
            <a:cxnLst/>
            <a:rect l="l" t="t" r="r" b="b"/>
            <a:pathLst>
              <a:path w="11908" h="11888" extrusionOk="0">
                <a:moveTo>
                  <a:pt x="2263" y="6315"/>
                </a:moveTo>
                <a:lnTo>
                  <a:pt x="2263" y="10696"/>
                </a:lnTo>
                <a:lnTo>
                  <a:pt x="1763" y="10696"/>
                </a:lnTo>
                <a:lnTo>
                  <a:pt x="1763" y="6315"/>
                </a:lnTo>
                <a:close/>
                <a:moveTo>
                  <a:pt x="3120" y="5076"/>
                </a:moveTo>
                <a:lnTo>
                  <a:pt x="3120" y="10696"/>
                </a:lnTo>
                <a:lnTo>
                  <a:pt x="2620" y="10696"/>
                </a:lnTo>
                <a:lnTo>
                  <a:pt x="2620" y="5076"/>
                </a:lnTo>
                <a:close/>
                <a:moveTo>
                  <a:pt x="6526" y="7577"/>
                </a:moveTo>
                <a:lnTo>
                  <a:pt x="6526" y="10696"/>
                </a:lnTo>
                <a:lnTo>
                  <a:pt x="6026" y="10696"/>
                </a:lnTo>
                <a:lnTo>
                  <a:pt x="6026" y="7577"/>
                </a:lnTo>
                <a:close/>
                <a:moveTo>
                  <a:pt x="7383" y="6172"/>
                </a:moveTo>
                <a:lnTo>
                  <a:pt x="7383" y="10696"/>
                </a:lnTo>
                <a:lnTo>
                  <a:pt x="6883" y="10696"/>
                </a:lnTo>
                <a:lnTo>
                  <a:pt x="6883" y="6172"/>
                </a:lnTo>
                <a:close/>
                <a:moveTo>
                  <a:pt x="9050" y="8815"/>
                </a:moveTo>
                <a:lnTo>
                  <a:pt x="9050" y="10696"/>
                </a:lnTo>
                <a:lnTo>
                  <a:pt x="8550" y="10696"/>
                </a:lnTo>
                <a:lnTo>
                  <a:pt x="8550" y="8815"/>
                </a:lnTo>
                <a:close/>
                <a:moveTo>
                  <a:pt x="5668" y="3814"/>
                </a:moveTo>
                <a:lnTo>
                  <a:pt x="5668" y="10720"/>
                </a:lnTo>
                <a:lnTo>
                  <a:pt x="5145" y="10720"/>
                </a:lnTo>
                <a:lnTo>
                  <a:pt x="5145" y="3814"/>
                </a:lnTo>
                <a:close/>
                <a:moveTo>
                  <a:pt x="9907" y="2576"/>
                </a:moveTo>
                <a:lnTo>
                  <a:pt x="9907" y="10720"/>
                </a:lnTo>
                <a:lnTo>
                  <a:pt x="9407" y="10720"/>
                </a:lnTo>
                <a:lnTo>
                  <a:pt x="9407" y="2576"/>
                </a:lnTo>
                <a:close/>
                <a:moveTo>
                  <a:pt x="11503" y="11054"/>
                </a:moveTo>
                <a:lnTo>
                  <a:pt x="11503" y="11530"/>
                </a:lnTo>
                <a:lnTo>
                  <a:pt x="310" y="11530"/>
                </a:lnTo>
                <a:lnTo>
                  <a:pt x="310" y="11054"/>
                </a:lnTo>
                <a:close/>
                <a:moveTo>
                  <a:pt x="916" y="0"/>
                </a:moveTo>
                <a:cubicBezTo>
                  <a:pt x="811" y="0"/>
                  <a:pt x="715" y="88"/>
                  <a:pt x="715" y="194"/>
                </a:cubicBezTo>
                <a:lnTo>
                  <a:pt x="715" y="980"/>
                </a:lnTo>
                <a:lnTo>
                  <a:pt x="477" y="980"/>
                </a:lnTo>
                <a:cubicBezTo>
                  <a:pt x="382" y="980"/>
                  <a:pt x="334" y="1052"/>
                  <a:pt x="286" y="1099"/>
                </a:cubicBezTo>
                <a:cubicBezTo>
                  <a:pt x="263" y="1242"/>
                  <a:pt x="358" y="1361"/>
                  <a:pt x="477" y="1361"/>
                </a:cubicBezTo>
                <a:lnTo>
                  <a:pt x="715" y="1361"/>
                </a:lnTo>
                <a:lnTo>
                  <a:pt x="715" y="2242"/>
                </a:lnTo>
                <a:lnTo>
                  <a:pt x="501" y="2242"/>
                </a:lnTo>
                <a:cubicBezTo>
                  <a:pt x="405" y="2242"/>
                  <a:pt x="334" y="2290"/>
                  <a:pt x="334" y="2385"/>
                </a:cubicBezTo>
                <a:cubicBezTo>
                  <a:pt x="334" y="2504"/>
                  <a:pt x="382" y="2600"/>
                  <a:pt x="501" y="2600"/>
                </a:cubicBezTo>
                <a:lnTo>
                  <a:pt x="715" y="2600"/>
                </a:lnTo>
                <a:lnTo>
                  <a:pt x="715" y="3481"/>
                </a:lnTo>
                <a:lnTo>
                  <a:pt x="501" y="3481"/>
                </a:lnTo>
                <a:cubicBezTo>
                  <a:pt x="405" y="3481"/>
                  <a:pt x="334" y="3552"/>
                  <a:pt x="334" y="3647"/>
                </a:cubicBezTo>
                <a:cubicBezTo>
                  <a:pt x="334" y="3766"/>
                  <a:pt x="382" y="3838"/>
                  <a:pt x="501" y="3838"/>
                </a:cubicBezTo>
                <a:lnTo>
                  <a:pt x="715" y="3838"/>
                </a:lnTo>
                <a:lnTo>
                  <a:pt x="715" y="4743"/>
                </a:lnTo>
                <a:lnTo>
                  <a:pt x="501" y="4743"/>
                </a:lnTo>
                <a:cubicBezTo>
                  <a:pt x="405" y="4743"/>
                  <a:pt x="334" y="4791"/>
                  <a:pt x="334" y="4886"/>
                </a:cubicBezTo>
                <a:cubicBezTo>
                  <a:pt x="334" y="5005"/>
                  <a:pt x="382" y="5100"/>
                  <a:pt x="501" y="5100"/>
                </a:cubicBezTo>
                <a:lnTo>
                  <a:pt x="715" y="5100"/>
                </a:lnTo>
                <a:lnTo>
                  <a:pt x="715" y="5981"/>
                </a:lnTo>
                <a:lnTo>
                  <a:pt x="501" y="5981"/>
                </a:lnTo>
                <a:cubicBezTo>
                  <a:pt x="405" y="5981"/>
                  <a:pt x="334" y="6053"/>
                  <a:pt x="334" y="6148"/>
                </a:cubicBezTo>
                <a:cubicBezTo>
                  <a:pt x="334" y="6267"/>
                  <a:pt x="382" y="6338"/>
                  <a:pt x="501" y="6338"/>
                </a:cubicBezTo>
                <a:lnTo>
                  <a:pt x="715" y="6338"/>
                </a:lnTo>
                <a:lnTo>
                  <a:pt x="715" y="7243"/>
                </a:lnTo>
                <a:lnTo>
                  <a:pt x="501" y="7243"/>
                </a:lnTo>
                <a:cubicBezTo>
                  <a:pt x="405" y="7243"/>
                  <a:pt x="334" y="7291"/>
                  <a:pt x="334" y="7386"/>
                </a:cubicBezTo>
                <a:cubicBezTo>
                  <a:pt x="334" y="7505"/>
                  <a:pt x="382" y="7601"/>
                  <a:pt x="501" y="7601"/>
                </a:cubicBezTo>
                <a:lnTo>
                  <a:pt x="715" y="7601"/>
                </a:lnTo>
                <a:lnTo>
                  <a:pt x="715" y="8482"/>
                </a:lnTo>
                <a:lnTo>
                  <a:pt x="501" y="8482"/>
                </a:lnTo>
                <a:cubicBezTo>
                  <a:pt x="405" y="8482"/>
                  <a:pt x="334" y="8553"/>
                  <a:pt x="334" y="8648"/>
                </a:cubicBezTo>
                <a:cubicBezTo>
                  <a:pt x="334" y="8768"/>
                  <a:pt x="382" y="8839"/>
                  <a:pt x="501" y="8839"/>
                </a:cubicBezTo>
                <a:lnTo>
                  <a:pt x="715" y="8839"/>
                </a:lnTo>
                <a:lnTo>
                  <a:pt x="715" y="9744"/>
                </a:lnTo>
                <a:lnTo>
                  <a:pt x="501" y="9744"/>
                </a:lnTo>
                <a:cubicBezTo>
                  <a:pt x="405" y="9744"/>
                  <a:pt x="334" y="9792"/>
                  <a:pt x="334" y="9887"/>
                </a:cubicBezTo>
                <a:cubicBezTo>
                  <a:pt x="334" y="10006"/>
                  <a:pt x="382" y="10101"/>
                  <a:pt x="501" y="10101"/>
                </a:cubicBezTo>
                <a:lnTo>
                  <a:pt x="715" y="10101"/>
                </a:lnTo>
                <a:lnTo>
                  <a:pt x="715" y="10720"/>
                </a:lnTo>
                <a:lnTo>
                  <a:pt x="286" y="10720"/>
                </a:lnTo>
                <a:cubicBezTo>
                  <a:pt x="143" y="10720"/>
                  <a:pt x="1" y="10839"/>
                  <a:pt x="1" y="11030"/>
                </a:cubicBezTo>
                <a:lnTo>
                  <a:pt x="1" y="11578"/>
                </a:lnTo>
                <a:cubicBezTo>
                  <a:pt x="1" y="11744"/>
                  <a:pt x="120" y="11887"/>
                  <a:pt x="286" y="11887"/>
                </a:cubicBezTo>
                <a:lnTo>
                  <a:pt x="11598" y="11887"/>
                </a:lnTo>
                <a:cubicBezTo>
                  <a:pt x="11765" y="11887"/>
                  <a:pt x="11908" y="11768"/>
                  <a:pt x="11908" y="11578"/>
                </a:cubicBezTo>
                <a:lnTo>
                  <a:pt x="11908" y="10982"/>
                </a:lnTo>
                <a:cubicBezTo>
                  <a:pt x="11860" y="10839"/>
                  <a:pt x="11741" y="10696"/>
                  <a:pt x="11551" y="10696"/>
                </a:cubicBezTo>
                <a:lnTo>
                  <a:pt x="11146" y="10696"/>
                </a:lnTo>
                <a:lnTo>
                  <a:pt x="11146" y="9887"/>
                </a:lnTo>
                <a:cubicBezTo>
                  <a:pt x="11146" y="9815"/>
                  <a:pt x="11074" y="9720"/>
                  <a:pt x="10979" y="9720"/>
                </a:cubicBezTo>
                <a:cubicBezTo>
                  <a:pt x="10860" y="9720"/>
                  <a:pt x="10789" y="9768"/>
                  <a:pt x="10789" y="9887"/>
                </a:cubicBezTo>
                <a:lnTo>
                  <a:pt x="10789" y="10720"/>
                </a:lnTo>
                <a:lnTo>
                  <a:pt x="10265" y="10720"/>
                </a:lnTo>
                <a:lnTo>
                  <a:pt x="10265" y="5100"/>
                </a:lnTo>
                <a:lnTo>
                  <a:pt x="10789" y="5100"/>
                </a:lnTo>
                <a:lnTo>
                  <a:pt x="10789" y="9101"/>
                </a:lnTo>
                <a:cubicBezTo>
                  <a:pt x="10789" y="9172"/>
                  <a:pt x="10836" y="9268"/>
                  <a:pt x="10931" y="9268"/>
                </a:cubicBezTo>
                <a:cubicBezTo>
                  <a:pt x="11051" y="9268"/>
                  <a:pt x="11146" y="9220"/>
                  <a:pt x="11146" y="9101"/>
                </a:cubicBezTo>
                <a:lnTo>
                  <a:pt x="11146" y="4981"/>
                </a:lnTo>
                <a:cubicBezTo>
                  <a:pt x="11146" y="4838"/>
                  <a:pt x="11027" y="4743"/>
                  <a:pt x="10908" y="4743"/>
                </a:cubicBezTo>
                <a:lnTo>
                  <a:pt x="10265" y="4743"/>
                </a:lnTo>
                <a:lnTo>
                  <a:pt x="10265" y="2481"/>
                </a:lnTo>
                <a:cubicBezTo>
                  <a:pt x="10265" y="2338"/>
                  <a:pt x="10146" y="2242"/>
                  <a:pt x="10027" y="2242"/>
                </a:cubicBezTo>
                <a:lnTo>
                  <a:pt x="9312" y="2242"/>
                </a:lnTo>
                <a:cubicBezTo>
                  <a:pt x="9169" y="2242"/>
                  <a:pt x="9074" y="2361"/>
                  <a:pt x="9074" y="2481"/>
                </a:cubicBezTo>
                <a:lnTo>
                  <a:pt x="9074" y="8506"/>
                </a:lnTo>
                <a:lnTo>
                  <a:pt x="8455" y="8506"/>
                </a:lnTo>
                <a:cubicBezTo>
                  <a:pt x="8312" y="8506"/>
                  <a:pt x="8217" y="8625"/>
                  <a:pt x="8217" y="8744"/>
                </a:cubicBezTo>
                <a:lnTo>
                  <a:pt x="8217" y="10720"/>
                </a:lnTo>
                <a:lnTo>
                  <a:pt x="7740" y="10720"/>
                </a:lnTo>
                <a:lnTo>
                  <a:pt x="7740" y="6076"/>
                </a:lnTo>
                <a:cubicBezTo>
                  <a:pt x="7740" y="5934"/>
                  <a:pt x="7621" y="5838"/>
                  <a:pt x="7502" y="5838"/>
                </a:cubicBezTo>
                <a:lnTo>
                  <a:pt x="6788" y="5838"/>
                </a:lnTo>
                <a:cubicBezTo>
                  <a:pt x="6645" y="5838"/>
                  <a:pt x="6550" y="5957"/>
                  <a:pt x="6550" y="6076"/>
                </a:cubicBezTo>
                <a:lnTo>
                  <a:pt x="6550" y="7243"/>
                </a:lnTo>
                <a:lnTo>
                  <a:pt x="6002" y="7243"/>
                </a:lnTo>
                <a:lnTo>
                  <a:pt x="6002" y="3743"/>
                </a:lnTo>
                <a:cubicBezTo>
                  <a:pt x="6002" y="3576"/>
                  <a:pt x="5883" y="3481"/>
                  <a:pt x="5764" y="3481"/>
                </a:cubicBezTo>
                <a:lnTo>
                  <a:pt x="5049" y="3481"/>
                </a:lnTo>
                <a:cubicBezTo>
                  <a:pt x="4906" y="3481"/>
                  <a:pt x="4811" y="3624"/>
                  <a:pt x="4811" y="3743"/>
                </a:cubicBezTo>
                <a:lnTo>
                  <a:pt x="4811" y="10720"/>
                </a:lnTo>
                <a:lnTo>
                  <a:pt x="4335" y="10720"/>
                </a:lnTo>
                <a:lnTo>
                  <a:pt x="4335" y="1242"/>
                </a:lnTo>
                <a:cubicBezTo>
                  <a:pt x="4335" y="1075"/>
                  <a:pt x="4216" y="980"/>
                  <a:pt x="4097" y="980"/>
                </a:cubicBezTo>
                <a:lnTo>
                  <a:pt x="3382" y="980"/>
                </a:lnTo>
                <a:cubicBezTo>
                  <a:pt x="3263" y="980"/>
                  <a:pt x="3144" y="1075"/>
                  <a:pt x="3144" y="1290"/>
                </a:cubicBezTo>
                <a:lnTo>
                  <a:pt x="3144" y="2504"/>
                </a:lnTo>
                <a:cubicBezTo>
                  <a:pt x="3144" y="2600"/>
                  <a:pt x="3216" y="2695"/>
                  <a:pt x="3311" y="2695"/>
                </a:cubicBezTo>
                <a:cubicBezTo>
                  <a:pt x="3430" y="2695"/>
                  <a:pt x="3501" y="2623"/>
                  <a:pt x="3501" y="2504"/>
                </a:cubicBezTo>
                <a:lnTo>
                  <a:pt x="3501" y="1314"/>
                </a:lnTo>
                <a:lnTo>
                  <a:pt x="4025" y="1314"/>
                </a:lnTo>
                <a:lnTo>
                  <a:pt x="4025" y="10720"/>
                </a:lnTo>
                <a:lnTo>
                  <a:pt x="3501" y="10720"/>
                </a:lnTo>
                <a:lnTo>
                  <a:pt x="3501" y="3314"/>
                </a:lnTo>
                <a:cubicBezTo>
                  <a:pt x="3501" y="3219"/>
                  <a:pt x="3454" y="3147"/>
                  <a:pt x="3358" y="3147"/>
                </a:cubicBezTo>
                <a:cubicBezTo>
                  <a:pt x="3239" y="3147"/>
                  <a:pt x="3144" y="3195"/>
                  <a:pt x="3144" y="3314"/>
                </a:cubicBezTo>
                <a:lnTo>
                  <a:pt x="3144" y="4743"/>
                </a:lnTo>
                <a:lnTo>
                  <a:pt x="2525" y="4743"/>
                </a:lnTo>
                <a:cubicBezTo>
                  <a:pt x="2382" y="4743"/>
                  <a:pt x="2287" y="4862"/>
                  <a:pt x="2287" y="4981"/>
                </a:cubicBezTo>
                <a:lnTo>
                  <a:pt x="2287" y="5981"/>
                </a:lnTo>
                <a:lnTo>
                  <a:pt x="1668" y="5981"/>
                </a:lnTo>
                <a:cubicBezTo>
                  <a:pt x="1525" y="5981"/>
                  <a:pt x="1429" y="6100"/>
                  <a:pt x="1429" y="6219"/>
                </a:cubicBezTo>
                <a:lnTo>
                  <a:pt x="1429" y="10720"/>
                </a:lnTo>
                <a:lnTo>
                  <a:pt x="1072" y="10720"/>
                </a:lnTo>
                <a:lnTo>
                  <a:pt x="1072" y="194"/>
                </a:lnTo>
                <a:cubicBezTo>
                  <a:pt x="1072" y="99"/>
                  <a:pt x="1001" y="51"/>
                  <a:pt x="953" y="4"/>
                </a:cubicBezTo>
                <a:cubicBezTo>
                  <a:pt x="941" y="1"/>
                  <a:pt x="928" y="0"/>
                  <a:pt x="916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98" name="Google Shape;14042;p27">
            <a:extLst>
              <a:ext uri="{FF2B5EF4-FFF2-40B4-BE49-F238E27FC236}">
                <a16:creationId xmlns:a16="http://schemas.microsoft.com/office/drawing/2014/main" id="{26CC9552-554D-0E7A-B37C-4B73E0213878}"/>
              </a:ext>
            </a:extLst>
          </p:cNvPr>
          <p:cNvGrpSpPr/>
          <p:nvPr/>
        </p:nvGrpSpPr>
        <p:grpSpPr>
          <a:xfrm>
            <a:off x="2082813" y="5671631"/>
            <a:ext cx="713534" cy="713474"/>
            <a:chOff x="2193213" y="2824333"/>
            <a:chExt cx="298325" cy="298300"/>
          </a:xfrm>
        </p:grpSpPr>
        <p:sp>
          <p:nvSpPr>
            <p:cNvPr id="199" name="Google Shape;14043;p27">
              <a:extLst>
                <a:ext uri="{FF2B5EF4-FFF2-40B4-BE49-F238E27FC236}">
                  <a16:creationId xmlns:a16="http://schemas.microsoft.com/office/drawing/2014/main" id="{A1E4C20A-92C8-D862-B705-E9BC38749816}"/>
                </a:ext>
              </a:extLst>
            </p:cNvPr>
            <p:cNvSpPr/>
            <p:nvPr/>
          </p:nvSpPr>
          <p:spPr>
            <a:xfrm>
              <a:off x="2193213" y="2913633"/>
              <a:ext cx="141725" cy="119100"/>
            </a:xfrm>
            <a:custGeom>
              <a:avLst/>
              <a:gdLst/>
              <a:ahLst/>
              <a:cxnLst/>
              <a:rect l="l" t="t" r="r" b="b"/>
              <a:pathLst>
                <a:path w="5669" h="4764" extrusionOk="0">
                  <a:moveTo>
                    <a:pt x="2406" y="310"/>
                  </a:moveTo>
                  <a:cubicBezTo>
                    <a:pt x="2930" y="310"/>
                    <a:pt x="3478" y="524"/>
                    <a:pt x="3859" y="905"/>
                  </a:cubicBezTo>
                  <a:lnTo>
                    <a:pt x="5312" y="2382"/>
                  </a:lnTo>
                  <a:lnTo>
                    <a:pt x="3859" y="3834"/>
                  </a:lnTo>
                  <a:cubicBezTo>
                    <a:pt x="3454" y="4215"/>
                    <a:pt x="2930" y="4430"/>
                    <a:pt x="2406" y="4430"/>
                  </a:cubicBezTo>
                  <a:cubicBezTo>
                    <a:pt x="1835" y="4430"/>
                    <a:pt x="1335" y="4192"/>
                    <a:pt x="954" y="3811"/>
                  </a:cubicBezTo>
                  <a:cubicBezTo>
                    <a:pt x="596" y="3430"/>
                    <a:pt x="382" y="2906"/>
                    <a:pt x="382" y="2382"/>
                  </a:cubicBezTo>
                  <a:cubicBezTo>
                    <a:pt x="382" y="1834"/>
                    <a:pt x="573" y="1334"/>
                    <a:pt x="954" y="953"/>
                  </a:cubicBezTo>
                  <a:cubicBezTo>
                    <a:pt x="1335" y="548"/>
                    <a:pt x="1835" y="310"/>
                    <a:pt x="2406" y="310"/>
                  </a:cubicBezTo>
                  <a:close/>
                  <a:moveTo>
                    <a:pt x="2382" y="0"/>
                  </a:moveTo>
                  <a:cubicBezTo>
                    <a:pt x="1716" y="0"/>
                    <a:pt x="1120" y="262"/>
                    <a:pt x="668" y="715"/>
                  </a:cubicBezTo>
                  <a:cubicBezTo>
                    <a:pt x="239" y="1143"/>
                    <a:pt x="1" y="1739"/>
                    <a:pt x="1" y="2382"/>
                  </a:cubicBezTo>
                  <a:cubicBezTo>
                    <a:pt x="1" y="3001"/>
                    <a:pt x="239" y="3596"/>
                    <a:pt x="668" y="4049"/>
                  </a:cubicBezTo>
                  <a:cubicBezTo>
                    <a:pt x="1120" y="4525"/>
                    <a:pt x="1716" y="4763"/>
                    <a:pt x="2382" y="4763"/>
                  </a:cubicBezTo>
                  <a:lnTo>
                    <a:pt x="2406" y="4763"/>
                  </a:lnTo>
                  <a:cubicBezTo>
                    <a:pt x="3025" y="4763"/>
                    <a:pt x="3645" y="4525"/>
                    <a:pt x="4097" y="4049"/>
                  </a:cubicBezTo>
                  <a:lnTo>
                    <a:pt x="5597" y="2572"/>
                  </a:lnTo>
                  <a:cubicBezTo>
                    <a:pt x="5645" y="2525"/>
                    <a:pt x="5669" y="2429"/>
                    <a:pt x="5669" y="2334"/>
                  </a:cubicBezTo>
                  <a:cubicBezTo>
                    <a:pt x="5669" y="2287"/>
                    <a:pt x="5645" y="2239"/>
                    <a:pt x="5597" y="2191"/>
                  </a:cubicBezTo>
                  <a:lnTo>
                    <a:pt x="4097" y="715"/>
                  </a:lnTo>
                  <a:cubicBezTo>
                    <a:pt x="3645" y="262"/>
                    <a:pt x="3049" y="0"/>
                    <a:pt x="2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0" name="Google Shape;14044;p27">
              <a:extLst>
                <a:ext uri="{FF2B5EF4-FFF2-40B4-BE49-F238E27FC236}">
                  <a16:creationId xmlns:a16="http://schemas.microsoft.com/office/drawing/2014/main" id="{92B828A3-B9A0-4948-81AC-4A4258744302}"/>
                </a:ext>
              </a:extLst>
            </p:cNvPr>
            <p:cNvSpPr/>
            <p:nvPr/>
          </p:nvSpPr>
          <p:spPr>
            <a:xfrm>
              <a:off x="2212863" y="2932083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358"/>
                  </a:moveTo>
                  <a:cubicBezTo>
                    <a:pt x="2358" y="358"/>
                    <a:pt x="2930" y="929"/>
                    <a:pt x="2930" y="1644"/>
                  </a:cubicBezTo>
                  <a:cubicBezTo>
                    <a:pt x="2930" y="2358"/>
                    <a:pt x="2358" y="2930"/>
                    <a:pt x="1644" y="2930"/>
                  </a:cubicBezTo>
                  <a:cubicBezTo>
                    <a:pt x="930" y="2930"/>
                    <a:pt x="358" y="2358"/>
                    <a:pt x="358" y="1644"/>
                  </a:cubicBezTo>
                  <a:cubicBezTo>
                    <a:pt x="358" y="929"/>
                    <a:pt x="930" y="358"/>
                    <a:pt x="1644" y="358"/>
                  </a:cubicBezTo>
                  <a:close/>
                  <a:moveTo>
                    <a:pt x="1644" y="1"/>
                  </a:moveTo>
                  <a:cubicBezTo>
                    <a:pt x="763" y="1"/>
                    <a:pt x="1" y="739"/>
                    <a:pt x="1" y="1644"/>
                  </a:cubicBezTo>
                  <a:cubicBezTo>
                    <a:pt x="1" y="2525"/>
                    <a:pt x="763" y="3287"/>
                    <a:pt x="1644" y="3287"/>
                  </a:cubicBezTo>
                  <a:cubicBezTo>
                    <a:pt x="2549" y="3287"/>
                    <a:pt x="3287" y="2525"/>
                    <a:pt x="3287" y="1644"/>
                  </a:cubicBezTo>
                  <a:cubicBezTo>
                    <a:pt x="3287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1" name="Google Shape;14045;p27">
              <a:extLst>
                <a:ext uri="{FF2B5EF4-FFF2-40B4-BE49-F238E27FC236}">
                  <a16:creationId xmlns:a16="http://schemas.microsoft.com/office/drawing/2014/main" id="{6612A40A-ABA7-C434-5F75-F4BCD0B5E813}"/>
                </a:ext>
              </a:extLst>
            </p:cNvPr>
            <p:cNvSpPr/>
            <p:nvPr/>
          </p:nvSpPr>
          <p:spPr>
            <a:xfrm>
              <a:off x="2279563" y="2980308"/>
              <a:ext cx="122650" cy="142325"/>
            </a:xfrm>
            <a:custGeom>
              <a:avLst/>
              <a:gdLst/>
              <a:ahLst/>
              <a:cxnLst/>
              <a:rect l="l" t="t" r="r" b="b"/>
              <a:pathLst>
                <a:path w="4906" h="5693" extrusionOk="0">
                  <a:moveTo>
                    <a:pt x="2501" y="1"/>
                  </a:moveTo>
                  <a:cubicBezTo>
                    <a:pt x="2405" y="1"/>
                    <a:pt x="2334" y="48"/>
                    <a:pt x="2286" y="96"/>
                  </a:cubicBezTo>
                  <a:lnTo>
                    <a:pt x="786" y="1596"/>
                  </a:lnTo>
                  <a:cubicBezTo>
                    <a:pt x="238" y="2144"/>
                    <a:pt x="0" y="2954"/>
                    <a:pt x="143" y="3763"/>
                  </a:cubicBezTo>
                  <a:cubicBezTo>
                    <a:pt x="167" y="3858"/>
                    <a:pt x="262" y="3906"/>
                    <a:pt x="357" y="3906"/>
                  </a:cubicBezTo>
                  <a:cubicBezTo>
                    <a:pt x="429" y="3882"/>
                    <a:pt x="500" y="3787"/>
                    <a:pt x="500" y="3692"/>
                  </a:cubicBezTo>
                  <a:cubicBezTo>
                    <a:pt x="357" y="3025"/>
                    <a:pt x="548" y="2334"/>
                    <a:pt x="1072" y="1858"/>
                  </a:cubicBezTo>
                  <a:lnTo>
                    <a:pt x="2524" y="405"/>
                  </a:lnTo>
                  <a:lnTo>
                    <a:pt x="3977" y="1858"/>
                  </a:lnTo>
                  <a:cubicBezTo>
                    <a:pt x="4358" y="2239"/>
                    <a:pt x="4572" y="2739"/>
                    <a:pt x="4572" y="3311"/>
                  </a:cubicBezTo>
                  <a:cubicBezTo>
                    <a:pt x="4572" y="3882"/>
                    <a:pt x="4334" y="4382"/>
                    <a:pt x="3953" y="4763"/>
                  </a:cubicBezTo>
                  <a:cubicBezTo>
                    <a:pt x="3572" y="5121"/>
                    <a:pt x="3048" y="5335"/>
                    <a:pt x="2524" y="5335"/>
                  </a:cubicBezTo>
                  <a:cubicBezTo>
                    <a:pt x="1977" y="5335"/>
                    <a:pt x="1477" y="5121"/>
                    <a:pt x="1096" y="4763"/>
                  </a:cubicBezTo>
                  <a:cubicBezTo>
                    <a:pt x="976" y="4644"/>
                    <a:pt x="881" y="4525"/>
                    <a:pt x="786" y="4406"/>
                  </a:cubicBezTo>
                  <a:cubicBezTo>
                    <a:pt x="755" y="4360"/>
                    <a:pt x="704" y="4323"/>
                    <a:pt x="645" y="4323"/>
                  </a:cubicBezTo>
                  <a:cubicBezTo>
                    <a:pt x="614" y="4323"/>
                    <a:pt x="581" y="4334"/>
                    <a:pt x="548" y="4359"/>
                  </a:cubicBezTo>
                  <a:cubicBezTo>
                    <a:pt x="476" y="4406"/>
                    <a:pt x="429" y="4501"/>
                    <a:pt x="500" y="4597"/>
                  </a:cubicBezTo>
                  <a:cubicBezTo>
                    <a:pt x="595" y="4740"/>
                    <a:pt x="715" y="4882"/>
                    <a:pt x="857" y="5002"/>
                  </a:cubicBezTo>
                  <a:cubicBezTo>
                    <a:pt x="1310" y="5454"/>
                    <a:pt x="1905" y="5692"/>
                    <a:pt x="2524" y="5692"/>
                  </a:cubicBezTo>
                  <a:cubicBezTo>
                    <a:pt x="3144" y="5692"/>
                    <a:pt x="3739" y="5454"/>
                    <a:pt x="4191" y="5002"/>
                  </a:cubicBezTo>
                  <a:cubicBezTo>
                    <a:pt x="4668" y="4573"/>
                    <a:pt x="4906" y="3978"/>
                    <a:pt x="4906" y="3311"/>
                  </a:cubicBezTo>
                  <a:cubicBezTo>
                    <a:pt x="4906" y="2668"/>
                    <a:pt x="4668" y="2072"/>
                    <a:pt x="4191" y="1620"/>
                  </a:cubicBezTo>
                  <a:lnTo>
                    <a:pt x="2691" y="96"/>
                  </a:lnTo>
                  <a:cubicBezTo>
                    <a:pt x="2643" y="48"/>
                    <a:pt x="2572" y="1"/>
                    <a:pt x="2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2" name="Google Shape;14046;p27">
              <a:extLst>
                <a:ext uri="{FF2B5EF4-FFF2-40B4-BE49-F238E27FC236}">
                  <a16:creationId xmlns:a16="http://schemas.microsoft.com/office/drawing/2014/main" id="{1CCBCC85-7837-8554-6298-5FEB60BE2D37}"/>
                </a:ext>
              </a:extLst>
            </p:cNvPr>
            <p:cNvSpPr/>
            <p:nvPr/>
          </p:nvSpPr>
          <p:spPr>
            <a:xfrm>
              <a:off x="2300988" y="3020783"/>
              <a:ext cx="81575" cy="81600"/>
            </a:xfrm>
            <a:custGeom>
              <a:avLst/>
              <a:gdLst/>
              <a:ahLst/>
              <a:cxnLst/>
              <a:rect l="l" t="t" r="r" b="b"/>
              <a:pathLst>
                <a:path w="3263" h="3264" extrusionOk="0">
                  <a:moveTo>
                    <a:pt x="1644" y="334"/>
                  </a:moveTo>
                  <a:cubicBezTo>
                    <a:pt x="2358" y="334"/>
                    <a:pt x="2906" y="882"/>
                    <a:pt x="2906" y="1596"/>
                  </a:cubicBezTo>
                  <a:cubicBezTo>
                    <a:pt x="2906" y="2311"/>
                    <a:pt x="2358" y="2882"/>
                    <a:pt x="1644" y="2882"/>
                  </a:cubicBezTo>
                  <a:cubicBezTo>
                    <a:pt x="929" y="2882"/>
                    <a:pt x="358" y="2311"/>
                    <a:pt x="358" y="1596"/>
                  </a:cubicBezTo>
                  <a:cubicBezTo>
                    <a:pt x="358" y="882"/>
                    <a:pt x="953" y="334"/>
                    <a:pt x="1644" y="334"/>
                  </a:cubicBezTo>
                  <a:close/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25"/>
                    <a:pt x="739" y="3263"/>
                    <a:pt x="1644" y="3263"/>
                  </a:cubicBezTo>
                  <a:cubicBezTo>
                    <a:pt x="2525" y="3263"/>
                    <a:pt x="3263" y="2525"/>
                    <a:pt x="3263" y="1644"/>
                  </a:cubicBezTo>
                  <a:cubicBezTo>
                    <a:pt x="3263" y="739"/>
                    <a:pt x="2525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3" name="Google Shape;14047;p27">
              <a:extLst>
                <a:ext uri="{FF2B5EF4-FFF2-40B4-BE49-F238E27FC236}">
                  <a16:creationId xmlns:a16="http://schemas.microsoft.com/office/drawing/2014/main" id="{F3E7944D-E9F8-8CBF-6FD8-D5B210BB780E}"/>
                </a:ext>
              </a:extLst>
            </p:cNvPr>
            <p:cNvSpPr/>
            <p:nvPr/>
          </p:nvSpPr>
          <p:spPr>
            <a:xfrm>
              <a:off x="2348613" y="2913633"/>
              <a:ext cx="142925" cy="119700"/>
            </a:xfrm>
            <a:custGeom>
              <a:avLst/>
              <a:gdLst/>
              <a:ahLst/>
              <a:cxnLst/>
              <a:rect l="l" t="t" r="r" b="b"/>
              <a:pathLst>
                <a:path w="5717" h="4788" extrusionOk="0">
                  <a:moveTo>
                    <a:pt x="3311" y="334"/>
                  </a:moveTo>
                  <a:cubicBezTo>
                    <a:pt x="3859" y="334"/>
                    <a:pt x="4359" y="572"/>
                    <a:pt x="4763" y="953"/>
                  </a:cubicBezTo>
                  <a:cubicBezTo>
                    <a:pt x="5121" y="1334"/>
                    <a:pt x="5335" y="1834"/>
                    <a:pt x="5335" y="2382"/>
                  </a:cubicBezTo>
                  <a:cubicBezTo>
                    <a:pt x="5335" y="2906"/>
                    <a:pt x="5144" y="3430"/>
                    <a:pt x="4763" y="3811"/>
                  </a:cubicBezTo>
                  <a:cubicBezTo>
                    <a:pt x="4359" y="4192"/>
                    <a:pt x="3859" y="4430"/>
                    <a:pt x="3311" y="4430"/>
                  </a:cubicBezTo>
                  <a:cubicBezTo>
                    <a:pt x="2739" y="4430"/>
                    <a:pt x="2239" y="4215"/>
                    <a:pt x="1834" y="3834"/>
                  </a:cubicBezTo>
                  <a:lnTo>
                    <a:pt x="382" y="2382"/>
                  </a:lnTo>
                  <a:lnTo>
                    <a:pt x="1834" y="929"/>
                  </a:lnTo>
                  <a:cubicBezTo>
                    <a:pt x="2239" y="524"/>
                    <a:pt x="2739" y="334"/>
                    <a:pt x="3311" y="334"/>
                  </a:cubicBezTo>
                  <a:close/>
                  <a:moveTo>
                    <a:pt x="3311" y="0"/>
                  </a:moveTo>
                  <a:cubicBezTo>
                    <a:pt x="2644" y="0"/>
                    <a:pt x="2049" y="238"/>
                    <a:pt x="1596" y="715"/>
                  </a:cubicBezTo>
                  <a:lnTo>
                    <a:pt x="120" y="2191"/>
                  </a:lnTo>
                  <a:cubicBezTo>
                    <a:pt x="96" y="2239"/>
                    <a:pt x="24" y="2287"/>
                    <a:pt x="24" y="2358"/>
                  </a:cubicBezTo>
                  <a:cubicBezTo>
                    <a:pt x="1" y="2429"/>
                    <a:pt x="48" y="2525"/>
                    <a:pt x="120" y="2596"/>
                  </a:cubicBezTo>
                  <a:lnTo>
                    <a:pt x="1596" y="4073"/>
                  </a:lnTo>
                  <a:cubicBezTo>
                    <a:pt x="2049" y="4525"/>
                    <a:pt x="2644" y="4787"/>
                    <a:pt x="3311" y="4787"/>
                  </a:cubicBezTo>
                  <a:lnTo>
                    <a:pt x="3335" y="4787"/>
                  </a:lnTo>
                  <a:cubicBezTo>
                    <a:pt x="3978" y="4787"/>
                    <a:pt x="4573" y="4525"/>
                    <a:pt x="5025" y="4073"/>
                  </a:cubicBezTo>
                  <a:cubicBezTo>
                    <a:pt x="5478" y="3620"/>
                    <a:pt x="5716" y="3025"/>
                    <a:pt x="5716" y="2406"/>
                  </a:cubicBezTo>
                  <a:cubicBezTo>
                    <a:pt x="5716" y="1786"/>
                    <a:pt x="5454" y="1167"/>
                    <a:pt x="5002" y="715"/>
                  </a:cubicBezTo>
                  <a:cubicBezTo>
                    <a:pt x="4549" y="238"/>
                    <a:pt x="3954" y="0"/>
                    <a:pt x="33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4" name="Google Shape;14048;p27">
              <a:extLst>
                <a:ext uri="{FF2B5EF4-FFF2-40B4-BE49-F238E27FC236}">
                  <a16:creationId xmlns:a16="http://schemas.microsoft.com/office/drawing/2014/main" id="{6A60A28F-5409-E23C-6976-A62C1632B61F}"/>
                </a:ext>
              </a:extLst>
            </p:cNvPr>
            <p:cNvSpPr/>
            <p:nvPr/>
          </p:nvSpPr>
          <p:spPr>
            <a:xfrm>
              <a:off x="2390888" y="2932083"/>
              <a:ext cx="82175" cy="81000"/>
            </a:xfrm>
            <a:custGeom>
              <a:avLst/>
              <a:gdLst/>
              <a:ahLst/>
              <a:cxnLst/>
              <a:rect l="l" t="t" r="r" b="b"/>
              <a:pathLst>
                <a:path w="3287" h="3240" extrusionOk="0">
                  <a:moveTo>
                    <a:pt x="1572" y="1"/>
                  </a:moveTo>
                  <a:cubicBezTo>
                    <a:pt x="1334" y="1"/>
                    <a:pt x="1143" y="48"/>
                    <a:pt x="929" y="143"/>
                  </a:cubicBezTo>
                  <a:cubicBezTo>
                    <a:pt x="834" y="191"/>
                    <a:pt x="810" y="310"/>
                    <a:pt x="834" y="382"/>
                  </a:cubicBezTo>
                  <a:cubicBezTo>
                    <a:pt x="852" y="454"/>
                    <a:pt x="926" y="485"/>
                    <a:pt x="1002" y="485"/>
                  </a:cubicBezTo>
                  <a:cubicBezTo>
                    <a:pt x="1026" y="485"/>
                    <a:pt x="1050" y="482"/>
                    <a:pt x="1072" y="477"/>
                  </a:cubicBezTo>
                  <a:cubicBezTo>
                    <a:pt x="1263" y="382"/>
                    <a:pt x="1429" y="358"/>
                    <a:pt x="1620" y="358"/>
                  </a:cubicBezTo>
                  <a:cubicBezTo>
                    <a:pt x="2334" y="358"/>
                    <a:pt x="2882" y="929"/>
                    <a:pt x="2882" y="1644"/>
                  </a:cubicBezTo>
                  <a:cubicBezTo>
                    <a:pt x="2882" y="2358"/>
                    <a:pt x="2334" y="2930"/>
                    <a:pt x="1620" y="2930"/>
                  </a:cubicBezTo>
                  <a:cubicBezTo>
                    <a:pt x="905" y="2930"/>
                    <a:pt x="334" y="2358"/>
                    <a:pt x="334" y="1644"/>
                  </a:cubicBezTo>
                  <a:cubicBezTo>
                    <a:pt x="334" y="1382"/>
                    <a:pt x="429" y="1144"/>
                    <a:pt x="572" y="906"/>
                  </a:cubicBezTo>
                  <a:cubicBezTo>
                    <a:pt x="620" y="810"/>
                    <a:pt x="596" y="715"/>
                    <a:pt x="548" y="667"/>
                  </a:cubicBezTo>
                  <a:cubicBezTo>
                    <a:pt x="508" y="637"/>
                    <a:pt x="468" y="624"/>
                    <a:pt x="432" y="624"/>
                  </a:cubicBezTo>
                  <a:cubicBezTo>
                    <a:pt x="381" y="624"/>
                    <a:pt x="338" y="650"/>
                    <a:pt x="310" y="691"/>
                  </a:cubicBezTo>
                  <a:cubicBezTo>
                    <a:pt x="119" y="953"/>
                    <a:pt x="0" y="1287"/>
                    <a:pt x="0" y="1620"/>
                  </a:cubicBezTo>
                  <a:cubicBezTo>
                    <a:pt x="0" y="2501"/>
                    <a:pt x="739" y="3239"/>
                    <a:pt x="1644" y="3239"/>
                  </a:cubicBezTo>
                  <a:cubicBezTo>
                    <a:pt x="2525" y="3239"/>
                    <a:pt x="3287" y="2501"/>
                    <a:pt x="3287" y="1620"/>
                  </a:cubicBezTo>
                  <a:cubicBezTo>
                    <a:pt x="3215" y="739"/>
                    <a:pt x="2501" y="1"/>
                    <a:pt x="1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5" name="Google Shape;14049;p27">
              <a:extLst>
                <a:ext uri="{FF2B5EF4-FFF2-40B4-BE49-F238E27FC236}">
                  <a16:creationId xmlns:a16="http://schemas.microsoft.com/office/drawing/2014/main" id="{06BF04E9-931A-23FC-8FC1-3D91EE9EF1B5}"/>
                </a:ext>
              </a:extLst>
            </p:cNvPr>
            <p:cNvSpPr/>
            <p:nvPr/>
          </p:nvSpPr>
          <p:spPr>
            <a:xfrm>
              <a:off x="2283713" y="2824333"/>
              <a:ext cx="119100" cy="141125"/>
            </a:xfrm>
            <a:custGeom>
              <a:avLst/>
              <a:gdLst/>
              <a:ahLst/>
              <a:cxnLst/>
              <a:rect l="l" t="t" r="r" b="b"/>
              <a:pathLst>
                <a:path w="4764" h="5645" extrusionOk="0">
                  <a:moveTo>
                    <a:pt x="2358" y="357"/>
                  </a:moveTo>
                  <a:cubicBezTo>
                    <a:pt x="2882" y="357"/>
                    <a:pt x="3406" y="572"/>
                    <a:pt x="3787" y="929"/>
                  </a:cubicBezTo>
                  <a:cubicBezTo>
                    <a:pt x="4168" y="1310"/>
                    <a:pt x="4406" y="1810"/>
                    <a:pt x="4406" y="2382"/>
                  </a:cubicBezTo>
                  <a:cubicBezTo>
                    <a:pt x="4406" y="2929"/>
                    <a:pt x="4192" y="3453"/>
                    <a:pt x="3811" y="3834"/>
                  </a:cubicBezTo>
                  <a:lnTo>
                    <a:pt x="2358" y="5287"/>
                  </a:lnTo>
                  <a:lnTo>
                    <a:pt x="906" y="3834"/>
                  </a:lnTo>
                  <a:cubicBezTo>
                    <a:pt x="501" y="3453"/>
                    <a:pt x="310" y="2929"/>
                    <a:pt x="310" y="2382"/>
                  </a:cubicBezTo>
                  <a:cubicBezTo>
                    <a:pt x="310" y="1810"/>
                    <a:pt x="501" y="1310"/>
                    <a:pt x="930" y="929"/>
                  </a:cubicBezTo>
                  <a:cubicBezTo>
                    <a:pt x="1311" y="572"/>
                    <a:pt x="1811" y="357"/>
                    <a:pt x="2358" y="357"/>
                  </a:cubicBezTo>
                  <a:close/>
                  <a:moveTo>
                    <a:pt x="2382" y="0"/>
                  </a:moveTo>
                  <a:cubicBezTo>
                    <a:pt x="1763" y="0"/>
                    <a:pt x="1168" y="238"/>
                    <a:pt x="715" y="691"/>
                  </a:cubicBezTo>
                  <a:cubicBezTo>
                    <a:pt x="239" y="1119"/>
                    <a:pt x="1" y="1715"/>
                    <a:pt x="1" y="2382"/>
                  </a:cubicBezTo>
                  <a:cubicBezTo>
                    <a:pt x="1" y="3025"/>
                    <a:pt x="239" y="3620"/>
                    <a:pt x="715" y="4072"/>
                  </a:cubicBezTo>
                  <a:lnTo>
                    <a:pt x="2144" y="5549"/>
                  </a:lnTo>
                  <a:cubicBezTo>
                    <a:pt x="2192" y="5620"/>
                    <a:pt x="2263" y="5644"/>
                    <a:pt x="2358" y="5644"/>
                  </a:cubicBezTo>
                  <a:cubicBezTo>
                    <a:pt x="2454" y="5644"/>
                    <a:pt x="2501" y="5620"/>
                    <a:pt x="2549" y="5549"/>
                  </a:cubicBezTo>
                  <a:lnTo>
                    <a:pt x="4049" y="4072"/>
                  </a:lnTo>
                  <a:cubicBezTo>
                    <a:pt x="4502" y="3620"/>
                    <a:pt x="4764" y="3001"/>
                    <a:pt x="4764" y="2382"/>
                  </a:cubicBezTo>
                  <a:cubicBezTo>
                    <a:pt x="4764" y="1715"/>
                    <a:pt x="4502" y="1119"/>
                    <a:pt x="4049" y="691"/>
                  </a:cubicBezTo>
                  <a:cubicBezTo>
                    <a:pt x="3597" y="238"/>
                    <a:pt x="3001" y="0"/>
                    <a:pt x="2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6" name="Google Shape;14050;p27">
              <a:extLst>
                <a:ext uri="{FF2B5EF4-FFF2-40B4-BE49-F238E27FC236}">
                  <a16:creationId xmlns:a16="http://schemas.microsoft.com/office/drawing/2014/main" id="{E454F382-9CB7-44C4-6F48-C1F396597692}"/>
                </a:ext>
              </a:extLst>
            </p:cNvPr>
            <p:cNvSpPr/>
            <p:nvPr/>
          </p:nvSpPr>
          <p:spPr>
            <a:xfrm>
              <a:off x="2300988" y="2843383"/>
              <a:ext cx="81575" cy="82175"/>
            </a:xfrm>
            <a:custGeom>
              <a:avLst/>
              <a:gdLst/>
              <a:ahLst/>
              <a:cxnLst/>
              <a:rect l="l" t="t" r="r" b="b"/>
              <a:pathLst>
                <a:path w="3263" h="3287" extrusionOk="0">
                  <a:moveTo>
                    <a:pt x="1644" y="357"/>
                  </a:moveTo>
                  <a:cubicBezTo>
                    <a:pt x="2358" y="357"/>
                    <a:pt x="2906" y="929"/>
                    <a:pt x="2906" y="1643"/>
                  </a:cubicBezTo>
                  <a:cubicBezTo>
                    <a:pt x="2906" y="2358"/>
                    <a:pt x="2358" y="2929"/>
                    <a:pt x="1644" y="2929"/>
                  </a:cubicBezTo>
                  <a:cubicBezTo>
                    <a:pt x="929" y="2929"/>
                    <a:pt x="358" y="2358"/>
                    <a:pt x="358" y="1643"/>
                  </a:cubicBezTo>
                  <a:cubicBezTo>
                    <a:pt x="358" y="929"/>
                    <a:pt x="953" y="357"/>
                    <a:pt x="1644" y="357"/>
                  </a:cubicBezTo>
                  <a:close/>
                  <a:moveTo>
                    <a:pt x="1644" y="0"/>
                  </a:moveTo>
                  <a:cubicBezTo>
                    <a:pt x="739" y="0"/>
                    <a:pt x="0" y="762"/>
                    <a:pt x="0" y="1643"/>
                  </a:cubicBezTo>
                  <a:cubicBezTo>
                    <a:pt x="24" y="2548"/>
                    <a:pt x="739" y="3287"/>
                    <a:pt x="1644" y="3287"/>
                  </a:cubicBezTo>
                  <a:cubicBezTo>
                    <a:pt x="2525" y="3287"/>
                    <a:pt x="3263" y="2548"/>
                    <a:pt x="3263" y="1643"/>
                  </a:cubicBezTo>
                  <a:cubicBezTo>
                    <a:pt x="3263" y="762"/>
                    <a:pt x="2525" y="0"/>
                    <a:pt x="1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7" name="Google Shape;14051;p27">
              <a:extLst>
                <a:ext uri="{FF2B5EF4-FFF2-40B4-BE49-F238E27FC236}">
                  <a16:creationId xmlns:a16="http://schemas.microsoft.com/office/drawing/2014/main" id="{89999EFF-14DE-FBA7-A87B-54508919F4F9}"/>
                </a:ext>
              </a:extLst>
            </p:cNvPr>
            <p:cNvSpPr/>
            <p:nvPr/>
          </p:nvSpPr>
          <p:spPr>
            <a:xfrm>
              <a:off x="2321238" y="2872558"/>
              <a:ext cx="42275" cy="8950"/>
            </a:xfrm>
            <a:custGeom>
              <a:avLst/>
              <a:gdLst/>
              <a:ahLst/>
              <a:cxnLst/>
              <a:rect l="l" t="t" r="r" b="b"/>
              <a:pathLst>
                <a:path w="1691" h="358" extrusionOk="0">
                  <a:moveTo>
                    <a:pt x="167" y="0"/>
                  </a:moveTo>
                  <a:cubicBezTo>
                    <a:pt x="72" y="0"/>
                    <a:pt x="24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1477" y="357"/>
                  </a:lnTo>
                  <a:cubicBezTo>
                    <a:pt x="1572" y="357"/>
                    <a:pt x="1619" y="310"/>
                    <a:pt x="1667" y="214"/>
                  </a:cubicBezTo>
                  <a:cubicBezTo>
                    <a:pt x="1691" y="95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8" name="Google Shape;14052;p27">
              <a:extLst>
                <a:ext uri="{FF2B5EF4-FFF2-40B4-BE49-F238E27FC236}">
                  <a16:creationId xmlns:a16="http://schemas.microsoft.com/office/drawing/2014/main" id="{BF9F31DC-16AB-2FEA-82CC-788C8B132BFA}"/>
                </a:ext>
              </a:extLst>
            </p:cNvPr>
            <p:cNvSpPr/>
            <p:nvPr/>
          </p:nvSpPr>
          <p:spPr>
            <a:xfrm>
              <a:off x="2328963" y="2887433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1"/>
                  </a:moveTo>
                  <a:cubicBezTo>
                    <a:pt x="120" y="1"/>
                    <a:pt x="72" y="48"/>
                    <a:pt x="48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882" y="358"/>
                  </a:lnTo>
                  <a:cubicBezTo>
                    <a:pt x="953" y="358"/>
                    <a:pt x="1025" y="310"/>
                    <a:pt x="1049" y="215"/>
                  </a:cubicBezTo>
                  <a:cubicBezTo>
                    <a:pt x="1049" y="120"/>
                    <a:pt x="953" y="1"/>
                    <a:pt x="8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9" name="Google Shape;14053;p27">
              <a:extLst>
                <a:ext uri="{FF2B5EF4-FFF2-40B4-BE49-F238E27FC236}">
                  <a16:creationId xmlns:a16="http://schemas.microsoft.com/office/drawing/2014/main" id="{CD0A35A5-A9F9-FAD3-F1B4-36FEC24E972A}"/>
                </a:ext>
              </a:extLst>
            </p:cNvPr>
            <p:cNvSpPr/>
            <p:nvPr/>
          </p:nvSpPr>
          <p:spPr>
            <a:xfrm>
              <a:off x="2409338" y="296065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44" y="286"/>
                    <a:pt x="1668" y="191"/>
                  </a:cubicBezTo>
                  <a:cubicBezTo>
                    <a:pt x="1715" y="72"/>
                    <a:pt x="1620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0" name="Google Shape;14054;p27">
              <a:extLst>
                <a:ext uri="{FF2B5EF4-FFF2-40B4-BE49-F238E27FC236}">
                  <a16:creationId xmlns:a16="http://schemas.microsoft.com/office/drawing/2014/main" id="{B9FEE57A-AED1-E0CF-8E9F-B2A928E380BD}"/>
                </a:ext>
              </a:extLst>
            </p:cNvPr>
            <p:cNvSpPr/>
            <p:nvPr/>
          </p:nvSpPr>
          <p:spPr>
            <a:xfrm>
              <a:off x="2417088" y="2976133"/>
              <a:ext cx="26800" cy="8975"/>
            </a:xfrm>
            <a:custGeom>
              <a:avLst/>
              <a:gdLst/>
              <a:ahLst/>
              <a:cxnLst/>
              <a:rect l="l" t="t" r="r" b="b"/>
              <a:pathLst>
                <a:path w="1072" h="359" extrusionOk="0">
                  <a:moveTo>
                    <a:pt x="215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48" y="287"/>
                    <a:pt x="119" y="358"/>
                    <a:pt x="215" y="358"/>
                  </a:cubicBezTo>
                  <a:lnTo>
                    <a:pt x="858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72" y="96"/>
                    <a:pt x="977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1" name="Google Shape;14055;p27">
              <a:extLst>
                <a:ext uri="{FF2B5EF4-FFF2-40B4-BE49-F238E27FC236}">
                  <a16:creationId xmlns:a16="http://schemas.microsoft.com/office/drawing/2014/main" id="{CE4A3572-4F2F-DFF4-B02E-DF364A9F4FC2}"/>
                </a:ext>
              </a:extLst>
            </p:cNvPr>
            <p:cNvSpPr/>
            <p:nvPr/>
          </p:nvSpPr>
          <p:spPr>
            <a:xfrm>
              <a:off x="2321238" y="3049958"/>
              <a:ext cx="42275" cy="8975"/>
            </a:xfrm>
            <a:custGeom>
              <a:avLst/>
              <a:gdLst/>
              <a:ahLst/>
              <a:cxnLst/>
              <a:rect l="l" t="t" r="r" b="b"/>
              <a:pathLst>
                <a:path w="1691" h="359" extrusionOk="0">
                  <a:moveTo>
                    <a:pt x="167" y="1"/>
                  </a:moveTo>
                  <a:cubicBezTo>
                    <a:pt x="72" y="1"/>
                    <a:pt x="24" y="48"/>
                    <a:pt x="0" y="144"/>
                  </a:cubicBezTo>
                  <a:cubicBezTo>
                    <a:pt x="0" y="239"/>
                    <a:pt x="72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19" y="287"/>
                    <a:pt x="1667" y="191"/>
                  </a:cubicBezTo>
                  <a:cubicBezTo>
                    <a:pt x="1691" y="72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2" name="Google Shape;14056;p27">
              <a:extLst>
                <a:ext uri="{FF2B5EF4-FFF2-40B4-BE49-F238E27FC236}">
                  <a16:creationId xmlns:a16="http://schemas.microsoft.com/office/drawing/2014/main" id="{2486B4E6-0E76-94AF-A3C2-1FC4E7FE8DFE}"/>
                </a:ext>
              </a:extLst>
            </p:cNvPr>
            <p:cNvSpPr/>
            <p:nvPr/>
          </p:nvSpPr>
          <p:spPr>
            <a:xfrm>
              <a:off x="2328963" y="3064858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882" y="357"/>
                  </a:lnTo>
                  <a:cubicBezTo>
                    <a:pt x="953" y="357"/>
                    <a:pt x="1025" y="286"/>
                    <a:pt x="1049" y="191"/>
                  </a:cubicBezTo>
                  <a:cubicBezTo>
                    <a:pt x="1049" y="119"/>
                    <a:pt x="953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3" name="Google Shape;14057;p27">
              <a:extLst>
                <a:ext uri="{FF2B5EF4-FFF2-40B4-BE49-F238E27FC236}">
                  <a16:creationId xmlns:a16="http://schemas.microsoft.com/office/drawing/2014/main" id="{EFF0251E-8FA9-ECAB-200C-D98F4C6EEDD3}"/>
                </a:ext>
              </a:extLst>
            </p:cNvPr>
            <p:cNvSpPr/>
            <p:nvPr/>
          </p:nvSpPr>
          <p:spPr>
            <a:xfrm>
              <a:off x="2232513" y="2961258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72" y="358"/>
                    <a:pt x="191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215"/>
                  </a:cubicBezTo>
                  <a:cubicBezTo>
                    <a:pt x="1692" y="72"/>
                    <a:pt x="1644" y="0"/>
                    <a:pt x="1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4" name="Google Shape;14058;p27">
              <a:extLst>
                <a:ext uri="{FF2B5EF4-FFF2-40B4-BE49-F238E27FC236}">
                  <a16:creationId xmlns:a16="http://schemas.microsoft.com/office/drawing/2014/main" id="{968F8E95-0733-4698-3BA2-139F33A79F0D}"/>
                </a:ext>
              </a:extLst>
            </p:cNvPr>
            <p:cNvSpPr/>
            <p:nvPr/>
          </p:nvSpPr>
          <p:spPr>
            <a:xfrm>
              <a:off x="2240863" y="2976133"/>
              <a:ext cx="25625" cy="8975"/>
            </a:xfrm>
            <a:custGeom>
              <a:avLst/>
              <a:gdLst/>
              <a:ahLst/>
              <a:cxnLst/>
              <a:rect l="l" t="t" r="r" b="b"/>
              <a:pathLst>
                <a:path w="1025" h="359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857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24" y="72"/>
                    <a:pt x="953" y="1"/>
                    <a:pt x="8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15" name="Google Shape;14059;p27">
            <a:extLst>
              <a:ext uri="{FF2B5EF4-FFF2-40B4-BE49-F238E27FC236}">
                <a16:creationId xmlns:a16="http://schemas.microsoft.com/office/drawing/2014/main" id="{3F9BCAAF-D84A-3822-5CC7-65EFC3C30060}"/>
              </a:ext>
            </a:extLst>
          </p:cNvPr>
          <p:cNvSpPr/>
          <p:nvPr/>
        </p:nvSpPr>
        <p:spPr>
          <a:xfrm>
            <a:off x="3550974" y="5668684"/>
            <a:ext cx="723460" cy="709228"/>
          </a:xfrm>
          <a:custGeom>
            <a:avLst/>
            <a:gdLst/>
            <a:ahLst/>
            <a:cxnLst/>
            <a:rect l="l" t="t" r="r" b="b"/>
            <a:pathLst>
              <a:path w="12099" h="11861" extrusionOk="0">
                <a:moveTo>
                  <a:pt x="6573" y="429"/>
                </a:moveTo>
                <a:cubicBezTo>
                  <a:pt x="7931" y="524"/>
                  <a:pt x="9145" y="1072"/>
                  <a:pt x="10098" y="2025"/>
                </a:cubicBezTo>
                <a:cubicBezTo>
                  <a:pt x="11027" y="2954"/>
                  <a:pt x="11574" y="4168"/>
                  <a:pt x="11693" y="5478"/>
                </a:cubicBezTo>
                <a:cubicBezTo>
                  <a:pt x="11693" y="5525"/>
                  <a:pt x="11741" y="5811"/>
                  <a:pt x="11741" y="5811"/>
                </a:cubicBezTo>
                <a:lnTo>
                  <a:pt x="10455" y="5811"/>
                </a:lnTo>
                <a:lnTo>
                  <a:pt x="10455" y="5645"/>
                </a:lnTo>
                <a:cubicBezTo>
                  <a:pt x="10431" y="5216"/>
                  <a:pt x="10336" y="4811"/>
                  <a:pt x="10145" y="4406"/>
                </a:cubicBezTo>
                <a:cubicBezTo>
                  <a:pt x="9669" y="3192"/>
                  <a:pt x="8693" y="2287"/>
                  <a:pt x="7407" y="1882"/>
                </a:cubicBezTo>
                <a:cubicBezTo>
                  <a:pt x="7097" y="1787"/>
                  <a:pt x="6764" y="1739"/>
                  <a:pt x="6430" y="1715"/>
                </a:cubicBezTo>
                <a:lnTo>
                  <a:pt x="6311" y="1715"/>
                </a:lnTo>
                <a:lnTo>
                  <a:pt x="6311" y="429"/>
                </a:lnTo>
                <a:close/>
                <a:moveTo>
                  <a:pt x="6145" y="1"/>
                </a:moveTo>
                <a:cubicBezTo>
                  <a:pt x="3954" y="1"/>
                  <a:pt x="1929" y="1191"/>
                  <a:pt x="905" y="3144"/>
                </a:cubicBezTo>
                <a:cubicBezTo>
                  <a:pt x="834" y="3215"/>
                  <a:pt x="905" y="3311"/>
                  <a:pt x="953" y="3382"/>
                </a:cubicBezTo>
                <a:cubicBezTo>
                  <a:pt x="980" y="3395"/>
                  <a:pt x="1004" y="3401"/>
                  <a:pt x="1028" y="3401"/>
                </a:cubicBezTo>
                <a:cubicBezTo>
                  <a:pt x="1088" y="3401"/>
                  <a:pt x="1140" y="3362"/>
                  <a:pt x="1191" y="3311"/>
                </a:cubicBezTo>
                <a:cubicBezTo>
                  <a:pt x="2144" y="1572"/>
                  <a:pt x="3954" y="453"/>
                  <a:pt x="5930" y="405"/>
                </a:cubicBezTo>
                <a:lnTo>
                  <a:pt x="5930" y="1691"/>
                </a:lnTo>
                <a:cubicBezTo>
                  <a:pt x="3644" y="1763"/>
                  <a:pt x="1787" y="3668"/>
                  <a:pt x="1787" y="6002"/>
                </a:cubicBezTo>
                <a:cubicBezTo>
                  <a:pt x="1787" y="8383"/>
                  <a:pt x="3715" y="10312"/>
                  <a:pt x="6097" y="10312"/>
                </a:cubicBezTo>
                <a:cubicBezTo>
                  <a:pt x="6764" y="10312"/>
                  <a:pt x="7407" y="10169"/>
                  <a:pt x="7978" y="9860"/>
                </a:cubicBezTo>
                <a:lnTo>
                  <a:pt x="8002" y="9836"/>
                </a:lnTo>
                <a:cubicBezTo>
                  <a:pt x="8079" y="9664"/>
                  <a:pt x="7986" y="9553"/>
                  <a:pt x="7861" y="9553"/>
                </a:cubicBezTo>
                <a:cubicBezTo>
                  <a:pt x="7830" y="9553"/>
                  <a:pt x="7797" y="9560"/>
                  <a:pt x="7764" y="9574"/>
                </a:cubicBezTo>
                <a:cubicBezTo>
                  <a:pt x="7240" y="9812"/>
                  <a:pt x="6668" y="9931"/>
                  <a:pt x="6097" y="9931"/>
                </a:cubicBezTo>
                <a:cubicBezTo>
                  <a:pt x="3930" y="9931"/>
                  <a:pt x="2144" y="8145"/>
                  <a:pt x="2144" y="5954"/>
                </a:cubicBezTo>
                <a:cubicBezTo>
                  <a:pt x="2144" y="3787"/>
                  <a:pt x="3930" y="2001"/>
                  <a:pt x="6097" y="2001"/>
                </a:cubicBezTo>
                <a:cubicBezTo>
                  <a:pt x="6907" y="2001"/>
                  <a:pt x="7716" y="2239"/>
                  <a:pt x="8359" y="2715"/>
                </a:cubicBezTo>
                <a:cubicBezTo>
                  <a:pt x="9026" y="3168"/>
                  <a:pt x="9526" y="3811"/>
                  <a:pt x="9788" y="4525"/>
                </a:cubicBezTo>
                <a:cubicBezTo>
                  <a:pt x="9907" y="4859"/>
                  <a:pt x="10002" y="5216"/>
                  <a:pt x="10026" y="5573"/>
                </a:cubicBezTo>
                <a:cubicBezTo>
                  <a:pt x="10098" y="6311"/>
                  <a:pt x="9931" y="7097"/>
                  <a:pt x="9621" y="7788"/>
                </a:cubicBezTo>
                <a:cubicBezTo>
                  <a:pt x="9312" y="8336"/>
                  <a:pt x="8907" y="8812"/>
                  <a:pt x="8359" y="9217"/>
                </a:cubicBezTo>
                <a:lnTo>
                  <a:pt x="8359" y="9241"/>
                </a:lnTo>
                <a:cubicBezTo>
                  <a:pt x="8342" y="9398"/>
                  <a:pt x="8441" y="9492"/>
                  <a:pt x="8542" y="9492"/>
                </a:cubicBezTo>
                <a:cubicBezTo>
                  <a:pt x="8578" y="9492"/>
                  <a:pt x="8614" y="9480"/>
                  <a:pt x="8645" y="9455"/>
                </a:cubicBezTo>
                <a:cubicBezTo>
                  <a:pt x="9169" y="9050"/>
                  <a:pt x="9621" y="8526"/>
                  <a:pt x="9907" y="7955"/>
                </a:cubicBezTo>
                <a:cubicBezTo>
                  <a:pt x="10217" y="7383"/>
                  <a:pt x="10360" y="6764"/>
                  <a:pt x="10384" y="6145"/>
                </a:cubicBezTo>
                <a:lnTo>
                  <a:pt x="11670" y="6145"/>
                </a:lnTo>
                <a:cubicBezTo>
                  <a:pt x="11622" y="8264"/>
                  <a:pt x="10360" y="10193"/>
                  <a:pt x="8288" y="11146"/>
                </a:cubicBezTo>
                <a:cubicBezTo>
                  <a:pt x="8240" y="11146"/>
                  <a:pt x="8216" y="11169"/>
                  <a:pt x="8193" y="11169"/>
                </a:cubicBezTo>
                <a:cubicBezTo>
                  <a:pt x="7477" y="11436"/>
                  <a:pt x="6757" y="11564"/>
                  <a:pt x="6058" y="11564"/>
                </a:cubicBezTo>
                <a:cubicBezTo>
                  <a:pt x="4568" y="11564"/>
                  <a:pt x="3173" y="10984"/>
                  <a:pt x="2120" y="9931"/>
                </a:cubicBezTo>
                <a:cubicBezTo>
                  <a:pt x="1072" y="8883"/>
                  <a:pt x="477" y="7454"/>
                  <a:pt x="477" y="5954"/>
                </a:cubicBezTo>
                <a:cubicBezTo>
                  <a:pt x="477" y="5311"/>
                  <a:pt x="596" y="4692"/>
                  <a:pt x="810" y="4073"/>
                </a:cubicBezTo>
                <a:lnTo>
                  <a:pt x="834" y="4001"/>
                </a:lnTo>
                <a:cubicBezTo>
                  <a:pt x="858" y="3906"/>
                  <a:pt x="834" y="3811"/>
                  <a:pt x="739" y="3763"/>
                </a:cubicBezTo>
                <a:cubicBezTo>
                  <a:pt x="716" y="3758"/>
                  <a:pt x="695" y="3755"/>
                  <a:pt x="675" y="3755"/>
                </a:cubicBezTo>
                <a:cubicBezTo>
                  <a:pt x="610" y="3755"/>
                  <a:pt x="555" y="3786"/>
                  <a:pt x="501" y="3858"/>
                </a:cubicBezTo>
                <a:lnTo>
                  <a:pt x="477" y="3906"/>
                </a:lnTo>
                <a:cubicBezTo>
                  <a:pt x="0" y="5216"/>
                  <a:pt x="0" y="6692"/>
                  <a:pt x="524" y="8145"/>
                </a:cubicBezTo>
                <a:cubicBezTo>
                  <a:pt x="524" y="8169"/>
                  <a:pt x="572" y="8193"/>
                  <a:pt x="572" y="8240"/>
                </a:cubicBezTo>
                <a:cubicBezTo>
                  <a:pt x="1596" y="10550"/>
                  <a:pt x="3739" y="11860"/>
                  <a:pt x="6073" y="11860"/>
                </a:cubicBezTo>
                <a:cubicBezTo>
                  <a:pt x="7645" y="11860"/>
                  <a:pt x="9145" y="11241"/>
                  <a:pt x="10264" y="10145"/>
                </a:cubicBezTo>
                <a:cubicBezTo>
                  <a:pt x="10431" y="9979"/>
                  <a:pt x="10574" y="9812"/>
                  <a:pt x="10717" y="9622"/>
                </a:cubicBezTo>
                <a:cubicBezTo>
                  <a:pt x="11169" y="9098"/>
                  <a:pt x="11503" y="8478"/>
                  <a:pt x="11693" y="7812"/>
                </a:cubicBezTo>
                <a:cubicBezTo>
                  <a:pt x="12003" y="7240"/>
                  <a:pt x="12098" y="6526"/>
                  <a:pt x="12098" y="5859"/>
                </a:cubicBezTo>
                <a:cubicBezTo>
                  <a:pt x="12098" y="5740"/>
                  <a:pt x="12098" y="5645"/>
                  <a:pt x="12051" y="5525"/>
                </a:cubicBezTo>
                <a:cubicBezTo>
                  <a:pt x="11931" y="4097"/>
                  <a:pt x="11336" y="2787"/>
                  <a:pt x="10336" y="1763"/>
                </a:cubicBezTo>
                <a:cubicBezTo>
                  <a:pt x="10217" y="1644"/>
                  <a:pt x="10074" y="1525"/>
                  <a:pt x="9931" y="1406"/>
                </a:cubicBezTo>
                <a:cubicBezTo>
                  <a:pt x="9407" y="953"/>
                  <a:pt x="8812" y="596"/>
                  <a:pt x="8121" y="358"/>
                </a:cubicBezTo>
                <a:cubicBezTo>
                  <a:pt x="7478" y="120"/>
                  <a:pt x="6788" y="1"/>
                  <a:pt x="614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16" name="Google Shape;14060;p27">
            <a:extLst>
              <a:ext uri="{FF2B5EF4-FFF2-40B4-BE49-F238E27FC236}">
                <a16:creationId xmlns:a16="http://schemas.microsoft.com/office/drawing/2014/main" id="{E3BABDA6-7847-3B4D-91AC-239E72D6E5B4}"/>
              </a:ext>
            </a:extLst>
          </p:cNvPr>
          <p:cNvGrpSpPr/>
          <p:nvPr/>
        </p:nvGrpSpPr>
        <p:grpSpPr>
          <a:xfrm>
            <a:off x="5086187" y="5673005"/>
            <a:ext cx="712038" cy="713474"/>
            <a:chOff x="3194038" y="2824908"/>
            <a:chExt cx="297700" cy="298300"/>
          </a:xfrm>
        </p:grpSpPr>
        <p:sp>
          <p:nvSpPr>
            <p:cNvPr id="217" name="Google Shape;14061;p27">
              <a:extLst>
                <a:ext uri="{FF2B5EF4-FFF2-40B4-BE49-F238E27FC236}">
                  <a16:creationId xmlns:a16="http://schemas.microsoft.com/office/drawing/2014/main" id="{67834BB8-BED8-661A-D177-CF68B2955D23}"/>
                </a:ext>
              </a:extLst>
            </p:cNvPr>
            <p:cNvSpPr/>
            <p:nvPr/>
          </p:nvSpPr>
          <p:spPr>
            <a:xfrm>
              <a:off x="3194038" y="28249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812" y="1287"/>
                  </a:moveTo>
                  <a:lnTo>
                    <a:pt x="10812" y="2240"/>
                  </a:lnTo>
                  <a:lnTo>
                    <a:pt x="5954" y="3287"/>
                  </a:lnTo>
                  <a:cubicBezTo>
                    <a:pt x="5882" y="3287"/>
                    <a:pt x="5835" y="3335"/>
                    <a:pt x="5811" y="3359"/>
                  </a:cubicBezTo>
                  <a:lnTo>
                    <a:pt x="3906" y="5955"/>
                  </a:lnTo>
                  <a:lnTo>
                    <a:pt x="3191" y="5955"/>
                  </a:lnTo>
                  <a:cubicBezTo>
                    <a:pt x="3191" y="5955"/>
                    <a:pt x="3001" y="6050"/>
                    <a:pt x="3001" y="6145"/>
                  </a:cubicBezTo>
                  <a:cubicBezTo>
                    <a:pt x="3001" y="6217"/>
                    <a:pt x="3096" y="6312"/>
                    <a:pt x="3191" y="6312"/>
                  </a:cubicBezTo>
                  <a:lnTo>
                    <a:pt x="3930" y="6312"/>
                  </a:lnTo>
                  <a:cubicBezTo>
                    <a:pt x="4025" y="6312"/>
                    <a:pt x="4072" y="6264"/>
                    <a:pt x="4144" y="6193"/>
                  </a:cubicBezTo>
                  <a:lnTo>
                    <a:pt x="6025" y="3597"/>
                  </a:lnTo>
                  <a:lnTo>
                    <a:pt x="10550" y="2621"/>
                  </a:lnTo>
                  <a:lnTo>
                    <a:pt x="8359" y="5859"/>
                  </a:lnTo>
                  <a:lnTo>
                    <a:pt x="6668" y="4740"/>
                  </a:lnTo>
                  <a:cubicBezTo>
                    <a:pt x="6616" y="4709"/>
                    <a:pt x="6560" y="4691"/>
                    <a:pt x="6507" y="4691"/>
                  </a:cubicBezTo>
                  <a:cubicBezTo>
                    <a:pt x="6438" y="4691"/>
                    <a:pt x="6375" y="4721"/>
                    <a:pt x="6335" y="4788"/>
                  </a:cubicBezTo>
                  <a:lnTo>
                    <a:pt x="3858" y="8360"/>
                  </a:lnTo>
                  <a:lnTo>
                    <a:pt x="1810" y="7169"/>
                  </a:lnTo>
                  <a:lnTo>
                    <a:pt x="1810" y="6288"/>
                  </a:lnTo>
                  <a:lnTo>
                    <a:pt x="2382" y="6288"/>
                  </a:lnTo>
                  <a:cubicBezTo>
                    <a:pt x="2453" y="6288"/>
                    <a:pt x="2548" y="6193"/>
                    <a:pt x="2548" y="6097"/>
                  </a:cubicBezTo>
                  <a:cubicBezTo>
                    <a:pt x="2548" y="6026"/>
                    <a:pt x="2382" y="5931"/>
                    <a:pt x="2382" y="5931"/>
                  </a:cubicBezTo>
                  <a:lnTo>
                    <a:pt x="1810" y="5931"/>
                  </a:lnTo>
                  <a:lnTo>
                    <a:pt x="1810" y="4002"/>
                  </a:lnTo>
                  <a:lnTo>
                    <a:pt x="3215" y="4430"/>
                  </a:lnTo>
                  <a:cubicBezTo>
                    <a:pt x="3247" y="4443"/>
                    <a:pt x="3275" y="4449"/>
                    <a:pt x="3301" y="4449"/>
                  </a:cubicBezTo>
                  <a:cubicBezTo>
                    <a:pt x="3372" y="4449"/>
                    <a:pt x="3425" y="4405"/>
                    <a:pt x="3477" y="4335"/>
                  </a:cubicBezTo>
                  <a:lnTo>
                    <a:pt x="4168" y="3311"/>
                  </a:lnTo>
                  <a:lnTo>
                    <a:pt x="5501" y="2049"/>
                  </a:lnTo>
                  <a:lnTo>
                    <a:pt x="10812" y="1287"/>
                  </a:lnTo>
                  <a:close/>
                  <a:moveTo>
                    <a:pt x="10764" y="2978"/>
                  </a:moveTo>
                  <a:lnTo>
                    <a:pt x="10812" y="10694"/>
                  </a:lnTo>
                  <a:lnTo>
                    <a:pt x="1810" y="10694"/>
                  </a:lnTo>
                  <a:lnTo>
                    <a:pt x="1810" y="7622"/>
                  </a:lnTo>
                  <a:lnTo>
                    <a:pt x="3787" y="8765"/>
                  </a:lnTo>
                  <a:cubicBezTo>
                    <a:pt x="3826" y="8781"/>
                    <a:pt x="3866" y="8788"/>
                    <a:pt x="3904" y="8788"/>
                  </a:cubicBezTo>
                  <a:cubicBezTo>
                    <a:pt x="3980" y="8788"/>
                    <a:pt x="4049" y="8757"/>
                    <a:pt x="4096" y="8693"/>
                  </a:cubicBezTo>
                  <a:lnTo>
                    <a:pt x="6573" y="5121"/>
                  </a:lnTo>
                  <a:lnTo>
                    <a:pt x="8264" y="6264"/>
                  </a:lnTo>
                  <a:cubicBezTo>
                    <a:pt x="8303" y="6280"/>
                    <a:pt x="8348" y="6288"/>
                    <a:pt x="8393" y="6288"/>
                  </a:cubicBezTo>
                  <a:cubicBezTo>
                    <a:pt x="8481" y="6288"/>
                    <a:pt x="8565" y="6256"/>
                    <a:pt x="8597" y="6193"/>
                  </a:cubicBezTo>
                  <a:lnTo>
                    <a:pt x="10764" y="2978"/>
                  </a:lnTo>
                  <a:close/>
                  <a:moveTo>
                    <a:pt x="881" y="1"/>
                  </a:moveTo>
                  <a:cubicBezTo>
                    <a:pt x="762" y="1"/>
                    <a:pt x="667" y="49"/>
                    <a:pt x="667" y="168"/>
                  </a:cubicBezTo>
                  <a:lnTo>
                    <a:pt x="667" y="977"/>
                  </a:lnTo>
                  <a:lnTo>
                    <a:pt x="500" y="977"/>
                  </a:lnTo>
                  <a:cubicBezTo>
                    <a:pt x="405" y="977"/>
                    <a:pt x="310" y="1049"/>
                    <a:pt x="310" y="1120"/>
                  </a:cubicBezTo>
                  <a:cubicBezTo>
                    <a:pt x="310" y="1239"/>
                    <a:pt x="381" y="1335"/>
                    <a:pt x="500" y="1335"/>
                  </a:cubicBezTo>
                  <a:lnTo>
                    <a:pt x="715" y="1335"/>
                  </a:lnTo>
                  <a:lnTo>
                    <a:pt x="715" y="2240"/>
                  </a:lnTo>
                  <a:lnTo>
                    <a:pt x="500" y="2240"/>
                  </a:lnTo>
                  <a:cubicBezTo>
                    <a:pt x="405" y="2240"/>
                    <a:pt x="310" y="2287"/>
                    <a:pt x="310" y="2382"/>
                  </a:cubicBezTo>
                  <a:cubicBezTo>
                    <a:pt x="310" y="2502"/>
                    <a:pt x="381" y="2597"/>
                    <a:pt x="500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0" y="3478"/>
                  </a:lnTo>
                  <a:cubicBezTo>
                    <a:pt x="405" y="3478"/>
                    <a:pt x="310" y="3549"/>
                    <a:pt x="310" y="3621"/>
                  </a:cubicBezTo>
                  <a:cubicBezTo>
                    <a:pt x="310" y="3740"/>
                    <a:pt x="381" y="3835"/>
                    <a:pt x="500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0" y="4740"/>
                  </a:lnTo>
                  <a:cubicBezTo>
                    <a:pt x="405" y="4740"/>
                    <a:pt x="310" y="4788"/>
                    <a:pt x="310" y="4883"/>
                  </a:cubicBezTo>
                  <a:cubicBezTo>
                    <a:pt x="310" y="5002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10" y="6050"/>
                    <a:pt x="310" y="6121"/>
                  </a:cubicBezTo>
                  <a:cubicBezTo>
                    <a:pt x="310" y="6240"/>
                    <a:pt x="381" y="6336"/>
                    <a:pt x="500" y="6336"/>
                  </a:cubicBezTo>
                  <a:lnTo>
                    <a:pt x="715" y="6336"/>
                  </a:lnTo>
                  <a:lnTo>
                    <a:pt x="715" y="7241"/>
                  </a:lnTo>
                  <a:lnTo>
                    <a:pt x="500" y="7241"/>
                  </a:lnTo>
                  <a:cubicBezTo>
                    <a:pt x="405" y="7241"/>
                    <a:pt x="310" y="7288"/>
                    <a:pt x="310" y="7383"/>
                  </a:cubicBezTo>
                  <a:cubicBezTo>
                    <a:pt x="310" y="7503"/>
                    <a:pt x="381" y="7598"/>
                    <a:pt x="500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0" y="8479"/>
                  </a:lnTo>
                  <a:cubicBezTo>
                    <a:pt x="405" y="8479"/>
                    <a:pt x="310" y="8550"/>
                    <a:pt x="310" y="8622"/>
                  </a:cubicBezTo>
                  <a:cubicBezTo>
                    <a:pt x="310" y="8741"/>
                    <a:pt x="381" y="8836"/>
                    <a:pt x="500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476" y="9741"/>
                  </a:lnTo>
                  <a:cubicBezTo>
                    <a:pt x="405" y="9741"/>
                    <a:pt x="310" y="9765"/>
                    <a:pt x="286" y="9860"/>
                  </a:cubicBezTo>
                  <a:cubicBezTo>
                    <a:pt x="238" y="10003"/>
                    <a:pt x="310" y="10122"/>
                    <a:pt x="476" y="10122"/>
                  </a:cubicBezTo>
                  <a:lnTo>
                    <a:pt x="715" y="10122"/>
                  </a:lnTo>
                  <a:lnTo>
                    <a:pt x="715" y="10741"/>
                  </a:lnTo>
                  <a:lnTo>
                    <a:pt x="286" y="10741"/>
                  </a:lnTo>
                  <a:cubicBezTo>
                    <a:pt x="143" y="10741"/>
                    <a:pt x="0" y="10860"/>
                    <a:pt x="0" y="11051"/>
                  </a:cubicBezTo>
                  <a:lnTo>
                    <a:pt x="0" y="11718"/>
                  </a:lnTo>
                  <a:cubicBezTo>
                    <a:pt x="0" y="11813"/>
                    <a:pt x="95" y="11908"/>
                    <a:pt x="167" y="11908"/>
                  </a:cubicBezTo>
                  <a:lnTo>
                    <a:pt x="8716" y="11908"/>
                  </a:lnTo>
                  <a:cubicBezTo>
                    <a:pt x="8740" y="11908"/>
                    <a:pt x="8788" y="11908"/>
                    <a:pt x="8811" y="11884"/>
                  </a:cubicBezTo>
                  <a:cubicBezTo>
                    <a:pt x="8931" y="11718"/>
                    <a:pt x="8835" y="11575"/>
                    <a:pt x="8692" y="11575"/>
                  </a:cubicBezTo>
                  <a:lnTo>
                    <a:pt x="357" y="11575"/>
                  </a:lnTo>
                  <a:lnTo>
                    <a:pt x="357" y="11098"/>
                  </a:lnTo>
                  <a:lnTo>
                    <a:pt x="11550" y="11098"/>
                  </a:lnTo>
                  <a:lnTo>
                    <a:pt x="11550" y="11575"/>
                  </a:lnTo>
                  <a:lnTo>
                    <a:pt x="9502" y="11575"/>
                  </a:lnTo>
                  <a:cubicBezTo>
                    <a:pt x="9407" y="11575"/>
                    <a:pt x="9312" y="11646"/>
                    <a:pt x="9312" y="11718"/>
                  </a:cubicBezTo>
                  <a:cubicBezTo>
                    <a:pt x="9312" y="11837"/>
                    <a:pt x="9383" y="11932"/>
                    <a:pt x="9502" y="11932"/>
                  </a:cubicBezTo>
                  <a:lnTo>
                    <a:pt x="11598" y="11932"/>
                  </a:lnTo>
                  <a:cubicBezTo>
                    <a:pt x="11764" y="11932"/>
                    <a:pt x="11907" y="11813"/>
                    <a:pt x="11907" y="11646"/>
                  </a:cubicBezTo>
                  <a:lnTo>
                    <a:pt x="11907" y="11051"/>
                  </a:lnTo>
                  <a:cubicBezTo>
                    <a:pt x="11884" y="10837"/>
                    <a:pt x="11764" y="10694"/>
                    <a:pt x="11574" y="10694"/>
                  </a:cubicBezTo>
                  <a:lnTo>
                    <a:pt x="11121" y="10694"/>
                  </a:lnTo>
                  <a:lnTo>
                    <a:pt x="11121" y="1120"/>
                  </a:lnTo>
                  <a:lnTo>
                    <a:pt x="11121" y="1073"/>
                  </a:lnTo>
                  <a:cubicBezTo>
                    <a:pt x="11101" y="1032"/>
                    <a:pt x="11027" y="973"/>
                    <a:pt x="10977" y="973"/>
                  </a:cubicBezTo>
                  <a:cubicBezTo>
                    <a:pt x="10969" y="973"/>
                    <a:pt x="10961" y="974"/>
                    <a:pt x="10955" y="977"/>
                  </a:cubicBezTo>
                  <a:lnTo>
                    <a:pt x="5406" y="1787"/>
                  </a:lnTo>
                  <a:cubicBezTo>
                    <a:pt x="5358" y="1787"/>
                    <a:pt x="5311" y="1811"/>
                    <a:pt x="5287" y="1835"/>
                  </a:cubicBezTo>
                  <a:lnTo>
                    <a:pt x="3930" y="3121"/>
                  </a:lnTo>
                  <a:lnTo>
                    <a:pt x="3882" y="3144"/>
                  </a:lnTo>
                  <a:lnTo>
                    <a:pt x="3239" y="4145"/>
                  </a:lnTo>
                  <a:lnTo>
                    <a:pt x="1786" y="3668"/>
                  </a:lnTo>
                  <a:cubicBezTo>
                    <a:pt x="1756" y="3657"/>
                    <a:pt x="1727" y="3651"/>
                    <a:pt x="1698" y="3651"/>
                  </a:cubicBezTo>
                  <a:cubicBezTo>
                    <a:pt x="1611" y="3651"/>
                    <a:pt x="1530" y="3704"/>
                    <a:pt x="1477" y="3811"/>
                  </a:cubicBezTo>
                  <a:cubicBezTo>
                    <a:pt x="1477" y="3835"/>
                    <a:pt x="1453" y="3859"/>
                    <a:pt x="1453" y="3907"/>
                  </a:cubicBezTo>
                  <a:lnTo>
                    <a:pt x="1453" y="10717"/>
                  </a:lnTo>
                  <a:lnTo>
                    <a:pt x="1024" y="10717"/>
                  </a:lnTo>
                  <a:lnTo>
                    <a:pt x="1024" y="168"/>
                  </a:lnTo>
                  <a:cubicBezTo>
                    <a:pt x="1024" y="96"/>
                    <a:pt x="977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8" name="Google Shape;14062;p27">
              <a:extLst>
                <a:ext uri="{FF2B5EF4-FFF2-40B4-BE49-F238E27FC236}">
                  <a16:creationId xmlns:a16="http://schemas.microsoft.com/office/drawing/2014/main" id="{E87293A4-A60F-6A55-7F8E-6CEAB9065099}"/>
                </a:ext>
              </a:extLst>
            </p:cNvPr>
            <p:cNvSpPr/>
            <p:nvPr/>
          </p:nvSpPr>
          <p:spPr>
            <a:xfrm>
              <a:off x="3233913" y="28487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72"/>
                    <a:pt x="1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406" y="358"/>
                    <a:pt x="477" y="310"/>
                    <a:pt x="477" y="215"/>
                  </a:cubicBezTo>
                  <a:cubicBezTo>
                    <a:pt x="477" y="96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9" name="Google Shape;14063;p27">
              <a:extLst>
                <a:ext uri="{FF2B5EF4-FFF2-40B4-BE49-F238E27FC236}">
                  <a16:creationId xmlns:a16="http://schemas.microsoft.com/office/drawing/2014/main" id="{835B80E4-DB20-BE02-6FAC-7A9061D1BA88}"/>
                </a:ext>
              </a:extLst>
            </p:cNvPr>
            <p:cNvSpPr/>
            <p:nvPr/>
          </p:nvSpPr>
          <p:spPr>
            <a:xfrm>
              <a:off x="332023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0" name="Google Shape;14064;p27">
              <a:extLst>
                <a:ext uri="{FF2B5EF4-FFF2-40B4-BE49-F238E27FC236}">
                  <a16:creationId xmlns:a16="http://schemas.microsoft.com/office/drawing/2014/main" id="{A6FD6A35-D6C3-726A-74D3-A362D12357A4}"/>
                </a:ext>
              </a:extLst>
            </p:cNvPr>
            <p:cNvSpPr/>
            <p:nvPr/>
          </p:nvSpPr>
          <p:spPr>
            <a:xfrm>
              <a:off x="33428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1" name="Google Shape;14065;p27">
              <a:extLst>
                <a:ext uri="{FF2B5EF4-FFF2-40B4-BE49-F238E27FC236}">
                  <a16:creationId xmlns:a16="http://schemas.microsoft.com/office/drawing/2014/main" id="{55DD6687-19B2-0DDD-5596-FE049CC557B7}"/>
                </a:ext>
              </a:extLst>
            </p:cNvPr>
            <p:cNvSpPr/>
            <p:nvPr/>
          </p:nvSpPr>
          <p:spPr>
            <a:xfrm>
              <a:off x="327558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2" name="Google Shape;14066;p27">
              <a:extLst>
                <a:ext uri="{FF2B5EF4-FFF2-40B4-BE49-F238E27FC236}">
                  <a16:creationId xmlns:a16="http://schemas.microsoft.com/office/drawing/2014/main" id="{C16511F9-1588-3A54-07AD-63EE9F9872F1}"/>
                </a:ext>
              </a:extLst>
            </p:cNvPr>
            <p:cNvSpPr/>
            <p:nvPr/>
          </p:nvSpPr>
          <p:spPr>
            <a:xfrm>
              <a:off x="329821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3" name="Google Shape;14067;p27">
              <a:extLst>
                <a:ext uri="{FF2B5EF4-FFF2-40B4-BE49-F238E27FC236}">
                  <a16:creationId xmlns:a16="http://schemas.microsoft.com/office/drawing/2014/main" id="{52788B59-5862-40F4-03A2-EDBA129678B6}"/>
                </a:ext>
              </a:extLst>
            </p:cNvPr>
            <p:cNvSpPr/>
            <p:nvPr/>
          </p:nvSpPr>
          <p:spPr>
            <a:xfrm>
              <a:off x="32535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4" name="Google Shape;14068;p27">
              <a:extLst>
                <a:ext uri="{FF2B5EF4-FFF2-40B4-BE49-F238E27FC236}">
                  <a16:creationId xmlns:a16="http://schemas.microsoft.com/office/drawing/2014/main" id="{6EF1FBAB-C0F6-1AFC-BF18-320A67771D74}"/>
                </a:ext>
              </a:extLst>
            </p:cNvPr>
            <p:cNvSpPr/>
            <p:nvPr/>
          </p:nvSpPr>
          <p:spPr>
            <a:xfrm>
              <a:off x="3364888" y="28487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310"/>
                    <a:pt x="477" y="215"/>
                  </a:cubicBezTo>
                  <a:cubicBezTo>
                    <a:pt x="477" y="96"/>
                    <a:pt x="430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5" name="Google Shape;14069;p27">
            <a:extLst>
              <a:ext uri="{FF2B5EF4-FFF2-40B4-BE49-F238E27FC236}">
                <a16:creationId xmlns:a16="http://schemas.microsoft.com/office/drawing/2014/main" id="{CD8B656B-C991-C219-861F-BCC868D9729A}"/>
              </a:ext>
            </a:extLst>
          </p:cNvPr>
          <p:cNvGrpSpPr/>
          <p:nvPr/>
        </p:nvGrpSpPr>
        <p:grpSpPr>
          <a:xfrm>
            <a:off x="6467477" y="5672646"/>
            <a:ext cx="740562" cy="713892"/>
            <a:chOff x="3644113" y="2824758"/>
            <a:chExt cx="309625" cy="298475"/>
          </a:xfrm>
        </p:grpSpPr>
        <p:sp>
          <p:nvSpPr>
            <p:cNvPr id="226" name="Google Shape;14070;p27">
              <a:extLst>
                <a:ext uri="{FF2B5EF4-FFF2-40B4-BE49-F238E27FC236}">
                  <a16:creationId xmlns:a16="http://schemas.microsoft.com/office/drawing/2014/main" id="{17B84C24-7748-FE6D-4CB0-F02D9A4763DD}"/>
                </a:ext>
              </a:extLst>
            </p:cNvPr>
            <p:cNvSpPr/>
            <p:nvPr/>
          </p:nvSpPr>
          <p:spPr>
            <a:xfrm>
              <a:off x="3780463" y="2959483"/>
              <a:ext cx="50625" cy="8950"/>
            </a:xfrm>
            <a:custGeom>
              <a:avLst/>
              <a:gdLst/>
              <a:ahLst/>
              <a:cxnLst/>
              <a:rect l="l" t="t" r="r" b="b"/>
              <a:pathLst>
                <a:path w="2025" h="358" extrusionOk="0">
                  <a:moveTo>
                    <a:pt x="215" y="0"/>
                  </a:moveTo>
                  <a:cubicBezTo>
                    <a:pt x="119" y="0"/>
                    <a:pt x="48" y="71"/>
                    <a:pt x="24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929" y="357"/>
                    <a:pt x="2025" y="262"/>
                    <a:pt x="2001" y="143"/>
                  </a:cubicBezTo>
                  <a:cubicBezTo>
                    <a:pt x="1929" y="71"/>
                    <a:pt x="1882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7" name="Google Shape;14071;p27">
              <a:extLst>
                <a:ext uri="{FF2B5EF4-FFF2-40B4-BE49-F238E27FC236}">
                  <a16:creationId xmlns:a16="http://schemas.microsoft.com/office/drawing/2014/main" id="{04073895-57F0-1CD8-708B-A93FB06585D3}"/>
                </a:ext>
              </a:extLst>
            </p:cNvPr>
            <p:cNvSpPr/>
            <p:nvPr/>
          </p:nvSpPr>
          <p:spPr>
            <a:xfrm>
              <a:off x="3789988" y="2977333"/>
              <a:ext cx="30375" cy="8950"/>
            </a:xfrm>
            <a:custGeom>
              <a:avLst/>
              <a:gdLst/>
              <a:ahLst/>
              <a:cxnLst/>
              <a:rect l="l" t="t" r="r" b="b"/>
              <a:pathLst>
                <a:path w="1215" h="358" extrusionOk="0">
                  <a:moveTo>
                    <a:pt x="215" y="0"/>
                  </a:moveTo>
                  <a:cubicBezTo>
                    <a:pt x="96" y="0"/>
                    <a:pt x="0" y="96"/>
                    <a:pt x="24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024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215" y="96"/>
                    <a:pt x="1144" y="0"/>
                    <a:pt x="10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8" name="Google Shape;14072;p27">
              <a:extLst>
                <a:ext uri="{FF2B5EF4-FFF2-40B4-BE49-F238E27FC236}">
                  <a16:creationId xmlns:a16="http://schemas.microsoft.com/office/drawing/2014/main" id="{260BE43D-350B-DF4F-2EB7-B9226ED485C4}"/>
                </a:ext>
              </a:extLst>
            </p:cNvPr>
            <p:cNvSpPr/>
            <p:nvPr/>
          </p:nvSpPr>
          <p:spPr>
            <a:xfrm>
              <a:off x="3644113" y="2824758"/>
              <a:ext cx="309625" cy="298475"/>
            </a:xfrm>
            <a:custGeom>
              <a:avLst/>
              <a:gdLst/>
              <a:ahLst/>
              <a:cxnLst/>
              <a:rect l="l" t="t" r="r" b="b"/>
              <a:pathLst>
                <a:path w="12385" h="11939" extrusionOk="0">
                  <a:moveTo>
                    <a:pt x="6455" y="340"/>
                  </a:moveTo>
                  <a:cubicBezTo>
                    <a:pt x="6931" y="340"/>
                    <a:pt x="7336" y="721"/>
                    <a:pt x="7336" y="1198"/>
                  </a:cubicBezTo>
                  <a:cubicBezTo>
                    <a:pt x="7336" y="1674"/>
                    <a:pt x="6931" y="2055"/>
                    <a:pt x="6455" y="2055"/>
                  </a:cubicBezTo>
                  <a:cubicBezTo>
                    <a:pt x="5955" y="2031"/>
                    <a:pt x="5597" y="1650"/>
                    <a:pt x="5597" y="1198"/>
                  </a:cubicBezTo>
                  <a:cubicBezTo>
                    <a:pt x="5597" y="721"/>
                    <a:pt x="5978" y="340"/>
                    <a:pt x="6455" y="340"/>
                  </a:cubicBezTo>
                  <a:close/>
                  <a:moveTo>
                    <a:pt x="9789" y="1722"/>
                  </a:moveTo>
                  <a:cubicBezTo>
                    <a:pt x="10003" y="1722"/>
                    <a:pt x="10241" y="1817"/>
                    <a:pt x="10384" y="1960"/>
                  </a:cubicBezTo>
                  <a:cubicBezTo>
                    <a:pt x="10551" y="2126"/>
                    <a:pt x="10622" y="2365"/>
                    <a:pt x="10622" y="2555"/>
                  </a:cubicBezTo>
                  <a:cubicBezTo>
                    <a:pt x="10622" y="2769"/>
                    <a:pt x="10551" y="3008"/>
                    <a:pt x="10384" y="3150"/>
                  </a:cubicBezTo>
                  <a:cubicBezTo>
                    <a:pt x="10229" y="3317"/>
                    <a:pt x="10015" y="3401"/>
                    <a:pt x="9795" y="3401"/>
                  </a:cubicBezTo>
                  <a:cubicBezTo>
                    <a:pt x="9574" y="3401"/>
                    <a:pt x="9348" y="3317"/>
                    <a:pt x="9169" y="3150"/>
                  </a:cubicBezTo>
                  <a:cubicBezTo>
                    <a:pt x="9027" y="3008"/>
                    <a:pt x="8931" y="2769"/>
                    <a:pt x="8931" y="2555"/>
                  </a:cubicBezTo>
                  <a:cubicBezTo>
                    <a:pt x="8931" y="2365"/>
                    <a:pt x="9027" y="2126"/>
                    <a:pt x="9193" y="1960"/>
                  </a:cubicBezTo>
                  <a:cubicBezTo>
                    <a:pt x="9384" y="1793"/>
                    <a:pt x="9598" y="1722"/>
                    <a:pt x="9789" y="1722"/>
                  </a:cubicBezTo>
                  <a:close/>
                  <a:moveTo>
                    <a:pt x="3073" y="1769"/>
                  </a:moveTo>
                  <a:cubicBezTo>
                    <a:pt x="3263" y="1769"/>
                    <a:pt x="3525" y="1865"/>
                    <a:pt x="3668" y="2007"/>
                  </a:cubicBezTo>
                  <a:cubicBezTo>
                    <a:pt x="3811" y="2150"/>
                    <a:pt x="3906" y="2388"/>
                    <a:pt x="3906" y="2603"/>
                  </a:cubicBezTo>
                  <a:cubicBezTo>
                    <a:pt x="3930" y="2817"/>
                    <a:pt x="3835" y="3008"/>
                    <a:pt x="3692" y="3198"/>
                  </a:cubicBezTo>
                  <a:cubicBezTo>
                    <a:pt x="3525" y="3365"/>
                    <a:pt x="3311" y="3448"/>
                    <a:pt x="3094" y="3448"/>
                  </a:cubicBezTo>
                  <a:cubicBezTo>
                    <a:pt x="2876" y="3448"/>
                    <a:pt x="2656" y="3365"/>
                    <a:pt x="2478" y="3198"/>
                  </a:cubicBezTo>
                  <a:cubicBezTo>
                    <a:pt x="2335" y="3055"/>
                    <a:pt x="2239" y="2817"/>
                    <a:pt x="2239" y="2603"/>
                  </a:cubicBezTo>
                  <a:cubicBezTo>
                    <a:pt x="2239" y="2365"/>
                    <a:pt x="2335" y="2150"/>
                    <a:pt x="2478" y="2007"/>
                  </a:cubicBezTo>
                  <a:cubicBezTo>
                    <a:pt x="2644" y="1817"/>
                    <a:pt x="2859" y="1769"/>
                    <a:pt x="3073" y="1769"/>
                  </a:cubicBezTo>
                  <a:close/>
                  <a:moveTo>
                    <a:pt x="1692" y="5079"/>
                  </a:moveTo>
                  <a:cubicBezTo>
                    <a:pt x="2168" y="5079"/>
                    <a:pt x="2573" y="5460"/>
                    <a:pt x="2573" y="5937"/>
                  </a:cubicBezTo>
                  <a:cubicBezTo>
                    <a:pt x="2573" y="6413"/>
                    <a:pt x="2168" y="6794"/>
                    <a:pt x="1692" y="6794"/>
                  </a:cubicBezTo>
                  <a:cubicBezTo>
                    <a:pt x="1215" y="6794"/>
                    <a:pt x="834" y="6413"/>
                    <a:pt x="834" y="5937"/>
                  </a:cubicBezTo>
                  <a:cubicBezTo>
                    <a:pt x="834" y="5460"/>
                    <a:pt x="1215" y="5079"/>
                    <a:pt x="1692" y="5079"/>
                  </a:cubicBezTo>
                  <a:close/>
                  <a:moveTo>
                    <a:pt x="11170" y="5079"/>
                  </a:moveTo>
                  <a:cubicBezTo>
                    <a:pt x="11646" y="5079"/>
                    <a:pt x="12027" y="5460"/>
                    <a:pt x="12027" y="5937"/>
                  </a:cubicBezTo>
                  <a:cubicBezTo>
                    <a:pt x="12027" y="6413"/>
                    <a:pt x="11646" y="6794"/>
                    <a:pt x="11170" y="6794"/>
                  </a:cubicBezTo>
                  <a:cubicBezTo>
                    <a:pt x="10694" y="6794"/>
                    <a:pt x="10313" y="6413"/>
                    <a:pt x="10313" y="5937"/>
                  </a:cubicBezTo>
                  <a:cubicBezTo>
                    <a:pt x="10313" y="5460"/>
                    <a:pt x="10694" y="5079"/>
                    <a:pt x="11170" y="5079"/>
                  </a:cubicBezTo>
                  <a:close/>
                  <a:moveTo>
                    <a:pt x="3073" y="8461"/>
                  </a:moveTo>
                  <a:cubicBezTo>
                    <a:pt x="3263" y="8461"/>
                    <a:pt x="3525" y="8556"/>
                    <a:pt x="3668" y="8699"/>
                  </a:cubicBezTo>
                  <a:cubicBezTo>
                    <a:pt x="3811" y="8842"/>
                    <a:pt x="3906" y="9080"/>
                    <a:pt x="3906" y="9295"/>
                  </a:cubicBezTo>
                  <a:cubicBezTo>
                    <a:pt x="3906" y="9509"/>
                    <a:pt x="3835" y="9723"/>
                    <a:pt x="3692" y="9890"/>
                  </a:cubicBezTo>
                  <a:cubicBezTo>
                    <a:pt x="3525" y="10057"/>
                    <a:pt x="3311" y="10140"/>
                    <a:pt x="3094" y="10140"/>
                  </a:cubicBezTo>
                  <a:cubicBezTo>
                    <a:pt x="2876" y="10140"/>
                    <a:pt x="2656" y="10057"/>
                    <a:pt x="2478" y="9890"/>
                  </a:cubicBezTo>
                  <a:cubicBezTo>
                    <a:pt x="2335" y="9747"/>
                    <a:pt x="2239" y="9509"/>
                    <a:pt x="2239" y="9295"/>
                  </a:cubicBezTo>
                  <a:cubicBezTo>
                    <a:pt x="2239" y="9080"/>
                    <a:pt x="2335" y="8842"/>
                    <a:pt x="2478" y="8699"/>
                  </a:cubicBezTo>
                  <a:cubicBezTo>
                    <a:pt x="2644" y="8533"/>
                    <a:pt x="2859" y="8461"/>
                    <a:pt x="3073" y="8461"/>
                  </a:cubicBezTo>
                  <a:close/>
                  <a:moveTo>
                    <a:pt x="6431" y="9795"/>
                  </a:moveTo>
                  <a:cubicBezTo>
                    <a:pt x="6907" y="9795"/>
                    <a:pt x="7288" y="10200"/>
                    <a:pt x="7288" y="10676"/>
                  </a:cubicBezTo>
                  <a:cubicBezTo>
                    <a:pt x="7288" y="11152"/>
                    <a:pt x="6907" y="11533"/>
                    <a:pt x="6431" y="11533"/>
                  </a:cubicBezTo>
                  <a:cubicBezTo>
                    <a:pt x="5955" y="11533"/>
                    <a:pt x="5573" y="11152"/>
                    <a:pt x="5573" y="10676"/>
                  </a:cubicBezTo>
                  <a:cubicBezTo>
                    <a:pt x="5573" y="10200"/>
                    <a:pt x="5955" y="9795"/>
                    <a:pt x="6431" y="9795"/>
                  </a:cubicBezTo>
                  <a:close/>
                  <a:moveTo>
                    <a:pt x="6382" y="1"/>
                  </a:moveTo>
                  <a:cubicBezTo>
                    <a:pt x="5722" y="1"/>
                    <a:pt x="5192" y="546"/>
                    <a:pt x="5192" y="1198"/>
                  </a:cubicBezTo>
                  <a:cubicBezTo>
                    <a:pt x="5192" y="1793"/>
                    <a:pt x="5621" y="2293"/>
                    <a:pt x="6216" y="2388"/>
                  </a:cubicBezTo>
                  <a:lnTo>
                    <a:pt x="6216" y="3436"/>
                  </a:lnTo>
                  <a:cubicBezTo>
                    <a:pt x="5669" y="3460"/>
                    <a:pt x="5145" y="3698"/>
                    <a:pt x="4740" y="4055"/>
                  </a:cubicBezTo>
                  <a:lnTo>
                    <a:pt x="4002" y="3317"/>
                  </a:lnTo>
                  <a:cubicBezTo>
                    <a:pt x="4240" y="2984"/>
                    <a:pt x="4287" y="2555"/>
                    <a:pt x="4145" y="2150"/>
                  </a:cubicBezTo>
                  <a:cubicBezTo>
                    <a:pt x="3919" y="1657"/>
                    <a:pt x="3469" y="1406"/>
                    <a:pt x="3021" y="1406"/>
                  </a:cubicBezTo>
                  <a:cubicBezTo>
                    <a:pt x="2711" y="1406"/>
                    <a:pt x="2402" y="1526"/>
                    <a:pt x="2168" y="1769"/>
                  </a:cubicBezTo>
                  <a:cubicBezTo>
                    <a:pt x="1835" y="2103"/>
                    <a:pt x="1739" y="2603"/>
                    <a:pt x="1906" y="3079"/>
                  </a:cubicBezTo>
                  <a:cubicBezTo>
                    <a:pt x="2120" y="3579"/>
                    <a:pt x="2597" y="3817"/>
                    <a:pt x="3049" y="3817"/>
                  </a:cubicBezTo>
                  <a:cubicBezTo>
                    <a:pt x="3311" y="3817"/>
                    <a:pt x="3549" y="3722"/>
                    <a:pt x="3764" y="3579"/>
                  </a:cubicBezTo>
                  <a:lnTo>
                    <a:pt x="4502" y="4317"/>
                  </a:lnTo>
                  <a:cubicBezTo>
                    <a:pt x="4407" y="4413"/>
                    <a:pt x="4311" y="4532"/>
                    <a:pt x="4264" y="4651"/>
                  </a:cubicBezTo>
                  <a:cubicBezTo>
                    <a:pt x="4278" y="4781"/>
                    <a:pt x="4372" y="4841"/>
                    <a:pt x="4460" y="4841"/>
                  </a:cubicBezTo>
                  <a:cubicBezTo>
                    <a:pt x="4516" y="4841"/>
                    <a:pt x="4569" y="4816"/>
                    <a:pt x="4597" y="4770"/>
                  </a:cubicBezTo>
                  <a:cubicBezTo>
                    <a:pt x="4669" y="4651"/>
                    <a:pt x="4764" y="4532"/>
                    <a:pt x="4859" y="4436"/>
                  </a:cubicBezTo>
                  <a:cubicBezTo>
                    <a:pt x="5264" y="4032"/>
                    <a:pt x="5812" y="3817"/>
                    <a:pt x="6383" y="3817"/>
                  </a:cubicBezTo>
                  <a:cubicBezTo>
                    <a:pt x="8074" y="3817"/>
                    <a:pt x="9312" y="5770"/>
                    <a:pt x="7979" y="7532"/>
                  </a:cubicBezTo>
                  <a:lnTo>
                    <a:pt x="7955" y="7556"/>
                  </a:lnTo>
                  <a:cubicBezTo>
                    <a:pt x="7427" y="7957"/>
                    <a:pt x="6884" y="8130"/>
                    <a:pt x="6382" y="8130"/>
                  </a:cubicBezTo>
                  <a:cubicBezTo>
                    <a:pt x="5185" y="8130"/>
                    <a:pt x="4216" y="7152"/>
                    <a:pt x="4216" y="5961"/>
                  </a:cubicBezTo>
                  <a:cubicBezTo>
                    <a:pt x="4216" y="5770"/>
                    <a:pt x="4264" y="5580"/>
                    <a:pt x="4287" y="5389"/>
                  </a:cubicBezTo>
                  <a:cubicBezTo>
                    <a:pt x="4232" y="5300"/>
                    <a:pt x="4156" y="5263"/>
                    <a:pt x="4088" y="5263"/>
                  </a:cubicBezTo>
                  <a:cubicBezTo>
                    <a:pt x="4010" y="5263"/>
                    <a:pt x="3943" y="5313"/>
                    <a:pt x="3930" y="5389"/>
                  </a:cubicBezTo>
                  <a:cubicBezTo>
                    <a:pt x="3906" y="5508"/>
                    <a:pt x="3859" y="5651"/>
                    <a:pt x="3859" y="5794"/>
                  </a:cubicBezTo>
                  <a:lnTo>
                    <a:pt x="2835" y="5794"/>
                  </a:lnTo>
                  <a:cubicBezTo>
                    <a:pt x="2740" y="5199"/>
                    <a:pt x="2239" y="4746"/>
                    <a:pt x="1644" y="4746"/>
                  </a:cubicBezTo>
                  <a:cubicBezTo>
                    <a:pt x="692" y="4746"/>
                    <a:pt x="1" y="5842"/>
                    <a:pt x="739" y="6818"/>
                  </a:cubicBezTo>
                  <a:lnTo>
                    <a:pt x="787" y="6866"/>
                  </a:lnTo>
                  <a:cubicBezTo>
                    <a:pt x="1069" y="7073"/>
                    <a:pt x="1362" y="7163"/>
                    <a:pt x="1637" y="7163"/>
                  </a:cubicBezTo>
                  <a:cubicBezTo>
                    <a:pt x="2242" y="7163"/>
                    <a:pt x="2753" y="6725"/>
                    <a:pt x="2835" y="6151"/>
                  </a:cubicBezTo>
                  <a:lnTo>
                    <a:pt x="3859" y="6151"/>
                  </a:lnTo>
                  <a:cubicBezTo>
                    <a:pt x="3906" y="6699"/>
                    <a:pt x="4145" y="7223"/>
                    <a:pt x="4502" y="7628"/>
                  </a:cubicBezTo>
                  <a:lnTo>
                    <a:pt x="3764" y="8366"/>
                  </a:lnTo>
                  <a:cubicBezTo>
                    <a:pt x="3540" y="8206"/>
                    <a:pt x="3288" y="8127"/>
                    <a:pt x="3037" y="8127"/>
                  </a:cubicBezTo>
                  <a:cubicBezTo>
                    <a:pt x="2727" y="8127"/>
                    <a:pt x="2418" y="8248"/>
                    <a:pt x="2168" y="8485"/>
                  </a:cubicBezTo>
                  <a:cubicBezTo>
                    <a:pt x="1835" y="8818"/>
                    <a:pt x="1739" y="9318"/>
                    <a:pt x="1906" y="9795"/>
                  </a:cubicBezTo>
                  <a:cubicBezTo>
                    <a:pt x="2120" y="10319"/>
                    <a:pt x="2597" y="10557"/>
                    <a:pt x="3049" y="10557"/>
                  </a:cubicBezTo>
                  <a:cubicBezTo>
                    <a:pt x="3335" y="10557"/>
                    <a:pt x="3668" y="10438"/>
                    <a:pt x="3906" y="10200"/>
                  </a:cubicBezTo>
                  <a:cubicBezTo>
                    <a:pt x="4145" y="9961"/>
                    <a:pt x="4264" y="9652"/>
                    <a:pt x="4264" y="9318"/>
                  </a:cubicBezTo>
                  <a:cubicBezTo>
                    <a:pt x="4264" y="9056"/>
                    <a:pt x="4168" y="8818"/>
                    <a:pt x="4026" y="8604"/>
                  </a:cubicBezTo>
                  <a:lnTo>
                    <a:pt x="4764" y="7866"/>
                  </a:lnTo>
                  <a:cubicBezTo>
                    <a:pt x="5145" y="8223"/>
                    <a:pt x="5693" y="8437"/>
                    <a:pt x="6240" y="8485"/>
                  </a:cubicBezTo>
                  <a:lnTo>
                    <a:pt x="6240" y="9533"/>
                  </a:lnTo>
                  <a:cubicBezTo>
                    <a:pt x="5383" y="9652"/>
                    <a:pt x="4859" y="10676"/>
                    <a:pt x="5550" y="11581"/>
                  </a:cubicBezTo>
                  <a:lnTo>
                    <a:pt x="5573" y="11628"/>
                  </a:lnTo>
                  <a:cubicBezTo>
                    <a:pt x="5860" y="11845"/>
                    <a:pt x="6157" y="11939"/>
                    <a:pt x="6433" y="11939"/>
                  </a:cubicBezTo>
                  <a:cubicBezTo>
                    <a:pt x="7099" y="11939"/>
                    <a:pt x="7645" y="11396"/>
                    <a:pt x="7645" y="10723"/>
                  </a:cubicBezTo>
                  <a:cubicBezTo>
                    <a:pt x="7645" y="10128"/>
                    <a:pt x="7217" y="9628"/>
                    <a:pt x="6621" y="9533"/>
                  </a:cubicBezTo>
                  <a:lnTo>
                    <a:pt x="6621" y="8485"/>
                  </a:lnTo>
                  <a:cubicBezTo>
                    <a:pt x="7169" y="8461"/>
                    <a:pt x="7693" y="8223"/>
                    <a:pt x="8098" y="7866"/>
                  </a:cubicBezTo>
                  <a:lnTo>
                    <a:pt x="8836" y="8604"/>
                  </a:lnTo>
                  <a:cubicBezTo>
                    <a:pt x="8693" y="8818"/>
                    <a:pt x="8598" y="9056"/>
                    <a:pt x="8598" y="9318"/>
                  </a:cubicBezTo>
                  <a:cubicBezTo>
                    <a:pt x="8598" y="9795"/>
                    <a:pt x="8907" y="10247"/>
                    <a:pt x="9384" y="10462"/>
                  </a:cubicBezTo>
                  <a:cubicBezTo>
                    <a:pt x="9503" y="10485"/>
                    <a:pt x="9646" y="10509"/>
                    <a:pt x="9789" y="10509"/>
                  </a:cubicBezTo>
                  <a:cubicBezTo>
                    <a:pt x="10098" y="10509"/>
                    <a:pt x="10384" y="10390"/>
                    <a:pt x="10622" y="10200"/>
                  </a:cubicBezTo>
                  <a:cubicBezTo>
                    <a:pt x="10657" y="10042"/>
                    <a:pt x="10550" y="9948"/>
                    <a:pt x="10444" y="9948"/>
                  </a:cubicBezTo>
                  <a:cubicBezTo>
                    <a:pt x="10406" y="9948"/>
                    <a:pt x="10368" y="9960"/>
                    <a:pt x="10336" y="9985"/>
                  </a:cubicBezTo>
                  <a:cubicBezTo>
                    <a:pt x="10182" y="10117"/>
                    <a:pt x="9993" y="10183"/>
                    <a:pt x="9801" y="10183"/>
                  </a:cubicBezTo>
                  <a:cubicBezTo>
                    <a:pt x="9577" y="10183"/>
                    <a:pt x="9349" y="10093"/>
                    <a:pt x="9169" y="9914"/>
                  </a:cubicBezTo>
                  <a:cubicBezTo>
                    <a:pt x="9027" y="9771"/>
                    <a:pt x="8931" y="9533"/>
                    <a:pt x="8931" y="9318"/>
                  </a:cubicBezTo>
                  <a:cubicBezTo>
                    <a:pt x="8931" y="9128"/>
                    <a:pt x="9027" y="8890"/>
                    <a:pt x="9169" y="8723"/>
                  </a:cubicBezTo>
                  <a:cubicBezTo>
                    <a:pt x="9336" y="8568"/>
                    <a:pt x="9550" y="8491"/>
                    <a:pt x="9768" y="8491"/>
                  </a:cubicBezTo>
                  <a:cubicBezTo>
                    <a:pt x="9985" y="8491"/>
                    <a:pt x="10205" y="8568"/>
                    <a:pt x="10384" y="8723"/>
                  </a:cubicBezTo>
                  <a:cubicBezTo>
                    <a:pt x="10598" y="8937"/>
                    <a:pt x="10694" y="9199"/>
                    <a:pt x="10622" y="9509"/>
                  </a:cubicBezTo>
                  <a:cubicBezTo>
                    <a:pt x="10669" y="9575"/>
                    <a:pt x="10732" y="9604"/>
                    <a:pt x="10791" y="9604"/>
                  </a:cubicBezTo>
                  <a:cubicBezTo>
                    <a:pt x="10881" y="9604"/>
                    <a:pt x="10965" y="9538"/>
                    <a:pt x="10979" y="9437"/>
                  </a:cubicBezTo>
                  <a:cubicBezTo>
                    <a:pt x="11027" y="9080"/>
                    <a:pt x="10908" y="8723"/>
                    <a:pt x="10622" y="8461"/>
                  </a:cubicBezTo>
                  <a:cubicBezTo>
                    <a:pt x="10395" y="8234"/>
                    <a:pt x="10077" y="8111"/>
                    <a:pt x="9758" y="8111"/>
                  </a:cubicBezTo>
                  <a:cubicBezTo>
                    <a:pt x="9509" y="8111"/>
                    <a:pt x="9259" y="8186"/>
                    <a:pt x="9050" y="8342"/>
                  </a:cubicBezTo>
                  <a:lnTo>
                    <a:pt x="8312" y="7604"/>
                  </a:lnTo>
                  <a:cubicBezTo>
                    <a:pt x="8669" y="7223"/>
                    <a:pt x="8884" y="6675"/>
                    <a:pt x="8931" y="6103"/>
                  </a:cubicBezTo>
                  <a:lnTo>
                    <a:pt x="9979" y="6103"/>
                  </a:lnTo>
                  <a:cubicBezTo>
                    <a:pt x="10074" y="6699"/>
                    <a:pt x="10575" y="7151"/>
                    <a:pt x="11170" y="7151"/>
                  </a:cubicBezTo>
                  <a:cubicBezTo>
                    <a:pt x="11813" y="7151"/>
                    <a:pt x="12361" y="6627"/>
                    <a:pt x="12361" y="5961"/>
                  </a:cubicBezTo>
                  <a:cubicBezTo>
                    <a:pt x="12384" y="5270"/>
                    <a:pt x="11860" y="4746"/>
                    <a:pt x="11194" y="4746"/>
                  </a:cubicBezTo>
                  <a:cubicBezTo>
                    <a:pt x="10598" y="4746"/>
                    <a:pt x="10098" y="5199"/>
                    <a:pt x="10003" y="5794"/>
                  </a:cubicBezTo>
                  <a:lnTo>
                    <a:pt x="8955" y="5794"/>
                  </a:lnTo>
                  <a:cubicBezTo>
                    <a:pt x="8931" y="5222"/>
                    <a:pt x="8693" y="4698"/>
                    <a:pt x="8336" y="4294"/>
                  </a:cubicBezTo>
                  <a:lnTo>
                    <a:pt x="9074" y="3555"/>
                  </a:lnTo>
                  <a:cubicBezTo>
                    <a:pt x="9289" y="3698"/>
                    <a:pt x="9550" y="3793"/>
                    <a:pt x="9789" y="3793"/>
                  </a:cubicBezTo>
                  <a:cubicBezTo>
                    <a:pt x="10098" y="3793"/>
                    <a:pt x="10408" y="3674"/>
                    <a:pt x="10646" y="3436"/>
                  </a:cubicBezTo>
                  <a:cubicBezTo>
                    <a:pt x="10932" y="3174"/>
                    <a:pt x="11051" y="2769"/>
                    <a:pt x="10979" y="2388"/>
                  </a:cubicBezTo>
                  <a:cubicBezTo>
                    <a:pt x="10956" y="2222"/>
                    <a:pt x="10884" y="2031"/>
                    <a:pt x="10765" y="1888"/>
                  </a:cubicBezTo>
                  <a:cubicBezTo>
                    <a:pt x="10531" y="1550"/>
                    <a:pt x="10169" y="1376"/>
                    <a:pt x="9800" y="1376"/>
                  </a:cubicBezTo>
                  <a:cubicBezTo>
                    <a:pt x="9493" y="1376"/>
                    <a:pt x="9180" y="1497"/>
                    <a:pt x="8931" y="1745"/>
                  </a:cubicBezTo>
                  <a:cubicBezTo>
                    <a:pt x="8693" y="1984"/>
                    <a:pt x="8574" y="2269"/>
                    <a:pt x="8574" y="2603"/>
                  </a:cubicBezTo>
                  <a:cubicBezTo>
                    <a:pt x="8574" y="2865"/>
                    <a:pt x="8669" y="3103"/>
                    <a:pt x="8812" y="3317"/>
                  </a:cubicBezTo>
                  <a:lnTo>
                    <a:pt x="8074" y="4055"/>
                  </a:lnTo>
                  <a:cubicBezTo>
                    <a:pt x="7693" y="3698"/>
                    <a:pt x="7145" y="3484"/>
                    <a:pt x="6574" y="3436"/>
                  </a:cubicBezTo>
                  <a:lnTo>
                    <a:pt x="6574" y="2388"/>
                  </a:lnTo>
                  <a:cubicBezTo>
                    <a:pt x="7217" y="2293"/>
                    <a:pt x="7645" y="1722"/>
                    <a:pt x="7598" y="1102"/>
                  </a:cubicBezTo>
                  <a:cubicBezTo>
                    <a:pt x="7526" y="507"/>
                    <a:pt x="7098" y="55"/>
                    <a:pt x="6502" y="7"/>
                  </a:cubicBezTo>
                  <a:cubicBezTo>
                    <a:pt x="6462" y="3"/>
                    <a:pt x="6421" y="1"/>
                    <a:pt x="6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9" name="Google Shape;14073;p27">
            <a:extLst>
              <a:ext uri="{FF2B5EF4-FFF2-40B4-BE49-F238E27FC236}">
                <a16:creationId xmlns:a16="http://schemas.microsoft.com/office/drawing/2014/main" id="{5D6AA2E8-D1BD-9D06-1A32-3EEF2C673EEC}"/>
              </a:ext>
            </a:extLst>
          </p:cNvPr>
          <p:cNvGrpSpPr/>
          <p:nvPr/>
        </p:nvGrpSpPr>
        <p:grpSpPr>
          <a:xfrm>
            <a:off x="8045371" y="5673004"/>
            <a:ext cx="712038" cy="704984"/>
            <a:chOff x="4176388" y="2824908"/>
            <a:chExt cx="297700" cy="294750"/>
          </a:xfrm>
        </p:grpSpPr>
        <p:sp>
          <p:nvSpPr>
            <p:cNvPr id="230" name="Google Shape;14074;p27">
              <a:extLst>
                <a:ext uri="{FF2B5EF4-FFF2-40B4-BE49-F238E27FC236}">
                  <a16:creationId xmlns:a16="http://schemas.microsoft.com/office/drawing/2014/main" id="{421D2319-365B-AD91-6E06-DD30AD6B70C0}"/>
                </a:ext>
              </a:extLst>
            </p:cNvPr>
            <p:cNvSpPr/>
            <p:nvPr/>
          </p:nvSpPr>
          <p:spPr>
            <a:xfrm>
              <a:off x="4176388" y="2824908"/>
              <a:ext cx="297700" cy="294750"/>
            </a:xfrm>
            <a:custGeom>
              <a:avLst/>
              <a:gdLst/>
              <a:ahLst/>
              <a:cxnLst/>
              <a:rect l="l" t="t" r="r" b="b"/>
              <a:pathLst>
                <a:path w="11908" h="11790" extrusionOk="0">
                  <a:moveTo>
                    <a:pt x="11240" y="358"/>
                  </a:moveTo>
                  <a:cubicBezTo>
                    <a:pt x="11407" y="358"/>
                    <a:pt x="11550" y="477"/>
                    <a:pt x="11550" y="668"/>
                  </a:cubicBezTo>
                  <a:lnTo>
                    <a:pt x="11550" y="5740"/>
                  </a:lnTo>
                  <a:lnTo>
                    <a:pt x="10050" y="5740"/>
                  </a:lnTo>
                  <a:lnTo>
                    <a:pt x="9573" y="5073"/>
                  </a:lnTo>
                  <a:cubicBezTo>
                    <a:pt x="9526" y="5002"/>
                    <a:pt x="9454" y="4978"/>
                    <a:pt x="9383" y="4978"/>
                  </a:cubicBezTo>
                  <a:cubicBezTo>
                    <a:pt x="9288" y="4978"/>
                    <a:pt x="9216" y="5002"/>
                    <a:pt x="9169" y="5073"/>
                  </a:cubicBezTo>
                  <a:lnTo>
                    <a:pt x="8692" y="5740"/>
                  </a:lnTo>
                  <a:lnTo>
                    <a:pt x="7883" y="5740"/>
                  </a:lnTo>
                  <a:cubicBezTo>
                    <a:pt x="7787" y="4788"/>
                    <a:pt x="7049" y="4049"/>
                    <a:pt x="6097" y="3954"/>
                  </a:cubicBezTo>
                  <a:lnTo>
                    <a:pt x="6097" y="3073"/>
                  </a:lnTo>
                  <a:cubicBezTo>
                    <a:pt x="6097" y="3002"/>
                    <a:pt x="6073" y="2954"/>
                    <a:pt x="6049" y="2930"/>
                  </a:cubicBezTo>
                  <a:lnTo>
                    <a:pt x="5406" y="2478"/>
                  </a:lnTo>
                  <a:lnTo>
                    <a:pt x="6049" y="2025"/>
                  </a:lnTo>
                  <a:cubicBezTo>
                    <a:pt x="6097" y="2001"/>
                    <a:pt x="6097" y="1930"/>
                    <a:pt x="6097" y="1882"/>
                  </a:cubicBezTo>
                  <a:lnTo>
                    <a:pt x="6097" y="358"/>
                  </a:lnTo>
                  <a:close/>
                  <a:moveTo>
                    <a:pt x="5739" y="358"/>
                  </a:moveTo>
                  <a:lnTo>
                    <a:pt x="5739" y="1787"/>
                  </a:lnTo>
                  <a:lnTo>
                    <a:pt x="5049" y="2263"/>
                  </a:lnTo>
                  <a:cubicBezTo>
                    <a:pt x="5001" y="2335"/>
                    <a:pt x="4953" y="2382"/>
                    <a:pt x="4953" y="2478"/>
                  </a:cubicBezTo>
                  <a:cubicBezTo>
                    <a:pt x="4953" y="2573"/>
                    <a:pt x="5001" y="2621"/>
                    <a:pt x="5049" y="2692"/>
                  </a:cubicBezTo>
                  <a:lnTo>
                    <a:pt x="5739" y="3168"/>
                  </a:lnTo>
                  <a:lnTo>
                    <a:pt x="5739" y="3954"/>
                  </a:lnTo>
                  <a:cubicBezTo>
                    <a:pt x="5454" y="4002"/>
                    <a:pt x="5168" y="4073"/>
                    <a:pt x="4930" y="4240"/>
                  </a:cubicBezTo>
                  <a:cubicBezTo>
                    <a:pt x="4882" y="4264"/>
                    <a:pt x="4811" y="4335"/>
                    <a:pt x="4858" y="4430"/>
                  </a:cubicBezTo>
                  <a:cubicBezTo>
                    <a:pt x="4874" y="4511"/>
                    <a:pt x="4935" y="4559"/>
                    <a:pt x="5009" y="4559"/>
                  </a:cubicBezTo>
                  <a:cubicBezTo>
                    <a:pt x="5044" y="4559"/>
                    <a:pt x="5082" y="4549"/>
                    <a:pt x="5120" y="4526"/>
                  </a:cubicBezTo>
                  <a:cubicBezTo>
                    <a:pt x="5358" y="4383"/>
                    <a:pt x="5644" y="4311"/>
                    <a:pt x="5906" y="4311"/>
                  </a:cubicBezTo>
                  <a:cubicBezTo>
                    <a:pt x="6811" y="4311"/>
                    <a:pt x="7549" y="5026"/>
                    <a:pt x="7549" y="5931"/>
                  </a:cubicBezTo>
                  <a:cubicBezTo>
                    <a:pt x="7597" y="6812"/>
                    <a:pt x="6835" y="7526"/>
                    <a:pt x="5954" y="7526"/>
                  </a:cubicBezTo>
                  <a:cubicBezTo>
                    <a:pt x="5049" y="7526"/>
                    <a:pt x="4310" y="6812"/>
                    <a:pt x="4310" y="5931"/>
                  </a:cubicBezTo>
                  <a:cubicBezTo>
                    <a:pt x="4310" y="5597"/>
                    <a:pt x="4406" y="5312"/>
                    <a:pt x="4572" y="5026"/>
                  </a:cubicBezTo>
                  <a:cubicBezTo>
                    <a:pt x="4644" y="4978"/>
                    <a:pt x="4620" y="4859"/>
                    <a:pt x="4549" y="4788"/>
                  </a:cubicBezTo>
                  <a:cubicBezTo>
                    <a:pt x="4509" y="4768"/>
                    <a:pt x="4466" y="4756"/>
                    <a:pt x="4425" y="4756"/>
                  </a:cubicBezTo>
                  <a:cubicBezTo>
                    <a:pt x="4367" y="4756"/>
                    <a:pt x="4315" y="4780"/>
                    <a:pt x="4287" y="4835"/>
                  </a:cubicBezTo>
                  <a:cubicBezTo>
                    <a:pt x="4096" y="5097"/>
                    <a:pt x="3977" y="5431"/>
                    <a:pt x="3953" y="5740"/>
                  </a:cubicBezTo>
                  <a:lnTo>
                    <a:pt x="3072" y="5740"/>
                  </a:lnTo>
                  <a:cubicBezTo>
                    <a:pt x="3001" y="5740"/>
                    <a:pt x="2953" y="5788"/>
                    <a:pt x="2905" y="5812"/>
                  </a:cubicBezTo>
                  <a:lnTo>
                    <a:pt x="2477" y="6431"/>
                  </a:lnTo>
                  <a:lnTo>
                    <a:pt x="2024" y="5812"/>
                  </a:lnTo>
                  <a:cubicBezTo>
                    <a:pt x="1977" y="5740"/>
                    <a:pt x="1929" y="5740"/>
                    <a:pt x="1881" y="5740"/>
                  </a:cubicBezTo>
                  <a:lnTo>
                    <a:pt x="286" y="5740"/>
                  </a:lnTo>
                  <a:lnTo>
                    <a:pt x="286" y="668"/>
                  </a:lnTo>
                  <a:cubicBezTo>
                    <a:pt x="286" y="501"/>
                    <a:pt x="405" y="358"/>
                    <a:pt x="595" y="358"/>
                  </a:cubicBezTo>
                  <a:close/>
                  <a:moveTo>
                    <a:pt x="4025" y="6074"/>
                  </a:moveTo>
                  <a:cubicBezTo>
                    <a:pt x="4096" y="7026"/>
                    <a:pt x="4858" y="7764"/>
                    <a:pt x="5811" y="7860"/>
                  </a:cubicBezTo>
                  <a:lnTo>
                    <a:pt x="5811" y="8765"/>
                  </a:lnTo>
                  <a:cubicBezTo>
                    <a:pt x="5811" y="8812"/>
                    <a:pt x="5835" y="8884"/>
                    <a:pt x="5858" y="8908"/>
                  </a:cubicBezTo>
                  <a:lnTo>
                    <a:pt x="6478" y="9360"/>
                  </a:lnTo>
                  <a:lnTo>
                    <a:pt x="5858" y="9789"/>
                  </a:lnTo>
                  <a:cubicBezTo>
                    <a:pt x="5811" y="9836"/>
                    <a:pt x="5811" y="9884"/>
                    <a:pt x="5811" y="9955"/>
                  </a:cubicBezTo>
                  <a:lnTo>
                    <a:pt x="5811" y="11456"/>
                  </a:lnTo>
                  <a:lnTo>
                    <a:pt x="643" y="11456"/>
                  </a:lnTo>
                  <a:cubicBezTo>
                    <a:pt x="500" y="11456"/>
                    <a:pt x="357" y="11337"/>
                    <a:pt x="357" y="11170"/>
                  </a:cubicBezTo>
                  <a:lnTo>
                    <a:pt x="357" y="6074"/>
                  </a:lnTo>
                  <a:lnTo>
                    <a:pt x="1834" y="6074"/>
                  </a:lnTo>
                  <a:lnTo>
                    <a:pt x="2310" y="6764"/>
                  </a:lnTo>
                  <a:cubicBezTo>
                    <a:pt x="2381" y="6812"/>
                    <a:pt x="2429" y="6860"/>
                    <a:pt x="2524" y="6860"/>
                  </a:cubicBezTo>
                  <a:cubicBezTo>
                    <a:pt x="2620" y="6860"/>
                    <a:pt x="2667" y="6812"/>
                    <a:pt x="2739" y="6764"/>
                  </a:cubicBezTo>
                  <a:lnTo>
                    <a:pt x="3215" y="6074"/>
                  </a:lnTo>
                  <a:close/>
                  <a:moveTo>
                    <a:pt x="619" y="1"/>
                  </a:moveTo>
                  <a:cubicBezTo>
                    <a:pt x="262" y="1"/>
                    <a:pt x="0" y="311"/>
                    <a:pt x="0" y="620"/>
                  </a:cubicBezTo>
                  <a:lnTo>
                    <a:pt x="0" y="11622"/>
                  </a:lnTo>
                  <a:cubicBezTo>
                    <a:pt x="0" y="11694"/>
                    <a:pt x="95" y="11789"/>
                    <a:pt x="167" y="11789"/>
                  </a:cubicBezTo>
                  <a:lnTo>
                    <a:pt x="9335" y="11789"/>
                  </a:lnTo>
                  <a:cubicBezTo>
                    <a:pt x="9502" y="11646"/>
                    <a:pt x="9407" y="11456"/>
                    <a:pt x="9264" y="11456"/>
                  </a:cubicBezTo>
                  <a:lnTo>
                    <a:pt x="6097" y="11456"/>
                  </a:lnTo>
                  <a:lnTo>
                    <a:pt x="6097" y="10027"/>
                  </a:lnTo>
                  <a:lnTo>
                    <a:pt x="6787" y="9551"/>
                  </a:lnTo>
                  <a:cubicBezTo>
                    <a:pt x="6835" y="9503"/>
                    <a:pt x="6882" y="9431"/>
                    <a:pt x="6882" y="9360"/>
                  </a:cubicBezTo>
                  <a:cubicBezTo>
                    <a:pt x="6882" y="9265"/>
                    <a:pt x="6835" y="9193"/>
                    <a:pt x="6787" y="9146"/>
                  </a:cubicBezTo>
                  <a:lnTo>
                    <a:pt x="6097" y="8669"/>
                  </a:lnTo>
                  <a:lnTo>
                    <a:pt x="6097" y="7860"/>
                  </a:lnTo>
                  <a:cubicBezTo>
                    <a:pt x="7049" y="7764"/>
                    <a:pt x="7787" y="7026"/>
                    <a:pt x="7883" y="6074"/>
                  </a:cubicBezTo>
                  <a:lnTo>
                    <a:pt x="8788" y="6074"/>
                  </a:lnTo>
                  <a:cubicBezTo>
                    <a:pt x="8835" y="6074"/>
                    <a:pt x="8907" y="6050"/>
                    <a:pt x="8930" y="6026"/>
                  </a:cubicBezTo>
                  <a:lnTo>
                    <a:pt x="9383" y="5383"/>
                  </a:lnTo>
                  <a:lnTo>
                    <a:pt x="9812" y="6026"/>
                  </a:lnTo>
                  <a:cubicBezTo>
                    <a:pt x="9859" y="6074"/>
                    <a:pt x="9907" y="6074"/>
                    <a:pt x="9978" y="6074"/>
                  </a:cubicBezTo>
                  <a:lnTo>
                    <a:pt x="11550" y="6074"/>
                  </a:lnTo>
                  <a:lnTo>
                    <a:pt x="11550" y="11289"/>
                  </a:lnTo>
                  <a:cubicBezTo>
                    <a:pt x="11550" y="11384"/>
                    <a:pt x="11455" y="11456"/>
                    <a:pt x="11360" y="11456"/>
                  </a:cubicBezTo>
                  <a:lnTo>
                    <a:pt x="10026" y="11456"/>
                  </a:lnTo>
                  <a:cubicBezTo>
                    <a:pt x="10002" y="11456"/>
                    <a:pt x="9978" y="11456"/>
                    <a:pt x="9931" y="11503"/>
                  </a:cubicBezTo>
                  <a:cubicBezTo>
                    <a:pt x="9812" y="11646"/>
                    <a:pt x="9931" y="11789"/>
                    <a:pt x="10050" y="11789"/>
                  </a:cubicBezTo>
                  <a:lnTo>
                    <a:pt x="11240" y="11789"/>
                  </a:lnTo>
                  <a:cubicBezTo>
                    <a:pt x="11598" y="11789"/>
                    <a:pt x="11883" y="11503"/>
                    <a:pt x="11883" y="11170"/>
                  </a:cubicBezTo>
                  <a:lnTo>
                    <a:pt x="11883" y="668"/>
                  </a:lnTo>
                  <a:cubicBezTo>
                    <a:pt x="11907" y="311"/>
                    <a:pt x="11598" y="1"/>
                    <a:pt x="11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1" name="Google Shape;14075;p27">
              <a:extLst>
                <a:ext uri="{FF2B5EF4-FFF2-40B4-BE49-F238E27FC236}">
                  <a16:creationId xmlns:a16="http://schemas.microsoft.com/office/drawing/2014/main" id="{6924834D-3A17-B3E5-4824-C0933CF49B9E}"/>
                </a:ext>
              </a:extLst>
            </p:cNvPr>
            <p:cNvSpPr/>
            <p:nvPr/>
          </p:nvSpPr>
          <p:spPr>
            <a:xfrm>
              <a:off x="4300213" y="2959483"/>
              <a:ext cx="49450" cy="8950"/>
            </a:xfrm>
            <a:custGeom>
              <a:avLst/>
              <a:gdLst/>
              <a:ahLst/>
              <a:cxnLst/>
              <a:rect l="l" t="t" r="r" b="b"/>
              <a:pathLst>
                <a:path w="1978" h="358" extrusionOk="0">
                  <a:moveTo>
                    <a:pt x="215" y="0"/>
                  </a:moveTo>
                  <a:cubicBezTo>
                    <a:pt x="143" y="0"/>
                    <a:pt x="72" y="71"/>
                    <a:pt x="48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882" y="357"/>
                    <a:pt x="1953" y="310"/>
                    <a:pt x="1977" y="214"/>
                  </a:cubicBezTo>
                  <a:cubicBezTo>
                    <a:pt x="1977" y="119"/>
                    <a:pt x="1882" y="0"/>
                    <a:pt x="1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2" name="Google Shape;14076;p27">
              <a:extLst>
                <a:ext uri="{FF2B5EF4-FFF2-40B4-BE49-F238E27FC236}">
                  <a16:creationId xmlns:a16="http://schemas.microsoft.com/office/drawing/2014/main" id="{30E186D6-9A2D-28F5-28E9-5ECF2BF8F46F}"/>
                </a:ext>
              </a:extLst>
            </p:cNvPr>
            <p:cNvSpPr/>
            <p:nvPr/>
          </p:nvSpPr>
          <p:spPr>
            <a:xfrm>
              <a:off x="4310338" y="2977333"/>
              <a:ext cx="29800" cy="8950"/>
            </a:xfrm>
            <a:custGeom>
              <a:avLst/>
              <a:gdLst/>
              <a:ahLst/>
              <a:cxnLst/>
              <a:rect l="l" t="t" r="r" b="b"/>
              <a:pathLst>
                <a:path w="1192" h="358" extrusionOk="0">
                  <a:moveTo>
                    <a:pt x="215" y="0"/>
                  </a:moveTo>
                  <a:cubicBezTo>
                    <a:pt x="119" y="0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1001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191" y="120"/>
                    <a:pt x="1096" y="0"/>
                    <a:pt x="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3" name="Google Shape;14077;p27">
              <a:extLst>
                <a:ext uri="{FF2B5EF4-FFF2-40B4-BE49-F238E27FC236}">
                  <a16:creationId xmlns:a16="http://schemas.microsoft.com/office/drawing/2014/main" id="{848F118F-DB54-94AB-49E1-4C9E4831D4FD}"/>
                </a:ext>
              </a:extLst>
            </p:cNvPr>
            <p:cNvSpPr/>
            <p:nvPr/>
          </p:nvSpPr>
          <p:spPr>
            <a:xfrm>
              <a:off x="4213888" y="302198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72"/>
                    <a:pt x="48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310"/>
                    <a:pt x="3025" y="215"/>
                  </a:cubicBezTo>
                  <a:cubicBezTo>
                    <a:pt x="3049" y="96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4" name="Google Shape;14078;p27">
              <a:extLst>
                <a:ext uri="{FF2B5EF4-FFF2-40B4-BE49-F238E27FC236}">
                  <a16:creationId xmlns:a16="http://schemas.microsoft.com/office/drawing/2014/main" id="{4B7B89DA-CF85-5411-425E-055A585075AC}"/>
                </a:ext>
              </a:extLst>
            </p:cNvPr>
            <p:cNvSpPr/>
            <p:nvPr/>
          </p:nvSpPr>
          <p:spPr>
            <a:xfrm>
              <a:off x="4213888" y="304103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286"/>
                    <a:pt x="3025" y="191"/>
                  </a:cubicBezTo>
                  <a:cubicBezTo>
                    <a:pt x="3049" y="72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5" name="Google Shape;14079;p27">
              <a:extLst>
                <a:ext uri="{FF2B5EF4-FFF2-40B4-BE49-F238E27FC236}">
                  <a16:creationId xmlns:a16="http://schemas.microsoft.com/office/drawing/2014/main" id="{29008566-87B4-F4C5-B85F-AEFC7CCBA1F8}"/>
                </a:ext>
              </a:extLst>
            </p:cNvPr>
            <p:cNvSpPr/>
            <p:nvPr/>
          </p:nvSpPr>
          <p:spPr>
            <a:xfrm>
              <a:off x="4230563" y="3059483"/>
              <a:ext cx="43475" cy="8975"/>
            </a:xfrm>
            <a:custGeom>
              <a:avLst/>
              <a:gdLst/>
              <a:ahLst/>
              <a:cxnLst/>
              <a:rect l="l" t="t" r="r" b="b"/>
              <a:pathLst>
                <a:path w="1739" h="359" extrusionOk="0">
                  <a:moveTo>
                    <a:pt x="214" y="1"/>
                  </a:moveTo>
                  <a:cubicBezTo>
                    <a:pt x="119" y="1"/>
                    <a:pt x="72" y="48"/>
                    <a:pt x="24" y="144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524" y="358"/>
                  </a:lnTo>
                  <a:cubicBezTo>
                    <a:pt x="1620" y="358"/>
                    <a:pt x="1667" y="287"/>
                    <a:pt x="1691" y="215"/>
                  </a:cubicBezTo>
                  <a:cubicBezTo>
                    <a:pt x="1739" y="96"/>
                    <a:pt x="1643" y="1"/>
                    <a:pt x="1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6" name="Google Shape;14080;p27">
              <a:extLst>
                <a:ext uri="{FF2B5EF4-FFF2-40B4-BE49-F238E27FC236}">
                  <a16:creationId xmlns:a16="http://schemas.microsoft.com/office/drawing/2014/main" id="{7C595FDC-9120-479D-969F-775AD7F05123}"/>
                </a:ext>
              </a:extLst>
            </p:cNvPr>
            <p:cNvSpPr/>
            <p:nvPr/>
          </p:nvSpPr>
          <p:spPr>
            <a:xfrm>
              <a:off x="4360338" y="3021383"/>
              <a:ext cx="75050" cy="8950"/>
            </a:xfrm>
            <a:custGeom>
              <a:avLst/>
              <a:gdLst/>
              <a:ahLst/>
              <a:cxnLst/>
              <a:rect l="l" t="t" r="r" b="b"/>
              <a:pathLst>
                <a:path w="3002" h="358" extrusionOk="0">
                  <a:moveTo>
                    <a:pt x="167" y="1"/>
                  </a:moveTo>
                  <a:cubicBezTo>
                    <a:pt x="72" y="1"/>
                    <a:pt x="25" y="48"/>
                    <a:pt x="1" y="144"/>
                  </a:cubicBezTo>
                  <a:cubicBezTo>
                    <a:pt x="1" y="263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0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7" name="Google Shape;14081;p27">
              <a:extLst>
                <a:ext uri="{FF2B5EF4-FFF2-40B4-BE49-F238E27FC236}">
                  <a16:creationId xmlns:a16="http://schemas.microsoft.com/office/drawing/2014/main" id="{DD183834-0538-6929-E733-743C1E593058}"/>
                </a:ext>
              </a:extLst>
            </p:cNvPr>
            <p:cNvSpPr/>
            <p:nvPr/>
          </p:nvSpPr>
          <p:spPr>
            <a:xfrm>
              <a:off x="4360338" y="3039833"/>
              <a:ext cx="75050" cy="8975"/>
            </a:xfrm>
            <a:custGeom>
              <a:avLst/>
              <a:gdLst/>
              <a:ahLst/>
              <a:cxnLst/>
              <a:rect l="l" t="t" r="r" b="b"/>
              <a:pathLst>
                <a:path w="3002" h="359" extrusionOk="0">
                  <a:moveTo>
                    <a:pt x="167" y="1"/>
                  </a:moveTo>
                  <a:cubicBezTo>
                    <a:pt x="72" y="1"/>
                    <a:pt x="25" y="72"/>
                    <a:pt x="1" y="168"/>
                  </a:cubicBezTo>
                  <a:cubicBezTo>
                    <a:pt x="1" y="287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1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8" name="Google Shape;14082;p27">
              <a:extLst>
                <a:ext uri="{FF2B5EF4-FFF2-40B4-BE49-F238E27FC236}">
                  <a16:creationId xmlns:a16="http://schemas.microsoft.com/office/drawing/2014/main" id="{60F36079-EDF4-9FB9-4664-DA5110054929}"/>
                </a:ext>
              </a:extLst>
            </p:cNvPr>
            <p:cNvSpPr/>
            <p:nvPr/>
          </p:nvSpPr>
          <p:spPr>
            <a:xfrm>
              <a:off x="4375813" y="3059483"/>
              <a:ext cx="42900" cy="8975"/>
            </a:xfrm>
            <a:custGeom>
              <a:avLst/>
              <a:gdLst/>
              <a:ahLst/>
              <a:cxnLst/>
              <a:rect l="l" t="t" r="r" b="b"/>
              <a:pathLst>
                <a:path w="1716" h="359" extrusionOk="0">
                  <a:moveTo>
                    <a:pt x="215" y="1"/>
                  </a:moveTo>
                  <a:cubicBezTo>
                    <a:pt x="120" y="1"/>
                    <a:pt x="49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7"/>
                    <a:pt x="1692" y="215"/>
                  </a:cubicBezTo>
                  <a:cubicBezTo>
                    <a:pt x="1716" y="96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9" name="Google Shape;14083;p27">
              <a:extLst>
                <a:ext uri="{FF2B5EF4-FFF2-40B4-BE49-F238E27FC236}">
                  <a16:creationId xmlns:a16="http://schemas.microsoft.com/office/drawing/2014/main" id="{6C9BEDE1-E8CD-2F91-0E48-C753EA990801}"/>
                </a:ext>
              </a:extLst>
            </p:cNvPr>
            <p:cNvSpPr/>
            <p:nvPr/>
          </p:nvSpPr>
          <p:spPr>
            <a:xfrm>
              <a:off x="4359738" y="287850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0"/>
                  </a:moveTo>
                  <a:cubicBezTo>
                    <a:pt x="144" y="0"/>
                    <a:pt x="72" y="72"/>
                    <a:pt x="49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0" name="Google Shape;14084;p27">
              <a:extLst>
                <a:ext uri="{FF2B5EF4-FFF2-40B4-BE49-F238E27FC236}">
                  <a16:creationId xmlns:a16="http://schemas.microsoft.com/office/drawing/2014/main" id="{52F98AD4-2408-D926-CEA9-55AA67ADE46C}"/>
                </a:ext>
              </a:extLst>
            </p:cNvPr>
            <p:cNvSpPr/>
            <p:nvPr/>
          </p:nvSpPr>
          <p:spPr>
            <a:xfrm>
              <a:off x="4359738" y="289695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1"/>
                  </a:moveTo>
                  <a:cubicBezTo>
                    <a:pt x="144" y="1"/>
                    <a:pt x="72" y="72"/>
                    <a:pt x="49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1" name="Google Shape;14085;p27">
              <a:extLst>
                <a:ext uri="{FF2B5EF4-FFF2-40B4-BE49-F238E27FC236}">
                  <a16:creationId xmlns:a16="http://schemas.microsoft.com/office/drawing/2014/main" id="{32D90957-19DA-978E-4D17-F99A1A758474}"/>
                </a:ext>
              </a:extLst>
            </p:cNvPr>
            <p:cNvSpPr/>
            <p:nvPr/>
          </p:nvSpPr>
          <p:spPr>
            <a:xfrm>
              <a:off x="4375813" y="291600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215" y="1"/>
                  </a:moveTo>
                  <a:cubicBezTo>
                    <a:pt x="120" y="1"/>
                    <a:pt x="49" y="48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6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2" name="Google Shape;14086;p27">
              <a:extLst>
                <a:ext uri="{FF2B5EF4-FFF2-40B4-BE49-F238E27FC236}">
                  <a16:creationId xmlns:a16="http://schemas.microsoft.com/office/drawing/2014/main" id="{A32E1307-B024-70F1-80FF-7F0E4125D2DB}"/>
                </a:ext>
              </a:extLst>
            </p:cNvPr>
            <p:cNvSpPr/>
            <p:nvPr/>
          </p:nvSpPr>
          <p:spPr>
            <a:xfrm>
              <a:off x="4215663" y="287850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0"/>
                  </a:moveTo>
                  <a:cubicBezTo>
                    <a:pt x="120" y="0"/>
                    <a:pt x="72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3" name="Google Shape;14087;p27">
              <a:extLst>
                <a:ext uri="{FF2B5EF4-FFF2-40B4-BE49-F238E27FC236}">
                  <a16:creationId xmlns:a16="http://schemas.microsoft.com/office/drawing/2014/main" id="{C7D8CA1B-6D74-F605-E483-4F4D1BE80C93}"/>
                </a:ext>
              </a:extLst>
            </p:cNvPr>
            <p:cNvSpPr/>
            <p:nvPr/>
          </p:nvSpPr>
          <p:spPr>
            <a:xfrm>
              <a:off x="4215663" y="289695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1"/>
                  </a:moveTo>
                  <a:cubicBezTo>
                    <a:pt x="120" y="1"/>
                    <a:pt x="72" y="72"/>
                    <a:pt x="25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4" name="Google Shape;14088;p27">
              <a:extLst>
                <a:ext uri="{FF2B5EF4-FFF2-40B4-BE49-F238E27FC236}">
                  <a16:creationId xmlns:a16="http://schemas.microsoft.com/office/drawing/2014/main" id="{8D7E3A83-E8ED-349D-F60C-12EEE308E2F9}"/>
                </a:ext>
              </a:extLst>
            </p:cNvPr>
            <p:cNvSpPr/>
            <p:nvPr/>
          </p:nvSpPr>
          <p:spPr>
            <a:xfrm>
              <a:off x="4231738" y="2916008"/>
              <a:ext cx="43500" cy="8950"/>
            </a:xfrm>
            <a:custGeom>
              <a:avLst/>
              <a:gdLst/>
              <a:ahLst/>
              <a:cxnLst/>
              <a:rect l="l" t="t" r="r" b="b"/>
              <a:pathLst>
                <a:path w="1740" h="358" extrusionOk="0">
                  <a:moveTo>
                    <a:pt x="215" y="1"/>
                  </a:moveTo>
                  <a:cubicBezTo>
                    <a:pt x="144" y="1"/>
                    <a:pt x="72" y="48"/>
                    <a:pt x="48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620" y="358"/>
                    <a:pt x="1692" y="286"/>
                    <a:pt x="1715" y="191"/>
                  </a:cubicBezTo>
                  <a:cubicBezTo>
                    <a:pt x="1739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45" name="Google Shape;14089;p27">
            <a:extLst>
              <a:ext uri="{FF2B5EF4-FFF2-40B4-BE49-F238E27FC236}">
                <a16:creationId xmlns:a16="http://schemas.microsoft.com/office/drawing/2014/main" id="{CD96F47B-FC14-71E0-71DF-E948B0A72E3C}"/>
              </a:ext>
            </a:extLst>
          </p:cNvPr>
          <p:cNvGrpSpPr/>
          <p:nvPr/>
        </p:nvGrpSpPr>
        <p:grpSpPr>
          <a:xfrm>
            <a:off x="9539195" y="5667444"/>
            <a:ext cx="712038" cy="716224"/>
            <a:chOff x="4673513" y="2822583"/>
            <a:chExt cx="297700" cy="299450"/>
          </a:xfrm>
        </p:grpSpPr>
        <p:sp>
          <p:nvSpPr>
            <p:cNvPr id="246" name="Google Shape;14090;p27">
              <a:extLst>
                <a:ext uri="{FF2B5EF4-FFF2-40B4-BE49-F238E27FC236}">
                  <a16:creationId xmlns:a16="http://schemas.microsoft.com/office/drawing/2014/main" id="{B1BDA528-47DD-886C-70E2-E5DE9BCFE164}"/>
                </a:ext>
              </a:extLst>
            </p:cNvPr>
            <p:cNvSpPr/>
            <p:nvPr/>
          </p:nvSpPr>
          <p:spPr>
            <a:xfrm>
              <a:off x="4673513" y="2824333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3834" y="1310"/>
                  </a:moveTo>
                  <a:lnTo>
                    <a:pt x="3834" y="10717"/>
                  </a:lnTo>
                  <a:lnTo>
                    <a:pt x="1881" y="10717"/>
                  </a:lnTo>
                  <a:lnTo>
                    <a:pt x="1881" y="1310"/>
                  </a:lnTo>
                  <a:close/>
                  <a:moveTo>
                    <a:pt x="7287" y="5096"/>
                  </a:moveTo>
                  <a:lnTo>
                    <a:pt x="7287" y="10717"/>
                  </a:lnTo>
                  <a:lnTo>
                    <a:pt x="5335" y="10717"/>
                  </a:lnTo>
                  <a:lnTo>
                    <a:pt x="5335" y="5096"/>
                  </a:lnTo>
                  <a:close/>
                  <a:moveTo>
                    <a:pt x="10764" y="7597"/>
                  </a:moveTo>
                  <a:lnTo>
                    <a:pt x="10764" y="10717"/>
                  </a:lnTo>
                  <a:lnTo>
                    <a:pt x="8811" y="10717"/>
                  </a:lnTo>
                  <a:lnTo>
                    <a:pt x="8811" y="7597"/>
                  </a:lnTo>
                  <a:close/>
                  <a:moveTo>
                    <a:pt x="929" y="0"/>
                  </a:moveTo>
                  <a:cubicBezTo>
                    <a:pt x="810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19"/>
                  </a:cubicBezTo>
                  <a:cubicBezTo>
                    <a:pt x="334" y="1239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72"/>
                    <a:pt x="500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25"/>
                    <a:pt x="334" y="3620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0" y="4715"/>
                  </a:lnTo>
                  <a:cubicBezTo>
                    <a:pt x="405" y="4715"/>
                    <a:pt x="334" y="4787"/>
                    <a:pt x="334" y="4882"/>
                  </a:cubicBezTo>
                  <a:cubicBezTo>
                    <a:pt x="334" y="5001"/>
                    <a:pt x="381" y="5073"/>
                    <a:pt x="500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25"/>
                    <a:pt x="334" y="6120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0" y="7216"/>
                  </a:lnTo>
                  <a:cubicBezTo>
                    <a:pt x="405" y="7216"/>
                    <a:pt x="334" y="7287"/>
                    <a:pt x="334" y="7383"/>
                  </a:cubicBezTo>
                  <a:cubicBezTo>
                    <a:pt x="334" y="7502"/>
                    <a:pt x="381" y="7573"/>
                    <a:pt x="500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26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0" y="9716"/>
                  </a:lnTo>
                  <a:cubicBezTo>
                    <a:pt x="405" y="9716"/>
                    <a:pt x="334" y="9788"/>
                    <a:pt x="334" y="9883"/>
                  </a:cubicBezTo>
                  <a:cubicBezTo>
                    <a:pt x="334" y="10002"/>
                    <a:pt x="381" y="10074"/>
                    <a:pt x="500" y="10074"/>
                  </a:cubicBezTo>
                  <a:lnTo>
                    <a:pt x="715" y="10074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2001" y="11884"/>
                  </a:lnTo>
                  <a:cubicBezTo>
                    <a:pt x="2024" y="11884"/>
                    <a:pt x="2048" y="11884"/>
                    <a:pt x="2072" y="11836"/>
                  </a:cubicBezTo>
                  <a:cubicBezTo>
                    <a:pt x="2191" y="11693"/>
                    <a:pt x="2120" y="11550"/>
                    <a:pt x="1953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763" y="11550"/>
                  </a:lnTo>
                  <a:cubicBezTo>
                    <a:pt x="2667" y="11550"/>
                    <a:pt x="2596" y="11598"/>
                    <a:pt x="2596" y="11693"/>
                  </a:cubicBezTo>
                  <a:cubicBezTo>
                    <a:pt x="2596" y="11812"/>
                    <a:pt x="2644" y="11907"/>
                    <a:pt x="2763" y="11907"/>
                  </a:cubicBezTo>
                  <a:lnTo>
                    <a:pt x="11574" y="11907"/>
                  </a:lnTo>
                  <a:cubicBezTo>
                    <a:pt x="11717" y="11907"/>
                    <a:pt x="11884" y="11788"/>
                    <a:pt x="11884" y="11598"/>
                  </a:cubicBezTo>
                  <a:lnTo>
                    <a:pt x="11884" y="11002"/>
                  </a:lnTo>
                  <a:cubicBezTo>
                    <a:pt x="11907" y="10860"/>
                    <a:pt x="11788" y="10717"/>
                    <a:pt x="11598" y="10717"/>
                  </a:cubicBezTo>
                  <a:lnTo>
                    <a:pt x="11098" y="10717"/>
                  </a:lnTo>
                  <a:lnTo>
                    <a:pt x="11098" y="7478"/>
                  </a:lnTo>
                  <a:cubicBezTo>
                    <a:pt x="11098" y="7311"/>
                    <a:pt x="10979" y="7240"/>
                    <a:pt x="10860" y="7240"/>
                  </a:cubicBezTo>
                  <a:lnTo>
                    <a:pt x="8692" y="7240"/>
                  </a:lnTo>
                  <a:cubicBezTo>
                    <a:pt x="8550" y="7240"/>
                    <a:pt x="8454" y="7335"/>
                    <a:pt x="8454" y="7478"/>
                  </a:cubicBezTo>
                  <a:lnTo>
                    <a:pt x="8454" y="10717"/>
                  </a:lnTo>
                  <a:lnTo>
                    <a:pt x="7645" y="10717"/>
                  </a:lnTo>
                  <a:lnTo>
                    <a:pt x="7645" y="4954"/>
                  </a:lnTo>
                  <a:cubicBezTo>
                    <a:pt x="7645" y="4811"/>
                    <a:pt x="7526" y="4715"/>
                    <a:pt x="7406" y="4715"/>
                  </a:cubicBezTo>
                  <a:lnTo>
                    <a:pt x="5239" y="4715"/>
                  </a:lnTo>
                  <a:cubicBezTo>
                    <a:pt x="5096" y="4715"/>
                    <a:pt x="5001" y="4834"/>
                    <a:pt x="5001" y="4954"/>
                  </a:cubicBezTo>
                  <a:lnTo>
                    <a:pt x="5001" y="10717"/>
                  </a:lnTo>
                  <a:lnTo>
                    <a:pt x="4191" y="10717"/>
                  </a:lnTo>
                  <a:lnTo>
                    <a:pt x="4191" y="1215"/>
                  </a:lnTo>
                  <a:cubicBezTo>
                    <a:pt x="4191" y="1072"/>
                    <a:pt x="4072" y="977"/>
                    <a:pt x="3953" y="977"/>
                  </a:cubicBezTo>
                  <a:lnTo>
                    <a:pt x="1762" y="977"/>
                  </a:lnTo>
                  <a:cubicBezTo>
                    <a:pt x="1596" y="977"/>
                    <a:pt x="1524" y="1096"/>
                    <a:pt x="1524" y="1215"/>
                  </a:cubicBezTo>
                  <a:lnTo>
                    <a:pt x="1524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95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7" name="Google Shape;14091;p27">
              <a:extLst>
                <a:ext uri="{FF2B5EF4-FFF2-40B4-BE49-F238E27FC236}">
                  <a16:creationId xmlns:a16="http://schemas.microsoft.com/office/drawing/2014/main" id="{2DBDB2B0-6919-9DC5-9EF0-01D1DE729D2C}"/>
                </a:ext>
              </a:extLst>
            </p:cNvPr>
            <p:cNvSpPr/>
            <p:nvPr/>
          </p:nvSpPr>
          <p:spPr>
            <a:xfrm>
              <a:off x="4782463" y="2822583"/>
              <a:ext cx="169700" cy="141675"/>
            </a:xfrm>
            <a:custGeom>
              <a:avLst/>
              <a:gdLst/>
              <a:ahLst/>
              <a:cxnLst/>
              <a:rect l="l" t="t" r="r" b="b"/>
              <a:pathLst>
                <a:path w="6788" h="5667" extrusionOk="0">
                  <a:moveTo>
                    <a:pt x="606" y="0"/>
                  </a:moveTo>
                  <a:cubicBezTo>
                    <a:pt x="434" y="0"/>
                    <a:pt x="264" y="74"/>
                    <a:pt x="167" y="213"/>
                  </a:cubicBezTo>
                  <a:cubicBezTo>
                    <a:pt x="72" y="332"/>
                    <a:pt x="0" y="475"/>
                    <a:pt x="48" y="618"/>
                  </a:cubicBezTo>
                  <a:cubicBezTo>
                    <a:pt x="48" y="856"/>
                    <a:pt x="143" y="1023"/>
                    <a:pt x="262" y="1118"/>
                  </a:cubicBezTo>
                  <a:lnTo>
                    <a:pt x="4668" y="4571"/>
                  </a:lnTo>
                  <a:cubicBezTo>
                    <a:pt x="4573" y="4643"/>
                    <a:pt x="4501" y="4762"/>
                    <a:pt x="4477" y="4881"/>
                  </a:cubicBezTo>
                  <a:cubicBezTo>
                    <a:pt x="4453" y="5047"/>
                    <a:pt x="4501" y="5190"/>
                    <a:pt x="4596" y="5309"/>
                  </a:cubicBezTo>
                  <a:cubicBezTo>
                    <a:pt x="4692" y="5428"/>
                    <a:pt x="4835" y="5524"/>
                    <a:pt x="4977" y="5524"/>
                  </a:cubicBezTo>
                  <a:lnTo>
                    <a:pt x="6121" y="5667"/>
                  </a:lnTo>
                  <a:cubicBezTo>
                    <a:pt x="6240" y="5667"/>
                    <a:pt x="6311" y="5667"/>
                    <a:pt x="6406" y="5595"/>
                  </a:cubicBezTo>
                  <a:cubicBezTo>
                    <a:pt x="6478" y="5571"/>
                    <a:pt x="6549" y="5524"/>
                    <a:pt x="6621" y="5452"/>
                  </a:cubicBezTo>
                  <a:cubicBezTo>
                    <a:pt x="6740" y="5309"/>
                    <a:pt x="6787" y="5119"/>
                    <a:pt x="6763" y="4952"/>
                  </a:cubicBezTo>
                  <a:lnTo>
                    <a:pt x="6525" y="3809"/>
                  </a:lnTo>
                  <a:cubicBezTo>
                    <a:pt x="6484" y="3561"/>
                    <a:pt x="6227" y="3367"/>
                    <a:pt x="5973" y="3367"/>
                  </a:cubicBezTo>
                  <a:cubicBezTo>
                    <a:pt x="5935" y="3367"/>
                    <a:pt x="5896" y="3371"/>
                    <a:pt x="5859" y="3380"/>
                  </a:cubicBezTo>
                  <a:cubicBezTo>
                    <a:pt x="5668" y="3404"/>
                    <a:pt x="5549" y="3523"/>
                    <a:pt x="5454" y="3642"/>
                  </a:cubicBezTo>
                  <a:lnTo>
                    <a:pt x="3191" y="1856"/>
                  </a:lnTo>
                  <a:cubicBezTo>
                    <a:pt x="3158" y="1823"/>
                    <a:pt x="3120" y="1805"/>
                    <a:pt x="3081" y="1805"/>
                  </a:cubicBezTo>
                  <a:cubicBezTo>
                    <a:pt x="3037" y="1805"/>
                    <a:pt x="2991" y="1829"/>
                    <a:pt x="2953" y="1880"/>
                  </a:cubicBezTo>
                  <a:cubicBezTo>
                    <a:pt x="2906" y="1975"/>
                    <a:pt x="2906" y="2071"/>
                    <a:pt x="3001" y="2118"/>
                  </a:cubicBezTo>
                  <a:lnTo>
                    <a:pt x="5454" y="4095"/>
                  </a:lnTo>
                  <a:cubicBezTo>
                    <a:pt x="5504" y="4112"/>
                    <a:pt x="5543" y="4128"/>
                    <a:pt x="5586" y="4128"/>
                  </a:cubicBezTo>
                  <a:cubicBezTo>
                    <a:pt x="5604" y="4128"/>
                    <a:pt x="5623" y="4126"/>
                    <a:pt x="5644" y="4119"/>
                  </a:cubicBezTo>
                  <a:cubicBezTo>
                    <a:pt x="5692" y="4095"/>
                    <a:pt x="5739" y="4023"/>
                    <a:pt x="5739" y="3976"/>
                  </a:cubicBezTo>
                  <a:cubicBezTo>
                    <a:pt x="5739" y="3857"/>
                    <a:pt x="5787" y="3761"/>
                    <a:pt x="5906" y="3738"/>
                  </a:cubicBezTo>
                  <a:cubicBezTo>
                    <a:pt x="5928" y="3729"/>
                    <a:pt x="5949" y="3725"/>
                    <a:pt x="5970" y="3725"/>
                  </a:cubicBezTo>
                  <a:cubicBezTo>
                    <a:pt x="6065" y="3725"/>
                    <a:pt x="6149" y="3807"/>
                    <a:pt x="6168" y="3904"/>
                  </a:cubicBezTo>
                  <a:lnTo>
                    <a:pt x="6406" y="5047"/>
                  </a:lnTo>
                  <a:cubicBezTo>
                    <a:pt x="6454" y="5095"/>
                    <a:pt x="6406" y="5190"/>
                    <a:pt x="6359" y="5238"/>
                  </a:cubicBezTo>
                  <a:cubicBezTo>
                    <a:pt x="6305" y="5291"/>
                    <a:pt x="6265" y="5318"/>
                    <a:pt x="6208" y="5318"/>
                  </a:cubicBezTo>
                  <a:cubicBezTo>
                    <a:pt x="6189" y="5318"/>
                    <a:pt x="6168" y="5315"/>
                    <a:pt x="6144" y="5309"/>
                  </a:cubicBezTo>
                  <a:lnTo>
                    <a:pt x="5001" y="5166"/>
                  </a:lnTo>
                  <a:cubicBezTo>
                    <a:pt x="4954" y="5166"/>
                    <a:pt x="4882" y="5119"/>
                    <a:pt x="4858" y="5071"/>
                  </a:cubicBezTo>
                  <a:cubicBezTo>
                    <a:pt x="4835" y="5000"/>
                    <a:pt x="4811" y="4952"/>
                    <a:pt x="4811" y="4881"/>
                  </a:cubicBezTo>
                  <a:cubicBezTo>
                    <a:pt x="4811" y="4809"/>
                    <a:pt x="4882" y="4714"/>
                    <a:pt x="4977" y="4690"/>
                  </a:cubicBezTo>
                  <a:cubicBezTo>
                    <a:pt x="5049" y="4643"/>
                    <a:pt x="5096" y="4619"/>
                    <a:pt x="5096" y="4571"/>
                  </a:cubicBezTo>
                  <a:cubicBezTo>
                    <a:pt x="5096" y="4500"/>
                    <a:pt x="5096" y="4452"/>
                    <a:pt x="5049" y="4381"/>
                  </a:cubicBezTo>
                  <a:lnTo>
                    <a:pt x="453" y="761"/>
                  </a:lnTo>
                  <a:cubicBezTo>
                    <a:pt x="405" y="713"/>
                    <a:pt x="357" y="666"/>
                    <a:pt x="357" y="594"/>
                  </a:cubicBezTo>
                  <a:cubicBezTo>
                    <a:pt x="357" y="546"/>
                    <a:pt x="357" y="475"/>
                    <a:pt x="429" y="427"/>
                  </a:cubicBezTo>
                  <a:cubicBezTo>
                    <a:pt x="453" y="356"/>
                    <a:pt x="524" y="332"/>
                    <a:pt x="572" y="332"/>
                  </a:cubicBezTo>
                  <a:cubicBezTo>
                    <a:pt x="643" y="332"/>
                    <a:pt x="691" y="332"/>
                    <a:pt x="762" y="404"/>
                  </a:cubicBezTo>
                  <a:lnTo>
                    <a:pt x="2334" y="1618"/>
                  </a:lnTo>
                  <a:cubicBezTo>
                    <a:pt x="2377" y="1640"/>
                    <a:pt x="2415" y="1651"/>
                    <a:pt x="2450" y="1651"/>
                  </a:cubicBezTo>
                  <a:cubicBezTo>
                    <a:pt x="2493" y="1651"/>
                    <a:pt x="2533" y="1634"/>
                    <a:pt x="2572" y="1594"/>
                  </a:cubicBezTo>
                  <a:cubicBezTo>
                    <a:pt x="2620" y="1499"/>
                    <a:pt x="2620" y="1404"/>
                    <a:pt x="2548" y="1356"/>
                  </a:cubicBezTo>
                  <a:lnTo>
                    <a:pt x="953" y="118"/>
                  </a:lnTo>
                  <a:cubicBezTo>
                    <a:pt x="853" y="38"/>
                    <a:pt x="729" y="0"/>
                    <a:pt x="6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48" name="Google Shape;14092;p27">
            <a:extLst>
              <a:ext uri="{FF2B5EF4-FFF2-40B4-BE49-F238E27FC236}">
                <a16:creationId xmlns:a16="http://schemas.microsoft.com/office/drawing/2014/main" id="{A66A1957-76C7-34AC-D501-CBA548884828}"/>
              </a:ext>
            </a:extLst>
          </p:cNvPr>
          <p:cNvGrpSpPr/>
          <p:nvPr/>
        </p:nvGrpSpPr>
        <p:grpSpPr>
          <a:xfrm>
            <a:off x="11025903" y="5687297"/>
            <a:ext cx="714910" cy="676402"/>
            <a:chOff x="5167663" y="2830883"/>
            <a:chExt cx="298900" cy="282800"/>
          </a:xfrm>
        </p:grpSpPr>
        <p:sp>
          <p:nvSpPr>
            <p:cNvPr id="249" name="Google Shape;14093;p27">
              <a:extLst>
                <a:ext uri="{FF2B5EF4-FFF2-40B4-BE49-F238E27FC236}">
                  <a16:creationId xmlns:a16="http://schemas.microsoft.com/office/drawing/2014/main" id="{3EE9ED48-70E0-ECFC-FC7A-C50732D8F560}"/>
                </a:ext>
              </a:extLst>
            </p:cNvPr>
            <p:cNvSpPr/>
            <p:nvPr/>
          </p:nvSpPr>
          <p:spPr>
            <a:xfrm>
              <a:off x="5299813" y="2873133"/>
              <a:ext cx="36350" cy="42425"/>
            </a:xfrm>
            <a:custGeom>
              <a:avLst/>
              <a:gdLst/>
              <a:ahLst/>
              <a:cxnLst/>
              <a:rect l="l" t="t" r="r" b="b"/>
              <a:pathLst>
                <a:path w="1454" h="1697" extrusionOk="0">
                  <a:moveTo>
                    <a:pt x="692" y="596"/>
                  </a:moveTo>
                  <a:lnTo>
                    <a:pt x="834" y="1025"/>
                  </a:lnTo>
                  <a:lnTo>
                    <a:pt x="549" y="1025"/>
                  </a:lnTo>
                  <a:lnTo>
                    <a:pt x="692" y="596"/>
                  </a:lnTo>
                  <a:close/>
                  <a:moveTo>
                    <a:pt x="715" y="1"/>
                  </a:moveTo>
                  <a:cubicBezTo>
                    <a:pt x="644" y="1"/>
                    <a:pt x="573" y="72"/>
                    <a:pt x="549" y="120"/>
                  </a:cubicBezTo>
                  <a:lnTo>
                    <a:pt x="25" y="1477"/>
                  </a:lnTo>
                  <a:cubicBezTo>
                    <a:pt x="1" y="1549"/>
                    <a:pt x="25" y="1644"/>
                    <a:pt x="120" y="1668"/>
                  </a:cubicBezTo>
                  <a:cubicBezTo>
                    <a:pt x="147" y="1688"/>
                    <a:pt x="176" y="1697"/>
                    <a:pt x="204" y="1697"/>
                  </a:cubicBezTo>
                  <a:cubicBezTo>
                    <a:pt x="275" y="1697"/>
                    <a:pt x="341" y="1641"/>
                    <a:pt x="358" y="1573"/>
                  </a:cubicBezTo>
                  <a:lnTo>
                    <a:pt x="453" y="1382"/>
                  </a:lnTo>
                  <a:lnTo>
                    <a:pt x="1025" y="1382"/>
                  </a:lnTo>
                  <a:lnTo>
                    <a:pt x="1096" y="1573"/>
                  </a:lnTo>
                  <a:cubicBezTo>
                    <a:pt x="1144" y="1644"/>
                    <a:pt x="1192" y="1692"/>
                    <a:pt x="1263" y="1692"/>
                  </a:cubicBezTo>
                  <a:lnTo>
                    <a:pt x="1311" y="1692"/>
                  </a:lnTo>
                  <a:cubicBezTo>
                    <a:pt x="1406" y="1668"/>
                    <a:pt x="1454" y="1573"/>
                    <a:pt x="1406" y="1454"/>
                  </a:cubicBezTo>
                  <a:lnTo>
                    <a:pt x="906" y="120"/>
                  </a:lnTo>
                  <a:cubicBezTo>
                    <a:pt x="858" y="25"/>
                    <a:pt x="787" y="1"/>
                    <a:pt x="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0" name="Google Shape;14094;p27">
              <a:extLst>
                <a:ext uri="{FF2B5EF4-FFF2-40B4-BE49-F238E27FC236}">
                  <a16:creationId xmlns:a16="http://schemas.microsoft.com/office/drawing/2014/main" id="{4857E564-7F17-0E2F-76B1-9D04A4AEA304}"/>
                </a:ext>
              </a:extLst>
            </p:cNvPr>
            <p:cNvSpPr/>
            <p:nvPr/>
          </p:nvSpPr>
          <p:spPr>
            <a:xfrm>
              <a:off x="5221838" y="3006508"/>
              <a:ext cx="29775" cy="43475"/>
            </a:xfrm>
            <a:custGeom>
              <a:avLst/>
              <a:gdLst/>
              <a:ahLst/>
              <a:cxnLst/>
              <a:rect l="l" t="t" r="r" b="b"/>
              <a:pathLst>
                <a:path w="1191" h="1739" extrusionOk="0">
                  <a:moveTo>
                    <a:pt x="572" y="358"/>
                  </a:moveTo>
                  <a:cubicBezTo>
                    <a:pt x="619" y="358"/>
                    <a:pt x="691" y="381"/>
                    <a:pt x="715" y="477"/>
                  </a:cubicBezTo>
                  <a:cubicBezTo>
                    <a:pt x="739" y="572"/>
                    <a:pt x="667" y="643"/>
                    <a:pt x="572" y="643"/>
                  </a:cubicBezTo>
                  <a:lnTo>
                    <a:pt x="357" y="643"/>
                  </a:lnTo>
                  <a:lnTo>
                    <a:pt x="357" y="358"/>
                  </a:lnTo>
                  <a:close/>
                  <a:moveTo>
                    <a:pt x="667" y="977"/>
                  </a:moveTo>
                  <a:cubicBezTo>
                    <a:pt x="786" y="977"/>
                    <a:pt x="834" y="1072"/>
                    <a:pt x="834" y="1167"/>
                  </a:cubicBezTo>
                  <a:cubicBezTo>
                    <a:pt x="834" y="1286"/>
                    <a:pt x="739" y="1382"/>
                    <a:pt x="667" y="1382"/>
                  </a:cubicBezTo>
                  <a:lnTo>
                    <a:pt x="357" y="1382"/>
                  </a:lnTo>
                  <a:lnTo>
                    <a:pt x="357" y="977"/>
                  </a:lnTo>
                  <a:close/>
                  <a:moveTo>
                    <a:pt x="191" y="0"/>
                  </a:moveTo>
                  <a:cubicBezTo>
                    <a:pt x="96" y="0"/>
                    <a:pt x="0" y="96"/>
                    <a:pt x="0" y="191"/>
                  </a:cubicBezTo>
                  <a:lnTo>
                    <a:pt x="0" y="1548"/>
                  </a:lnTo>
                  <a:lnTo>
                    <a:pt x="0" y="1620"/>
                  </a:lnTo>
                  <a:cubicBezTo>
                    <a:pt x="24" y="1691"/>
                    <a:pt x="96" y="1739"/>
                    <a:pt x="191" y="1739"/>
                  </a:cubicBezTo>
                  <a:lnTo>
                    <a:pt x="667" y="1739"/>
                  </a:lnTo>
                  <a:cubicBezTo>
                    <a:pt x="953" y="1739"/>
                    <a:pt x="1191" y="1501"/>
                    <a:pt x="1191" y="1191"/>
                  </a:cubicBezTo>
                  <a:cubicBezTo>
                    <a:pt x="1191" y="1024"/>
                    <a:pt x="1096" y="858"/>
                    <a:pt x="977" y="786"/>
                  </a:cubicBezTo>
                  <a:cubicBezTo>
                    <a:pt x="1048" y="691"/>
                    <a:pt x="1072" y="572"/>
                    <a:pt x="1048" y="429"/>
                  </a:cubicBezTo>
                  <a:cubicBezTo>
                    <a:pt x="1024" y="191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1" name="Google Shape;14095;p27">
              <a:extLst>
                <a:ext uri="{FF2B5EF4-FFF2-40B4-BE49-F238E27FC236}">
                  <a16:creationId xmlns:a16="http://schemas.microsoft.com/office/drawing/2014/main" id="{C5ECEC1B-7647-9A37-DCD9-494349A27795}"/>
                </a:ext>
              </a:extLst>
            </p:cNvPr>
            <p:cNvSpPr/>
            <p:nvPr/>
          </p:nvSpPr>
          <p:spPr>
            <a:xfrm>
              <a:off x="5375438" y="3006508"/>
              <a:ext cx="37525" cy="43475"/>
            </a:xfrm>
            <a:custGeom>
              <a:avLst/>
              <a:gdLst/>
              <a:ahLst/>
              <a:cxnLst/>
              <a:rect l="l" t="t" r="r" b="b"/>
              <a:pathLst>
                <a:path w="1501" h="1739" extrusionOk="0">
                  <a:moveTo>
                    <a:pt x="858" y="0"/>
                  </a:moveTo>
                  <a:cubicBezTo>
                    <a:pt x="381" y="0"/>
                    <a:pt x="0" y="381"/>
                    <a:pt x="0" y="858"/>
                  </a:cubicBezTo>
                  <a:cubicBezTo>
                    <a:pt x="0" y="1334"/>
                    <a:pt x="381" y="1739"/>
                    <a:pt x="858" y="1739"/>
                  </a:cubicBezTo>
                  <a:cubicBezTo>
                    <a:pt x="1024" y="1739"/>
                    <a:pt x="1215" y="1667"/>
                    <a:pt x="1334" y="1548"/>
                  </a:cubicBezTo>
                  <a:cubicBezTo>
                    <a:pt x="1358" y="1524"/>
                    <a:pt x="1382" y="1501"/>
                    <a:pt x="1382" y="1453"/>
                  </a:cubicBezTo>
                  <a:cubicBezTo>
                    <a:pt x="1501" y="1405"/>
                    <a:pt x="1477" y="1286"/>
                    <a:pt x="1429" y="1215"/>
                  </a:cubicBezTo>
                  <a:cubicBezTo>
                    <a:pt x="1400" y="1195"/>
                    <a:pt x="1362" y="1184"/>
                    <a:pt x="1324" y="1184"/>
                  </a:cubicBezTo>
                  <a:cubicBezTo>
                    <a:pt x="1271" y="1184"/>
                    <a:pt x="1219" y="1207"/>
                    <a:pt x="1191" y="1263"/>
                  </a:cubicBezTo>
                  <a:lnTo>
                    <a:pt x="1144" y="1286"/>
                  </a:lnTo>
                  <a:cubicBezTo>
                    <a:pt x="1096" y="1334"/>
                    <a:pt x="1001" y="1382"/>
                    <a:pt x="882" y="1382"/>
                  </a:cubicBezTo>
                  <a:cubicBezTo>
                    <a:pt x="620" y="1382"/>
                    <a:pt x="381" y="1143"/>
                    <a:pt x="381" y="858"/>
                  </a:cubicBezTo>
                  <a:cubicBezTo>
                    <a:pt x="381" y="596"/>
                    <a:pt x="620" y="358"/>
                    <a:pt x="882" y="358"/>
                  </a:cubicBezTo>
                  <a:cubicBezTo>
                    <a:pt x="977" y="358"/>
                    <a:pt x="1096" y="381"/>
                    <a:pt x="1144" y="453"/>
                  </a:cubicBezTo>
                  <a:cubicBezTo>
                    <a:pt x="1175" y="469"/>
                    <a:pt x="1207" y="477"/>
                    <a:pt x="1237" y="477"/>
                  </a:cubicBezTo>
                  <a:cubicBezTo>
                    <a:pt x="1297" y="477"/>
                    <a:pt x="1350" y="445"/>
                    <a:pt x="1382" y="381"/>
                  </a:cubicBezTo>
                  <a:cubicBezTo>
                    <a:pt x="1453" y="310"/>
                    <a:pt x="1429" y="215"/>
                    <a:pt x="1334" y="143"/>
                  </a:cubicBezTo>
                  <a:cubicBezTo>
                    <a:pt x="1191" y="72"/>
                    <a:pt x="1024" y="0"/>
                    <a:pt x="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2" name="Google Shape;14096;p27">
              <a:extLst>
                <a:ext uri="{FF2B5EF4-FFF2-40B4-BE49-F238E27FC236}">
                  <a16:creationId xmlns:a16="http://schemas.microsoft.com/office/drawing/2014/main" id="{BD2D9103-EAE6-5DFB-4B9B-811BFDEF6874}"/>
                </a:ext>
              </a:extLst>
            </p:cNvPr>
            <p:cNvSpPr/>
            <p:nvPr/>
          </p:nvSpPr>
          <p:spPr>
            <a:xfrm>
              <a:off x="5167663" y="2830883"/>
              <a:ext cx="298900" cy="282800"/>
            </a:xfrm>
            <a:custGeom>
              <a:avLst/>
              <a:gdLst/>
              <a:ahLst/>
              <a:cxnLst/>
              <a:rect l="l" t="t" r="r" b="b"/>
              <a:pathLst>
                <a:path w="11956" h="11312" extrusionOk="0">
                  <a:moveTo>
                    <a:pt x="3620" y="4525"/>
                  </a:moveTo>
                  <a:cubicBezTo>
                    <a:pt x="4430" y="4525"/>
                    <a:pt x="5168" y="4834"/>
                    <a:pt x="5739" y="5335"/>
                  </a:cubicBezTo>
                  <a:cubicBezTo>
                    <a:pt x="5382" y="5716"/>
                    <a:pt x="5120" y="6168"/>
                    <a:pt x="4954" y="6644"/>
                  </a:cubicBezTo>
                  <a:cubicBezTo>
                    <a:pt x="4025" y="6311"/>
                    <a:pt x="3263" y="5573"/>
                    <a:pt x="2953" y="4620"/>
                  </a:cubicBezTo>
                  <a:cubicBezTo>
                    <a:pt x="3144" y="4549"/>
                    <a:pt x="3382" y="4525"/>
                    <a:pt x="3620" y="4525"/>
                  </a:cubicBezTo>
                  <a:close/>
                  <a:moveTo>
                    <a:pt x="8359" y="4549"/>
                  </a:moveTo>
                  <a:cubicBezTo>
                    <a:pt x="8597" y="4549"/>
                    <a:pt x="8835" y="4596"/>
                    <a:pt x="9050" y="4620"/>
                  </a:cubicBezTo>
                  <a:cubicBezTo>
                    <a:pt x="8716" y="5573"/>
                    <a:pt x="7978" y="6311"/>
                    <a:pt x="7025" y="6644"/>
                  </a:cubicBezTo>
                  <a:cubicBezTo>
                    <a:pt x="6883" y="6168"/>
                    <a:pt x="6597" y="5716"/>
                    <a:pt x="6240" y="5335"/>
                  </a:cubicBezTo>
                  <a:cubicBezTo>
                    <a:pt x="6811" y="4858"/>
                    <a:pt x="7549" y="4549"/>
                    <a:pt x="8359" y="4549"/>
                  </a:cubicBezTo>
                  <a:close/>
                  <a:moveTo>
                    <a:pt x="5978" y="5597"/>
                  </a:moveTo>
                  <a:cubicBezTo>
                    <a:pt x="6287" y="5930"/>
                    <a:pt x="6525" y="6311"/>
                    <a:pt x="6668" y="6763"/>
                  </a:cubicBezTo>
                  <a:cubicBezTo>
                    <a:pt x="6454" y="6811"/>
                    <a:pt x="6216" y="6835"/>
                    <a:pt x="5978" y="6835"/>
                  </a:cubicBezTo>
                  <a:cubicBezTo>
                    <a:pt x="5739" y="6835"/>
                    <a:pt x="5501" y="6811"/>
                    <a:pt x="5287" y="6787"/>
                  </a:cubicBezTo>
                  <a:cubicBezTo>
                    <a:pt x="5430" y="6311"/>
                    <a:pt x="5692" y="5930"/>
                    <a:pt x="5978" y="5597"/>
                  </a:cubicBezTo>
                  <a:close/>
                  <a:moveTo>
                    <a:pt x="6716" y="7049"/>
                  </a:moveTo>
                  <a:cubicBezTo>
                    <a:pt x="6763" y="7240"/>
                    <a:pt x="6787" y="7406"/>
                    <a:pt x="6787" y="7597"/>
                  </a:cubicBezTo>
                  <a:cubicBezTo>
                    <a:pt x="6811" y="8311"/>
                    <a:pt x="6597" y="9026"/>
                    <a:pt x="6216" y="9621"/>
                  </a:cubicBezTo>
                  <a:cubicBezTo>
                    <a:pt x="6192" y="9645"/>
                    <a:pt x="6192" y="9669"/>
                    <a:pt x="6168" y="9669"/>
                  </a:cubicBezTo>
                  <a:cubicBezTo>
                    <a:pt x="6192" y="9740"/>
                    <a:pt x="5978" y="9978"/>
                    <a:pt x="5978" y="9978"/>
                  </a:cubicBezTo>
                  <a:cubicBezTo>
                    <a:pt x="5501" y="9478"/>
                    <a:pt x="5168" y="8788"/>
                    <a:pt x="5120" y="8049"/>
                  </a:cubicBezTo>
                  <a:lnTo>
                    <a:pt x="5120" y="7454"/>
                  </a:lnTo>
                  <a:cubicBezTo>
                    <a:pt x="5120" y="7335"/>
                    <a:pt x="5144" y="7216"/>
                    <a:pt x="5168" y="7049"/>
                  </a:cubicBezTo>
                  <a:cubicBezTo>
                    <a:pt x="5406" y="7121"/>
                    <a:pt x="5692" y="7144"/>
                    <a:pt x="5954" y="7144"/>
                  </a:cubicBezTo>
                  <a:cubicBezTo>
                    <a:pt x="6216" y="7144"/>
                    <a:pt x="6478" y="7121"/>
                    <a:pt x="6716" y="7049"/>
                  </a:cubicBezTo>
                  <a:close/>
                  <a:moveTo>
                    <a:pt x="9383" y="4715"/>
                  </a:moveTo>
                  <a:cubicBezTo>
                    <a:pt x="10645" y="5120"/>
                    <a:pt x="11574" y="6335"/>
                    <a:pt x="11574" y="7764"/>
                  </a:cubicBezTo>
                  <a:cubicBezTo>
                    <a:pt x="11574" y="9550"/>
                    <a:pt x="10145" y="11026"/>
                    <a:pt x="8359" y="11026"/>
                  </a:cubicBezTo>
                  <a:cubicBezTo>
                    <a:pt x="7549" y="11026"/>
                    <a:pt x="6811" y="10717"/>
                    <a:pt x="6240" y="10217"/>
                  </a:cubicBezTo>
                  <a:cubicBezTo>
                    <a:pt x="6883" y="9550"/>
                    <a:pt x="7192" y="8692"/>
                    <a:pt x="7192" y="7764"/>
                  </a:cubicBezTo>
                  <a:lnTo>
                    <a:pt x="7240" y="7764"/>
                  </a:lnTo>
                  <a:cubicBezTo>
                    <a:pt x="7192" y="7502"/>
                    <a:pt x="7168" y="7240"/>
                    <a:pt x="7121" y="6978"/>
                  </a:cubicBezTo>
                  <a:cubicBezTo>
                    <a:pt x="8192" y="6621"/>
                    <a:pt x="9026" y="5787"/>
                    <a:pt x="9383" y="4715"/>
                  </a:cubicBezTo>
                  <a:close/>
                  <a:moveTo>
                    <a:pt x="5906" y="0"/>
                  </a:moveTo>
                  <a:cubicBezTo>
                    <a:pt x="3953" y="0"/>
                    <a:pt x="2334" y="1596"/>
                    <a:pt x="2334" y="3572"/>
                  </a:cubicBezTo>
                  <a:cubicBezTo>
                    <a:pt x="2334" y="3834"/>
                    <a:pt x="2382" y="4096"/>
                    <a:pt x="2429" y="4382"/>
                  </a:cubicBezTo>
                  <a:cubicBezTo>
                    <a:pt x="1000" y="4858"/>
                    <a:pt x="0" y="6192"/>
                    <a:pt x="0" y="7764"/>
                  </a:cubicBezTo>
                  <a:cubicBezTo>
                    <a:pt x="0" y="8240"/>
                    <a:pt x="72" y="8692"/>
                    <a:pt x="262" y="9097"/>
                  </a:cubicBezTo>
                  <a:cubicBezTo>
                    <a:pt x="280" y="9170"/>
                    <a:pt x="354" y="9201"/>
                    <a:pt x="430" y="9201"/>
                  </a:cubicBezTo>
                  <a:cubicBezTo>
                    <a:pt x="454" y="9201"/>
                    <a:pt x="478" y="9198"/>
                    <a:pt x="500" y="9192"/>
                  </a:cubicBezTo>
                  <a:cubicBezTo>
                    <a:pt x="596" y="9169"/>
                    <a:pt x="619" y="9050"/>
                    <a:pt x="596" y="8954"/>
                  </a:cubicBezTo>
                  <a:cubicBezTo>
                    <a:pt x="429" y="8573"/>
                    <a:pt x="357" y="8145"/>
                    <a:pt x="357" y="7740"/>
                  </a:cubicBezTo>
                  <a:cubicBezTo>
                    <a:pt x="357" y="6311"/>
                    <a:pt x="1262" y="5120"/>
                    <a:pt x="2548" y="4668"/>
                  </a:cubicBezTo>
                  <a:cubicBezTo>
                    <a:pt x="2906" y="5739"/>
                    <a:pt x="3763" y="6573"/>
                    <a:pt x="4811" y="6930"/>
                  </a:cubicBezTo>
                  <a:cubicBezTo>
                    <a:pt x="4787" y="7073"/>
                    <a:pt x="4763" y="7240"/>
                    <a:pt x="4763" y="7383"/>
                  </a:cubicBezTo>
                  <a:cubicBezTo>
                    <a:pt x="4715" y="7549"/>
                    <a:pt x="4715" y="7740"/>
                    <a:pt x="4763" y="7907"/>
                  </a:cubicBezTo>
                  <a:cubicBezTo>
                    <a:pt x="4787" y="8740"/>
                    <a:pt x="5144" y="9550"/>
                    <a:pt x="5716" y="10145"/>
                  </a:cubicBezTo>
                  <a:cubicBezTo>
                    <a:pt x="5144" y="10645"/>
                    <a:pt x="4406" y="10955"/>
                    <a:pt x="3596" y="10955"/>
                  </a:cubicBezTo>
                  <a:cubicBezTo>
                    <a:pt x="2548" y="10955"/>
                    <a:pt x="1572" y="10455"/>
                    <a:pt x="977" y="9621"/>
                  </a:cubicBezTo>
                  <a:cubicBezTo>
                    <a:pt x="935" y="9565"/>
                    <a:pt x="876" y="9542"/>
                    <a:pt x="826" y="9542"/>
                  </a:cubicBezTo>
                  <a:cubicBezTo>
                    <a:pt x="790" y="9542"/>
                    <a:pt x="758" y="9554"/>
                    <a:pt x="738" y="9574"/>
                  </a:cubicBezTo>
                  <a:cubicBezTo>
                    <a:pt x="643" y="9645"/>
                    <a:pt x="643" y="9764"/>
                    <a:pt x="715" y="9812"/>
                  </a:cubicBezTo>
                  <a:cubicBezTo>
                    <a:pt x="1381" y="10740"/>
                    <a:pt x="2453" y="11312"/>
                    <a:pt x="3620" y="11312"/>
                  </a:cubicBezTo>
                  <a:cubicBezTo>
                    <a:pt x="4525" y="11312"/>
                    <a:pt x="5358" y="10979"/>
                    <a:pt x="6001" y="10407"/>
                  </a:cubicBezTo>
                  <a:cubicBezTo>
                    <a:pt x="6621" y="10979"/>
                    <a:pt x="7454" y="11312"/>
                    <a:pt x="8383" y="11312"/>
                  </a:cubicBezTo>
                  <a:cubicBezTo>
                    <a:pt x="10359" y="11312"/>
                    <a:pt x="11955" y="9693"/>
                    <a:pt x="11955" y="7740"/>
                  </a:cubicBezTo>
                  <a:cubicBezTo>
                    <a:pt x="11931" y="6192"/>
                    <a:pt x="10883" y="4858"/>
                    <a:pt x="9455" y="4382"/>
                  </a:cubicBezTo>
                  <a:cubicBezTo>
                    <a:pt x="9526" y="4120"/>
                    <a:pt x="9550" y="3834"/>
                    <a:pt x="9550" y="3572"/>
                  </a:cubicBezTo>
                  <a:cubicBezTo>
                    <a:pt x="9550" y="2763"/>
                    <a:pt x="9288" y="2001"/>
                    <a:pt x="8764" y="1381"/>
                  </a:cubicBezTo>
                  <a:cubicBezTo>
                    <a:pt x="8736" y="1326"/>
                    <a:pt x="8684" y="1302"/>
                    <a:pt x="8631" y="1302"/>
                  </a:cubicBezTo>
                  <a:cubicBezTo>
                    <a:pt x="8593" y="1302"/>
                    <a:pt x="8555" y="1314"/>
                    <a:pt x="8526" y="1334"/>
                  </a:cubicBezTo>
                  <a:cubicBezTo>
                    <a:pt x="8454" y="1405"/>
                    <a:pt x="8454" y="1524"/>
                    <a:pt x="8502" y="1572"/>
                  </a:cubicBezTo>
                  <a:cubicBezTo>
                    <a:pt x="8954" y="2143"/>
                    <a:pt x="9193" y="2834"/>
                    <a:pt x="9193" y="3572"/>
                  </a:cubicBezTo>
                  <a:cubicBezTo>
                    <a:pt x="9193" y="3810"/>
                    <a:pt x="9169" y="4049"/>
                    <a:pt x="9097" y="4287"/>
                  </a:cubicBezTo>
                  <a:cubicBezTo>
                    <a:pt x="8859" y="4239"/>
                    <a:pt x="8597" y="4191"/>
                    <a:pt x="8335" y="4191"/>
                  </a:cubicBezTo>
                  <a:cubicBezTo>
                    <a:pt x="7430" y="4191"/>
                    <a:pt x="6597" y="4525"/>
                    <a:pt x="5954" y="5096"/>
                  </a:cubicBezTo>
                  <a:cubicBezTo>
                    <a:pt x="5311" y="4525"/>
                    <a:pt x="4477" y="4191"/>
                    <a:pt x="3572" y="4191"/>
                  </a:cubicBezTo>
                  <a:cubicBezTo>
                    <a:pt x="3287" y="4191"/>
                    <a:pt x="3025" y="4239"/>
                    <a:pt x="2786" y="4287"/>
                  </a:cubicBezTo>
                  <a:cubicBezTo>
                    <a:pt x="2739" y="4049"/>
                    <a:pt x="2691" y="3810"/>
                    <a:pt x="2691" y="3572"/>
                  </a:cubicBezTo>
                  <a:cubicBezTo>
                    <a:pt x="2691" y="1786"/>
                    <a:pt x="4168" y="357"/>
                    <a:pt x="5906" y="357"/>
                  </a:cubicBezTo>
                  <a:cubicBezTo>
                    <a:pt x="6668" y="357"/>
                    <a:pt x="7335" y="595"/>
                    <a:pt x="7907" y="1048"/>
                  </a:cubicBezTo>
                  <a:cubicBezTo>
                    <a:pt x="7949" y="1069"/>
                    <a:pt x="7992" y="1081"/>
                    <a:pt x="8031" y="1081"/>
                  </a:cubicBezTo>
                  <a:cubicBezTo>
                    <a:pt x="8078" y="1081"/>
                    <a:pt x="8118" y="1063"/>
                    <a:pt x="8145" y="1024"/>
                  </a:cubicBezTo>
                  <a:cubicBezTo>
                    <a:pt x="8216" y="929"/>
                    <a:pt x="8216" y="834"/>
                    <a:pt x="8121" y="786"/>
                  </a:cubicBezTo>
                  <a:cubicBezTo>
                    <a:pt x="7502" y="262"/>
                    <a:pt x="6716" y="0"/>
                    <a:pt x="5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53" name="Google Shape;14097;p27">
            <a:extLst>
              <a:ext uri="{FF2B5EF4-FFF2-40B4-BE49-F238E27FC236}">
                <a16:creationId xmlns:a16="http://schemas.microsoft.com/office/drawing/2014/main" id="{D8A35D69-C51B-7CDF-9FD4-30E9F72DF302}"/>
              </a:ext>
            </a:extLst>
          </p:cNvPr>
          <p:cNvGrpSpPr/>
          <p:nvPr/>
        </p:nvGrpSpPr>
        <p:grpSpPr>
          <a:xfrm>
            <a:off x="12592318" y="5671989"/>
            <a:ext cx="619536" cy="710246"/>
            <a:chOff x="5695138" y="2824483"/>
            <a:chExt cx="259025" cy="296950"/>
          </a:xfrm>
        </p:grpSpPr>
        <p:sp>
          <p:nvSpPr>
            <p:cNvPr id="254" name="Google Shape;14098;p27">
              <a:extLst>
                <a:ext uri="{FF2B5EF4-FFF2-40B4-BE49-F238E27FC236}">
                  <a16:creationId xmlns:a16="http://schemas.microsoft.com/office/drawing/2014/main" id="{0EC3F8DA-6111-B296-0659-A9D5EDC90F87}"/>
                </a:ext>
              </a:extLst>
            </p:cNvPr>
            <p:cNvSpPr/>
            <p:nvPr/>
          </p:nvSpPr>
          <p:spPr>
            <a:xfrm>
              <a:off x="5787438" y="29475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96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5" name="Google Shape;14099;p27">
              <a:extLst>
                <a:ext uri="{FF2B5EF4-FFF2-40B4-BE49-F238E27FC236}">
                  <a16:creationId xmlns:a16="http://schemas.microsoft.com/office/drawing/2014/main" id="{28C9E0D6-BF85-3A4D-9712-7622F959508F}"/>
                </a:ext>
              </a:extLst>
            </p:cNvPr>
            <p:cNvSpPr/>
            <p:nvPr/>
          </p:nvSpPr>
          <p:spPr>
            <a:xfrm>
              <a:off x="5787438" y="29684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67"/>
                  </a:cubicBezTo>
                  <a:cubicBezTo>
                    <a:pt x="0" y="286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05" y="357"/>
                    <a:pt x="2977" y="310"/>
                    <a:pt x="3001" y="215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6" name="Google Shape;14100;p27">
              <a:extLst>
                <a:ext uri="{FF2B5EF4-FFF2-40B4-BE49-F238E27FC236}">
                  <a16:creationId xmlns:a16="http://schemas.microsoft.com/office/drawing/2014/main" id="{4E0EFCE8-1542-1730-87E3-12AB1B44A212}"/>
                </a:ext>
              </a:extLst>
            </p:cNvPr>
            <p:cNvSpPr/>
            <p:nvPr/>
          </p:nvSpPr>
          <p:spPr>
            <a:xfrm>
              <a:off x="5804088" y="2989233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1"/>
                  </a:moveTo>
                  <a:cubicBezTo>
                    <a:pt x="120" y="1"/>
                    <a:pt x="48" y="72"/>
                    <a:pt x="25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310"/>
                    <a:pt x="1692" y="215"/>
                  </a:cubicBezTo>
                  <a:cubicBezTo>
                    <a:pt x="1692" y="96"/>
                    <a:pt x="1596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7" name="Google Shape;14101;p27">
              <a:extLst>
                <a:ext uri="{FF2B5EF4-FFF2-40B4-BE49-F238E27FC236}">
                  <a16:creationId xmlns:a16="http://schemas.microsoft.com/office/drawing/2014/main" id="{855441A7-8BB2-5C66-2DA0-3C44FA8D8BB2}"/>
                </a:ext>
              </a:extLst>
            </p:cNvPr>
            <p:cNvSpPr/>
            <p:nvPr/>
          </p:nvSpPr>
          <p:spPr>
            <a:xfrm>
              <a:off x="5695138" y="2824483"/>
              <a:ext cx="259025" cy="296950"/>
            </a:xfrm>
            <a:custGeom>
              <a:avLst/>
              <a:gdLst/>
              <a:ahLst/>
              <a:cxnLst/>
              <a:rect l="l" t="t" r="r" b="b"/>
              <a:pathLst>
                <a:path w="10361" h="11878" extrusionOk="0">
                  <a:moveTo>
                    <a:pt x="5073" y="470"/>
                  </a:moveTo>
                  <a:lnTo>
                    <a:pt x="5073" y="1709"/>
                  </a:lnTo>
                  <a:lnTo>
                    <a:pt x="1668" y="3685"/>
                  </a:lnTo>
                  <a:lnTo>
                    <a:pt x="572" y="3066"/>
                  </a:lnTo>
                  <a:lnTo>
                    <a:pt x="1049" y="2780"/>
                  </a:lnTo>
                  <a:lnTo>
                    <a:pt x="5073" y="470"/>
                  </a:lnTo>
                  <a:close/>
                  <a:moveTo>
                    <a:pt x="10003" y="3352"/>
                  </a:moveTo>
                  <a:lnTo>
                    <a:pt x="10003" y="8496"/>
                  </a:lnTo>
                  <a:lnTo>
                    <a:pt x="8907" y="7877"/>
                  </a:lnTo>
                  <a:lnTo>
                    <a:pt x="8907" y="3971"/>
                  </a:lnTo>
                  <a:lnTo>
                    <a:pt x="10003" y="3352"/>
                  </a:lnTo>
                  <a:close/>
                  <a:moveTo>
                    <a:pt x="5383" y="494"/>
                  </a:moveTo>
                  <a:lnTo>
                    <a:pt x="9860" y="3090"/>
                  </a:lnTo>
                  <a:lnTo>
                    <a:pt x="8741" y="3709"/>
                  </a:lnTo>
                  <a:lnTo>
                    <a:pt x="6764" y="2542"/>
                  </a:lnTo>
                  <a:cubicBezTo>
                    <a:pt x="6732" y="2526"/>
                    <a:pt x="6701" y="2519"/>
                    <a:pt x="6671" y="2519"/>
                  </a:cubicBezTo>
                  <a:cubicBezTo>
                    <a:pt x="6611" y="2519"/>
                    <a:pt x="6558" y="2550"/>
                    <a:pt x="6526" y="2614"/>
                  </a:cubicBezTo>
                  <a:cubicBezTo>
                    <a:pt x="6455" y="2709"/>
                    <a:pt x="6478" y="2780"/>
                    <a:pt x="6574" y="2852"/>
                  </a:cubicBezTo>
                  <a:lnTo>
                    <a:pt x="8574" y="4019"/>
                  </a:lnTo>
                  <a:lnTo>
                    <a:pt x="8574" y="7901"/>
                  </a:lnTo>
                  <a:lnTo>
                    <a:pt x="5216" y="9853"/>
                  </a:lnTo>
                  <a:lnTo>
                    <a:pt x="1858" y="7901"/>
                  </a:lnTo>
                  <a:lnTo>
                    <a:pt x="1858" y="4019"/>
                  </a:lnTo>
                  <a:lnTo>
                    <a:pt x="5216" y="2042"/>
                  </a:lnTo>
                  <a:lnTo>
                    <a:pt x="5883" y="2423"/>
                  </a:lnTo>
                  <a:cubicBezTo>
                    <a:pt x="5921" y="2451"/>
                    <a:pt x="5958" y="2465"/>
                    <a:pt x="5993" y="2465"/>
                  </a:cubicBezTo>
                  <a:cubicBezTo>
                    <a:pt x="6046" y="2465"/>
                    <a:pt x="6092" y="2433"/>
                    <a:pt x="6121" y="2376"/>
                  </a:cubicBezTo>
                  <a:cubicBezTo>
                    <a:pt x="6193" y="2280"/>
                    <a:pt x="6169" y="2185"/>
                    <a:pt x="6073" y="2137"/>
                  </a:cubicBezTo>
                  <a:lnTo>
                    <a:pt x="5383" y="1733"/>
                  </a:lnTo>
                  <a:lnTo>
                    <a:pt x="5383" y="494"/>
                  </a:lnTo>
                  <a:close/>
                  <a:moveTo>
                    <a:pt x="1668" y="8210"/>
                  </a:moveTo>
                  <a:lnTo>
                    <a:pt x="5073" y="10163"/>
                  </a:lnTo>
                  <a:lnTo>
                    <a:pt x="5073" y="11401"/>
                  </a:lnTo>
                  <a:lnTo>
                    <a:pt x="5026" y="11401"/>
                  </a:lnTo>
                  <a:lnTo>
                    <a:pt x="2787" y="10115"/>
                  </a:lnTo>
                  <a:lnTo>
                    <a:pt x="572" y="8829"/>
                  </a:lnTo>
                  <a:lnTo>
                    <a:pt x="1668" y="8210"/>
                  </a:lnTo>
                  <a:close/>
                  <a:moveTo>
                    <a:pt x="8788" y="8186"/>
                  </a:moveTo>
                  <a:lnTo>
                    <a:pt x="9884" y="8805"/>
                  </a:lnTo>
                  <a:lnTo>
                    <a:pt x="7621" y="10115"/>
                  </a:lnTo>
                  <a:lnTo>
                    <a:pt x="5383" y="11401"/>
                  </a:lnTo>
                  <a:lnTo>
                    <a:pt x="5383" y="10139"/>
                  </a:lnTo>
                  <a:lnTo>
                    <a:pt x="8788" y="8186"/>
                  </a:lnTo>
                  <a:close/>
                  <a:moveTo>
                    <a:pt x="5180" y="0"/>
                  </a:moveTo>
                  <a:cubicBezTo>
                    <a:pt x="5151" y="0"/>
                    <a:pt x="5121" y="6"/>
                    <a:pt x="5097" y="18"/>
                  </a:cubicBezTo>
                  <a:lnTo>
                    <a:pt x="96" y="2900"/>
                  </a:lnTo>
                  <a:cubicBezTo>
                    <a:pt x="25" y="2947"/>
                    <a:pt x="1" y="2995"/>
                    <a:pt x="1" y="3066"/>
                  </a:cubicBezTo>
                  <a:lnTo>
                    <a:pt x="1" y="6519"/>
                  </a:lnTo>
                  <a:cubicBezTo>
                    <a:pt x="1" y="6591"/>
                    <a:pt x="72" y="6662"/>
                    <a:pt x="144" y="6686"/>
                  </a:cubicBezTo>
                  <a:cubicBezTo>
                    <a:pt x="159" y="6689"/>
                    <a:pt x="174" y="6691"/>
                    <a:pt x="188" y="6691"/>
                  </a:cubicBezTo>
                  <a:cubicBezTo>
                    <a:pt x="286" y="6691"/>
                    <a:pt x="358" y="6623"/>
                    <a:pt x="358" y="6519"/>
                  </a:cubicBezTo>
                  <a:lnTo>
                    <a:pt x="358" y="3352"/>
                  </a:lnTo>
                  <a:lnTo>
                    <a:pt x="1453" y="3971"/>
                  </a:lnTo>
                  <a:lnTo>
                    <a:pt x="1453" y="7877"/>
                  </a:lnTo>
                  <a:lnTo>
                    <a:pt x="358" y="8496"/>
                  </a:lnTo>
                  <a:lnTo>
                    <a:pt x="358" y="7305"/>
                  </a:lnTo>
                  <a:cubicBezTo>
                    <a:pt x="358" y="7234"/>
                    <a:pt x="310" y="7162"/>
                    <a:pt x="215" y="7138"/>
                  </a:cubicBezTo>
                  <a:cubicBezTo>
                    <a:pt x="200" y="7135"/>
                    <a:pt x="185" y="7134"/>
                    <a:pt x="170" y="7134"/>
                  </a:cubicBezTo>
                  <a:cubicBezTo>
                    <a:pt x="73" y="7134"/>
                    <a:pt x="1" y="7201"/>
                    <a:pt x="1" y="7305"/>
                  </a:cubicBezTo>
                  <a:lnTo>
                    <a:pt x="1" y="8805"/>
                  </a:lnTo>
                  <a:cubicBezTo>
                    <a:pt x="1" y="8853"/>
                    <a:pt x="25" y="8925"/>
                    <a:pt x="96" y="8948"/>
                  </a:cubicBezTo>
                  <a:lnTo>
                    <a:pt x="5097" y="11830"/>
                  </a:lnTo>
                  <a:cubicBezTo>
                    <a:pt x="5121" y="11878"/>
                    <a:pt x="5145" y="11878"/>
                    <a:pt x="5169" y="11878"/>
                  </a:cubicBezTo>
                  <a:cubicBezTo>
                    <a:pt x="5216" y="11878"/>
                    <a:pt x="5240" y="11878"/>
                    <a:pt x="5264" y="11830"/>
                  </a:cubicBezTo>
                  <a:lnTo>
                    <a:pt x="10265" y="8948"/>
                  </a:lnTo>
                  <a:cubicBezTo>
                    <a:pt x="10336" y="8925"/>
                    <a:pt x="10360" y="8853"/>
                    <a:pt x="10360" y="8805"/>
                  </a:cubicBezTo>
                  <a:lnTo>
                    <a:pt x="10360" y="3066"/>
                  </a:lnTo>
                  <a:cubicBezTo>
                    <a:pt x="10360" y="2995"/>
                    <a:pt x="10336" y="2947"/>
                    <a:pt x="10265" y="2900"/>
                  </a:cubicBezTo>
                  <a:lnTo>
                    <a:pt x="5264" y="18"/>
                  </a:lnTo>
                  <a:cubicBezTo>
                    <a:pt x="5240" y="6"/>
                    <a:pt x="5210" y="0"/>
                    <a:pt x="5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58" name="Google Shape;14102;p27">
            <a:extLst>
              <a:ext uri="{FF2B5EF4-FFF2-40B4-BE49-F238E27FC236}">
                <a16:creationId xmlns:a16="http://schemas.microsoft.com/office/drawing/2014/main" id="{D6B4D5A7-4ADB-1DBF-D0B6-B26A07DA41FC}"/>
              </a:ext>
            </a:extLst>
          </p:cNvPr>
          <p:cNvSpPr/>
          <p:nvPr/>
        </p:nvSpPr>
        <p:spPr>
          <a:xfrm>
            <a:off x="13994851" y="5672930"/>
            <a:ext cx="712038" cy="710664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6312" y="1335"/>
                </a:moveTo>
                <a:lnTo>
                  <a:pt x="7097" y="1811"/>
                </a:lnTo>
                <a:lnTo>
                  <a:pt x="6312" y="2287"/>
                </a:lnTo>
                <a:lnTo>
                  <a:pt x="5550" y="1811"/>
                </a:lnTo>
                <a:lnTo>
                  <a:pt x="6312" y="1335"/>
                </a:lnTo>
                <a:close/>
                <a:moveTo>
                  <a:pt x="9479" y="3454"/>
                </a:moveTo>
                <a:lnTo>
                  <a:pt x="10241" y="3930"/>
                </a:lnTo>
                <a:lnTo>
                  <a:pt x="10003" y="4073"/>
                </a:lnTo>
                <a:lnTo>
                  <a:pt x="9479" y="4407"/>
                </a:lnTo>
                <a:lnTo>
                  <a:pt x="8693" y="3930"/>
                </a:lnTo>
                <a:lnTo>
                  <a:pt x="9479" y="3454"/>
                </a:lnTo>
                <a:close/>
                <a:moveTo>
                  <a:pt x="3168" y="5026"/>
                </a:moveTo>
                <a:lnTo>
                  <a:pt x="3930" y="5502"/>
                </a:lnTo>
                <a:lnTo>
                  <a:pt x="3168" y="5978"/>
                </a:lnTo>
                <a:lnTo>
                  <a:pt x="2382" y="5502"/>
                </a:lnTo>
                <a:lnTo>
                  <a:pt x="3168" y="5026"/>
                </a:lnTo>
                <a:close/>
                <a:moveTo>
                  <a:pt x="5359" y="2120"/>
                </a:moveTo>
                <a:lnTo>
                  <a:pt x="6169" y="2549"/>
                </a:lnTo>
                <a:lnTo>
                  <a:pt x="6169" y="10694"/>
                </a:lnTo>
                <a:lnTo>
                  <a:pt x="5359" y="10694"/>
                </a:lnTo>
                <a:lnTo>
                  <a:pt x="5359" y="2120"/>
                </a:lnTo>
                <a:close/>
                <a:moveTo>
                  <a:pt x="8503" y="4240"/>
                </a:moveTo>
                <a:lnTo>
                  <a:pt x="9288" y="4669"/>
                </a:lnTo>
                <a:lnTo>
                  <a:pt x="9288" y="10694"/>
                </a:lnTo>
                <a:lnTo>
                  <a:pt x="8503" y="10694"/>
                </a:lnTo>
                <a:lnTo>
                  <a:pt x="8503" y="4240"/>
                </a:lnTo>
                <a:close/>
                <a:moveTo>
                  <a:pt x="4144" y="5836"/>
                </a:moveTo>
                <a:lnTo>
                  <a:pt x="4144" y="10717"/>
                </a:lnTo>
                <a:lnTo>
                  <a:pt x="3335" y="10717"/>
                </a:lnTo>
                <a:lnTo>
                  <a:pt x="3335" y="6312"/>
                </a:lnTo>
                <a:lnTo>
                  <a:pt x="4144" y="5836"/>
                </a:lnTo>
                <a:close/>
                <a:moveTo>
                  <a:pt x="7264" y="2120"/>
                </a:moveTo>
                <a:lnTo>
                  <a:pt x="7264" y="10717"/>
                </a:lnTo>
                <a:lnTo>
                  <a:pt x="6478" y="10717"/>
                </a:lnTo>
                <a:lnTo>
                  <a:pt x="6478" y="2597"/>
                </a:lnTo>
                <a:lnTo>
                  <a:pt x="7264" y="2120"/>
                </a:lnTo>
                <a:close/>
                <a:moveTo>
                  <a:pt x="11551" y="11051"/>
                </a:moveTo>
                <a:lnTo>
                  <a:pt x="11551" y="11527"/>
                </a:lnTo>
                <a:lnTo>
                  <a:pt x="358" y="11527"/>
                </a:lnTo>
                <a:lnTo>
                  <a:pt x="358" y="11051"/>
                </a:lnTo>
                <a:close/>
                <a:moveTo>
                  <a:pt x="930" y="1"/>
                </a:moveTo>
                <a:cubicBezTo>
                  <a:pt x="810" y="1"/>
                  <a:pt x="715" y="72"/>
                  <a:pt x="715" y="192"/>
                </a:cubicBezTo>
                <a:lnTo>
                  <a:pt x="715" y="977"/>
                </a:lnTo>
                <a:lnTo>
                  <a:pt x="501" y="977"/>
                </a:lnTo>
                <a:cubicBezTo>
                  <a:pt x="429" y="977"/>
                  <a:pt x="334" y="1049"/>
                  <a:pt x="334" y="1144"/>
                </a:cubicBezTo>
                <a:cubicBezTo>
                  <a:pt x="334" y="1263"/>
                  <a:pt x="382" y="1335"/>
                  <a:pt x="501" y="1335"/>
                </a:cubicBezTo>
                <a:lnTo>
                  <a:pt x="715" y="1335"/>
                </a:lnTo>
                <a:lnTo>
                  <a:pt x="715" y="2240"/>
                </a:lnTo>
                <a:lnTo>
                  <a:pt x="501" y="2240"/>
                </a:lnTo>
                <a:cubicBezTo>
                  <a:pt x="429" y="2240"/>
                  <a:pt x="334" y="2287"/>
                  <a:pt x="334" y="2382"/>
                </a:cubicBezTo>
                <a:cubicBezTo>
                  <a:pt x="334" y="2502"/>
                  <a:pt x="382" y="2597"/>
                  <a:pt x="501" y="2597"/>
                </a:cubicBezTo>
                <a:lnTo>
                  <a:pt x="715" y="2597"/>
                </a:lnTo>
                <a:lnTo>
                  <a:pt x="715" y="3478"/>
                </a:lnTo>
                <a:lnTo>
                  <a:pt x="501" y="3478"/>
                </a:lnTo>
                <a:cubicBezTo>
                  <a:pt x="429" y="3478"/>
                  <a:pt x="334" y="3549"/>
                  <a:pt x="334" y="3645"/>
                </a:cubicBezTo>
                <a:cubicBezTo>
                  <a:pt x="334" y="3740"/>
                  <a:pt x="382" y="3835"/>
                  <a:pt x="501" y="3835"/>
                </a:cubicBezTo>
                <a:lnTo>
                  <a:pt x="715" y="3835"/>
                </a:lnTo>
                <a:lnTo>
                  <a:pt x="715" y="4740"/>
                </a:lnTo>
                <a:lnTo>
                  <a:pt x="501" y="4740"/>
                </a:lnTo>
                <a:cubicBezTo>
                  <a:pt x="429" y="4740"/>
                  <a:pt x="334" y="4788"/>
                  <a:pt x="334" y="4883"/>
                </a:cubicBezTo>
                <a:cubicBezTo>
                  <a:pt x="334" y="5002"/>
                  <a:pt x="382" y="5097"/>
                  <a:pt x="501" y="5097"/>
                </a:cubicBezTo>
                <a:lnTo>
                  <a:pt x="715" y="5097"/>
                </a:lnTo>
                <a:lnTo>
                  <a:pt x="715" y="5978"/>
                </a:lnTo>
                <a:lnTo>
                  <a:pt x="501" y="5978"/>
                </a:lnTo>
                <a:cubicBezTo>
                  <a:pt x="429" y="5978"/>
                  <a:pt x="334" y="6050"/>
                  <a:pt x="334" y="6121"/>
                </a:cubicBezTo>
                <a:cubicBezTo>
                  <a:pt x="334" y="6240"/>
                  <a:pt x="382" y="6336"/>
                  <a:pt x="501" y="6336"/>
                </a:cubicBezTo>
                <a:lnTo>
                  <a:pt x="715" y="6336"/>
                </a:lnTo>
                <a:lnTo>
                  <a:pt x="715" y="7241"/>
                </a:lnTo>
                <a:lnTo>
                  <a:pt x="501" y="7241"/>
                </a:lnTo>
                <a:cubicBezTo>
                  <a:pt x="429" y="7241"/>
                  <a:pt x="334" y="7288"/>
                  <a:pt x="334" y="7383"/>
                </a:cubicBezTo>
                <a:cubicBezTo>
                  <a:pt x="334" y="7503"/>
                  <a:pt x="382" y="7598"/>
                  <a:pt x="501" y="7598"/>
                </a:cubicBezTo>
                <a:lnTo>
                  <a:pt x="715" y="7598"/>
                </a:lnTo>
                <a:lnTo>
                  <a:pt x="715" y="8479"/>
                </a:lnTo>
                <a:lnTo>
                  <a:pt x="501" y="8479"/>
                </a:lnTo>
                <a:cubicBezTo>
                  <a:pt x="429" y="8479"/>
                  <a:pt x="334" y="8550"/>
                  <a:pt x="334" y="8622"/>
                </a:cubicBezTo>
                <a:cubicBezTo>
                  <a:pt x="334" y="8741"/>
                  <a:pt x="382" y="8836"/>
                  <a:pt x="501" y="8836"/>
                </a:cubicBezTo>
                <a:lnTo>
                  <a:pt x="715" y="8836"/>
                </a:lnTo>
                <a:lnTo>
                  <a:pt x="715" y="9741"/>
                </a:lnTo>
                <a:lnTo>
                  <a:pt x="501" y="9741"/>
                </a:lnTo>
                <a:cubicBezTo>
                  <a:pt x="429" y="9741"/>
                  <a:pt x="334" y="9789"/>
                  <a:pt x="334" y="9884"/>
                </a:cubicBezTo>
                <a:cubicBezTo>
                  <a:pt x="334" y="10003"/>
                  <a:pt x="382" y="10098"/>
                  <a:pt x="501" y="10098"/>
                </a:cubicBezTo>
                <a:lnTo>
                  <a:pt x="715" y="10098"/>
                </a:lnTo>
                <a:lnTo>
                  <a:pt x="715" y="10717"/>
                </a:lnTo>
                <a:lnTo>
                  <a:pt x="310" y="10717"/>
                </a:lnTo>
                <a:cubicBezTo>
                  <a:pt x="144" y="10717"/>
                  <a:pt x="1" y="10837"/>
                  <a:pt x="1" y="11003"/>
                </a:cubicBezTo>
                <a:lnTo>
                  <a:pt x="1" y="11575"/>
                </a:lnTo>
                <a:cubicBezTo>
                  <a:pt x="1" y="11718"/>
                  <a:pt x="120" y="11884"/>
                  <a:pt x="310" y="11884"/>
                </a:cubicBezTo>
                <a:lnTo>
                  <a:pt x="11622" y="11884"/>
                </a:lnTo>
                <a:cubicBezTo>
                  <a:pt x="11765" y="11884"/>
                  <a:pt x="11908" y="11765"/>
                  <a:pt x="11908" y="11575"/>
                </a:cubicBezTo>
                <a:lnTo>
                  <a:pt x="11908" y="10979"/>
                </a:lnTo>
                <a:cubicBezTo>
                  <a:pt x="11908" y="10837"/>
                  <a:pt x="11789" y="10694"/>
                  <a:pt x="11622" y="10694"/>
                </a:cubicBezTo>
                <a:lnTo>
                  <a:pt x="10789" y="10694"/>
                </a:lnTo>
                <a:lnTo>
                  <a:pt x="10789" y="6193"/>
                </a:lnTo>
                <a:cubicBezTo>
                  <a:pt x="10789" y="6097"/>
                  <a:pt x="10717" y="6002"/>
                  <a:pt x="10646" y="6002"/>
                </a:cubicBezTo>
                <a:cubicBezTo>
                  <a:pt x="10527" y="6002"/>
                  <a:pt x="10431" y="6074"/>
                  <a:pt x="10431" y="6193"/>
                </a:cubicBezTo>
                <a:lnTo>
                  <a:pt x="10431" y="10694"/>
                </a:lnTo>
                <a:lnTo>
                  <a:pt x="9622" y="10694"/>
                </a:lnTo>
                <a:lnTo>
                  <a:pt x="9622" y="4669"/>
                </a:lnTo>
                <a:lnTo>
                  <a:pt x="10431" y="4240"/>
                </a:lnTo>
                <a:lnTo>
                  <a:pt x="10431" y="5383"/>
                </a:lnTo>
                <a:cubicBezTo>
                  <a:pt x="10431" y="5478"/>
                  <a:pt x="10479" y="5574"/>
                  <a:pt x="10574" y="5574"/>
                </a:cubicBezTo>
                <a:cubicBezTo>
                  <a:pt x="10693" y="5574"/>
                  <a:pt x="10789" y="5502"/>
                  <a:pt x="10789" y="5383"/>
                </a:cubicBezTo>
                <a:lnTo>
                  <a:pt x="10789" y="3930"/>
                </a:lnTo>
                <a:cubicBezTo>
                  <a:pt x="10789" y="3883"/>
                  <a:pt x="10765" y="3811"/>
                  <a:pt x="10693" y="3787"/>
                </a:cubicBezTo>
                <a:lnTo>
                  <a:pt x="9646" y="3144"/>
                </a:lnTo>
                <a:cubicBezTo>
                  <a:pt x="9586" y="3121"/>
                  <a:pt x="9527" y="3109"/>
                  <a:pt x="9473" y="3109"/>
                </a:cubicBezTo>
                <a:cubicBezTo>
                  <a:pt x="9419" y="3109"/>
                  <a:pt x="9372" y="3121"/>
                  <a:pt x="9336" y="3144"/>
                </a:cubicBezTo>
                <a:lnTo>
                  <a:pt x="8288" y="3787"/>
                </a:lnTo>
                <a:cubicBezTo>
                  <a:pt x="8217" y="3811"/>
                  <a:pt x="8193" y="3883"/>
                  <a:pt x="8193" y="3930"/>
                </a:cubicBezTo>
                <a:lnTo>
                  <a:pt x="8193" y="10717"/>
                </a:lnTo>
                <a:lnTo>
                  <a:pt x="7621" y="10717"/>
                </a:lnTo>
                <a:lnTo>
                  <a:pt x="7621" y="1811"/>
                </a:lnTo>
                <a:lnTo>
                  <a:pt x="7621" y="1787"/>
                </a:lnTo>
                <a:cubicBezTo>
                  <a:pt x="7621" y="1739"/>
                  <a:pt x="7598" y="1692"/>
                  <a:pt x="7550" y="1668"/>
                </a:cubicBezTo>
                <a:lnTo>
                  <a:pt x="6502" y="1049"/>
                </a:lnTo>
                <a:cubicBezTo>
                  <a:pt x="6443" y="1013"/>
                  <a:pt x="6383" y="995"/>
                  <a:pt x="6326" y="995"/>
                </a:cubicBezTo>
                <a:cubicBezTo>
                  <a:pt x="6270" y="995"/>
                  <a:pt x="6216" y="1013"/>
                  <a:pt x="6169" y="1049"/>
                </a:cubicBezTo>
                <a:lnTo>
                  <a:pt x="5121" y="1668"/>
                </a:lnTo>
                <a:cubicBezTo>
                  <a:pt x="5097" y="1668"/>
                  <a:pt x="5097" y="1692"/>
                  <a:pt x="5097" y="1692"/>
                </a:cubicBezTo>
                <a:cubicBezTo>
                  <a:pt x="5073" y="1739"/>
                  <a:pt x="5073" y="1763"/>
                  <a:pt x="5073" y="1811"/>
                </a:cubicBezTo>
                <a:lnTo>
                  <a:pt x="5073" y="10717"/>
                </a:lnTo>
                <a:lnTo>
                  <a:pt x="4502" y="10717"/>
                </a:lnTo>
                <a:lnTo>
                  <a:pt x="4502" y="5502"/>
                </a:lnTo>
                <a:cubicBezTo>
                  <a:pt x="4502" y="5478"/>
                  <a:pt x="4478" y="5454"/>
                  <a:pt x="4454" y="5431"/>
                </a:cubicBezTo>
                <a:cubicBezTo>
                  <a:pt x="4406" y="5431"/>
                  <a:pt x="4406" y="5383"/>
                  <a:pt x="4383" y="5383"/>
                </a:cubicBezTo>
                <a:cubicBezTo>
                  <a:pt x="4359" y="5359"/>
                  <a:pt x="3382" y="4788"/>
                  <a:pt x="3382" y="4788"/>
                </a:cubicBezTo>
                <a:cubicBezTo>
                  <a:pt x="3323" y="4764"/>
                  <a:pt x="3263" y="4752"/>
                  <a:pt x="3204" y="4752"/>
                </a:cubicBezTo>
                <a:cubicBezTo>
                  <a:pt x="3144" y="4752"/>
                  <a:pt x="3085" y="4764"/>
                  <a:pt x="3025" y="4788"/>
                </a:cubicBezTo>
                <a:lnTo>
                  <a:pt x="1977" y="5431"/>
                </a:lnTo>
                <a:lnTo>
                  <a:pt x="1954" y="5454"/>
                </a:lnTo>
                <a:cubicBezTo>
                  <a:pt x="1906" y="5478"/>
                  <a:pt x="1882" y="5550"/>
                  <a:pt x="1882" y="5574"/>
                </a:cubicBezTo>
                <a:lnTo>
                  <a:pt x="1882" y="8598"/>
                </a:lnTo>
                <a:cubicBezTo>
                  <a:pt x="1882" y="8693"/>
                  <a:pt x="1954" y="8788"/>
                  <a:pt x="2025" y="8788"/>
                </a:cubicBezTo>
                <a:cubicBezTo>
                  <a:pt x="2144" y="8788"/>
                  <a:pt x="2239" y="8717"/>
                  <a:pt x="2239" y="8598"/>
                </a:cubicBezTo>
                <a:lnTo>
                  <a:pt x="2239" y="5859"/>
                </a:lnTo>
                <a:lnTo>
                  <a:pt x="3049" y="6312"/>
                </a:lnTo>
                <a:lnTo>
                  <a:pt x="3049" y="10717"/>
                </a:lnTo>
                <a:lnTo>
                  <a:pt x="2239" y="10717"/>
                </a:lnTo>
                <a:lnTo>
                  <a:pt x="2239" y="9408"/>
                </a:lnTo>
                <a:cubicBezTo>
                  <a:pt x="2239" y="9312"/>
                  <a:pt x="2192" y="9241"/>
                  <a:pt x="2096" y="9241"/>
                </a:cubicBezTo>
                <a:cubicBezTo>
                  <a:pt x="1977" y="9241"/>
                  <a:pt x="1882" y="9289"/>
                  <a:pt x="1882" y="9408"/>
                </a:cubicBezTo>
                <a:lnTo>
                  <a:pt x="1882" y="10717"/>
                </a:lnTo>
                <a:lnTo>
                  <a:pt x="1072" y="10717"/>
                </a:lnTo>
                <a:lnTo>
                  <a:pt x="1072" y="192"/>
                </a:lnTo>
                <a:cubicBezTo>
                  <a:pt x="1072" y="96"/>
                  <a:pt x="1025" y="1"/>
                  <a:pt x="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59" name="Google Shape;14103;p27">
            <a:extLst>
              <a:ext uri="{FF2B5EF4-FFF2-40B4-BE49-F238E27FC236}">
                <a16:creationId xmlns:a16="http://schemas.microsoft.com/office/drawing/2014/main" id="{8E40D083-4447-BC88-3F69-B4AFE1E8CEBB}"/>
              </a:ext>
            </a:extLst>
          </p:cNvPr>
          <p:cNvSpPr/>
          <p:nvPr/>
        </p:nvSpPr>
        <p:spPr>
          <a:xfrm>
            <a:off x="15498647" y="5671555"/>
            <a:ext cx="682142" cy="712038"/>
          </a:xfrm>
          <a:custGeom>
            <a:avLst/>
            <a:gdLst/>
            <a:ahLst/>
            <a:cxnLst/>
            <a:rect l="l" t="t" r="r" b="b"/>
            <a:pathLst>
              <a:path w="11408" h="11908" extrusionOk="0">
                <a:moveTo>
                  <a:pt x="5502" y="762"/>
                </a:moveTo>
                <a:lnTo>
                  <a:pt x="5502" y="3572"/>
                </a:lnTo>
                <a:lnTo>
                  <a:pt x="4168" y="2882"/>
                </a:lnTo>
                <a:lnTo>
                  <a:pt x="5502" y="762"/>
                </a:lnTo>
                <a:close/>
                <a:moveTo>
                  <a:pt x="3954" y="3167"/>
                </a:moveTo>
                <a:lnTo>
                  <a:pt x="5478" y="3953"/>
                </a:lnTo>
                <a:lnTo>
                  <a:pt x="5478" y="7430"/>
                </a:lnTo>
                <a:lnTo>
                  <a:pt x="2215" y="5906"/>
                </a:lnTo>
                <a:lnTo>
                  <a:pt x="3954" y="3167"/>
                </a:lnTo>
                <a:close/>
                <a:moveTo>
                  <a:pt x="7383" y="3167"/>
                </a:moveTo>
                <a:lnTo>
                  <a:pt x="9098" y="5906"/>
                </a:lnTo>
                <a:lnTo>
                  <a:pt x="5859" y="7478"/>
                </a:lnTo>
                <a:lnTo>
                  <a:pt x="5859" y="3953"/>
                </a:lnTo>
                <a:lnTo>
                  <a:pt x="7383" y="3167"/>
                </a:lnTo>
                <a:close/>
                <a:moveTo>
                  <a:pt x="9288" y="6240"/>
                </a:moveTo>
                <a:lnTo>
                  <a:pt x="10979" y="8954"/>
                </a:lnTo>
                <a:lnTo>
                  <a:pt x="5859" y="11431"/>
                </a:lnTo>
                <a:lnTo>
                  <a:pt x="5859" y="7859"/>
                </a:lnTo>
                <a:lnTo>
                  <a:pt x="9288" y="6240"/>
                </a:lnTo>
                <a:close/>
                <a:moveTo>
                  <a:pt x="5668" y="0"/>
                </a:moveTo>
                <a:cubicBezTo>
                  <a:pt x="5645" y="0"/>
                  <a:pt x="5621" y="24"/>
                  <a:pt x="5597" y="48"/>
                </a:cubicBezTo>
                <a:lnTo>
                  <a:pt x="5549" y="95"/>
                </a:lnTo>
                <a:lnTo>
                  <a:pt x="48" y="8859"/>
                </a:lnTo>
                <a:cubicBezTo>
                  <a:pt x="24" y="8931"/>
                  <a:pt x="1" y="8978"/>
                  <a:pt x="24" y="9073"/>
                </a:cubicBezTo>
                <a:cubicBezTo>
                  <a:pt x="48" y="9145"/>
                  <a:pt x="72" y="9193"/>
                  <a:pt x="143" y="9216"/>
                </a:cubicBezTo>
                <a:lnTo>
                  <a:pt x="1477" y="9883"/>
                </a:lnTo>
                <a:cubicBezTo>
                  <a:pt x="1509" y="9891"/>
                  <a:pt x="1541" y="9896"/>
                  <a:pt x="1571" y="9896"/>
                </a:cubicBezTo>
                <a:cubicBezTo>
                  <a:pt x="1631" y="9896"/>
                  <a:pt x="1683" y="9875"/>
                  <a:pt x="1715" y="9812"/>
                </a:cubicBezTo>
                <a:cubicBezTo>
                  <a:pt x="1787" y="9740"/>
                  <a:pt x="1739" y="9621"/>
                  <a:pt x="1644" y="9574"/>
                </a:cubicBezTo>
                <a:lnTo>
                  <a:pt x="429" y="8978"/>
                </a:lnTo>
                <a:lnTo>
                  <a:pt x="2120" y="6287"/>
                </a:lnTo>
                <a:lnTo>
                  <a:pt x="5549" y="7883"/>
                </a:lnTo>
                <a:lnTo>
                  <a:pt x="5549" y="11455"/>
                </a:lnTo>
                <a:lnTo>
                  <a:pt x="2406" y="9931"/>
                </a:lnTo>
                <a:cubicBezTo>
                  <a:pt x="2383" y="9925"/>
                  <a:pt x="2361" y="9922"/>
                  <a:pt x="2339" y="9922"/>
                </a:cubicBezTo>
                <a:cubicBezTo>
                  <a:pt x="2268" y="9922"/>
                  <a:pt x="2204" y="9953"/>
                  <a:pt x="2168" y="10026"/>
                </a:cubicBezTo>
                <a:cubicBezTo>
                  <a:pt x="2120" y="10121"/>
                  <a:pt x="2168" y="10217"/>
                  <a:pt x="2239" y="10264"/>
                </a:cubicBezTo>
                <a:lnTo>
                  <a:pt x="5645" y="11907"/>
                </a:lnTo>
                <a:lnTo>
                  <a:pt x="5811" y="11907"/>
                </a:lnTo>
                <a:lnTo>
                  <a:pt x="11289" y="9264"/>
                </a:lnTo>
                <a:cubicBezTo>
                  <a:pt x="11360" y="9216"/>
                  <a:pt x="11408" y="9169"/>
                  <a:pt x="11408" y="9097"/>
                </a:cubicBezTo>
                <a:cubicBezTo>
                  <a:pt x="11360" y="9026"/>
                  <a:pt x="11360" y="8931"/>
                  <a:pt x="11336" y="8859"/>
                </a:cubicBezTo>
                <a:lnTo>
                  <a:pt x="7073" y="2048"/>
                </a:lnTo>
                <a:cubicBezTo>
                  <a:pt x="7045" y="1991"/>
                  <a:pt x="6998" y="1959"/>
                  <a:pt x="6945" y="1959"/>
                </a:cubicBezTo>
                <a:cubicBezTo>
                  <a:pt x="6910" y="1959"/>
                  <a:pt x="6873" y="1972"/>
                  <a:pt x="6835" y="2001"/>
                </a:cubicBezTo>
                <a:cubicBezTo>
                  <a:pt x="6740" y="2048"/>
                  <a:pt x="6716" y="2143"/>
                  <a:pt x="6788" y="2239"/>
                </a:cubicBezTo>
                <a:lnTo>
                  <a:pt x="7193" y="2882"/>
                </a:lnTo>
                <a:lnTo>
                  <a:pt x="5859" y="3572"/>
                </a:lnTo>
                <a:lnTo>
                  <a:pt x="5859" y="762"/>
                </a:lnTo>
                <a:lnTo>
                  <a:pt x="6359" y="1548"/>
                </a:lnTo>
                <a:cubicBezTo>
                  <a:pt x="6402" y="1606"/>
                  <a:pt x="6446" y="1637"/>
                  <a:pt x="6494" y="1637"/>
                </a:cubicBezTo>
                <a:cubicBezTo>
                  <a:pt x="6526" y="1637"/>
                  <a:pt x="6560" y="1624"/>
                  <a:pt x="6597" y="1596"/>
                </a:cubicBezTo>
                <a:cubicBezTo>
                  <a:pt x="6692" y="1548"/>
                  <a:pt x="6716" y="1453"/>
                  <a:pt x="6669" y="1358"/>
                </a:cubicBezTo>
                <a:lnTo>
                  <a:pt x="5859" y="95"/>
                </a:lnTo>
                <a:cubicBezTo>
                  <a:pt x="5835" y="24"/>
                  <a:pt x="5740" y="0"/>
                  <a:pt x="566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60" name="Google Shape;14104;p27">
            <a:extLst>
              <a:ext uri="{FF2B5EF4-FFF2-40B4-BE49-F238E27FC236}">
                <a16:creationId xmlns:a16="http://schemas.microsoft.com/office/drawing/2014/main" id="{CA90D1AA-814C-A940-D6A0-147FA6978B1F}"/>
              </a:ext>
            </a:extLst>
          </p:cNvPr>
          <p:cNvGrpSpPr/>
          <p:nvPr/>
        </p:nvGrpSpPr>
        <p:grpSpPr>
          <a:xfrm>
            <a:off x="15503068" y="6842116"/>
            <a:ext cx="702112" cy="710604"/>
            <a:chOff x="6657238" y="3313708"/>
            <a:chExt cx="293550" cy="297100"/>
          </a:xfrm>
        </p:grpSpPr>
        <p:sp>
          <p:nvSpPr>
            <p:cNvPr id="261" name="Google Shape;14105;p27">
              <a:extLst>
                <a:ext uri="{FF2B5EF4-FFF2-40B4-BE49-F238E27FC236}">
                  <a16:creationId xmlns:a16="http://schemas.microsoft.com/office/drawing/2014/main" id="{3DA34435-0F00-E5AD-EB90-BBBB83B6D32C}"/>
                </a:ext>
              </a:extLst>
            </p:cNvPr>
            <p:cNvSpPr/>
            <p:nvPr/>
          </p:nvSpPr>
          <p:spPr>
            <a:xfrm>
              <a:off x="6657238" y="3508983"/>
              <a:ext cx="70300" cy="101825"/>
            </a:xfrm>
            <a:custGeom>
              <a:avLst/>
              <a:gdLst/>
              <a:ahLst/>
              <a:cxnLst/>
              <a:rect l="l" t="t" r="r" b="b"/>
              <a:pathLst>
                <a:path w="2812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4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9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30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2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7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9" y="2835"/>
                  </a:lnTo>
                  <a:cubicBezTo>
                    <a:pt x="2549" y="2763"/>
                    <a:pt x="2621" y="2620"/>
                    <a:pt x="2621" y="2430"/>
                  </a:cubicBezTo>
                  <a:lnTo>
                    <a:pt x="2597" y="2287"/>
                  </a:lnTo>
                  <a:lnTo>
                    <a:pt x="2621" y="2263"/>
                  </a:lnTo>
                  <a:cubicBezTo>
                    <a:pt x="2716" y="2168"/>
                    <a:pt x="2740" y="2073"/>
                    <a:pt x="2740" y="1953"/>
                  </a:cubicBezTo>
                  <a:lnTo>
                    <a:pt x="2740" y="1287"/>
                  </a:lnTo>
                  <a:cubicBezTo>
                    <a:pt x="2811" y="1072"/>
                    <a:pt x="2740" y="834"/>
                    <a:pt x="2621" y="620"/>
                  </a:cubicBezTo>
                  <a:cubicBezTo>
                    <a:pt x="2590" y="569"/>
                    <a:pt x="2534" y="540"/>
                    <a:pt x="2477" y="540"/>
                  </a:cubicBezTo>
                  <a:cubicBezTo>
                    <a:pt x="2401" y="540"/>
                    <a:pt x="2325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9" y="2025"/>
                    <a:pt x="2359" y="2001"/>
                    <a:pt x="2359" y="1953"/>
                  </a:cubicBezTo>
                  <a:lnTo>
                    <a:pt x="2359" y="1930"/>
                  </a:lnTo>
                  <a:lnTo>
                    <a:pt x="2359" y="1287"/>
                  </a:lnTo>
                  <a:cubicBezTo>
                    <a:pt x="2359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3" y="2501"/>
                  </a:lnTo>
                  <a:lnTo>
                    <a:pt x="573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1" y="1094"/>
                    <a:pt x="738" y="1092"/>
                    <a:pt x="727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30" y="2049"/>
                    <a:pt x="430" y="2025"/>
                  </a:cubicBezTo>
                  <a:lnTo>
                    <a:pt x="430" y="1334"/>
                  </a:lnTo>
                  <a:cubicBezTo>
                    <a:pt x="430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80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8" y="263"/>
                  </a:cubicBezTo>
                  <a:cubicBezTo>
                    <a:pt x="2001" y="167"/>
                    <a:pt x="1954" y="96"/>
                    <a:pt x="1859" y="48"/>
                  </a:cubicBezTo>
                  <a:cubicBezTo>
                    <a:pt x="1716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2" name="Google Shape;14106;p27">
              <a:extLst>
                <a:ext uri="{FF2B5EF4-FFF2-40B4-BE49-F238E27FC236}">
                  <a16:creationId xmlns:a16="http://schemas.microsoft.com/office/drawing/2014/main" id="{ACCD6B41-502E-708F-7144-9DE7D6CE8EC5}"/>
                </a:ext>
              </a:extLst>
            </p:cNvPr>
            <p:cNvSpPr/>
            <p:nvPr/>
          </p:nvSpPr>
          <p:spPr>
            <a:xfrm>
              <a:off x="6676888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7" y="0"/>
                    <a:pt x="1" y="310"/>
                    <a:pt x="1" y="691"/>
                  </a:cubicBezTo>
                  <a:cubicBezTo>
                    <a:pt x="1" y="1072"/>
                    <a:pt x="287" y="1382"/>
                    <a:pt x="691" y="1382"/>
                  </a:cubicBezTo>
                  <a:cubicBezTo>
                    <a:pt x="1073" y="1382"/>
                    <a:pt x="1358" y="1072"/>
                    <a:pt x="1358" y="691"/>
                  </a:cubicBezTo>
                  <a:cubicBezTo>
                    <a:pt x="1358" y="310"/>
                    <a:pt x="107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3" name="Google Shape;14107;p27">
              <a:extLst>
                <a:ext uri="{FF2B5EF4-FFF2-40B4-BE49-F238E27FC236}">
                  <a16:creationId xmlns:a16="http://schemas.microsoft.com/office/drawing/2014/main" id="{0AF5A96D-21CE-54AA-435E-7D9C070698A3}"/>
                </a:ext>
              </a:extLst>
            </p:cNvPr>
            <p:cNvSpPr/>
            <p:nvPr/>
          </p:nvSpPr>
          <p:spPr>
            <a:xfrm>
              <a:off x="6676313" y="3313708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7" y="334"/>
                  </a:moveTo>
                  <a:cubicBezTo>
                    <a:pt x="881" y="334"/>
                    <a:pt x="1024" y="477"/>
                    <a:pt x="1024" y="691"/>
                  </a:cubicBezTo>
                  <a:cubicBezTo>
                    <a:pt x="1024" y="906"/>
                    <a:pt x="857" y="1048"/>
                    <a:pt x="667" y="1048"/>
                  </a:cubicBezTo>
                  <a:cubicBezTo>
                    <a:pt x="476" y="1048"/>
                    <a:pt x="310" y="906"/>
                    <a:pt x="310" y="691"/>
                  </a:cubicBezTo>
                  <a:cubicBezTo>
                    <a:pt x="310" y="477"/>
                    <a:pt x="500" y="334"/>
                    <a:pt x="667" y="334"/>
                  </a:cubicBezTo>
                  <a:close/>
                  <a:moveTo>
                    <a:pt x="667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67" y="1382"/>
                  </a:cubicBezTo>
                  <a:cubicBezTo>
                    <a:pt x="1072" y="1382"/>
                    <a:pt x="1381" y="1072"/>
                    <a:pt x="1357" y="691"/>
                  </a:cubicBezTo>
                  <a:cubicBezTo>
                    <a:pt x="1357" y="310"/>
                    <a:pt x="1072" y="1"/>
                    <a:pt x="6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4" name="Google Shape;14108;p27">
              <a:extLst>
                <a:ext uri="{FF2B5EF4-FFF2-40B4-BE49-F238E27FC236}">
                  <a16:creationId xmlns:a16="http://schemas.microsoft.com/office/drawing/2014/main" id="{03DBF806-6C19-E4FD-0D97-DB6538C83F7D}"/>
                </a:ext>
              </a:extLst>
            </p:cNvPr>
            <p:cNvSpPr/>
            <p:nvPr/>
          </p:nvSpPr>
          <p:spPr>
            <a:xfrm>
              <a:off x="6658438" y="3354783"/>
              <a:ext cx="69100" cy="103625"/>
            </a:xfrm>
            <a:custGeom>
              <a:avLst/>
              <a:gdLst/>
              <a:ahLst/>
              <a:cxnLst/>
              <a:rect l="l" t="t" r="r" b="b"/>
              <a:pathLst>
                <a:path w="2764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1" y="1382"/>
                    <a:pt x="1" y="1573"/>
                    <a:pt x="1" y="1787"/>
                  </a:cubicBezTo>
                  <a:lnTo>
                    <a:pt x="1" y="2001"/>
                  </a:lnTo>
                  <a:lnTo>
                    <a:pt x="1" y="2477"/>
                  </a:lnTo>
                  <a:cubicBezTo>
                    <a:pt x="1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9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3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3" y="620"/>
                  </a:lnTo>
                  <a:cubicBezTo>
                    <a:pt x="2542" y="569"/>
                    <a:pt x="2486" y="540"/>
                    <a:pt x="2429" y="540"/>
                  </a:cubicBezTo>
                  <a:cubicBezTo>
                    <a:pt x="2353" y="540"/>
                    <a:pt x="2277" y="592"/>
                    <a:pt x="2263" y="715"/>
                  </a:cubicBezTo>
                  <a:lnTo>
                    <a:pt x="2263" y="739"/>
                  </a:lnTo>
                  <a:cubicBezTo>
                    <a:pt x="2311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1" y="2335"/>
                    <a:pt x="2311" y="2287"/>
                    <a:pt x="2311" y="2263"/>
                  </a:cubicBezTo>
                  <a:lnTo>
                    <a:pt x="2311" y="2239"/>
                  </a:lnTo>
                  <a:lnTo>
                    <a:pt x="2311" y="1215"/>
                  </a:lnTo>
                  <a:cubicBezTo>
                    <a:pt x="2311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6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9" y="1882"/>
                    <a:pt x="1453" y="1858"/>
                  </a:cubicBezTo>
                  <a:cubicBezTo>
                    <a:pt x="1432" y="1850"/>
                    <a:pt x="1411" y="1846"/>
                    <a:pt x="1392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9" y="1044"/>
                    <a:pt x="694" y="1044"/>
                  </a:cubicBezTo>
                  <a:cubicBezTo>
                    <a:pt x="597" y="1044"/>
                    <a:pt x="525" y="1112"/>
                    <a:pt x="525" y="1215"/>
                  </a:cubicBezTo>
                  <a:lnTo>
                    <a:pt x="525" y="2263"/>
                  </a:lnTo>
                  <a:cubicBezTo>
                    <a:pt x="525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5" y="834"/>
                    <a:pt x="596" y="739"/>
                  </a:cubicBezTo>
                  <a:cubicBezTo>
                    <a:pt x="715" y="572"/>
                    <a:pt x="906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9" y="334"/>
                    <a:pt x="1668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3" y="397"/>
                    <a:pt x="1935" y="337"/>
                    <a:pt x="1953" y="263"/>
                  </a:cubicBezTo>
                  <a:cubicBezTo>
                    <a:pt x="1977" y="191"/>
                    <a:pt x="1930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5" name="Google Shape;14109;p27">
              <a:extLst>
                <a:ext uri="{FF2B5EF4-FFF2-40B4-BE49-F238E27FC236}">
                  <a16:creationId xmlns:a16="http://schemas.microsoft.com/office/drawing/2014/main" id="{242AF8BF-7773-7ED1-808B-F1CCF7694D54}"/>
                </a:ext>
              </a:extLst>
            </p:cNvPr>
            <p:cNvSpPr/>
            <p:nvPr/>
          </p:nvSpPr>
          <p:spPr>
            <a:xfrm>
              <a:off x="673166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7" y="2287"/>
                  </a:lnTo>
                  <a:lnTo>
                    <a:pt x="2620" y="2263"/>
                  </a:lnTo>
                  <a:cubicBezTo>
                    <a:pt x="2716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7" y="540"/>
                  </a:cubicBezTo>
                  <a:cubicBezTo>
                    <a:pt x="2401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7" y="263"/>
                  </a:cubicBezTo>
                  <a:cubicBezTo>
                    <a:pt x="2001" y="167"/>
                    <a:pt x="1954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6" name="Google Shape;14110;p27">
              <a:extLst>
                <a:ext uri="{FF2B5EF4-FFF2-40B4-BE49-F238E27FC236}">
                  <a16:creationId xmlns:a16="http://schemas.microsoft.com/office/drawing/2014/main" id="{550CC396-631C-CB9F-7A7D-56D8762AE6DF}"/>
                </a:ext>
              </a:extLst>
            </p:cNvPr>
            <p:cNvSpPr/>
            <p:nvPr/>
          </p:nvSpPr>
          <p:spPr>
            <a:xfrm>
              <a:off x="6751313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7" name="Google Shape;14111;p27">
              <a:extLst>
                <a:ext uri="{FF2B5EF4-FFF2-40B4-BE49-F238E27FC236}">
                  <a16:creationId xmlns:a16="http://schemas.microsoft.com/office/drawing/2014/main" id="{0D5B3D25-2D53-D529-6884-CA359D698B63}"/>
                </a:ext>
              </a:extLst>
            </p:cNvPr>
            <p:cNvSpPr/>
            <p:nvPr/>
          </p:nvSpPr>
          <p:spPr>
            <a:xfrm>
              <a:off x="6751313" y="33137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49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8" name="Google Shape;14112;p27">
              <a:extLst>
                <a:ext uri="{FF2B5EF4-FFF2-40B4-BE49-F238E27FC236}">
                  <a16:creationId xmlns:a16="http://schemas.microsoft.com/office/drawing/2014/main" id="{D2C33B3F-E689-CAEB-ACB6-99C4C217610D}"/>
                </a:ext>
              </a:extLst>
            </p:cNvPr>
            <p:cNvSpPr/>
            <p:nvPr/>
          </p:nvSpPr>
          <p:spPr>
            <a:xfrm>
              <a:off x="673286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9" y="540"/>
                  </a:cubicBezTo>
                  <a:cubicBezTo>
                    <a:pt x="2353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2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7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2" y="397"/>
                    <a:pt x="1935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9" name="Google Shape;14113;p27">
              <a:extLst>
                <a:ext uri="{FF2B5EF4-FFF2-40B4-BE49-F238E27FC236}">
                  <a16:creationId xmlns:a16="http://schemas.microsoft.com/office/drawing/2014/main" id="{680DABD6-3A0F-2285-75A4-988578C4EA32}"/>
                </a:ext>
              </a:extLst>
            </p:cNvPr>
            <p:cNvSpPr/>
            <p:nvPr/>
          </p:nvSpPr>
          <p:spPr>
            <a:xfrm>
              <a:off x="6806088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0" name="Google Shape;14114;p27">
              <a:extLst>
                <a:ext uri="{FF2B5EF4-FFF2-40B4-BE49-F238E27FC236}">
                  <a16:creationId xmlns:a16="http://schemas.microsoft.com/office/drawing/2014/main" id="{E2918B8F-FE3F-F6D2-9DAC-05EC4199E1A7}"/>
                </a:ext>
              </a:extLst>
            </p:cNvPr>
            <p:cNvSpPr/>
            <p:nvPr/>
          </p:nvSpPr>
          <p:spPr>
            <a:xfrm>
              <a:off x="6825738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1" name="Google Shape;14115;p27">
              <a:extLst>
                <a:ext uri="{FF2B5EF4-FFF2-40B4-BE49-F238E27FC236}">
                  <a16:creationId xmlns:a16="http://schemas.microsoft.com/office/drawing/2014/main" id="{8C527419-A48C-B096-2326-0FC1616074ED}"/>
                </a:ext>
              </a:extLst>
            </p:cNvPr>
            <p:cNvSpPr/>
            <p:nvPr/>
          </p:nvSpPr>
          <p:spPr>
            <a:xfrm>
              <a:off x="6825738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48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2" name="Google Shape;14116;p27">
              <a:extLst>
                <a:ext uri="{FF2B5EF4-FFF2-40B4-BE49-F238E27FC236}">
                  <a16:creationId xmlns:a16="http://schemas.microsoft.com/office/drawing/2014/main" id="{48C87980-0EF7-4FDC-D597-FBE24D138D34}"/>
                </a:ext>
              </a:extLst>
            </p:cNvPr>
            <p:cNvSpPr/>
            <p:nvPr/>
          </p:nvSpPr>
          <p:spPr>
            <a:xfrm>
              <a:off x="6807288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7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0" y="397"/>
                    <a:pt x="1801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3" name="Google Shape;14117;p27">
              <a:extLst>
                <a:ext uri="{FF2B5EF4-FFF2-40B4-BE49-F238E27FC236}">
                  <a16:creationId xmlns:a16="http://schemas.microsoft.com/office/drawing/2014/main" id="{20AE92C7-57CF-3384-070F-904FCEFE5B29}"/>
                </a:ext>
              </a:extLst>
            </p:cNvPr>
            <p:cNvSpPr/>
            <p:nvPr/>
          </p:nvSpPr>
          <p:spPr>
            <a:xfrm>
              <a:off x="688051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6" y="2835"/>
                  </a:moveTo>
                  <a:lnTo>
                    <a:pt x="1286" y="3501"/>
                  </a:lnTo>
                  <a:lnTo>
                    <a:pt x="1286" y="3597"/>
                  </a:lnTo>
                  <a:cubicBezTo>
                    <a:pt x="1263" y="3692"/>
                    <a:pt x="1167" y="3716"/>
                    <a:pt x="1120" y="3716"/>
                  </a:cubicBezTo>
                  <a:cubicBezTo>
                    <a:pt x="1024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7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3" y="120"/>
                    <a:pt x="358" y="406"/>
                  </a:cubicBezTo>
                  <a:cubicBezTo>
                    <a:pt x="0" y="810"/>
                    <a:pt x="0" y="1310"/>
                    <a:pt x="0" y="1787"/>
                  </a:cubicBezTo>
                  <a:lnTo>
                    <a:pt x="0" y="2025"/>
                  </a:lnTo>
                  <a:lnTo>
                    <a:pt x="0" y="2049"/>
                  </a:lnTo>
                  <a:cubicBezTo>
                    <a:pt x="0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19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19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0" y="715"/>
                  </a:cubicBezTo>
                  <a:lnTo>
                    <a:pt x="2310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0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2" y="2382"/>
                    <a:pt x="905" y="2239"/>
                    <a:pt x="905" y="2025"/>
                  </a:cubicBezTo>
                  <a:lnTo>
                    <a:pt x="905" y="2001"/>
                  </a:lnTo>
                  <a:lnTo>
                    <a:pt x="905" y="1287"/>
                  </a:lnTo>
                  <a:cubicBezTo>
                    <a:pt x="905" y="1191"/>
                    <a:pt x="834" y="1120"/>
                    <a:pt x="762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4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8" y="334"/>
                    <a:pt x="1667" y="358"/>
                    <a:pt x="1763" y="382"/>
                  </a:cubicBezTo>
                  <a:cubicBezTo>
                    <a:pt x="1779" y="386"/>
                    <a:pt x="1795" y="388"/>
                    <a:pt x="1811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5" y="1"/>
                    <a:pt x="1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4" name="Google Shape;14118;p27">
              <a:extLst>
                <a:ext uri="{FF2B5EF4-FFF2-40B4-BE49-F238E27FC236}">
                  <a16:creationId xmlns:a16="http://schemas.microsoft.com/office/drawing/2014/main" id="{1009D5DE-C222-E5E5-A150-784D1DA6B5CE}"/>
                </a:ext>
              </a:extLst>
            </p:cNvPr>
            <p:cNvSpPr/>
            <p:nvPr/>
          </p:nvSpPr>
          <p:spPr>
            <a:xfrm>
              <a:off x="6900163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1" y="1048"/>
                    <a:pt x="691" y="1048"/>
                  </a:cubicBezTo>
                  <a:cubicBezTo>
                    <a:pt x="500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5" name="Google Shape;14119;p27">
              <a:extLst>
                <a:ext uri="{FF2B5EF4-FFF2-40B4-BE49-F238E27FC236}">
                  <a16:creationId xmlns:a16="http://schemas.microsoft.com/office/drawing/2014/main" id="{AD3C4CC1-EB7C-AC0A-6308-2BE55685F8A7}"/>
                </a:ext>
              </a:extLst>
            </p:cNvPr>
            <p:cNvSpPr/>
            <p:nvPr/>
          </p:nvSpPr>
          <p:spPr>
            <a:xfrm>
              <a:off x="6900163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6" name="Google Shape;14120;p27">
              <a:extLst>
                <a:ext uri="{FF2B5EF4-FFF2-40B4-BE49-F238E27FC236}">
                  <a16:creationId xmlns:a16="http://schemas.microsoft.com/office/drawing/2014/main" id="{EF35A12A-A4BA-1312-7928-6A72CCD52C70}"/>
                </a:ext>
              </a:extLst>
            </p:cNvPr>
            <p:cNvSpPr/>
            <p:nvPr/>
          </p:nvSpPr>
          <p:spPr>
            <a:xfrm>
              <a:off x="688171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1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6" y="2716"/>
                  </a:cubicBezTo>
                  <a:lnTo>
                    <a:pt x="476" y="3597"/>
                  </a:lnTo>
                  <a:cubicBezTo>
                    <a:pt x="476" y="3906"/>
                    <a:pt x="667" y="4144"/>
                    <a:pt x="976" y="4144"/>
                  </a:cubicBezTo>
                  <a:cubicBezTo>
                    <a:pt x="1119" y="4144"/>
                    <a:pt x="1238" y="4073"/>
                    <a:pt x="1357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2" y="3883"/>
                    <a:pt x="2262" y="3597"/>
                  </a:cubicBezTo>
                  <a:lnTo>
                    <a:pt x="2262" y="2716"/>
                  </a:lnTo>
                  <a:lnTo>
                    <a:pt x="2405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2" y="715"/>
                  </a:cubicBezTo>
                  <a:lnTo>
                    <a:pt x="2262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5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2" y="1072"/>
                    <a:pt x="2167" y="1049"/>
                  </a:cubicBezTo>
                  <a:cubicBezTo>
                    <a:pt x="2152" y="1046"/>
                    <a:pt x="2137" y="1044"/>
                    <a:pt x="2122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8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19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2" y="1846"/>
                    <a:pt x="1238" y="1927"/>
                    <a:pt x="1238" y="2025"/>
                  </a:cubicBezTo>
                  <a:lnTo>
                    <a:pt x="1238" y="3525"/>
                  </a:lnTo>
                  <a:lnTo>
                    <a:pt x="1238" y="3549"/>
                  </a:lnTo>
                  <a:cubicBezTo>
                    <a:pt x="1238" y="3644"/>
                    <a:pt x="1191" y="3692"/>
                    <a:pt x="1119" y="3716"/>
                  </a:cubicBezTo>
                  <a:cubicBezTo>
                    <a:pt x="1098" y="3724"/>
                    <a:pt x="1076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6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6" y="930"/>
                    <a:pt x="524" y="834"/>
                    <a:pt x="595" y="739"/>
                  </a:cubicBezTo>
                  <a:cubicBezTo>
                    <a:pt x="714" y="572"/>
                    <a:pt x="905" y="429"/>
                    <a:pt x="1119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59" y="392"/>
                    <a:pt x="1780" y="397"/>
                    <a:pt x="1800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77" name="Google Shape;14121;p27">
            <a:extLst>
              <a:ext uri="{FF2B5EF4-FFF2-40B4-BE49-F238E27FC236}">
                <a16:creationId xmlns:a16="http://schemas.microsoft.com/office/drawing/2014/main" id="{917A581B-8FE6-735A-040D-437F5FD46877}"/>
              </a:ext>
            </a:extLst>
          </p:cNvPr>
          <p:cNvSpPr/>
          <p:nvPr/>
        </p:nvSpPr>
        <p:spPr>
          <a:xfrm>
            <a:off x="14252624" y="7148177"/>
            <a:ext cx="207968" cy="21406"/>
          </a:xfrm>
          <a:custGeom>
            <a:avLst/>
            <a:gdLst/>
            <a:ahLst/>
            <a:cxnLst/>
            <a:rect l="l" t="t" r="r" b="b"/>
            <a:pathLst>
              <a:path w="3478" h="358" extrusionOk="0">
                <a:moveTo>
                  <a:pt x="215" y="1"/>
                </a:moveTo>
                <a:cubicBezTo>
                  <a:pt x="143" y="1"/>
                  <a:pt x="72" y="72"/>
                  <a:pt x="48" y="167"/>
                </a:cubicBezTo>
                <a:cubicBezTo>
                  <a:pt x="0" y="286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310"/>
                  <a:pt x="3429" y="215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78" name="Google Shape;14122;p27">
            <a:extLst>
              <a:ext uri="{FF2B5EF4-FFF2-40B4-BE49-F238E27FC236}">
                <a16:creationId xmlns:a16="http://schemas.microsoft.com/office/drawing/2014/main" id="{8CE51EA1-E10B-DC5E-74DE-A33E47624A58}"/>
              </a:ext>
            </a:extLst>
          </p:cNvPr>
          <p:cNvSpPr/>
          <p:nvPr/>
        </p:nvSpPr>
        <p:spPr>
          <a:xfrm>
            <a:off x="14252624" y="7200855"/>
            <a:ext cx="207968" cy="21466"/>
          </a:xfrm>
          <a:custGeom>
            <a:avLst/>
            <a:gdLst/>
            <a:ahLst/>
            <a:cxnLst/>
            <a:rect l="l" t="t" r="r" b="b"/>
            <a:pathLst>
              <a:path w="3478" h="359" extrusionOk="0">
                <a:moveTo>
                  <a:pt x="215" y="1"/>
                </a:moveTo>
                <a:cubicBezTo>
                  <a:pt x="143" y="1"/>
                  <a:pt x="72" y="48"/>
                  <a:pt x="48" y="144"/>
                </a:cubicBezTo>
                <a:cubicBezTo>
                  <a:pt x="0" y="263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287"/>
                  <a:pt x="3429" y="191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79" name="Google Shape;14123;p27">
            <a:extLst>
              <a:ext uri="{FF2B5EF4-FFF2-40B4-BE49-F238E27FC236}">
                <a16:creationId xmlns:a16="http://schemas.microsoft.com/office/drawing/2014/main" id="{31949B94-A9FB-2C12-157B-67EAE80BCE82}"/>
              </a:ext>
            </a:extLst>
          </p:cNvPr>
          <p:cNvSpPr/>
          <p:nvPr/>
        </p:nvSpPr>
        <p:spPr>
          <a:xfrm>
            <a:off x="14299623" y="7250725"/>
            <a:ext cx="113970" cy="21406"/>
          </a:xfrm>
          <a:custGeom>
            <a:avLst/>
            <a:gdLst/>
            <a:ahLst/>
            <a:cxnLst/>
            <a:rect l="l" t="t" r="r" b="b"/>
            <a:pathLst>
              <a:path w="1906" h="358" extrusionOk="0">
                <a:moveTo>
                  <a:pt x="214" y="0"/>
                </a:moveTo>
                <a:cubicBezTo>
                  <a:pt x="119" y="0"/>
                  <a:pt x="71" y="48"/>
                  <a:pt x="24" y="143"/>
                </a:cubicBezTo>
                <a:cubicBezTo>
                  <a:pt x="0" y="262"/>
                  <a:pt x="95" y="358"/>
                  <a:pt x="214" y="358"/>
                </a:cubicBezTo>
                <a:lnTo>
                  <a:pt x="1739" y="358"/>
                </a:lnTo>
                <a:cubicBezTo>
                  <a:pt x="1810" y="358"/>
                  <a:pt x="1881" y="286"/>
                  <a:pt x="1905" y="191"/>
                </a:cubicBezTo>
                <a:cubicBezTo>
                  <a:pt x="1905" y="119"/>
                  <a:pt x="1810" y="0"/>
                  <a:pt x="173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80" name="Google Shape;14124;p27">
            <a:extLst>
              <a:ext uri="{FF2B5EF4-FFF2-40B4-BE49-F238E27FC236}">
                <a16:creationId xmlns:a16="http://schemas.microsoft.com/office/drawing/2014/main" id="{FD545FEF-E15E-B1FA-6366-903ABFBA77D3}"/>
              </a:ext>
            </a:extLst>
          </p:cNvPr>
          <p:cNvSpPr/>
          <p:nvPr/>
        </p:nvSpPr>
        <p:spPr>
          <a:xfrm>
            <a:off x="14014823" y="6844900"/>
            <a:ext cx="675026" cy="710604"/>
          </a:xfrm>
          <a:custGeom>
            <a:avLst/>
            <a:gdLst/>
            <a:ahLst/>
            <a:cxnLst/>
            <a:rect l="l" t="t" r="r" b="b"/>
            <a:pathLst>
              <a:path w="11289" h="11884" extrusionOk="0">
                <a:moveTo>
                  <a:pt x="6144" y="881"/>
                </a:moveTo>
                <a:cubicBezTo>
                  <a:pt x="7359" y="905"/>
                  <a:pt x="8478" y="1381"/>
                  <a:pt x="9383" y="2215"/>
                </a:cubicBezTo>
                <a:lnTo>
                  <a:pt x="8573" y="3025"/>
                </a:lnTo>
                <a:cubicBezTo>
                  <a:pt x="7883" y="2405"/>
                  <a:pt x="7002" y="2048"/>
                  <a:pt x="6144" y="2024"/>
                </a:cubicBezTo>
                <a:lnTo>
                  <a:pt x="6144" y="881"/>
                </a:lnTo>
                <a:close/>
                <a:moveTo>
                  <a:pt x="6097" y="2405"/>
                </a:moveTo>
                <a:cubicBezTo>
                  <a:pt x="6930" y="2429"/>
                  <a:pt x="7764" y="2786"/>
                  <a:pt x="8430" y="3453"/>
                </a:cubicBezTo>
                <a:cubicBezTo>
                  <a:pt x="9121" y="4120"/>
                  <a:pt x="9478" y="5001"/>
                  <a:pt x="9478" y="5954"/>
                </a:cubicBezTo>
                <a:cubicBezTo>
                  <a:pt x="9502" y="6835"/>
                  <a:pt x="9145" y="7692"/>
                  <a:pt x="8478" y="8383"/>
                </a:cubicBezTo>
                <a:cubicBezTo>
                  <a:pt x="7859" y="9050"/>
                  <a:pt x="7025" y="9431"/>
                  <a:pt x="6097" y="9455"/>
                </a:cubicBezTo>
                <a:lnTo>
                  <a:pt x="6097" y="9050"/>
                </a:lnTo>
                <a:cubicBezTo>
                  <a:pt x="6097" y="8931"/>
                  <a:pt x="5978" y="8812"/>
                  <a:pt x="5859" y="8812"/>
                </a:cubicBezTo>
                <a:cubicBezTo>
                  <a:pt x="5096" y="8764"/>
                  <a:pt x="4382" y="8478"/>
                  <a:pt x="3834" y="7930"/>
                </a:cubicBezTo>
                <a:cubicBezTo>
                  <a:pt x="3310" y="7406"/>
                  <a:pt x="3001" y="6668"/>
                  <a:pt x="3001" y="5906"/>
                </a:cubicBezTo>
                <a:cubicBezTo>
                  <a:pt x="3001" y="5144"/>
                  <a:pt x="3310" y="4430"/>
                  <a:pt x="3834" y="3882"/>
                </a:cubicBezTo>
                <a:cubicBezTo>
                  <a:pt x="4382" y="3358"/>
                  <a:pt x="5096" y="3025"/>
                  <a:pt x="5859" y="3025"/>
                </a:cubicBezTo>
                <a:cubicBezTo>
                  <a:pt x="6025" y="3025"/>
                  <a:pt x="6097" y="2906"/>
                  <a:pt x="6097" y="2786"/>
                </a:cubicBezTo>
                <a:lnTo>
                  <a:pt x="6097" y="2405"/>
                </a:lnTo>
                <a:close/>
                <a:moveTo>
                  <a:pt x="5859" y="0"/>
                </a:moveTo>
                <a:cubicBezTo>
                  <a:pt x="4739" y="0"/>
                  <a:pt x="3620" y="357"/>
                  <a:pt x="2667" y="977"/>
                </a:cubicBezTo>
                <a:cubicBezTo>
                  <a:pt x="2620" y="1024"/>
                  <a:pt x="2596" y="1096"/>
                  <a:pt x="2620" y="1191"/>
                </a:cubicBezTo>
                <a:cubicBezTo>
                  <a:pt x="2635" y="1265"/>
                  <a:pt x="2696" y="1303"/>
                  <a:pt x="2763" y="1303"/>
                </a:cubicBezTo>
                <a:cubicBezTo>
                  <a:pt x="2804" y="1303"/>
                  <a:pt x="2846" y="1289"/>
                  <a:pt x="2882" y="1262"/>
                </a:cubicBezTo>
                <a:cubicBezTo>
                  <a:pt x="3739" y="715"/>
                  <a:pt x="4763" y="381"/>
                  <a:pt x="5763" y="357"/>
                </a:cubicBezTo>
                <a:lnTo>
                  <a:pt x="5763" y="2691"/>
                </a:lnTo>
                <a:cubicBezTo>
                  <a:pt x="4977" y="2739"/>
                  <a:pt x="4192" y="3096"/>
                  <a:pt x="3620" y="3691"/>
                </a:cubicBezTo>
                <a:cubicBezTo>
                  <a:pt x="3025" y="4311"/>
                  <a:pt x="2715" y="5120"/>
                  <a:pt x="2715" y="5978"/>
                </a:cubicBezTo>
                <a:cubicBezTo>
                  <a:pt x="2715" y="6835"/>
                  <a:pt x="3025" y="7645"/>
                  <a:pt x="3620" y="8264"/>
                </a:cubicBezTo>
                <a:cubicBezTo>
                  <a:pt x="4192" y="8859"/>
                  <a:pt x="4977" y="9193"/>
                  <a:pt x="5763" y="9240"/>
                </a:cubicBezTo>
                <a:lnTo>
                  <a:pt x="5763" y="11598"/>
                </a:lnTo>
                <a:cubicBezTo>
                  <a:pt x="4334" y="11574"/>
                  <a:pt x="2977" y="10979"/>
                  <a:pt x="1953" y="9931"/>
                </a:cubicBezTo>
                <a:cubicBezTo>
                  <a:pt x="929" y="8883"/>
                  <a:pt x="357" y="7478"/>
                  <a:pt x="334" y="6001"/>
                </a:cubicBezTo>
                <a:cubicBezTo>
                  <a:pt x="334" y="4406"/>
                  <a:pt x="1048" y="2882"/>
                  <a:pt x="2239" y="1810"/>
                </a:cubicBezTo>
                <a:cubicBezTo>
                  <a:pt x="2286" y="1739"/>
                  <a:pt x="2310" y="1620"/>
                  <a:pt x="2263" y="1572"/>
                </a:cubicBezTo>
                <a:cubicBezTo>
                  <a:pt x="2221" y="1516"/>
                  <a:pt x="2162" y="1493"/>
                  <a:pt x="2112" y="1493"/>
                </a:cubicBezTo>
                <a:cubicBezTo>
                  <a:pt x="2076" y="1493"/>
                  <a:pt x="2044" y="1505"/>
                  <a:pt x="2024" y="1524"/>
                </a:cubicBezTo>
                <a:cubicBezTo>
                  <a:pt x="738" y="2667"/>
                  <a:pt x="0" y="4263"/>
                  <a:pt x="0" y="6001"/>
                </a:cubicBezTo>
                <a:lnTo>
                  <a:pt x="24" y="6001"/>
                </a:lnTo>
                <a:cubicBezTo>
                  <a:pt x="24" y="7573"/>
                  <a:pt x="667" y="9026"/>
                  <a:pt x="1762" y="10145"/>
                </a:cubicBezTo>
                <a:cubicBezTo>
                  <a:pt x="2858" y="11241"/>
                  <a:pt x="4311" y="11860"/>
                  <a:pt x="5882" y="11884"/>
                </a:cubicBezTo>
                <a:cubicBezTo>
                  <a:pt x="5954" y="11884"/>
                  <a:pt x="6049" y="11860"/>
                  <a:pt x="6073" y="11812"/>
                </a:cubicBezTo>
                <a:cubicBezTo>
                  <a:pt x="6097" y="11765"/>
                  <a:pt x="6144" y="11717"/>
                  <a:pt x="6144" y="11645"/>
                </a:cubicBezTo>
                <a:lnTo>
                  <a:pt x="6144" y="11336"/>
                </a:lnTo>
                <a:cubicBezTo>
                  <a:pt x="7168" y="11288"/>
                  <a:pt x="8192" y="10931"/>
                  <a:pt x="9050" y="10336"/>
                </a:cubicBezTo>
                <a:cubicBezTo>
                  <a:pt x="9145" y="10288"/>
                  <a:pt x="9145" y="10169"/>
                  <a:pt x="9073" y="10098"/>
                </a:cubicBezTo>
                <a:cubicBezTo>
                  <a:pt x="9047" y="10058"/>
                  <a:pt x="8999" y="10040"/>
                  <a:pt x="8950" y="10040"/>
                </a:cubicBezTo>
                <a:cubicBezTo>
                  <a:pt x="8909" y="10040"/>
                  <a:pt x="8867" y="10052"/>
                  <a:pt x="8835" y="10074"/>
                </a:cubicBezTo>
                <a:cubicBezTo>
                  <a:pt x="8049" y="10645"/>
                  <a:pt x="7121" y="10979"/>
                  <a:pt x="6144" y="11002"/>
                </a:cubicBezTo>
                <a:lnTo>
                  <a:pt x="6144" y="9907"/>
                </a:lnTo>
                <a:cubicBezTo>
                  <a:pt x="7121" y="9859"/>
                  <a:pt x="8002" y="9455"/>
                  <a:pt x="8692" y="8764"/>
                </a:cubicBezTo>
                <a:cubicBezTo>
                  <a:pt x="9431" y="8026"/>
                  <a:pt x="9836" y="7073"/>
                  <a:pt x="9836" y="6025"/>
                </a:cubicBezTo>
                <a:cubicBezTo>
                  <a:pt x="9836" y="5049"/>
                  <a:pt x="9455" y="4120"/>
                  <a:pt x="8812" y="3406"/>
                </a:cubicBezTo>
                <a:lnTo>
                  <a:pt x="9597" y="2644"/>
                </a:lnTo>
                <a:cubicBezTo>
                  <a:pt x="10455" y="3549"/>
                  <a:pt x="10931" y="4787"/>
                  <a:pt x="10931" y="6025"/>
                </a:cubicBezTo>
                <a:cubicBezTo>
                  <a:pt x="10931" y="7359"/>
                  <a:pt x="10431" y="8621"/>
                  <a:pt x="9478" y="9574"/>
                </a:cubicBezTo>
                <a:lnTo>
                  <a:pt x="9407" y="9621"/>
                </a:lnTo>
                <a:cubicBezTo>
                  <a:pt x="9335" y="9693"/>
                  <a:pt x="9335" y="9812"/>
                  <a:pt x="9407" y="9859"/>
                </a:cubicBezTo>
                <a:cubicBezTo>
                  <a:pt x="9443" y="9895"/>
                  <a:pt x="9490" y="9913"/>
                  <a:pt x="9535" y="9913"/>
                </a:cubicBezTo>
                <a:cubicBezTo>
                  <a:pt x="9580" y="9913"/>
                  <a:pt x="9621" y="9895"/>
                  <a:pt x="9645" y="9859"/>
                </a:cubicBezTo>
                <a:lnTo>
                  <a:pt x="9716" y="9812"/>
                </a:lnTo>
                <a:cubicBezTo>
                  <a:pt x="10717" y="8788"/>
                  <a:pt x="11288" y="7454"/>
                  <a:pt x="11288" y="6025"/>
                </a:cubicBezTo>
                <a:cubicBezTo>
                  <a:pt x="11288" y="4477"/>
                  <a:pt x="10717" y="3144"/>
                  <a:pt x="9716" y="2144"/>
                </a:cubicBezTo>
                <a:cubicBezTo>
                  <a:pt x="8740" y="1191"/>
                  <a:pt x="7478" y="619"/>
                  <a:pt x="6097" y="596"/>
                </a:cubicBezTo>
                <a:lnTo>
                  <a:pt x="6097" y="238"/>
                </a:lnTo>
                <a:cubicBezTo>
                  <a:pt x="6097" y="167"/>
                  <a:pt x="6073" y="119"/>
                  <a:pt x="6049" y="72"/>
                </a:cubicBezTo>
                <a:cubicBezTo>
                  <a:pt x="5978" y="24"/>
                  <a:pt x="5930" y="0"/>
                  <a:pt x="585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81" name="Google Shape;14125;p27">
            <a:extLst>
              <a:ext uri="{FF2B5EF4-FFF2-40B4-BE49-F238E27FC236}">
                <a16:creationId xmlns:a16="http://schemas.microsoft.com/office/drawing/2014/main" id="{92B6D742-9F55-60E2-123D-39DE797F897B}"/>
              </a:ext>
            </a:extLst>
          </p:cNvPr>
          <p:cNvGrpSpPr/>
          <p:nvPr/>
        </p:nvGrpSpPr>
        <p:grpSpPr>
          <a:xfrm>
            <a:off x="12546755" y="6844986"/>
            <a:ext cx="712038" cy="710604"/>
            <a:chOff x="5676088" y="3314908"/>
            <a:chExt cx="297700" cy="297100"/>
          </a:xfrm>
        </p:grpSpPr>
        <p:sp>
          <p:nvSpPr>
            <p:cNvPr id="282" name="Google Shape;14126;p27">
              <a:extLst>
                <a:ext uri="{FF2B5EF4-FFF2-40B4-BE49-F238E27FC236}">
                  <a16:creationId xmlns:a16="http://schemas.microsoft.com/office/drawing/2014/main" id="{29A8E1D6-EC59-228F-9668-726471A052A1}"/>
                </a:ext>
              </a:extLst>
            </p:cNvPr>
            <p:cNvSpPr/>
            <p:nvPr/>
          </p:nvSpPr>
          <p:spPr>
            <a:xfrm>
              <a:off x="5751113" y="3426508"/>
              <a:ext cx="203050" cy="108700"/>
            </a:xfrm>
            <a:custGeom>
              <a:avLst/>
              <a:gdLst/>
              <a:ahLst/>
              <a:cxnLst/>
              <a:rect l="l" t="t" r="r" b="b"/>
              <a:pathLst>
                <a:path w="8122" h="4348" extrusionOk="0">
                  <a:moveTo>
                    <a:pt x="173" y="0"/>
                  </a:moveTo>
                  <a:cubicBezTo>
                    <a:pt x="146" y="0"/>
                    <a:pt x="119" y="5"/>
                    <a:pt x="96" y="13"/>
                  </a:cubicBezTo>
                  <a:cubicBezTo>
                    <a:pt x="0" y="85"/>
                    <a:pt x="0" y="180"/>
                    <a:pt x="24" y="251"/>
                  </a:cubicBezTo>
                  <a:lnTo>
                    <a:pt x="977" y="1680"/>
                  </a:lnTo>
                  <a:cubicBezTo>
                    <a:pt x="1022" y="1756"/>
                    <a:pt x="1105" y="1802"/>
                    <a:pt x="1185" y="1802"/>
                  </a:cubicBezTo>
                  <a:cubicBezTo>
                    <a:pt x="1231" y="1802"/>
                    <a:pt x="1275" y="1787"/>
                    <a:pt x="1310" y="1752"/>
                  </a:cubicBezTo>
                  <a:lnTo>
                    <a:pt x="3001" y="609"/>
                  </a:lnTo>
                  <a:lnTo>
                    <a:pt x="5478" y="4181"/>
                  </a:lnTo>
                  <a:cubicBezTo>
                    <a:pt x="5509" y="4244"/>
                    <a:pt x="5594" y="4297"/>
                    <a:pt x="5682" y="4297"/>
                  </a:cubicBezTo>
                  <a:cubicBezTo>
                    <a:pt x="5726" y="4297"/>
                    <a:pt x="5771" y="4284"/>
                    <a:pt x="5811" y="4252"/>
                  </a:cubicBezTo>
                  <a:lnTo>
                    <a:pt x="7764" y="3109"/>
                  </a:lnTo>
                  <a:lnTo>
                    <a:pt x="7764" y="4157"/>
                  </a:lnTo>
                  <a:cubicBezTo>
                    <a:pt x="7764" y="4252"/>
                    <a:pt x="7835" y="4348"/>
                    <a:pt x="7907" y="4348"/>
                  </a:cubicBezTo>
                  <a:cubicBezTo>
                    <a:pt x="8026" y="4348"/>
                    <a:pt x="8121" y="4276"/>
                    <a:pt x="8121" y="4157"/>
                  </a:cubicBezTo>
                  <a:lnTo>
                    <a:pt x="8121" y="2919"/>
                  </a:lnTo>
                  <a:cubicBezTo>
                    <a:pt x="8121" y="2847"/>
                    <a:pt x="8097" y="2800"/>
                    <a:pt x="8073" y="2752"/>
                  </a:cubicBezTo>
                  <a:cubicBezTo>
                    <a:pt x="8011" y="2705"/>
                    <a:pt x="7939" y="2669"/>
                    <a:pt x="7864" y="2669"/>
                  </a:cubicBezTo>
                  <a:cubicBezTo>
                    <a:pt x="7823" y="2669"/>
                    <a:pt x="7782" y="2679"/>
                    <a:pt x="7740" y="2704"/>
                  </a:cubicBezTo>
                  <a:lnTo>
                    <a:pt x="5692" y="3895"/>
                  </a:lnTo>
                  <a:lnTo>
                    <a:pt x="3215" y="323"/>
                  </a:lnTo>
                  <a:cubicBezTo>
                    <a:pt x="3156" y="248"/>
                    <a:pt x="3087" y="211"/>
                    <a:pt x="3015" y="211"/>
                  </a:cubicBezTo>
                  <a:cubicBezTo>
                    <a:pt x="2971" y="211"/>
                    <a:pt x="2927" y="225"/>
                    <a:pt x="2882" y="251"/>
                  </a:cubicBezTo>
                  <a:lnTo>
                    <a:pt x="1191" y="1395"/>
                  </a:lnTo>
                  <a:lnTo>
                    <a:pt x="334" y="85"/>
                  </a:lnTo>
                  <a:cubicBezTo>
                    <a:pt x="286" y="21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3" name="Google Shape;14127;p27">
              <a:extLst>
                <a:ext uri="{FF2B5EF4-FFF2-40B4-BE49-F238E27FC236}">
                  <a16:creationId xmlns:a16="http://schemas.microsoft.com/office/drawing/2014/main" id="{6087FB2E-6180-40A1-396A-C2799F2482DF}"/>
                </a:ext>
              </a:extLst>
            </p:cNvPr>
            <p:cNvSpPr/>
            <p:nvPr/>
          </p:nvSpPr>
          <p:spPr>
            <a:xfrm>
              <a:off x="5676088" y="33149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11575" y="11002"/>
                  </a:moveTo>
                  <a:lnTo>
                    <a:pt x="11575" y="11479"/>
                  </a:lnTo>
                  <a:lnTo>
                    <a:pt x="382" y="11479"/>
                  </a:lnTo>
                  <a:lnTo>
                    <a:pt x="382" y="11002"/>
                  </a:lnTo>
                  <a:close/>
                  <a:moveTo>
                    <a:pt x="906" y="0"/>
                  </a:moveTo>
                  <a:cubicBezTo>
                    <a:pt x="787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06" y="977"/>
                    <a:pt x="310" y="1024"/>
                    <a:pt x="310" y="1119"/>
                  </a:cubicBezTo>
                  <a:cubicBezTo>
                    <a:pt x="310" y="1239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15"/>
                  </a:lnTo>
                  <a:lnTo>
                    <a:pt x="501" y="2215"/>
                  </a:lnTo>
                  <a:cubicBezTo>
                    <a:pt x="406" y="2215"/>
                    <a:pt x="310" y="2286"/>
                    <a:pt x="310" y="2382"/>
                  </a:cubicBezTo>
                  <a:cubicBezTo>
                    <a:pt x="310" y="2477"/>
                    <a:pt x="382" y="2572"/>
                    <a:pt x="501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06" y="3477"/>
                    <a:pt x="310" y="3525"/>
                    <a:pt x="310" y="3620"/>
                  </a:cubicBezTo>
                  <a:cubicBezTo>
                    <a:pt x="310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1" y="4715"/>
                  </a:lnTo>
                  <a:cubicBezTo>
                    <a:pt x="406" y="4715"/>
                    <a:pt x="310" y="4787"/>
                    <a:pt x="310" y="4858"/>
                  </a:cubicBezTo>
                  <a:cubicBezTo>
                    <a:pt x="310" y="4977"/>
                    <a:pt x="382" y="5073"/>
                    <a:pt x="501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06" y="5978"/>
                    <a:pt x="310" y="6025"/>
                    <a:pt x="310" y="6121"/>
                  </a:cubicBezTo>
                  <a:cubicBezTo>
                    <a:pt x="310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1" y="7216"/>
                  </a:lnTo>
                  <a:cubicBezTo>
                    <a:pt x="406" y="7216"/>
                    <a:pt x="310" y="7287"/>
                    <a:pt x="310" y="7359"/>
                  </a:cubicBezTo>
                  <a:cubicBezTo>
                    <a:pt x="310" y="7478"/>
                    <a:pt x="382" y="7573"/>
                    <a:pt x="501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06" y="8478"/>
                    <a:pt x="310" y="8526"/>
                    <a:pt x="310" y="8621"/>
                  </a:cubicBezTo>
                  <a:cubicBezTo>
                    <a:pt x="310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1" y="9716"/>
                  </a:lnTo>
                  <a:cubicBezTo>
                    <a:pt x="406" y="9716"/>
                    <a:pt x="310" y="9788"/>
                    <a:pt x="310" y="9859"/>
                  </a:cubicBezTo>
                  <a:cubicBezTo>
                    <a:pt x="310" y="9978"/>
                    <a:pt x="382" y="10074"/>
                    <a:pt x="501" y="10074"/>
                  </a:cubicBezTo>
                  <a:lnTo>
                    <a:pt x="715" y="10074"/>
                  </a:lnTo>
                  <a:lnTo>
                    <a:pt x="715" y="10693"/>
                  </a:lnTo>
                  <a:lnTo>
                    <a:pt x="286" y="10693"/>
                  </a:lnTo>
                  <a:cubicBezTo>
                    <a:pt x="144" y="10693"/>
                    <a:pt x="1" y="10812"/>
                    <a:pt x="1" y="11002"/>
                  </a:cubicBezTo>
                  <a:lnTo>
                    <a:pt x="1" y="11598"/>
                  </a:lnTo>
                  <a:cubicBezTo>
                    <a:pt x="1" y="11741"/>
                    <a:pt x="120" y="11884"/>
                    <a:pt x="286" y="11884"/>
                  </a:cubicBezTo>
                  <a:lnTo>
                    <a:pt x="11598" y="11884"/>
                  </a:lnTo>
                  <a:cubicBezTo>
                    <a:pt x="11741" y="11884"/>
                    <a:pt x="11908" y="11765"/>
                    <a:pt x="11908" y="11598"/>
                  </a:cubicBezTo>
                  <a:lnTo>
                    <a:pt x="11908" y="11002"/>
                  </a:lnTo>
                  <a:cubicBezTo>
                    <a:pt x="11908" y="10788"/>
                    <a:pt x="11789" y="10669"/>
                    <a:pt x="11622" y="10669"/>
                  </a:cubicBezTo>
                  <a:lnTo>
                    <a:pt x="11146" y="10669"/>
                  </a:lnTo>
                  <a:lnTo>
                    <a:pt x="11146" y="9478"/>
                  </a:lnTo>
                  <a:cubicBezTo>
                    <a:pt x="11146" y="9407"/>
                    <a:pt x="11098" y="9312"/>
                    <a:pt x="11003" y="9312"/>
                  </a:cubicBezTo>
                  <a:cubicBezTo>
                    <a:pt x="10884" y="9312"/>
                    <a:pt x="10789" y="9359"/>
                    <a:pt x="10789" y="9478"/>
                  </a:cubicBezTo>
                  <a:lnTo>
                    <a:pt x="10789" y="10669"/>
                  </a:lnTo>
                  <a:lnTo>
                    <a:pt x="1834" y="10669"/>
                  </a:lnTo>
                  <a:lnTo>
                    <a:pt x="1834" y="2929"/>
                  </a:lnTo>
                  <a:lnTo>
                    <a:pt x="2620" y="4096"/>
                  </a:lnTo>
                  <a:cubicBezTo>
                    <a:pt x="2652" y="4160"/>
                    <a:pt x="2705" y="4181"/>
                    <a:pt x="2765" y="4181"/>
                  </a:cubicBezTo>
                  <a:cubicBezTo>
                    <a:pt x="2795" y="4181"/>
                    <a:pt x="2827" y="4176"/>
                    <a:pt x="2858" y="4168"/>
                  </a:cubicBezTo>
                  <a:cubicBezTo>
                    <a:pt x="2930" y="4096"/>
                    <a:pt x="2930" y="4001"/>
                    <a:pt x="2906" y="3906"/>
                  </a:cubicBezTo>
                  <a:lnTo>
                    <a:pt x="1930" y="2453"/>
                  </a:lnTo>
                  <a:cubicBezTo>
                    <a:pt x="1878" y="2402"/>
                    <a:pt x="1802" y="2362"/>
                    <a:pt x="1737" y="2362"/>
                  </a:cubicBezTo>
                  <a:cubicBezTo>
                    <a:pt x="1711" y="2362"/>
                    <a:pt x="1688" y="2368"/>
                    <a:pt x="1668" y="2382"/>
                  </a:cubicBezTo>
                  <a:cubicBezTo>
                    <a:pt x="1572" y="2405"/>
                    <a:pt x="1477" y="2477"/>
                    <a:pt x="1477" y="2620"/>
                  </a:cubicBezTo>
                  <a:lnTo>
                    <a:pt x="1477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7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4" name="Google Shape;14128;p27">
            <a:extLst>
              <a:ext uri="{FF2B5EF4-FFF2-40B4-BE49-F238E27FC236}">
                <a16:creationId xmlns:a16="http://schemas.microsoft.com/office/drawing/2014/main" id="{EA163FF7-7A87-C032-8213-11C2C34341D9}"/>
              </a:ext>
            </a:extLst>
          </p:cNvPr>
          <p:cNvGrpSpPr/>
          <p:nvPr/>
        </p:nvGrpSpPr>
        <p:grpSpPr>
          <a:xfrm>
            <a:off x="11027279" y="6840682"/>
            <a:ext cx="712098" cy="710664"/>
            <a:chOff x="5168238" y="3313108"/>
            <a:chExt cx="297725" cy="297125"/>
          </a:xfrm>
        </p:grpSpPr>
        <p:sp>
          <p:nvSpPr>
            <p:cNvPr id="285" name="Google Shape;14129;p27">
              <a:extLst>
                <a:ext uri="{FF2B5EF4-FFF2-40B4-BE49-F238E27FC236}">
                  <a16:creationId xmlns:a16="http://schemas.microsoft.com/office/drawing/2014/main" id="{F5A86B65-99AE-5F9A-38C3-0735C2BA33AB}"/>
                </a:ext>
              </a:extLst>
            </p:cNvPr>
            <p:cNvSpPr/>
            <p:nvPr/>
          </p:nvSpPr>
          <p:spPr>
            <a:xfrm>
              <a:off x="5374238" y="3513858"/>
              <a:ext cx="28600" cy="41000"/>
            </a:xfrm>
            <a:custGeom>
              <a:avLst/>
              <a:gdLst/>
              <a:ahLst/>
              <a:cxnLst/>
              <a:rect l="l" t="t" r="r" b="b"/>
              <a:pathLst>
                <a:path w="1144" h="1640" extrusionOk="0">
                  <a:moveTo>
                    <a:pt x="644" y="639"/>
                  </a:moveTo>
                  <a:lnTo>
                    <a:pt x="644" y="925"/>
                  </a:lnTo>
                  <a:lnTo>
                    <a:pt x="453" y="925"/>
                  </a:lnTo>
                  <a:cubicBezTo>
                    <a:pt x="525" y="806"/>
                    <a:pt x="572" y="734"/>
                    <a:pt x="644" y="639"/>
                  </a:cubicBezTo>
                  <a:close/>
                  <a:moveTo>
                    <a:pt x="727" y="1"/>
                  </a:moveTo>
                  <a:cubicBezTo>
                    <a:pt x="654" y="1"/>
                    <a:pt x="583" y="40"/>
                    <a:pt x="549" y="91"/>
                  </a:cubicBezTo>
                  <a:cubicBezTo>
                    <a:pt x="477" y="187"/>
                    <a:pt x="167" y="782"/>
                    <a:pt x="48" y="973"/>
                  </a:cubicBezTo>
                  <a:cubicBezTo>
                    <a:pt x="1" y="996"/>
                    <a:pt x="1" y="1044"/>
                    <a:pt x="1" y="1068"/>
                  </a:cubicBezTo>
                  <a:cubicBezTo>
                    <a:pt x="48" y="1235"/>
                    <a:pt x="96" y="1258"/>
                    <a:pt x="191" y="1258"/>
                  </a:cubicBezTo>
                  <a:lnTo>
                    <a:pt x="644" y="1258"/>
                  </a:lnTo>
                  <a:lnTo>
                    <a:pt x="644" y="1473"/>
                  </a:lnTo>
                  <a:cubicBezTo>
                    <a:pt x="644" y="1568"/>
                    <a:pt x="715" y="1639"/>
                    <a:pt x="810" y="1639"/>
                  </a:cubicBezTo>
                  <a:cubicBezTo>
                    <a:pt x="906" y="1639"/>
                    <a:pt x="1001" y="1568"/>
                    <a:pt x="1001" y="1473"/>
                  </a:cubicBezTo>
                  <a:lnTo>
                    <a:pt x="1001" y="1258"/>
                  </a:lnTo>
                  <a:cubicBezTo>
                    <a:pt x="1072" y="1258"/>
                    <a:pt x="1144" y="1163"/>
                    <a:pt x="1144" y="1092"/>
                  </a:cubicBezTo>
                  <a:cubicBezTo>
                    <a:pt x="1144" y="996"/>
                    <a:pt x="1072" y="901"/>
                    <a:pt x="1001" y="901"/>
                  </a:cubicBezTo>
                  <a:lnTo>
                    <a:pt x="1001" y="258"/>
                  </a:lnTo>
                  <a:cubicBezTo>
                    <a:pt x="1001" y="139"/>
                    <a:pt x="906" y="44"/>
                    <a:pt x="810" y="20"/>
                  </a:cubicBezTo>
                  <a:cubicBezTo>
                    <a:pt x="784" y="7"/>
                    <a:pt x="755" y="1"/>
                    <a:pt x="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6" name="Google Shape;14130;p27">
              <a:extLst>
                <a:ext uri="{FF2B5EF4-FFF2-40B4-BE49-F238E27FC236}">
                  <a16:creationId xmlns:a16="http://schemas.microsoft.com/office/drawing/2014/main" id="{A1FE85BB-1B05-F5D6-94F3-36792B9ACA42}"/>
                </a:ext>
              </a:extLst>
            </p:cNvPr>
            <p:cNvSpPr/>
            <p:nvPr/>
          </p:nvSpPr>
          <p:spPr>
            <a:xfrm>
              <a:off x="5374238" y="3367883"/>
              <a:ext cx="26825" cy="42300"/>
            </a:xfrm>
            <a:custGeom>
              <a:avLst/>
              <a:gdLst/>
              <a:ahLst/>
              <a:cxnLst/>
              <a:rect l="l" t="t" r="r" b="b"/>
              <a:pathLst>
                <a:path w="1073" h="1692" extrusionOk="0">
                  <a:moveTo>
                    <a:pt x="501" y="1"/>
                  </a:moveTo>
                  <a:cubicBezTo>
                    <a:pt x="263" y="1"/>
                    <a:pt x="72" y="167"/>
                    <a:pt x="25" y="406"/>
                  </a:cubicBezTo>
                  <a:cubicBezTo>
                    <a:pt x="1" y="501"/>
                    <a:pt x="72" y="572"/>
                    <a:pt x="120" y="596"/>
                  </a:cubicBezTo>
                  <a:cubicBezTo>
                    <a:pt x="141" y="607"/>
                    <a:pt x="164" y="611"/>
                    <a:pt x="187" y="611"/>
                  </a:cubicBezTo>
                  <a:cubicBezTo>
                    <a:pt x="264" y="611"/>
                    <a:pt x="340" y="556"/>
                    <a:pt x="358" y="501"/>
                  </a:cubicBezTo>
                  <a:cubicBezTo>
                    <a:pt x="358" y="429"/>
                    <a:pt x="453" y="382"/>
                    <a:pt x="501" y="382"/>
                  </a:cubicBezTo>
                  <a:cubicBezTo>
                    <a:pt x="596" y="382"/>
                    <a:pt x="668" y="429"/>
                    <a:pt x="668" y="525"/>
                  </a:cubicBezTo>
                  <a:lnTo>
                    <a:pt x="668" y="548"/>
                  </a:lnTo>
                  <a:cubicBezTo>
                    <a:pt x="668" y="572"/>
                    <a:pt x="620" y="667"/>
                    <a:pt x="549" y="763"/>
                  </a:cubicBezTo>
                  <a:cubicBezTo>
                    <a:pt x="334" y="1049"/>
                    <a:pt x="215" y="1215"/>
                    <a:pt x="144" y="1287"/>
                  </a:cubicBezTo>
                  <a:cubicBezTo>
                    <a:pt x="72" y="1406"/>
                    <a:pt x="25" y="1477"/>
                    <a:pt x="72" y="1572"/>
                  </a:cubicBezTo>
                  <a:cubicBezTo>
                    <a:pt x="96" y="1620"/>
                    <a:pt x="120" y="1644"/>
                    <a:pt x="191" y="1692"/>
                  </a:cubicBezTo>
                  <a:lnTo>
                    <a:pt x="906" y="1692"/>
                  </a:lnTo>
                  <a:cubicBezTo>
                    <a:pt x="977" y="1692"/>
                    <a:pt x="1072" y="1596"/>
                    <a:pt x="1072" y="1501"/>
                  </a:cubicBezTo>
                  <a:cubicBezTo>
                    <a:pt x="1072" y="1453"/>
                    <a:pt x="1025" y="1358"/>
                    <a:pt x="930" y="1358"/>
                  </a:cubicBezTo>
                  <a:lnTo>
                    <a:pt x="596" y="1358"/>
                  </a:lnTo>
                  <a:cubicBezTo>
                    <a:pt x="668" y="1263"/>
                    <a:pt x="739" y="1144"/>
                    <a:pt x="858" y="977"/>
                  </a:cubicBezTo>
                  <a:cubicBezTo>
                    <a:pt x="953" y="858"/>
                    <a:pt x="1025" y="739"/>
                    <a:pt x="1025" y="644"/>
                  </a:cubicBezTo>
                  <a:lnTo>
                    <a:pt x="1025" y="596"/>
                  </a:lnTo>
                  <a:lnTo>
                    <a:pt x="1025" y="548"/>
                  </a:lnTo>
                  <a:lnTo>
                    <a:pt x="1025" y="525"/>
                  </a:lnTo>
                  <a:cubicBezTo>
                    <a:pt x="1025" y="263"/>
                    <a:pt x="810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7" name="Google Shape;14131;p27">
              <a:extLst>
                <a:ext uri="{FF2B5EF4-FFF2-40B4-BE49-F238E27FC236}">
                  <a16:creationId xmlns:a16="http://schemas.microsoft.com/office/drawing/2014/main" id="{CACFBFB2-8640-49F2-BF3D-1FE05D81779C}"/>
                </a:ext>
              </a:extLst>
            </p:cNvPr>
            <p:cNvSpPr/>
            <p:nvPr/>
          </p:nvSpPr>
          <p:spPr>
            <a:xfrm>
              <a:off x="5234338" y="3369683"/>
              <a:ext cx="17275" cy="40775"/>
            </a:xfrm>
            <a:custGeom>
              <a:avLst/>
              <a:gdLst/>
              <a:ahLst/>
              <a:cxnLst/>
              <a:rect l="l" t="t" r="r" b="b"/>
              <a:pathLst>
                <a:path w="691" h="1631" extrusionOk="0">
                  <a:moveTo>
                    <a:pt x="215" y="0"/>
                  </a:moveTo>
                  <a:cubicBezTo>
                    <a:pt x="191" y="0"/>
                    <a:pt x="167" y="0"/>
                    <a:pt x="119" y="24"/>
                  </a:cubicBezTo>
                  <a:cubicBezTo>
                    <a:pt x="0" y="191"/>
                    <a:pt x="96" y="334"/>
                    <a:pt x="239" y="334"/>
                  </a:cubicBezTo>
                  <a:lnTo>
                    <a:pt x="334" y="334"/>
                  </a:lnTo>
                  <a:lnTo>
                    <a:pt x="334" y="1500"/>
                  </a:lnTo>
                  <a:cubicBezTo>
                    <a:pt x="334" y="1524"/>
                    <a:pt x="334" y="1548"/>
                    <a:pt x="358" y="1572"/>
                  </a:cubicBezTo>
                  <a:cubicBezTo>
                    <a:pt x="415" y="1613"/>
                    <a:pt x="472" y="1631"/>
                    <a:pt x="522" y="1631"/>
                  </a:cubicBezTo>
                  <a:cubicBezTo>
                    <a:pt x="619" y="1631"/>
                    <a:pt x="691" y="1563"/>
                    <a:pt x="691" y="1453"/>
                  </a:cubicBezTo>
                  <a:lnTo>
                    <a:pt x="691" y="95"/>
                  </a:lnTo>
                  <a:cubicBezTo>
                    <a:pt x="691" y="72"/>
                    <a:pt x="667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8" name="Google Shape;14132;p27">
              <a:extLst>
                <a:ext uri="{FF2B5EF4-FFF2-40B4-BE49-F238E27FC236}">
                  <a16:creationId xmlns:a16="http://schemas.microsoft.com/office/drawing/2014/main" id="{873AC9AC-52DE-2E03-45A9-92B8752E940E}"/>
                </a:ext>
              </a:extLst>
            </p:cNvPr>
            <p:cNvSpPr/>
            <p:nvPr/>
          </p:nvSpPr>
          <p:spPr>
            <a:xfrm>
              <a:off x="5231363" y="3512558"/>
              <a:ext cx="25625" cy="41700"/>
            </a:xfrm>
            <a:custGeom>
              <a:avLst/>
              <a:gdLst/>
              <a:ahLst/>
              <a:cxnLst/>
              <a:rect l="l" t="t" r="r" b="b"/>
              <a:pathLst>
                <a:path w="1025" h="1668" extrusionOk="0">
                  <a:moveTo>
                    <a:pt x="500" y="1"/>
                  </a:moveTo>
                  <a:cubicBezTo>
                    <a:pt x="286" y="1"/>
                    <a:pt x="72" y="167"/>
                    <a:pt x="24" y="405"/>
                  </a:cubicBezTo>
                  <a:cubicBezTo>
                    <a:pt x="0" y="501"/>
                    <a:pt x="72" y="596"/>
                    <a:pt x="191" y="620"/>
                  </a:cubicBezTo>
                  <a:cubicBezTo>
                    <a:pt x="203" y="624"/>
                    <a:pt x="215" y="626"/>
                    <a:pt x="228" y="626"/>
                  </a:cubicBezTo>
                  <a:cubicBezTo>
                    <a:pt x="293" y="626"/>
                    <a:pt x="365" y="576"/>
                    <a:pt x="405" y="477"/>
                  </a:cubicBezTo>
                  <a:cubicBezTo>
                    <a:pt x="405" y="405"/>
                    <a:pt x="477" y="358"/>
                    <a:pt x="548" y="358"/>
                  </a:cubicBezTo>
                  <a:cubicBezTo>
                    <a:pt x="619" y="358"/>
                    <a:pt x="691" y="405"/>
                    <a:pt x="691" y="501"/>
                  </a:cubicBezTo>
                  <a:cubicBezTo>
                    <a:pt x="691" y="596"/>
                    <a:pt x="619" y="644"/>
                    <a:pt x="548" y="644"/>
                  </a:cubicBezTo>
                  <a:cubicBezTo>
                    <a:pt x="453" y="644"/>
                    <a:pt x="358" y="739"/>
                    <a:pt x="358" y="834"/>
                  </a:cubicBezTo>
                  <a:cubicBezTo>
                    <a:pt x="358" y="929"/>
                    <a:pt x="453" y="1025"/>
                    <a:pt x="548" y="1025"/>
                  </a:cubicBezTo>
                  <a:cubicBezTo>
                    <a:pt x="619" y="1025"/>
                    <a:pt x="691" y="1072"/>
                    <a:pt x="691" y="1167"/>
                  </a:cubicBezTo>
                  <a:cubicBezTo>
                    <a:pt x="667" y="1287"/>
                    <a:pt x="596" y="1334"/>
                    <a:pt x="500" y="1334"/>
                  </a:cubicBezTo>
                  <a:cubicBezTo>
                    <a:pt x="429" y="1334"/>
                    <a:pt x="358" y="1287"/>
                    <a:pt x="358" y="1215"/>
                  </a:cubicBezTo>
                  <a:lnTo>
                    <a:pt x="358" y="1191"/>
                  </a:lnTo>
                  <a:cubicBezTo>
                    <a:pt x="358" y="1096"/>
                    <a:pt x="286" y="1025"/>
                    <a:pt x="191" y="1025"/>
                  </a:cubicBezTo>
                  <a:cubicBezTo>
                    <a:pt x="96" y="1025"/>
                    <a:pt x="0" y="1096"/>
                    <a:pt x="0" y="1191"/>
                  </a:cubicBezTo>
                  <a:lnTo>
                    <a:pt x="0" y="1263"/>
                  </a:lnTo>
                  <a:cubicBezTo>
                    <a:pt x="24" y="1501"/>
                    <a:pt x="238" y="1668"/>
                    <a:pt x="500" y="1668"/>
                  </a:cubicBezTo>
                  <a:cubicBezTo>
                    <a:pt x="786" y="1668"/>
                    <a:pt x="1024" y="1429"/>
                    <a:pt x="1024" y="1167"/>
                  </a:cubicBezTo>
                  <a:cubicBezTo>
                    <a:pt x="1024" y="1048"/>
                    <a:pt x="953" y="929"/>
                    <a:pt x="905" y="834"/>
                  </a:cubicBezTo>
                  <a:cubicBezTo>
                    <a:pt x="1001" y="739"/>
                    <a:pt x="1024" y="620"/>
                    <a:pt x="1024" y="501"/>
                  </a:cubicBezTo>
                  <a:cubicBezTo>
                    <a:pt x="1024" y="239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9" name="Google Shape;14133;p27">
              <a:extLst>
                <a:ext uri="{FF2B5EF4-FFF2-40B4-BE49-F238E27FC236}">
                  <a16:creationId xmlns:a16="http://schemas.microsoft.com/office/drawing/2014/main" id="{09016E17-7F3A-7A7A-6957-14BA6CB2AB8E}"/>
                </a:ext>
              </a:extLst>
            </p:cNvPr>
            <p:cNvSpPr/>
            <p:nvPr/>
          </p:nvSpPr>
          <p:spPr>
            <a:xfrm>
              <a:off x="5168238" y="331310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3073" y="358"/>
                  </a:moveTo>
                  <a:cubicBezTo>
                    <a:pt x="4526" y="358"/>
                    <a:pt x="5716" y="1525"/>
                    <a:pt x="5788" y="2978"/>
                  </a:cubicBezTo>
                  <a:lnTo>
                    <a:pt x="5312" y="3311"/>
                  </a:lnTo>
                  <a:lnTo>
                    <a:pt x="4859" y="2978"/>
                  </a:lnTo>
                  <a:cubicBezTo>
                    <a:pt x="4788" y="2025"/>
                    <a:pt x="4026" y="1287"/>
                    <a:pt x="3073" y="1287"/>
                  </a:cubicBezTo>
                  <a:cubicBezTo>
                    <a:pt x="2216" y="1287"/>
                    <a:pt x="1454" y="1906"/>
                    <a:pt x="1311" y="2739"/>
                  </a:cubicBezTo>
                  <a:lnTo>
                    <a:pt x="1025" y="2501"/>
                  </a:lnTo>
                  <a:cubicBezTo>
                    <a:pt x="977" y="2454"/>
                    <a:pt x="918" y="2430"/>
                    <a:pt x="852" y="2430"/>
                  </a:cubicBezTo>
                  <a:cubicBezTo>
                    <a:pt x="787" y="2430"/>
                    <a:pt x="715" y="2454"/>
                    <a:pt x="644" y="2501"/>
                  </a:cubicBezTo>
                  <a:lnTo>
                    <a:pt x="382" y="2716"/>
                  </a:lnTo>
                  <a:cubicBezTo>
                    <a:pt x="573" y="1406"/>
                    <a:pt x="1692" y="358"/>
                    <a:pt x="3073" y="358"/>
                  </a:cubicBezTo>
                  <a:close/>
                  <a:moveTo>
                    <a:pt x="8836" y="358"/>
                  </a:moveTo>
                  <a:cubicBezTo>
                    <a:pt x="10289" y="358"/>
                    <a:pt x="11480" y="1525"/>
                    <a:pt x="11551" y="2978"/>
                  </a:cubicBezTo>
                  <a:lnTo>
                    <a:pt x="11075" y="3311"/>
                  </a:lnTo>
                  <a:lnTo>
                    <a:pt x="10622" y="2978"/>
                  </a:lnTo>
                  <a:cubicBezTo>
                    <a:pt x="10575" y="2025"/>
                    <a:pt x="9789" y="1287"/>
                    <a:pt x="8836" y="1287"/>
                  </a:cubicBezTo>
                  <a:cubicBezTo>
                    <a:pt x="7979" y="1287"/>
                    <a:pt x="7241" y="1906"/>
                    <a:pt x="7098" y="2739"/>
                  </a:cubicBezTo>
                  <a:lnTo>
                    <a:pt x="6788" y="2501"/>
                  </a:lnTo>
                  <a:cubicBezTo>
                    <a:pt x="6740" y="2454"/>
                    <a:pt x="6681" y="2430"/>
                    <a:pt x="6618" y="2430"/>
                  </a:cubicBezTo>
                  <a:cubicBezTo>
                    <a:pt x="6556" y="2430"/>
                    <a:pt x="6490" y="2454"/>
                    <a:pt x="6431" y="2501"/>
                  </a:cubicBezTo>
                  <a:lnTo>
                    <a:pt x="6169" y="2716"/>
                  </a:lnTo>
                  <a:cubicBezTo>
                    <a:pt x="6336" y="1406"/>
                    <a:pt x="7479" y="358"/>
                    <a:pt x="8836" y="358"/>
                  </a:cubicBezTo>
                  <a:close/>
                  <a:moveTo>
                    <a:pt x="3073" y="1596"/>
                  </a:moveTo>
                  <a:cubicBezTo>
                    <a:pt x="3859" y="1596"/>
                    <a:pt x="4526" y="2263"/>
                    <a:pt x="4526" y="3073"/>
                  </a:cubicBezTo>
                  <a:cubicBezTo>
                    <a:pt x="4526" y="3883"/>
                    <a:pt x="3859" y="4526"/>
                    <a:pt x="3073" y="4526"/>
                  </a:cubicBezTo>
                  <a:cubicBezTo>
                    <a:pt x="2359" y="4526"/>
                    <a:pt x="1763" y="3978"/>
                    <a:pt x="1644" y="3311"/>
                  </a:cubicBezTo>
                  <a:cubicBezTo>
                    <a:pt x="1644" y="3240"/>
                    <a:pt x="1620" y="3144"/>
                    <a:pt x="1620" y="3073"/>
                  </a:cubicBezTo>
                  <a:cubicBezTo>
                    <a:pt x="1620" y="2263"/>
                    <a:pt x="2263" y="1596"/>
                    <a:pt x="3073" y="1596"/>
                  </a:cubicBezTo>
                  <a:close/>
                  <a:moveTo>
                    <a:pt x="8836" y="1620"/>
                  </a:moveTo>
                  <a:cubicBezTo>
                    <a:pt x="9646" y="1620"/>
                    <a:pt x="10289" y="2263"/>
                    <a:pt x="10289" y="3073"/>
                  </a:cubicBezTo>
                  <a:cubicBezTo>
                    <a:pt x="10289" y="3883"/>
                    <a:pt x="9646" y="4526"/>
                    <a:pt x="8836" y="4526"/>
                  </a:cubicBezTo>
                  <a:cubicBezTo>
                    <a:pt x="8550" y="4526"/>
                    <a:pt x="8241" y="4430"/>
                    <a:pt x="8003" y="4264"/>
                  </a:cubicBezTo>
                  <a:cubicBezTo>
                    <a:pt x="7622" y="4002"/>
                    <a:pt x="7383" y="3549"/>
                    <a:pt x="7383" y="3073"/>
                  </a:cubicBezTo>
                  <a:cubicBezTo>
                    <a:pt x="7383" y="2263"/>
                    <a:pt x="8050" y="1620"/>
                    <a:pt x="8836" y="1620"/>
                  </a:cubicBezTo>
                  <a:close/>
                  <a:moveTo>
                    <a:pt x="858" y="2835"/>
                  </a:moveTo>
                  <a:lnTo>
                    <a:pt x="1311" y="3168"/>
                  </a:lnTo>
                  <a:lnTo>
                    <a:pt x="1311" y="3240"/>
                  </a:lnTo>
                  <a:cubicBezTo>
                    <a:pt x="1335" y="3454"/>
                    <a:pt x="1406" y="3692"/>
                    <a:pt x="1501" y="3883"/>
                  </a:cubicBezTo>
                  <a:cubicBezTo>
                    <a:pt x="1573" y="4025"/>
                    <a:pt x="1668" y="4168"/>
                    <a:pt x="1787" y="4287"/>
                  </a:cubicBezTo>
                  <a:cubicBezTo>
                    <a:pt x="2049" y="4597"/>
                    <a:pt x="2406" y="4764"/>
                    <a:pt x="2811" y="4835"/>
                  </a:cubicBezTo>
                  <a:cubicBezTo>
                    <a:pt x="2883" y="4859"/>
                    <a:pt x="3002" y="4859"/>
                    <a:pt x="3097" y="4859"/>
                  </a:cubicBezTo>
                  <a:cubicBezTo>
                    <a:pt x="3954" y="4859"/>
                    <a:pt x="4716" y="4240"/>
                    <a:pt x="4859" y="3406"/>
                  </a:cubicBezTo>
                  <a:lnTo>
                    <a:pt x="5145" y="3644"/>
                  </a:lnTo>
                  <a:cubicBezTo>
                    <a:pt x="5216" y="3668"/>
                    <a:pt x="5264" y="3692"/>
                    <a:pt x="5335" y="3692"/>
                  </a:cubicBezTo>
                  <a:cubicBezTo>
                    <a:pt x="5383" y="3692"/>
                    <a:pt x="5454" y="3668"/>
                    <a:pt x="5502" y="3644"/>
                  </a:cubicBezTo>
                  <a:lnTo>
                    <a:pt x="5788" y="3430"/>
                  </a:lnTo>
                  <a:lnTo>
                    <a:pt x="5788" y="3430"/>
                  </a:lnTo>
                  <a:cubicBezTo>
                    <a:pt x="5597" y="4740"/>
                    <a:pt x="4478" y="5788"/>
                    <a:pt x="3097" y="5788"/>
                  </a:cubicBezTo>
                  <a:cubicBezTo>
                    <a:pt x="2859" y="5788"/>
                    <a:pt x="2644" y="5740"/>
                    <a:pt x="2406" y="5692"/>
                  </a:cubicBezTo>
                  <a:cubicBezTo>
                    <a:pt x="2025" y="5597"/>
                    <a:pt x="1692" y="5430"/>
                    <a:pt x="1406" y="5192"/>
                  </a:cubicBezTo>
                  <a:cubicBezTo>
                    <a:pt x="1096" y="4954"/>
                    <a:pt x="858" y="4645"/>
                    <a:pt x="692" y="4311"/>
                  </a:cubicBezTo>
                  <a:cubicBezTo>
                    <a:pt x="501" y="3954"/>
                    <a:pt x="382" y="3573"/>
                    <a:pt x="382" y="3168"/>
                  </a:cubicBezTo>
                  <a:lnTo>
                    <a:pt x="858" y="2835"/>
                  </a:lnTo>
                  <a:close/>
                  <a:moveTo>
                    <a:pt x="5955" y="4073"/>
                  </a:moveTo>
                  <a:cubicBezTo>
                    <a:pt x="6264" y="4978"/>
                    <a:pt x="6979" y="5669"/>
                    <a:pt x="7860" y="5954"/>
                  </a:cubicBezTo>
                  <a:cubicBezTo>
                    <a:pt x="6979" y="6264"/>
                    <a:pt x="6264" y="6955"/>
                    <a:pt x="5955" y="7836"/>
                  </a:cubicBezTo>
                  <a:cubicBezTo>
                    <a:pt x="5669" y="6978"/>
                    <a:pt x="4954" y="6264"/>
                    <a:pt x="4049" y="5954"/>
                  </a:cubicBezTo>
                  <a:cubicBezTo>
                    <a:pt x="4954" y="5669"/>
                    <a:pt x="5669" y="4954"/>
                    <a:pt x="5955" y="4073"/>
                  </a:cubicBezTo>
                  <a:close/>
                  <a:moveTo>
                    <a:pt x="8836" y="6169"/>
                  </a:moveTo>
                  <a:cubicBezTo>
                    <a:pt x="10289" y="6169"/>
                    <a:pt x="11480" y="7312"/>
                    <a:pt x="11551" y="8788"/>
                  </a:cubicBezTo>
                  <a:lnTo>
                    <a:pt x="11075" y="9122"/>
                  </a:lnTo>
                  <a:lnTo>
                    <a:pt x="10622" y="8788"/>
                  </a:lnTo>
                  <a:cubicBezTo>
                    <a:pt x="10575" y="7836"/>
                    <a:pt x="9789" y="7097"/>
                    <a:pt x="8836" y="7097"/>
                  </a:cubicBezTo>
                  <a:cubicBezTo>
                    <a:pt x="7979" y="7097"/>
                    <a:pt x="7241" y="7717"/>
                    <a:pt x="7098" y="8550"/>
                  </a:cubicBezTo>
                  <a:lnTo>
                    <a:pt x="6788" y="8312"/>
                  </a:lnTo>
                  <a:cubicBezTo>
                    <a:pt x="6740" y="8264"/>
                    <a:pt x="6681" y="8241"/>
                    <a:pt x="6618" y="8241"/>
                  </a:cubicBezTo>
                  <a:cubicBezTo>
                    <a:pt x="6556" y="8241"/>
                    <a:pt x="6490" y="8264"/>
                    <a:pt x="6431" y="8312"/>
                  </a:cubicBezTo>
                  <a:lnTo>
                    <a:pt x="6169" y="8503"/>
                  </a:lnTo>
                  <a:cubicBezTo>
                    <a:pt x="6336" y="7217"/>
                    <a:pt x="7479" y="6169"/>
                    <a:pt x="8836" y="6169"/>
                  </a:cubicBezTo>
                  <a:close/>
                  <a:moveTo>
                    <a:pt x="8884" y="7383"/>
                  </a:moveTo>
                  <a:cubicBezTo>
                    <a:pt x="9670" y="7383"/>
                    <a:pt x="10336" y="8050"/>
                    <a:pt x="10336" y="8836"/>
                  </a:cubicBezTo>
                  <a:cubicBezTo>
                    <a:pt x="10336" y="9646"/>
                    <a:pt x="9670" y="10312"/>
                    <a:pt x="8884" y="10312"/>
                  </a:cubicBezTo>
                  <a:cubicBezTo>
                    <a:pt x="8050" y="10312"/>
                    <a:pt x="7407" y="9646"/>
                    <a:pt x="7407" y="8836"/>
                  </a:cubicBezTo>
                  <a:cubicBezTo>
                    <a:pt x="7407" y="8050"/>
                    <a:pt x="8074" y="7383"/>
                    <a:pt x="8884" y="7383"/>
                  </a:cubicBezTo>
                  <a:close/>
                  <a:moveTo>
                    <a:pt x="3097" y="6169"/>
                  </a:moveTo>
                  <a:cubicBezTo>
                    <a:pt x="4550" y="6169"/>
                    <a:pt x="5740" y="7312"/>
                    <a:pt x="5812" y="8788"/>
                  </a:cubicBezTo>
                  <a:lnTo>
                    <a:pt x="5335" y="9122"/>
                  </a:lnTo>
                  <a:lnTo>
                    <a:pt x="4883" y="8788"/>
                  </a:lnTo>
                  <a:cubicBezTo>
                    <a:pt x="4811" y="7836"/>
                    <a:pt x="4049" y="7097"/>
                    <a:pt x="3097" y="7097"/>
                  </a:cubicBezTo>
                  <a:cubicBezTo>
                    <a:pt x="2883" y="7097"/>
                    <a:pt x="2692" y="7121"/>
                    <a:pt x="2478" y="7217"/>
                  </a:cubicBezTo>
                  <a:cubicBezTo>
                    <a:pt x="2382" y="7240"/>
                    <a:pt x="2335" y="7312"/>
                    <a:pt x="2382" y="7407"/>
                  </a:cubicBezTo>
                  <a:cubicBezTo>
                    <a:pt x="2400" y="7477"/>
                    <a:pt x="2456" y="7521"/>
                    <a:pt x="2522" y="7521"/>
                  </a:cubicBezTo>
                  <a:cubicBezTo>
                    <a:pt x="2546" y="7521"/>
                    <a:pt x="2571" y="7515"/>
                    <a:pt x="2597" y="7502"/>
                  </a:cubicBezTo>
                  <a:cubicBezTo>
                    <a:pt x="2740" y="7455"/>
                    <a:pt x="2930" y="7407"/>
                    <a:pt x="3097" y="7407"/>
                  </a:cubicBezTo>
                  <a:cubicBezTo>
                    <a:pt x="3907" y="7407"/>
                    <a:pt x="4550" y="8074"/>
                    <a:pt x="4550" y="8860"/>
                  </a:cubicBezTo>
                  <a:cubicBezTo>
                    <a:pt x="4550" y="9669"/>
                    <a:pt x="3907" y="10336"/>
                    <a:pt x="3097" y="10336"/>
                  </a:cubicBezTo>
                  <a:cubicBezTo>
                    <a:pt x="2287" y="10336"/>
                    <a:pt x="1644" y="9669"/>
                    <a:pt x="1644" y="8860"/>
                  </a:cubicBezTo>
                  <a:cubicBezTo>
                    <a:pt x="1644" y="8503"/>
                    <a:pt x="1787" y="8145"/>
                    <a:pt x="2025" y="7883"/>
                  </a:cubicBezTo>
                  <a:cubicBezTo>
                    <a:pt x="2097" y="7836"/>
                    <a:pt x="2097" y="7717"/>
                    <a:pt x="2025" y="7645"/>
                  </a:cubicBezTo>
                  <a:cubicBezTo>
                    <a:pt x="2001" y="7621"/>
                    <a:pt x="1960" y="7609"/>
                    <a:pt x="1915" y="7609"/>
                  </a:cubicBezTo>
                  <a:cubicBezTo>
                    <a:pt x="1870" y="7609"/>
                    <a:pt x="1823" y="7621"/>
                    <a:pt x="1787" y="7645"/>
                  </a:cubicBezTo>
                  <a:cubicBezTo>
                    <a:pt x="1549" y="7883"/>
                    <a:pt x="1406" y="8217"/>
                    <a:pt x="1335" y="8550"/>
                  </a:cubicBezTo>
                  <a:lnTo>
                    <a:pt x="1049" y="8312"/>
                  </a:lnTo>
                  <a:cubicBezTo>
                    <a:pt x="1001" y="8264"/>
                    <a:pt x="942" y="8241"/>
                    <a:pt x="879" y="8241"/>
                  </a:cubicBezTo>
                  <a:cubicBezTo>
                    <a:pt x="817" y="8241"/>
                    <a:pt x="751" y="8264"/>
                    <a:pt x="692" y="8312"/>
                  </a:cubicBezTo>
                  <a:lnTo>
                    <a:pt x="430" y="8503"/>
                  </a:lnTo>
                  <a:cubicBezTo>
                    <a:pt x="596" y="7193"/>
                    <a:pt x="1739" y="6169"/>
                    <a:pt x="3097" y="6169"/>
                  </a:cubicBezTo>
                  <a:close/>
                  <a:moveTo>
                    <a:pt x="834" y="8598"/>
                  </a:moveTo>
                  <a:lnTo>
                    <a:pt x="1287" y="8931"/>
                  </a:lnTo>
                  <a:cubicBezTo>
                    <a:pt x="1335" y="9884"/>
                    <a:pt x="2120" y="10622"/>
                    <a:pt x="3073" y="10622"/>
                  </a:cubicBezTo>
                  <a:cubicBezTo>
                    <a:pt x="3930" y="10622"/>
                    <a:pt x="4669" y="10003"/>
                    <a:pt x="4811" y="9169"/>
                  </a:cubicBezTo>
                  <a:lnTo>
                    <a:pt x="5121" y="9407"/>
                  </a:lnTo>
                  <a:cubicBezTo>
                    <a:pt x="5193" y="9431"/>
                    <a:pt x="5240" y="9479"/>
                    <a:pt x="5312" y="9479"/>
                  </a:cubicBezTo>
                  <a:cubicBezTo>
                    <a:pt x="5359" y="9479"/>
                    <a:pt x="5407" y="9431"/>
                    <a:pt x="5478" y="9407"/>
                  </a:cubicBezTo>
                  <a:lnTo>
                    <a:pt x="5740" y="9193"/>
                  </a:lnTo>
                  <a:lnTo>
                    <a:pt x="5740" y="9193"/>
                  </a:lnTo>
                  <a:cubicBezTo>
                    <a:pt x="5597" y="10551"/>
                    <a:pt x="4478" y="11551"/>
                    <a:pt x="3073" y="11551"/>
                  </a:cubicBezTo>
                  <a:cubicBezTo>
                    <a:pt x="1620" y="11551"/>
                    <a:pt x="430" y="10384"/>
                    <a:pt x="358" y="8931"/>
                  </a:cubicBezTo>
                  <a:lnTo>
                    <a:pt x="834" y="8598"/>
                  </a:lnTo>
                  <a:close/>
                  <a:moveTo>
                    <a:pt x="6598" y="8598"/>
                  </a:moveTo>
                  <a:lnTo>
                    <a:pt x="7050" y="8931"/>
                  </a:lnTo>
                  <a:cubicBezTo>
                    <a:pt x="7121" y="9884"/>
                    <a:pt x="7884" y="10622"/>
                    <a:pt x="8836" y="10622"/>
                  </a:cubicBezTo>
                  <a:cubicBezTo>
                    <a:pt x="9693" y="10622"/>
                    <a:pt x="10456" y="10003"/>
                    <a:pt x="10598" y="9169"/>
                  </a:cubicBezTo>
                  <a:lnTo>
                    <a:pt x="10884" y="9407"/>
                  </a:lnTo>
                  <a:cubicBezTo>
                    <a:pt x="10956" y="9431"/>
                    <a:pt x="11003" y="9479"/>
                    <a:pt x="11075" y="9479"/>
                  </a:cubicBezTo>
                  <a:cubicBezTo>
                    <a:pt x="11146" y="9479"/>
                    <a:pt x="11194" y="9431"/>
                    <a:pt x="11265" y="9407"/>
                  </a:cubicBezTo>
                  <a:lnTo>
                    <a:pt x="11527" y="9193"/>
                  </a:lnTo>
                  <a:lnTo>
                    <a:pt x="11527" y="9193"/>
                  </a:lnTo>
                  <a:cubicBezTo>
                    <a:pt x="11337" y="10551"/>
                    <a:pt x="10217" y="11551"/>
                    <a:pt x="8836" y="11551"/>
                  </a:cubicBezTo>
                  <a:cubicBezTo>
                    <a:pt x="7383" y="11551"/>
                    <a:pt x="6193" y="10384"/>
                    <a:pt x="6121" y="8931"/>
                  </a:cubicBezTo>
                  <a:lnTo>
                    <a:pt x="6598" y="8598"/>
                  </a:ln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3192"/>
                    <a:pt x="1" y="3287"/>
                    <a:pt x="25" y="3406"/>
                  </a:cubicBezTo>
                  <a:cubicBezTo>
                    <a:pt x="72" y="3811"/>
                    <a:pt x="215" y="4240"/>
                    <a:pt x="430" y="4597"/>
                  </a:cubicBezTo>
                  <a:cubicBezTo>
                    <a:pt x="787" y="5192"/>
                    <a:pt x="1311" y="5669"/>
                    <a:pt x="1978" y="5907"/>
                  </a:cubicBezTo>
                  <a:cubicBezTo>
                    <a:pt x="2001" y="5907"/>
                    <a:pt x="2025" y="5931"/>
                    <a:pt x="2097" y="5931"/>
                  </a:cubicBezTo>
                  <a:cubicBezTo>
                    <a:pt x="906" y="6335"/>
                    <a:pt x="1" y="7478"/>
                    <a:pt x="1" y="8812"/>
                  </a:cubicBezTo>
                  <a:cubicBezTo>
                    <a:pt x="1" y="10503"/>
                    <a:pt x="1382" y="11884"/>
                    <a:pt x="3073" y="11884"/>
                  </a:cubicBezTo>
                  <a:cubicBezTo>
                    <a:pt x="4407" y="11884"/>
                    <a:pt x="5526" y="11027"/>
                    <a:pt x="5955" y="9836"/>
                  </a:cubicBezTo>
                  <a:cubicBezTo>
                    <a:pt x="6383" y="11027"/>
                    <a:pt x="7503" y="11884"/>
                    <a:pt x="8836" y="11884"/>
                  </a:cubicBezTo>
                  <a:cubicBezTo>
                    <a:pt x="10551" y="11884"/>
                    <a:pt x="11908" y="10503"/>
                    <a:pt x="11908" y="8812"/>
                  </a:cubicBezTo>
                  <a:cubicBezTo>
                    <a:pt x="11908" y="7502"/>
                    <a:pt x="11051" y="6383"/>
                    <a:pt x="9836" y="5954"/>
                  </a:cubicBezTo>
                  <a:cubicBezTo>
                    <a:pt x="10241" y="5811"/>
                    <a:pt x="10598" y="5597"/>
                    <a:pt x="10932" y="5311"/>
                  </a:cubicBezTo>
                  <a:cubicBezTo>
                    <a:pt x="10979" y="5240"/>
                    <a:pt x="10979" y="5121"/>
                    <a:pt x="10932" y="5073"/>
                  </a:cubicBezTo>
                  <a:cubicBezTo>
                    <a:pt x="10896" y="5038"/>
                    <a:pt x="10848" y="5020"/>
                    <a:pt x="10804" y="5020"/>
                  </a:cubicBezTo>
                  <a:cubicBezTo>
                    <a:pt x="10759" y="5020"/>
                    <a:pt x="10717" y="5038"/>
                    <a:pt x="10694" y="5073"/>
                  </a:cubicBezTo>
                  <a:cubicBezTo>
                    <a:pt x="10194" y="5550"/>
                    <a:pt x="9527" y="5764"/>
                    <a:pt x="8836" y="5764"/>
                  </a:cubicBezTo>
                  <a:cubicBezTo>
                    <a:pt x="7407" y="5764"/>
                    <a:pt x="6264" y="4668"/>
                    <a:pt x="6145" y="3311"/>
                  </a:cubicBezTo>
                  <a:lnTo>
                    <a:pt x="6145" y="3144"/>
                  </a:lnTo>
                  <a:lnTo>
                    <a:pt x="6621" y="2835"/>
                  </a:lnTo>
                  <a:lnTo>
                    <a:pt x="7050" y="3144"/>
                  </a:lnTo>
                  <a:lnTo>
                    <a:pt x="7050" y="3240"/>
                  </a:lnTo>
                  <a:cubicBezTo>
                    <a:pt x="7121" y="3883"/>
                    <a:pt x="7479" y="4406"/>
                    <a:pt x="8050" y="4668"/>
                  </a:cubicBezTo>
                  <a:cubicBezTo>
                    <a:pt x="8288" y="4787"/>
                    <a:pt x="8598" y="4859"/>
                    <a:pt x="8836" y="4859"/>
                  </a:cubicBezTo>
                  <a:cubicBezTo>
                    <a:pt x="9717" y="4859"/>
                    <a:pt x="10456" y="4240"/>
                    <a:pt x="10598" y="3406"/>
                  </a:cubicBezTo>
                  <a:lnTo>
                    <a:pt x="10908" y="3644"/>
                  </a:lnTo>
                  <a:cubicBezTo>
                    <a:pt x="10956" y="3668"/>
                    <a:pt x="11027" y="3692"/>
                    <a:pt x="11075" y="3692"/>
                  </a:cubicBezTo>
                  <a:cubicBezTo>
                    <a:pt x="11146" y="3692"/>
                    <a:pt x="11194" y="3668"/>
                    <a:pt x="11265" y="3644"/>
                  </a:cubicBezTo>
                  <a:lnTo>
                    <a:pt x="11527" y="3430"/>
                  </a:lnTo>
                  <a:lnTo>
                    <a:pt x="11527" y="3430"/>
                  </a:lnTo>
                  <a:cubicBezTo>
                    <a:pt x="11456" y="3787"/>
                    <a:pt x="11337" y="4144"/>
                    <a:pt x="11170" y="4478"/>
                  </a:cubicBezTo>
                  <a:cubicBezTo>
                    <a:pt x="11099" y="4549"/>
                    <a:pt x="11146" y="4645"/>
                    <a:pt x="11218" y="4716"/>
                  </a:cubicBezTo>
                  <a:cubicBezTo>
                    <a:pt x="11249" y="4732"/>
                    <a:pt x="11281" y="4740"/>
                    <a:pt x="11311" y="4740"/>
                  </a:cubicBezTo>
                  <a:cubicBezTo>
                    <a:pt x="11371" y="4740"/>
                    <a:pt x="11424" y="4708"/>
                    <a:pt x="11456" y="4645"/>
                  </a:cubicBezTo>
                  <a:cubicBezTo>
                    <a:pt x="11765" y="4168"/>
                    <a:pt x="11908" y="3644"/>
                    <a:pt x="11908" y="3073"/>
                  </a:cubicBezTo>
                  <a:cubicBezTo>
                    <a:pt x="11908" y="1382"/>
                    <a:pt x="10551" y="1"/>
                    <a:pt x="8836" y="1"/>
                  </a:cubicBezTo>
                  <a:cubicBezTo>
                    <a:pt x="7503" y="1"/>
                    <a:pt x="6383" y="858"/>
                    <a:pt x="5955" y="2049"/>
                  </a:cubicBezTo>
                  <a:cubicBezTo>
                    <a:pt x="5550" y="858"/>
                    <a:pt x="4407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90" name="Google Shape;14134;p27">
            <a:extLst>
              <a:ext uri="{FF2B5EF4-FFF2-40B4-BE49-F238E27FC236}">
                <a16:creationId xmlns:a16="http://schemas.microsoft.com/office/drawing/2014/main" id="{B46B2A31-415B-D60D-FEEB-F42E54AA319F}"/>
              </a:ext>
            </a:extLst>
          </p:cNvPr>
          <p:cNvSpPr/>
          <p:nvPr/>
        </p:nvSpPr>
        <p:spPr>
          <a:xfrm>
            <a:off x="9520535" y="6839158"/>
            <a:ext cx="732010" cy="711560"/>
          </a:xfrm>
          <a:custGeom>
            <a:avLst/>
            <a:gdLst/>
            <a:ahLst/>
            <a:cxnLst/>
            <a:rect l="l" t="t" r="r" b="b"/>
            <a:pathLst>
              <a:path w="12242" h="11900" extrusionOk="0">
                <a:moveTo>
                  <a:pt x="6073" y="382"/>
                </a:moveTo>
                <a:lnTo>
                  <a:pt x="6073" y="1668"/>
                </a:lnTo>
                <a:cubicBezTo>
                  <a:pt x="3787" y="1763"/>
                  <a:pt x="1953" y="3668"/>
                  <a:pt x="1953" y="5978"/>
                </a:cubicBezTo>
                <a:cubicBezTo>
                  <a:pt x="1953" y="6478"/>
                  <a:pt x="2025" y="7026"/>
                  <a:pt x="2215" y="7502"/>
                </a:cubicBezTo>
                <a:cubicBezTo>
                  <a:pt x="2233" y="7572"/>
                  <a:pt x="2288" y="7616"/>
                  <a:pt x="2364" y="7616"/>
                </a:cubicBezTo>
                <a:cubicBezTo>
                  <a:pt x="2391" y="7616"/>
                  <a:pt x="2422" y="7611"/>
                  <a:pt x="2453" y="7598"/>
                </a:cubicBezTo>
                <a:cubicBezTo>
                  <a:pt x="2549" y="7550"/>
                  <a:pt x="2596" y="7479"/>
                  <a:pt x="2549" y="7360"/>
                </a:cubicBezTo>
                <a:cubicBezTo>
                  <a:pt x="2382" y="6931"/>
                  <a:pt x="2311" y="6478"/>
                  <a:pt x="2311" y="6050"/>
                </a:cubicBezTo>
                <a:cubicBezTo>
                  <a:pt x="2263" y="3859"/>
                  <a:pt x="4025" y="2049"/>
                  <a:pt x="6192" y="2025"/>
                </a:cubicBezTo>
                <a:cubicBezTo>
                  <a:pt x="6207" y="2025"/>
                  <a:pt x="6222" y="2025"/>
                  <a:pt x="6236" y="2025"/>
                </a:cubicBezTo>
                <a:cubicBezTo>
                  <a:pt x="8431" y="2025"/>
                  <a:pt x="10217" y="3802"/>
                  <a:pt x="10217" y="5978"/>
                </a:cubicBezTo>
                <a:cubicBezTo>
                  <a:pt x="10217" y="8145"/>
                  <a:pt x="8431" y="9932"/>
                  <a:pt x="6264" y="9932"/>
                </a:cubicBezTo>
                <a:cubicBezTo>
                  <a:pt x="5573" y="9932"/>
                  <a:pt x="4883" y="9765"/>
                  <a:pt x="4287" y="9431"/>
                </a:cubicBezTo>
                <a:cubicBezTo>
                  <a:pt x="3739" y="9098"/>
                  <a:pt x="3215" y="8622"/>
                  <a:pt x="2858" y="8074"/>
                </a:cubicBezTo>
                <a:cubicBezTo>
                  <a:pt x="2827" y="8011"/>
                  <a:pt x="2774" y="7979"/>
                  <a:pt x="2714" y="7979"/>
                </a:cubicBezTo>
                <a:cubicBezTo>
                  <a:pt x="2684" y="7979"/>
                  <a:pt x="2652" y="7987"/>
                  <a:pt x="2620" y="8003"/>
                </a:cubicBezTo>
                <a:cubicBezTo>
                  <a:pt x="2549" y="8074"/>
                  <a:pt x="2501" y="8145"/>
                  <a:pt x="2573" y="8241"/>
                </a:cubicBezTo>
                <a:cubicBezTo>
                  <a:pt x="2954" y="8860"/>
                  <a:pt x="3501" y="9384"/>
                  <a:pt x="4120" y="9741"/>
                </a:cubicBezTo>
                <a:cubicBezTo>
                  <a:pt x="4763" y="10098"/>
                  <a:pt x="5478" y="10289"/>
                  <a:pt x="6264" y="10289"/>
                </a:cubicBezTo>
                <a:cubicBezTo>
                  <a:pt x="6788" y="10289"/>
                  <a:pt x="7335" y="10217"/>
                  <a:pt x="7812" y="10003"/>
                </a:cubicBezTo>
                <a:lnTo>
                  <a:pt x="8407" y="11122"/>
                </a:lnTo>
                <a:cubicBezTo>
                  <a:pt x="7740" y="11432"/>
                  <a:pt x="7002" y="11575"/>
                  <a:pt x="6264" y="11575"/>
                </a:cubicBezTo>
                <a:cubicBezTo>
                  <a:pt x="4763" y="11575"/>
                  <a:pt x="3382" y="10979"/>
                  <a:pt x="2311" y="9932"/>
                </a:cubicBezTo>
                <a:cubicBezTo>
                  <a:pt x="1001" y="8622"/>
                  <a:pt x="429" y="6812"/>
                  <a:pt x="763" y="4931"/>
                </a:cubicBezTo>
                <a:cubicBezTo>
                  <a:pt x="905" y="4192"/>
                  <a:pt x="1167" y="3478"/>
                  <a:pt x="1620" y="2859"/>
                </a:cubicBezTo>
                <a:cubicBezTo>
                  <a:pt x="2668" y="1335"/>
                  <a:pt x="4287" y="430"/>
                  <a:pt x="6073" y="382"/>
                </a:cubicBezTo>
                <a:close/>
                <a:moveTo>
                  <a:pt x="6311" y="1"/>
                </a:moveTo>
                <a:cubicBezTo>
                  <a:pt x="4311" y="1"/>
                  <a:pt x="2501" y="954"/>
                  <a:pt x="1334" y="2668"/>
                </a:cubicBezTo>
                <a:cubicBezTo>
                  <a:pt x="929" y="3311"/>
                  <a:pt x="620" y="4026"/>
                  <a:pt x="477" y="4764"/>
                </a:cubicBezTo>
                <a:cubicBezTo>
                  <a:pt x="1" y="7169"/>
                  <a:pt x="977" y="9551"/>
                  <a:pt x="3049" y="10932"/>
                </a:cubicBezTo>
                <a:cubicBezTo>
                  <a:pt x="3668" y="11337"/>
                  <a:pt x="4382" y="11646"/>
                  <a:pt x="5121" y="11789"/>
                </a:cubicBezTo>
                <a:cubicBezTo>
                  <a:pt x="5514" y="11863"/>
                  <a:pt x="5906" y="11899"/>
                  <a:pt x="6293" y="11899"/>
                </a:cubicBezTo>
                <a:cubicBezTo>
                  <a:pt x="7891" y="11899"/>
                  <a:pt x="9390" y="11278"/>
                  <a:pt x="10503" y="10146"/>
                </a:cubicBezTo>
                <a:cubicBezTo>
                  <a:pt x="11646" y="9027"/>
                  <a:pt x="12241" y="7526"/>
                  <a:pt x="12241" y="5955"/>
                </a:cubicBezTo>
                <a:cubicBezTo>
                  <a:pt x="12217" y="5478"/>
                  <a:pt x="12146" y="4978"/>
                  <a:pt x="12027" y="4502"/>
                </a:cubicBezTo>
                <a:cubicBezTo>
                  <a:pt x="12008" y="4428"/>
                  <a:pt x="11946" y="4368"/>
                  <a:pt x="11874" y="4368"/>
                </a:cubicBezTo>
                <a:cubicBezTo>
                  <a:pt x="11854" y="4368"/>
                  <a:pt x="11833" y="4372"/>
                  <a:pt x="11813" y="4383"/>
                </a:cubicBezTo>
                <a:cubicBezTo>
                  <a:pt x="11741" y="4407"/>
                  <a:pt x="11670" y="4502"/>
                  <a:pt x="11717" y="4573"/>
                </a:cubicBezTo>
                <a:cubicBezTo>
                  <a:pt x="11813" y="5026"/>
                  <a:pt x="11884" y="5502"/>
                  <a:pt x="11884" y="5978"/>
                </a:cubicBezTo>
                <a:cubicBezTo>
                  <a:pt x="11884" y="7479"/>
                  <a:pt x="11289" y="8860"/>
                  <a:pt x="10241" y="9932"/>
                </a:cubicBezTo>
                <a:cubicBezTo>
                  <a:pt x="9812" y="10384"/>
                  <a:pt x="9288" y="10741"/>
                  <a:pt x="8740" y="11003"/>
                </a:cubicBezTo>
                <a:lnTo>
                  <a:pt x="8145" y="9884"/>
                </a:lnTo>
                <a:cubicBezTo>
                  <a:pt x="9598" y="9193"/>
                  <a:pt x="10598" y="7717"/>
                  <a:pt x="10598" y="5978"/>
                </a:cubicBezTo>
                <a:cubicBezTo>
                  <a:pt x="10598" y="3668"/>
                  <a:pt x="8764" y="1763"/>
                  <a:pt x="6454" y="1668"/>
                </a:cubicBezTo>
                <a:lnTo>
                  <a:pt x="6454" y="382"/>
                </a:lnTo>
                <a:cubicBezTo>
                  <a:pt x="7550" y="406"/>
                  <a:pt x="8550" y="739"/>
                  <a:pt x="9431" y="1335"/>
                </a:cubicBezTo>
                <a:cubicBezTo>
                  <a:pt x="10336" y="1954"/>
                  <a:pt x="11050" y="2811"/>
                  <a:pt x="11455" y="3811"/>
                </a:cubicBezTo>
                <a:cubicBezTo>
                  <a:pt x="11492" y="3884"/>
                  <a:pt x="11570" y="3915"/>
                  <a:pt x="11636" y="3915"/>
                </a:cubicBezTo>
                <a:cubicBezTo>
                  <a:pt x="11657" y="3915"/>
                  <a:pt x="11677" y="3912"/>
                  <a:pt x="11693" y="3907"/>
                </a:cubicBezTo>
                <a:cubicBezTo>
                  <a:pt x="11789" y="3859"/>
                  <a:pt x="11813" y="3740"/>
                  <a:pt x="11789" y="3668"/>
                </a:cubicBezTo>
                <a:cubicBezTo>
                  <a:pt x="11336" y="2573"/>
                  <a:pt x="10598" y="1668"/>
                  <a:pt x="9645" y="1001"/>
                </a:cubicBezTo>
                <a:cubicBezTo>
                  <a:pt x="8669" y="334"/>
                  <a:pt x="7502" y="1"/>
                  <a:pt x="631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91" name="Google Shape;14135;p27">
            <a:extLst>
              <a:ext uri="{FF2B5EF4-FFF2-40B4-BE49-F238E27FC236}">
                <a16:creationId xmlns:a16="http://schemas.microsoft.com/office/drawing/2014/main" id="{5A6CD8A5-34B7-FD30-A9EC-943E5AB6923A}"/>
              </a:ext>
            </a:extLst>
          </p:cNvPr>
          <p:cNvGrpSpPr/>
          <p:nvPr/>
        </p:nvGrpSpPr>
        <p:grpSpPr>
          <a:xfrm>
            <a:off x="8048182" y="6842116"/>
            <a:ext cx="702112" cy="710604"/>
            <a:chOff x="4177563" y="3313708"/>
            <a:chExt cx="293550" cy="297100"/>
          </a:xfrm>
        </p:grpSpPr>
        <p:sp>
          <p:nvSpPr>
            <p:cNvPr id="292" name="Google Shape;14136;p27">
              <a:extLst>
                <a:ext uri="{FF2B5EF4-FFF2-40B4-BE49-F238E27FC236}">
                  <a16:creationId xmlns:a16="http://schemas.microsoft.com/office/drawing/2014/main" id="{E9210B9E-0D32-0D17-A8B2-0D2A53C406A6}"/>
                </a:ext>
              </a:extLst>
            </p:cNvPr>
            <p:cNvSpPr/>
            <p:nvPr/>
          </p:nvSpPr>
          <p:spPr>
            <a:xfrm>
              <a:off x="4281763" y="3352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1"/>
                  </a:moveTo>
                  <a:cubicBezTo>
                    <a:pt x="95" y="1"/>
                    <a:pt x="0" y="72"/>
                    <a:pt x="0" y="167"/>
                  </a:cubicBezTo>
                  <a:cubicBezTo>
                    <a:pt x="0" y="286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310"/>
                    <a:pt x="6621" y="215"/>
                  </a:cubicBezTo>
                  <a:cubicBezTo>
                    <a:pt x="6621" y="96"/>
                    <a:pt x="6549" y="1"/>
                    <a:pt x="6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3" name="Google Shape;14137;p27">
              <a:extLst>
                <a:ext uri="{FF2B5EF4-FFF2-40B4-BE49-F238E27FC236}">
                  <a16:creationId xmlns:a16="http://schemas.microsoft.com/office/drawing/2014/main" id="{6F6E7339-B534-125A-B5DE-CCE27806106B}"/>
                </a:ext>
              </a:extLst>
            </p:cNvPr>
            <p:cNvSpPr/>
            <p:nvPr/>
          </p:nvSpPr>
          <p:spPr>
            <a:xfrm>
              <a:off x="4281763" y="3372658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4644" y="357"/>
                  </a:lnTo>
                  <a:cubicBezTo>
                    <a:pt x="4739" y="357"/>
                    <a:pt x="4835" y="310"/>
                    <a:pt x="4835" y="215"/>
                  </a:cubicBezTo>
                  <a:cubicBezTo>
                    <a:pt x="4835" y="95"/>
                    <a:pt x="4763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4" name="Google Shape;14138;p27">
              <a:extLst>
                <a:ext uri="{FF2B5EF4-FFF2-40B4-BE49-F238E27FC236}">
                  <a16:creationId xmlns:a16="http://schemas.microsoft.com/office/drawing/2014/main" id="{F4967763-905D-1D43-0209-DEF914752A8F}"/>
                </a:ext>
              </a:extLst>
            </p:cNvPr>
            <p:cNvSpPr/>
            <p:nvPr/>
          </p:nvSpPr>
          <p:spPr>
            <a:xfrm>
              <a:off x="4281763" y="34429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286"/>
                    <a:pt x="6621" y="191"/>
                  </a:cubicBezTo>
                  <a:cubicBezTo>
                    <a:pt x="6621" y="72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5" name="Google Shape;14139;p27">
              <a:extLst>
                <a:ext uri="{FF2B5EF4-FFF2-40B4-BE49-F238E27FC236}">
                  <a16:creationId xmlns:a16="http://schemas.microsoft.com/office/drawing/2014/main" id="{F60339CF-FC73-D151-1CDF-ADA9386FEC46}"/>
                </a:ext>
              </a:extLst>
            </p:cNvPr>
            <p:cNvSpPr/>
            <p:nvPr/>
          </p:nvSpPr>
          <p:spPr>
            <a:xfrm>
              <a:off x="4281763" y="3463733"/>
              <a:ext cx="120875" cy="8975"/>
            </a:xfrm>
            <a:custGeom>
              <a:avLst/>
              <a:gdLst/>
              <a:ahLst/>
              <a:cxnLst/>
              <a:rect l="l" t="t" r="r" b="b"/>
              <a:pathLst>
                <a:path w="4835" h="359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287"/>
                    <a:pt x="4835" y="191"/>
                  </a:cubicBezTo>
                  <a:cubicBezTo>
                    <a:pt x="4835" y="72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6" name="Google Shape;14140;p27">
              <a:extLst>
                <a:ext uri="{FF2B5EF4-FFF2-40B4-BE49-F238E27FC236}">
                  <a16:creationId xmlns:a16="http://schemas.microsoft.com/office/drawing/2014/main" id="{5746B860-0B5F-7CC2-5186-BDC1EFF5A17E}"/>
                </a:ext>
              </a:extLst>
            </p:cNvPr>
            <p:cNvSpPr/>
            <p:nvPr/>
          </p:nvSpPr>
          <p:spPr>
            <a:xfrm>
              <a:off x="4238888" y="3339908"/>
              <a:ext cx="18475" cy="48275"/>
            </a:xfrm>
            <a:custGeom>
              <a:avLst/>
              <a:gdLst/>
              <a:ahLst/>
              <a:cxnLst/>
              <a:rect l="l" t="t" r="r" b="b"/>
              <a:pathLst>
                <a:path w="739" h="1931" extrusionOk="0">
                  <a:moveTo>
                    <a:pt x="239" y="0"/>
                  </a:moveTo>
                  <a:cubicBezTo>
                    <a:pt x="167" y="0"/>
                    <a:pt x="120" y="24"/>
                    <a:pt x="96" y="96"/>
                  </a:cubicBezTo>
                  <a:cubicBezTo>
                    <a:pt x="1" y="215"/>
                    <a:pt x="96" y="334"/>
                    <a:pt x="215" y="334"/>
                  </a:cubicBezTo>
                  <a:lnTo>
                    <a:pt x="382" y="334"/>
                  </a:lnTo>
                  <a:lnTo>
                    <a:pt x="382" y="1763"/>
                  </a:lnTo>
                  <a:cubicBezTo>
                    <a:pt x="382" y="1810"/>
                    <a:pt x="405" y="1882"/>
                    <a:pt x="477" y="1906"/>
                  </a:cubicBezTo>
                  <a:cubicBezTo>
                    <a:pt x="505" y="1923"/>
                    <a:pt x="535" y="1930"/>
                    <a:pt x="564" y="1930"/>
                  </a:cubicBezTo>
                  <a:cubicBezTo>
                    <a:pt x="656" y="1930"/>
                    <a:pt x="739" y="1853"/>
                    <a:pt x="739" y="1763"/>
                  </a:cubicBezTo>
                  <a:lnTo>
                    <a:pt x="739" y="143"/>
                  </a:lnTo>
                  <a:cubicBezTo>
                    <a:pt x="739" y="72"/>
                    <a:pt x="691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7" name="Google Shape;14141;p27">
              <a:extLst>
                <a:ext uri="{FF2B5EF4-FFF2-40B4-BE49-F238E27FC236}">
                  <a16:creationId xmlns:a16="http://schemas.microsoft.com/office/drawing/2014/main" id="{4A697BA6-5E10-5458-D18A-5163164F5A0B}"/>
                </a:ext>
              </a:extLst>
            </p:cNvPr>
            <p:cNvSpPr/>
            <p:nvPr/>
          </p:nvSpPr>
          <p:spPr>
            <a:xfrm>
              <a:off x="4200188" y="3338908"/>
              <a:ext cx="32175" cy="50700"/>
            </a:xfrm>
            <a:custGeom>
              <a:avLst/>
              <a:gdLst/>
              <a:ahLst/>
              <a:cxnLst/>
              <a:rect l="l" t="t" r="r" b="b"/>
              <a:pathLst>
                <a:path w="1287" h="2028" extrusionOk="0">
                  <a:moveTo>
                    <a:pt x="624" y="357"/>
                  </a:moveTo>
                  <a:cubicBezTo>
                    <a:pt x="653" y="357"/>
                    <a:pt x="684" y="362"/>
                    <a:pt x="715" y="374"/>
                  </a:cubicBezTo>
                  <a:cubicBezTo>
                    <a:pt x="834" y="398"/>
                    <a:pt x="929" y="517"/>
                    <a:pt x="929" y="660"/>
                  </a:cubicBezTo>
                  <a:lnTo>
                    <a:pt x="929" y="1422"/>
                  </a:lnTo>
                  <a:cubicBezTo>
                    <a:pt x="929" y="1541"/>
                    <a:pt x="834" y="1660"/>
                    <a:pt x="715" y="1707"/>
                  </a:cubicBezTo>
                  <a:cubicBezTo>
                    <a:pt x="684" y="1719"/>
                    <a:pt x="653" y="1724"/>
                    <a:pt x="624" y="1724"/>
                  </a:cubicBezTo>
                  <a:cubicBezTo>
                    <a:pt x="475" y="1724"/>
                    <a:pt x="358" y="1585"/>
                    <a:pt x="358" y="1445"/>
                  </a:cubicBezTo>
                  <a:lnTo>
                    <a:pt x="358" y="636"/>
                  </a:lnTo>
                  <a:cubicBezTo>
                    <a:pt x="358" y="496"/>
                    <a:pt x="475" y="357"/>
                    <a:pt x="624" y="357"/>
                  </a:cubicBezTo>
                  <a:close/>
                  <a:moveTo>
                    <a:pt x="623" y="0"/>
                  </a:moveTo>
                  <a:cubicBezTo>
                    <a:pt x="279" y="0"/>
                    <a:pt x="1" y="299"/>
                    <a:pt x="1" y="636"/>
                  </a:cubicBezTo>
                  <a:lnTo>
                    <a:pt x="1" y="1374"/>
                  </a:lnTo>
                  <a:cubicBezTo>
                    <a:pt x="1" y="1739"/>
                    <a:pt x="292" y="2027"/>
                    <a:pt x="646" y="2027"/>
                  </a:cubicBezTo>
                  <a:cubicBezTo>
                    <a:pt x="684" y="2027"/>
                    <a:pt x="723" y="2024"/>
                    <a:pt x="763" y="2017"/>
                  </a:cubicBezTo>
                  <a:cubicBezTo>
                    <a:pt x="1072" y="1946"/>
                    <a:pt x="1287" y="1684"/>
                    <a:pt x="1287" y="1374"/>
                  </a:cubicBezTo>
                  <a:lnTo>
                    <a:pt x="1287" y="636"/>
                  </a:lnTo>
                  <a:cubicBezTo>
                    <a:pt x="1287" y="350"/>
                    <a:pt x="1072" y="64"/>
                    <a:pt x="763" y="17"/>
                  </a:cubicBezTo>
                  <a:cubicBezTo>
                    <a:pt x="715" y="5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8" name="Google Shape;14142;p27">
              <a:extLst>
                <a:ext uri="{FF2B5EF4-FFF2-40B4-BE49-F238E27FC236}">
                  <a16:creationId xmlns:a16="http://schemas.microsoft.com/office/drawing/2014/main" id="{AC46D341-D42F-1290-A6A5-08F8CF3B417A}"/>
                </a:ext>
              </a:extLst>
            </p:cNvPr>
            <p:cNvSpPr/>
            <p:nvPr/>
          </p:nvSpPr>
          <p:spPr>
            <a:xfrm>
              <a:off x="4236513" y="3431583"/>
              <a:ext cx="30375" cy="47650"/>
            </a:xfrm>
            <a:custGeom>
              <a:avLst/>
              <a:gdLst/>
              <a:ahLst/>
              <a:cxnLst/>
              <a:rect l="l" t="t" r="r" b="b"/>
              <a:pathLst>
                <a:path w="1215" h="1906" extrusionOk="0">
                  <a:moveTo>
                    <a:pt x="572" y="1"/>
                  </a:moveTo>
                  <a:cubicBezTo>
                    <a:pt x="310" y="1"/>
                    <a:pt x="96" y="168"/>
                    <a:pt x="24" y="429"/>
                  </a:cubicBezTo>
                  <a:cubicBezTo>
                    <a:pt x="0" y="525"/>
                    <a:pt x="72" y="620"/>
                    <a:pt x="143" y="644"/>
                  </a:cubicBezTo>
                  <a:cubicBezTo>
                    <a:pt x="169" y="654"/>
                    <a:pt x="194" y="659"/>
                    <a:pt x="218" y="659"/>
                  </a:cubicBezTo>
                  <a:cubicBezTo>
                    <a:pt x="301" y="659"/>
                    <a:pt x="363" y="599"/>
                    <a:pt x="381" y="525"/>
                  </a:cubicBezTo>
                  <a:cubicBezTo>
                    <a:pt x="429" y="429"/>
                    <a:pt x="500" y="358"/>
                    <a:pt x="596" y="358"/>
                  </a:cubicBezTo>
                  <a:cubicBezTo>
                    <a:pt x="715" y="358"/>
                    <a:pt x="810" y="429"/>
                    <a:pt x="810" y="549"/>
                  </a:cubicBezTo>
                  <a:lnTo>
                    <a:pt x="810" y="596"/>
                  </a:lnTo>
                  <a:cubicBezTo>
                    <a:pt x="762" y="644"/>
                    <a:pt x="739" y="739"/>
                    <a:pt x="691" y="858"/>
                  </a:cubicBezTo>
                  <a:cubicBezTo>
                    <a:pt x="453" y="1192"/>
                    <a:pt x="310" y="1382"/>
                    <a:pt x="238" y="1477"/>
                  </a:cubicBezTo>
                  <a:cubicBezTo>
                    <a:pt x="143" y="1596"/>
                    <a:pt x="96" y="1668"/>
                    <a:pt x="119" y="1739"/>
                  </a:cubicBezTo>
                  <a:cubicBezTo>
                    <a:pt x="143" y="1811"/>
                    <a:pt x="191" y="1835"/>
                    <a:pt x="238" y="1858"/>
                  </a:cubicBezTo>
                  <a:cubicBezTo>
                    <a:pt x="262" y="1858"/>
                    <a:pt x="310" y="1906"/>
                    <a:pt x="572" y="1906"/>
                  </a:cubicBezTo>
                  <a:lnTo>
                    <a:pt x="1048" y="1906"/>
                  </a:lnTo>
                  <a:cubicBezTo>
                    <a:pt x="1143" y="1906"/>
                    <a:pt x="1215" y="1835"/>
                    <a:pt x="1215" y="1739"/>
                  </a:cubicBezTo>
                  <a:cubicBezTo>
                    <a:pt x="1215" y="1620"/>
                    <a:pt x="1167" y="1549"/>
                    <a:pt x="1048" y="1549"/>
                  </a:cubicBezTo>
                  <a:lnTo>
                    <a:pt x="596" y="1549"/>
                  </a:lnTo>
                  <a:cubicBezTo>
                    <a:pt x="691" y="1430"/>
                    <a:pt x="810" y="1287"/>
                    <a:pt x="953" y="1072"/>
                  </a:cubicBezTo>
                  <a:cubicBezTo>
                    <a:pt x="977" y="930"/>
                    <a:pt x="1072" y="763"/>
                    <a:pt x="1096" y="644"/>
                  </a:cubicBezTo>
                  <a:cubicBezTo>
                    <a:pt x="1143" y="572"/>
                    <a:pt x="1096" y="453"/>
                    <a:pt x="1072" y="358"/>
                  </a:cubicBezTo>
                  <a:cubicBezTo>
                    <a:pt x="1048" y="287"/>
                    <a:pt x="1024" y="239"/>
                    <a:pt x="953" y="168"/>
                  </a:cubicBezTo>
                  <a:cubicBezTo>
                    <a:pt x="858" y="48"/>
                    <a:pt x="715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9" name="Google Shape;14143;p27">
              <a:extLst>
                <a:ext uri="{FF2B5EF4-FFF2-40B4-BE49-F238E27FC236}">
                  <a16:creationId xmlns:a16="http://schemas.microsoft.com/office/drawing/2014/main" id="{D8CC0D6A-6189-9D3C-4943-F45F6722D201}"/>
                </a:ext>
              </a:extLst>
            </p:cNvPr>
            <p:cNvSpPr/>
            <p:nvPr/>
          </p:nvSpPr>
          <p:spPr>
            <a:xfrm>
              <a:off x="4200188" y="3431008"/>
              <a:ext cx="30400" cy="47675"/>
            </a:xfrm>
            <a:custGeom>
              <a:avLst/>
              <a:gdLst/>
              <a:ahLst/>
              <a:cxnLst/>
              <a:rect l="l" t="t" r="r" b="b"/>
              <a:pathLst>
                <a:path w="1216" h="1907" extrusionOk="0">
                  <a:moveTo>
                    <a:pt x="596" y="357"/>
                  </a:moveTo>
                  <a:cubicBezTo>
                    <a:pt x="739" y="357"/>
                    <a:pt x="858" y="476"/>
                    <a:pt x="858" y="619"/>
                  </a:cubicBezTo>
                  <a:lnTo>
                    <a:pt x="858" y="1310"/>
                  </a:lnTo>
                  <a:cubicBezTo>
                    <a:pt x="858" y="1429"/>
                    <a:pt x="763" y="1548"/>
                    <a:pt x="620" y="1572"/>
                  </a:cubicBezTo>
                  <a:cubicBezTo>
                    <a:pt x="477" y="1572"/>
                    <a:pt x="358" y="1453"/>
                    <a:pt x="358" y="1310"/>
                  </a:cubicBezTo>
                  <a:lnTo>
                    <a:pt x="358" y="619"/>
                  </a:lnTo>
                  <a:cubicBezTo>
                    <a:pt x="358" y="500"/>
                    <a:pt x="453" y="381"/>
                    <a:pt x="596" y="357"/>
                  </a:cubicBezTo>
                  <a:close/>
                  <a:moveTo>
                    <a:pt x="620" y="0"/>
                  </a:moveTo>
                  <a:cubicBezTo>
                    <a:pt x="286" y="0"/>
                    <a:pt x="1" y="262"/>
                    <a:pt x="1" y="595"/>
                  </a:cubicBezTo>
                  <a:lnTo>
                    <a:pt x="1" y="1262"/>
                  </a:lnTo>
                  <a:cubicBezTo>
                    <a:pt x="1" y="1596"/>
                    <a:pt x="263" y="1858"/>
                    <a:pt x="596" y="1905"/>
                  </a:cubicBezTo>
                  <a:cubicBezTo>
                    <a:pt x="608" y="1906"/>
                    <a:pt x="620" y="1906"/>
                    <a:pt x="632" y="1906"/>
                  </a:cubicBezTo>
                  <a:cubicBezTo>
                    <a:pt x="950" y="1906"/>
                    <a:pt x="1215" y="1608"/>
                    <a:pt x="1215" y="1310"/>
                  </a:cubicBezTo>
                  <a:lnTo>
                    <a:pt x="1215" y="619"/>
                  </a:lnTo>
                  <a:cubicBezTo>
                    <a:pt x="1215" y="286"/>
                    <a:pt x="953" y="24"/>
                    <a:pt x="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0" name="Google Shape;14144;p27">
              <a:extLst>
                <a:ext uri="{FF2B5EF4-FFF2-40B4-BE49-F238E27FC236}">
                  <a16:creationId xmlns:a16="http://schemas.microsoft.com/office/drawing/2014/main" id="{A43066EA-03AC-DBA8-4E23-699234147836}"/>
                </a:ext>
              </a:extLst>
            </p:cNvPr>
            <p:cNvSpPr/>
            <p:nvPr/>
          </p:nvSpPr>
          <p:spPr>
            <a:xfrm>
              <a:off x="4237113" y="3522083"/>
              <a:ext cx="29200" cy="47050"/>
            </a:xfrm>
            <a:custGeom>
              <a:avLst/>
              <a:gdLst/>
              <a:ahLst/>
              <a:cxnLst/>
              <a:rect l="l" t="t" r="r" b="b"/>
              <a:pathLst>
                <a:path w="1168" h="1882" extrusionOk="0">
                  <a:moveTo>
                    <a:pt x="572" y="1"/>
                  </a:moveTo>
                  <a:cubicBezTo>
                    <a:pt x="310" y="1"/>
                    <a:pt x="72" y="191"/>
                    <a:pt x="48" y="453"/>
                  </a:cubicBezTo>
                  <a:cubicBezTo>
                    <a:pt x="0" y="548"/>
                    <a:pt x="72" y="644"/>
                    <a:pt x="191" y="667"/>
                  </a:cubicBezTo>
                  <a:cubicBezTo>
                    <a:pt x="207" y="671"/>
                    <a:pt x="222" y="673"/>
                    <a:pt x="236" y="673"/>
                  </a:cubicBezTo>
                  <a:cubicBezTo>
                    <a:pt x="308" y="673"/>
                    <a:pt x="361" y="624"/>
                    <a:pt x="381" y="525"/>
                  </a:cubicBezTo>
                  <a:cubicBezTo>
                    <a:pt x="429" y="429"/>
                    <a:pt x="500" y="334"/>
                    <a:pt x="595" y="334"/>
                  </a:cubicBezTo>
                  <a:cubicBezTo>
                    <a:pt x="715" y="334"/>
                    <a:pt x="810" y="429"/>
                    <a:pt x="810" y="548"/>
                  </a:cubicBezTo>
                  <a:cubicBezTo>
                    <a:pt x="810" y="667"/>
                    <a:pt x="715" y="739"/>
                    <a:pt x="595" y="739"/>
                  </a:cubicBezTo>
                  <a:cubicBezTo>
                    <a:pt x="500" y="739"/>
                    <a:pt x="429" y="834"/>
                    <a:pt x="429" y="929"/>
                  </a:cubicBezTo>
                  <a:cubicBezTo>
                    <a:pt x="429" y="1025"/>
                    <a:pt x="500" y="1120"/>
                    <a:pt x="595" y="1120"/>
                  </a:cubicBezTo>
                  <a:cubicBezTo>
                    <a:pt x="715" y="1120"/>
                    <a:pt x="810" y="1191"/>
                    <a:pt x="810" y="1310"/>
                  </a:cubicBezTo>
                  <a:cubicBezTo>
                    <a:pt x="810" y="1429"/>
                    <a:pt x="715" y="1525"/>
                    <a:pt x="595" y="1525"/>
                  </a:cubicBezTo>
                  <a:cubicBezTo>
                    <a:pt x="500" y="1525"/>
                    <a:pt x="429" y="1429"/>
                    <a:pt x="381" y="1334"/>
                  </a:cubicBezTo>
                  <a:lnTo>
                    <a:pt x="381" y="1310"/>
                  </a:lnTo>
                  <a:cubicBezTo>
                    <a:pt x="381" y="1215"/>
                    <a:pt x="310" y="1144"/>
                    <a:pt x="214" y="1144"/>
                  </a:cubicBezTo>
                  <a:cubicBezTo>
                    <a:pt x="119" y="1144"/>
                    <a:pt x="24" y="1215"/>
                    <a:pt x="24" y="1310"/>
                  </a:cubicBezTo>
                  <a:lnTo>
                    <a:pt x="24" y="1406"/>
                  </a:lnTo>
                  <a:cubicBezTo>
                    <a:pt x="72" y="1668"/>
                    <a:pt x="310" y="1882"/>
                    <a:pt x="595" y="1882"/>
                  </a:cubicBezTo>
                  <a:cubicBezTo>
                    <a:pt x="905" y="1882"/>
                    <a:pt x="1167" y="1644"/>
                    <a:pt x="1167" y="1310"/>
                  </a:cubicBezTo>
                  <a:cubicBezTo>
                    <a:pt x="1167" y="1168"/>
                    <a:pt x="1096" y="1048"/>
                    <a:pt x="1024" y="929"/>
                  </a:cubicBezTo>
                  <a:cubicBezTo>
                    <a:pt x="1096" y="834"/>
                    <a:pt x="1167" y="691"/>
                    <a:pt x="1167" y="548"/>
                  </a:cubicBezTo>
                  <a:cubicBezTo>
                    <a:pt x="1119" y="239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1" name="Google Shape;14145;p27">
              <a:extLst>
                <a:ext uri="{FF2B5EF4-FFF2-40B4-BE49-F238E27FC236}">
                  <a16:creationId xmlns:a16="http://schemas.microsoft.com/office/drawing/2014/main" id="{748A1ED8-3422-574F-EC0C-3E433901C358}"/>
                </a:ext>
              </a:extLst>
            </p:cNvPr>
            <p:cNvSpPr/>
            <p:nvPr/>
          </p:nvSpPr>
          <p:spPr>
            <a:xfrm>
              <a:off x="4200188" y="3521483"/>
              <a:ext cx="30400" cy="47650"/>
            </a:xfrm>
            <a:custGeom>
              <a:avLst/>
              <a:gdLst/>
              <a:ahLst/>
              <a:cxnLst/>
              <a:rect l="l" t="t" r="r" b="b"/>
              <a:pathLst>
                <a:path w="1216" h="1906" extrusionOk="0">
                  <a:moveTo>
                    <a:pt x="596" y="358"/>
                  </a:moveTo>
                  <a:cubicBezTo>
                    <a:pt x="739" y="358"/>
                    <a:pt x="858" y="477"/>
                    <a:pt x="858" y="620"/>
                  </a:cubicBezTo>
                  <a:lnTo>
                    <a:pt x="858" y="1311"/>
                  </a:lnTo>
                  <a:cubicBezTo>
                    <a:pt x="858" y="1430"/>
                    <a:pt x="763" y="1549"/>
                    <a:pt x="620" y="1573"/>
                  </a:cubicBezTo>
                  <a:cubicBezTo>
                    <a:pt x="477" y="1573"/>
                    <a:pt x="358" y="1453"/>
                    <a:pt x="358" y="1311"/>
                  </a:cubicBezTo>
                  <a:lnTo>
                    <a:pt x="358" y="620"/>
                  </a:lnTo>
                  <a:cubicBezTo>
                    <a:pt x="358" y="501"/>
                    <a:pt x="453" y="382"/>
                    <a:pt x="596" y="358"/>
                  </a:cubicBezTo>
                  <a:close/>
                  <a:moveTo>
                    <a:pt x="620" y="1"/>
                  </a:moveTo>
                  <a:cubicBezTo>
                    <a:pt x="263" y="1"/>
                    <a:pt x="1" y="263"/>
                    <a:pt x="1" y="596"/>
                  </a:cubicBezTo>
                  <a:lnTo>
                    <a:pt x="1" y="1287"/>
                  </a:lnTo>
                  <a:cubicBezTo>
                    <a:pt x="1" y="1620"/>
                    <a:pt x="263" y="1882"/>
                    <a:pt x="596" y="1906"/>
                  </a:cubicBezTo>
                  <a:cubicBezTo>
                    <a:pt x="929" y="1906"/>
                    <a:pt x="1215" y="1644"/>
                    <a:pt x="1215" y="1311"/>
                  </a:cubicBezTo>
                  <a:lnTo>
                    <a:pt x="1215" y="620"/>
                  </a:lnTo>
                  <a:cubicBezTo>
                    <a:pt x="1215" y="310"/>
                    <a:pt x="953" y="25"/>
                    <a:pt x="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2" name="Google Shape;14146;p27">
              <a:extLst>
                <a:ext uri="{FF2B5EF4-FFF2-40B4-BE49-F238E27FC236}">
                  <a16:creationId xmlns:a16="http://schemas.microsoft.com/office/drawing/2014/main" id="{EC10BAD2-07B8-9C19-903E-0D3337F328DC}"/>
                </a:ext>
              </a:extLst>
            </p:cNvPr>
            <p:cNvSpPr/>
            <p:nvPr/>
          </p:nvSpPr>
          <p:spPr>
            <a:xfrm>
              <a:off x="4281763" y="3533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6430" y="357"/>
                  </a:lnTo>
                  <a:cubicBezTo>
                    <a:pt x="6525" y="357"/>
                    <a:pt x="6621" y="310"/>
                    <a:pt x="6621" y="214"/>
                  </a:cubicBezTo>
                  <a:cubicBezTo>
                    <a:pt x="6621" y="95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3" name="Google Shape;14147;p27">
              <a:extLst>
                <a:ext uri="{FF2B5EF4-FFF2-40B4-BE49-F238E27FC236}">
                  <a16:creationId xmlns:a16="http://schemas.microsoft.com/office/drawing/2014/main" id="{E44AA228-F4FF-3E26-B540-66FC060D06F4}"/>
                </a:ext>
              </a:extLst>
            </p:cNvPr>
            <p:cNvSpPr/>
            <p:nvPr/>
          </p:nvSpPr>
          <p:spPr>
            <a:xfrm>
              <a:off x="4281763" y="3554233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1"/>
                  </a:moveTo>
                  <a:cubicBezTo>
                    <a:pt x="95" y="1"/>
                    <a:pt x="0" y="72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310"/>
                    <a:pt x="4835" y="215"/>
                  </a:cubicBezTo>
                  <a:cubicBezTo>
                    <a:pt x="4835" y="96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4" name="Google Shape;14148;p27">
              <a:extLst>
                <a:ext uri="{FF2B5EF4-FFF2-40B4-BE49-F238E27FC236}">
                  <a16:creationId xmlns:a16="http://schemas.microsoft.com/office/drawing/2014/main" id="{F8718AC2-F2F5-106D-4C05-A50687F2FBED}"/>
                </a:ext>
              </a:extLst>
            </p:cNvPr>
            <p:cNvSpPr/>
            <p:nvPr/>
          </p:nvSpPr>
          <p:spPr>
            <a:xfrm>
              <a:off x="4177563" y="3313708"/>
              <a:ext cx="293550" cy="297100"/>
            </a:xfrm>
            <a:custGeom>
              <a:avLst/>
              <a:gdLst/>
              <a:ahLst/>
              <a:cxnLst/>
              <a:rect l="l" t="t" r="r" b="b"/>
              <a:pathLst>
                <a:path w="11742" h="11884" extrusionOk="0">
                  <a:moveTo>
                    <a:pt x="11360" y="334"/>
                  </a:moveTo>
                  <a:lnTo>
                    <a:pt x="11384" y="3644"/>
                  </a:lnTo>
                  <a:lnTo>
                    <a:pt x="6597" y="3644"/>
                  </a:lnTo>
                  <a:cubicBezTo>
                    <a:pt x="6550" y="3644"/>
                    <a:pt x="6502" y="3668"/>
                    <a:pt x="6478" y="3692"/>
                  </a:cubicBezTo>
                  <a:lnTo>
                    <a:pt x="5883" y="4263"/>
                  </a:lnTo>
                  <a:lnTo>
                    <a:pt x="5287" y="3692"/>
                  </a:lnTo>
                  <a:cubicBezTo>
                    <a:pt x="5240" y="3668"/>
                    <a:pt x="5192" y="3644"/>
                    <a:pt x="5168" y="3644"/>
                  </a:cubicBezTo>
                  <a:lnTo>
                    <a:pt x="358" y="3644"/>
                  </a:lnTo>
                  <a:lnTo>
                    <a:pt x="358" y="334"/>
                  </a:lnTo>
                  <a:close/>
                  <a:moveTo>
                    <a:pt x="239" y="1"/>
                  </a:moveTo>
                  <a:cubicBezTo>
                    <a:pt x="167" y="1"/>
                    <a:pt x="72" y="96"/>
                    <a:pt x="72" y="191"/>
                  </a:cubicBezTo>
                  <a:lnTo>
                    <a:pt x="72" y="4644"/>
                  </a:lnTo>
                  <a:cubicBezTo>
                    <a:pt x="72" y="4692"/>
                    <a:pt x="96" y="4740"/>
                    <a:pt x="120" y="4740"/>
                  </a:cubicBezTo>
                  <a:cubicBezTo>
                    <a:pt x="167" y="4767"/>
                    <a:pt x="213" y="4779"/>
                    <a:pt x="254" y="4779"/>
                  </a:cubicBezTo>
                  <a:cubicBezTo>
                    <a:pt x="356" y="4779"/>
                    <a:pt x="429" y="4706"/>
                    <a:pt x="429" y="4621"/>
                  </a:cubicBezTo>
                  <a:lnTo>
                    <a:pt x="429" y="4001"/>
                  </a:lnTo>
                  <a:lnTo>
                    <a:pt x="5121" y="4001"/>
                  </a:lnTo>
                  <a:lnTo>
                    <a:pt x="5716" y="4573"/>
                  </a:lnTo>
                  <a:cubicBezTo>
                    <a:pt x="5788" y="4621"/>
                    <a:pt x="5835" y="4621"/>
                    <a:pt x="5907" y="4621"/>
                  </a:cubicBezTo>
                  <a:cubicBezTo>
                    <a:pt x="5954" y="4621"/>
                    <a:pt x="6026" y="4597"/>
                    <a:pt x="6073" y="4573"/>
                  </a:cubicBezTo>
                  <a:lnTo>
                    <a:pt x="6669" y="4001"/>
                  </a:lnTo>
                  <a:lnTo>
                    <a:pt x="11384" y="4001"/>
                  </a:lnTo>
                  <a:lnTo>
                    <a:pt x="11384" y="7312"/>
                  </a:lnTo>
                  <a:lnTo>
                    <a:pt x="6597" y="7312"/>
                  </a:lnTo>
                  <a:cubicBezTo>
                    <a:pt x="6526" y="7312"/>
                    <a:pt x="6502" y="7335"/>
                    <a:pt x="6478" y="7359"/>
                  </a:cubicBezTo>
                  <a:lnTo>
                    <a:pt x="5883" y="7931"/>
                  </a:lnTo>
                  <a:lnTo>
                    <a:pt x="5287" y="7359"/>
                  </a:lnTo>
                  <a:cubicBezTo>
                    <a:pt x="5240" y="7335"/>
                    <a:pt x="5192" y="7312"/>
                    <a:pt x="5168" y="7312"/>
                  </a:cubicBezTo>
                  <a:lnTo>
                    <a:pt x="358" y="7312"/>
                  </a:lnTo>
                  <a:lnTo>
                    <a:pt x="358" y="5430"/>
                  </a:lnTo>
                  <a:cubicBezTo>
                    <a:pt x="358" y="5335"/>
                    <a:pt x="310" y="5240"/>
                    <a:pt x="215" y="5240"/>
                  </a:cubicBezTo>
                  <a:cubicBezTo>
                    <a:pt x="96" y="5240"/>
                    <a:pt x="1" y="5311"/>
                    <a:pt x="1" y="5430"/>
                  </a:cubicBezTo>
                  <a:lnTo>
                    <a:pt x="1" y="11003"/>
                  </a:lnTo>
                  <a:cubicBezTo>
                    <a:pt x="1" y="11146"/>
                    <a:pt x="120" y="11265"/>
                    <a:pt x="286" y="11265"/>
                  </a:cubicBezTo>
                  <a:lnTo>
                    <a:pt x="5073" y="11265"/>
                  </a:lnTo>
                  <a:lnTo>
                    <a:pt x="5669" y="11836"/>
                  </a:lnTo>
                  <a:cubicBezTo>
                    <a:pt x="5716" y="11884"/>
                    <a:pt x="5788" y="11884"/>
                    <a:pt x="5835" y="11884"/>
                  </a:cubicBezTo>
                  <a:cubicBezTo>
                    <a:pt x="5907" y="11884"/>
                    <a:pt x="5954" y="11860"/>
                    <a:pt x="6026" y="11836"/>
                  </a:cubicBezTo>
                  <a:lnTo>
                    <a:pt x="6621" y="11265"/>
                  </a:lnTo>
                  <a:lnTo>
                    <a:pt x="7859" y="11265"/>
                  </a:lnTo>
                  <a:cubicBezTo>
                    <a:pt x="7955" y="11265"/>
                    <a:pt x="8050" y="11193"/>
                    <a:pt x="8050" y="11122"/>
                  </a:cubicBezTo>
                  <a:cubicBezTo>
                    <a:pt x="8050" y="11003"/>
                    <a:pt x="7979" y="10908"/>
                    <a:pt x="7859" y="10908"/>
                  </a:cubicBezTo>
                  <a:lnTo>
                    <a:pt x="6550" y="10908"/>
                  </a:lnTo>
                  <a:cubicBezTo>
                    <a:pt x="6526" y="10908"/>
                    <a:pt x="6478" y="10931"/>
                    <a:pt x="6431" y="10955"/>
                  </a:cubicBezTo>
                  <a:lnTo>
                    <a:pt x="5835" y="11527"/>
                  </a:lnTo>
                  <a:lnTo>
                    <a:pt x="5240" y="10955"/>
                  </a:lnTo>
                  <a:cubicBezTo>
                    <a:pt x="5216" y="10931"/>
                    <a:pt x="5168" y="10908"/>
                    <a:pt x="5121" y="10908"/>
                  </a:cubicBezTo>
                  <a:lnTo>
                    <a:pt x="334" y="10908"/>
                  </a:lnTo>
                  <a:lnTo>
                    <a:pt x="334" y="7597"/>
                  </a:lnTo>
                  <a:lnTo>
                    <a:pt x="5049" y="7597"/>
                  </a:lnTo>
                  <a:lnTo>
                    <a:pt x="5645" y="8169"/>
                  </a:lnTo>
                  <a:cubicBezTo>
                    <a:pt x="5692" y="8217"/>
                    <a:pt x="5764" y="8217"/>
                    <a:pt x="5811" y="8217"/>
                  </a:cubicBezTo>
                  <a:cubicBezTo>
                    <a:pt x="5883" y="8217"/>
                    <a:pt x="5930" y="8193"/>
                    <a:pt x="6002" y="8169"/>
                  </a:cubicBezTo>
                  <a:lnTo>
                    <a:pt x="6597" y="7597"/>
                  </a:lnTo>
                  <a:lnTo>
                    <a:pt x="11289" y="7597"/>
                  </a:lnTo>
                  <a:lnTo>
                    <a:pt x="11289" y="10908"/>
                  </a:lnTo>
                  <a:lnTo>
                    <a:pt x="8669" y="10908"/>
                  </a:lnTo>
                  <a:cubicBezTo>
                    <a:pt x="8574" y="10908"/>
                    <a:pt x="8502" y="10955"/>
                    <a:pt x="8502" y="11050"/>
                  </a:cubicBezTo>
                  <a:cubicBezTo>
                    <a:pt x="8502" y="11170"/>
                    <a:pt x="8550" y="11265"/>
                    <a:pt x="8669" y="11265"/>
                  </a:cubicBezTo>
                  <a:lnTo>
                    <a:pt x="11384" y="11265"/>
                  </a:lnTo>
                  <a:cubicBezTo>
                    <a:pt x="11527" y="11265"/>
                    <a:pt x="11646" y="11146"/>
                    <a:pt x="11646" y="11003"/>
                  </a:cubicBezTo>
                  <a:lnTo>
                    <a:pt x="11646" y="286"/>
                  </a:lnTo>
                  <a:cubicBezTo>
                    <a:pt x="11741" y="120"/>
                    <a:pt x="11622" y="1"/>
                    <a:pt x="114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05" name="Google Shape;14149;p27">
            <a:extLst>
              <a:ext uri="{FF2B5EF4-FFF2-40B4-BE49-F238E27FC236}">
                <a16:creationId xmlns:a16="http://schemas.microsoft.com/office/drawing/2014/main" id="{B225CDC6-EEC0-F588-BE37-7DCD650DC1EB}"/>
              </a:ext>
            </a:extLst>
          </p:cNvPr>
          <p:cNvSpPr/>
          <p:nvPr/>
        </p:nvSpPr>
        <p:spPr>
          <a:xfrm>
            <a:off x="6495903" y="6841791"/>
            <a:ext cx="712038" cy="712278"/>
          </a:xfrm>
          <a:custGeom>
            <a:avLst/>
            <a:gdLst/>
            <a:ahLst/>
            <a:cxnLst/>
            <a:rect l="l" t="t" r="r" b="b"/>
            <a:pathLst>
              <a:path w="11908" h="11912" extrusionOk="0">
                <a:moveTo>
                  <a:pt x="3358" y="6363"/>
                </a:moveTo>
                <a:lnTo>
                  <a:pt x="3358" y="10721"/>
                </a:lnTo>
                <a:lnTo>
                  <a:pt x="1858" y="10721"/>
                </a:lnTo>
                <a:lnTo>
                  <a:pt x="1858" y="6363"/>
                </a:lnTo>
                <a:close/>
                <a:moveTo>
                  <a:pt x="5216" y="1314"/>
                </a:moveTo>
                <a:lnTo>
                  <a:pt x="5216" y="10721"/>
                </a:lnTo>
                <a:lnTo>
                  <a:pt x="3691" y="10721"/>
                </a:lnTo>
                <a:lnTo>
                  <a:pt x="3691" y="1314"/>
                </a:lnTo>
                <a:close/>
                <a:moveTo>
                  <a:pt x="7097" y="2577"/>
                </a:moveTo>
                <a:lnTo>
                  <a:pt x="7097" y="10721"/>
                </a:lnTo>
                <a:lnTo>
                  <a:pt x="5573" y="10721"/>
                </a:lnTo>
                <a:lnTo>
                  <a:pt x="5573" y="2577"/>
                </a:lnTo>
                <a:close/>
                <a:moveTo>
                  <a:pt x="8931" y="8864"/>
                </a:moveTo>
                <a:lnTo>
                  <a:pt x="8931" y="10721"/>
                </a:lnTo>
                <a:lnTo>
                  <a:pt x="7406" y="10721"/>
                </a:lnTo>
                <a:lnTo>
                  <a:pt x="7406" y="8864"/>
                </a:lnTo>
                <a:close/>
                <a:moveTo>
                  <a:pt x="939" y="1"/>
                </a:moveTo>
                <a:cubicBezTo>
                  <a:pt x="834" y="1"/>
                  <a:pt x="738" y="88"/>
                  <a:pt x="738" y="195"/>
                </a:cubicBezTo>
                <a:lnTo>
                  <a:pt x="738" y="1005"/>
                </a:lnTo>
                <a:lnTo>
                  <a:pt x="476" y="1005"/>
                </a:lnTo>
                <a:cubicBezTo>
                  <a:pt x="381" y="1005"/>
                  <a:pt x="334" y="1052"/>
                  <a:pt x="310" y="1124"/>
                </a:cubicBezTo>
                <a:cubicBezTo>
                  <a:pt x="262" y="1243"/>
                  <a:pt x="357" y="1362"/>
                  <a:pt x="476" y="1362"/>
                </a:cubicBezTo>
                <a:lnTo>
                  <a:pt x="715" y="1362"/>
                </a:lnTo>
                <a:lnTo>
                  <a:pt x="715" y="2243"/>
                </a:lnTo>
                <a:lnTo>
                  <a:pt x="500" y="2243"/>
                </a:lnTo>
                <a:cubicBezTo>
                  <a:pt x="429" y="2243"/>
                  <a:pt x="334" y="2315"/>
                  <a:pt x="334" y="2386"/>
                </a:cubicBezTo>
                <a:cubicBezTo>
                  <a:pt x="334" y="2505"/>
                  <a:pt x="381" y="2600"/>
                  <a:pt x="500" y="2600"/>
                </a:cubicBezTo>
                <a:lnTo>
                  <a:pt x="715" y="2600"/>
                </a:lnTo>
                <a:lnTo>
                  <a:pt x="715" y="3505"/>
                </a:lnTo>
                <a:lnTo>
                  <a:pt x="500" y="3505"/>
                </a:lnTo>
                <a:cubicBezTo>
                  <a:pt x="429" y="3505"/>
                  <a:pt x="334" y="3553"/>
                  <a:pt x="334" y="3648"/>
                </a:cubicBezTo>
                <a:cubicBezTo>
                  <a:pt x="334" y="3767"/>
                  <a:pt x="381" y="3863"/>
                  <a:pt x="500" y="3863"/>
                </a:cubicBezTo>
                <a:lnTo>
                  <a:pt x="715" y="3863"/>
                </a:lnTo>
                <a:lnTo>
                  <a:pt x="715" y="4744"/>
                </a:lnTo>
                <a:lnTo>
                  <a:pt x="500" y="4744"/>
                </a:lnTo>
                <a:cubicBezTo>
                  <a:pt x="429" y="4744"/>
                  <a:pt x="334" y="4815"/>
                  <a:pt x="334" y="4887"/>
                </a:cubicBezTo>
                <a:cubicBezTo>
                  <a:pt x="334" y="5006"/>
                  <a:pt x="381" y="5101"/>
                  <a:pt x="500" y="5101"/>
                </a:cubicBezTo>
                <a:lnTo>
                  <a:pt x="715" y="5101"/>
                </a:lnTo>
                <a:lnTo>
                  <a:pt x="715" y="6006"/>
                </a:lnTo>
                <a:lnTo>
                  <a:pt x="500" y="6006"/>
                </a:lnTo>
                <a:cubicBezTo>
                  <a:pt x="429" y="6006"/>
                  <a:pt x="334" y="6053"/>
                  <a:pt x="334" y="6149"/>
                </a:cubicBezTo>
                <a:cubicBezTo>
                  <a:pt x="334" y="6268"/>
                  <a:pt x="381" y="6363"/>
                  <a:pt x="500" y="6363"/>
                </a:cubicBezTo>
                <a:lnTo>
                  <a:pt x="715" y="6363"/>
                </a:lnTo>
                <a:lnTo>
                  <a:pt x="715" y="7244"/>
                </a:lnTo>
                <a:lnTo>
                  <a:pt x="500" y="7244"/>
                </a:lnTo>
                <a:cubicBezTo>
                  <a:pt x="429" y="7244"/>
                  <a:pt x="334" y="7316"/>
                  <a:pt x="334" y="7387"/>
                </a:cubicBezTo>
                <a:cubicBezTo>
                  <a:pt x="334" y="7506"/>
                  <a:pt x="381" y="7601"/>
                  <a:pt x="500" y="7601"/>
                </a:cubicBezTo>
                <a:lnTo>
                  <a:pt x="715" y="7601"/>
                </a:lnTo>
                <a:lnTo>
                  <a:pt x="715" y="8506"/>
                </a:lnTo>
                <a:lnTo>
                  <a:pt x="500" y="8506"/>
                </a:lnTo>
                <a:cubicBezTo>
                  <a:pt x="429" y="8506"/>
                  <a:pt x="334" y="8554"/>
                  <a:pt x="334" y="8649"/>
                </a:cubicBezTo>
                <a:cubicBezTo>
                  <a:pt x="334" y="8768"/>
                  <a:pt x="381" y="8864"/>
                  <a:pt x="500" y="8864"/>
                </a:cubicBezTo>
                <a:lnTo>
                  <a:pt x="715" y="8864"/>
                </a:lnTo>
                <a:lnTo>
                  <a:pt x="715" y="9745"/>
                </a:lnTo>
                <a:lnTo>
                  <a:pt x="500" y="9745"/>
                </a:lnTo>
                <a:cubicBezTo>
                  <a:pt x="429" y="9745"/>
                  <a:pt x="334" y="9816"/>
                  <a:pt x="334" y="9888"/>
                </a:cubicBezTo>
                <a:cubicBezTo>
                  <a:pt x="334" y="10007"/>
                  <a:pt x="381" y="10102"/>
                  <a:pt x="500" y="10102"/>
                </a:cubicBezTo>
                <a:lnTo>
                  <a:pt x="715" y="10102"/>
                </a:lnTo>
                <a:lnTo>
                  <a:pt x="715" y="10721"/>
                </a:lnTo>
                <a:lnTo>
                  <a:pt x="310" y="10721"/>
                </a:lnTo>
                <a:cubicBezTo>
                  <a:pt x="143" y="10721"/>
                  <a:pt x="0" y="10840"/>
                  <a:pt x="0" y="11031"/>
                </a:cubicBezTo>
                <a:lnTo>
                  <a:pt x="0" y="11721"/>
                </a:lnTo>
                <a:cubicBezTo>
                  <a:pt x="0" y="11793"/>
                  <a:pt x="95" y="11888"/>
                  <a:pt x="191" y="11888"/>
                </a:cubicBezTo>
                <a:lnTo>
                  <a:pt x="2691" y="11888"/>
                </a:lnTo>
                <a:cubicBezTo>
                  <a:pt x="2715" y="11888"/>
                  <a:pt x="2739" y="11888"/>
                  <a:pt x="2763" y="11864"/>
                </a:cubicBezTo>
                <a:cubicBezTo>
                  <a:pt x="2882" y="11721"/>
                  <a:pt x="2810" y="11555"/>
                  <a:pt x="2644" y="11555"/>
                </a:cubicBezTo>
                <a:lnTo>
                  <a:pt x="357" y="11555"/>
                </a:lnTo>
                <a:lnTo>
                  <a:pt x="357" y="11078"/>
                </a:lnTo>
                <a:lnTo>
                  <a:pt x="11550" y="11078"/>
                </a:lnTo>
                <a:lnTo>
                  <a:pt x="11550" y="11555"/>
                </a:lnTo>
                <a:lnTo>
                  <a:pt x="3477" y="11555"/>
                </a:lnTo>
                <a:cubicBezTo>
                  <a:pt x="3406" y="11555"/>
                  <a:pt x="3310" y="11626"/>
                  <a:pt x="3310" y="11721"/>
                </a:cubicBezTo>
                <a:cubicBezTo>
                  <a:pt x="3310" y="11840"/>
                  <a:pt x="3358" y="11912"/>
                  <a:pt x="3477" y="11912"/>
                </a:cubicBezTo>
                <a:lnTo>
                  <a:pt x="11622" y="11912"/>
                </a:lnTo>
                <a:cubicBezTo>
                  <a:pt x="11765" y="11912"/>
                  <a:pt x="11907" y="11793"/>
                  <a:pt x="11907" y="11626"/>
                </a:cubicBezTo>
                <a:lnTo>
                  <a:pt x="11907" y="11054"/>
                </a:lnTo>
                <a:cubicBezTo>
                  <a:pt x="11907" y="10840"/>
                  <a:pt x="11788" y="10721"/>
                  <a:pt x="11622" y="10721"/>
                </a:cubicBezTo>
                <a:lnTo>
                  <a:pt x="11122" y="10721"/>
                </a:lnTo>
                <a:lnTo>
                  <a:pt x="11122" y="3743"/>
                </a:lnTo>
                <a:cubicBezTo>
                  <a:pt x="11122" y="3577"/>
                  <a:pt x="11026" y="3505"/>
                  <a:pt x="10883" y="3505"/>
                </a:cubicBezTo>
                <a:lnTo>
                  <a:pt x="9097" y="3505"/>
                </a:lnTo>
                <a:cubicBezTo>
                  <a:pt x="9026" y="3505"/>
                  <a:pt x="8931" y="3577"/>
                  <a:pt x="8931" y="3672"/>
                </a:cubicBezTo>
                <a:lnTo>
                  <a:pt x="8931" y="4958"/>
                </a:lnTo>
                <a:cubicBezTo>
                  <a:pt x="8931" y="4982"/>
                  <a:pt x="8954" y="5053"/>
                  <a:pt x="8978" y="5077"/>
                </a:cubicBezTo>
                <a:cubicBezTo>
                  <a:pt x="9025" y="5104"/>
                  <a:pt x="9069" y="5115"/>
                  <a:pt x="9110" y="5115"/>
                </a:cubicBezTo>
                <a:cubicBezTo>
                  <a:pt x="9214" y="5115"/>
                  <a:pt x="9288" y="5037"/>
                  <a:pt x="9288" y="4934"/>
                </a:cubicBezTo>
                <a:lnTo>
                  <a:pt x="9288" y="3815"/>
                </a:lnTo>
                <a:lnTo>
                  <a:pt x="10812" y="3815"/>
                </a:lnTo>
                <a:lnTo>
                  <a:pt x="10812" y="10721"/>
                </a:lnTo>
                <a:lnTo>
                  <a:pt x="9288" y="10721"/>
                </a:lnTo>
                <a:lnTo>
                  <a:pt x="9288" y="5768"/>
                </a:lnTo>
                <a:cubicBezTo>
                  <a:pt x="9288" y="5672"/>
                  <a:pt x="9216" y="5577"/>
                  <a:pt x="9145" y="5577"/>
                </a:cubicBezTo>
                <a:cubicBezTo>
                  <a:pt x="9026" y="5577"/>
                  <a:pt x="8931" y="5649"/>
                  <a:pt x="8931" y="5768"/>
                </a:cubicBezTo>
                <a:lnTo>
                  <a:pt x="8931" y="8506"/>
                </a:lnTo>
                <a:lnTo>
                  <a:pt x="7406" y="8506"/>
                </a:lnTo>
                <a:lnTo>
                  <a:pt x="7406" y="2481"/>
                </a:lnTo>
                <a:cubicBezTo>
                  <a:pt x="7406" y="2338"/>
                  <a:pt x="7287" y="2243"/>
                  <a:pt x="7168" y="2243"/>
                </a:cubicBezTo>
                <a:lnTo>
                  <a:pt x="5573" y="2243"/>
                </a:lnTo>
                <a:lnTo>
                  <a:pt x="5573" y="1243"/>
                </a:lnTo>
                <a:cubicBezTo>
                  <a:pt x="5573" y="1076"/>
                  <a:pt x="5454" y="1005"/>
                  <a:pt x="5335" y="1005"/>
                </a:cubicBezTo>
                <a:lnTo>
                  <a:pt x="3596" y="1005"/>
                </a:lnTo>
                <a:cubicBezTo>
                  <a:pt x="3453" y="1005"/>
                  <a:pt x="3358" y="1124"/>
                  <a:pt x="3358" y="1243"/>
                </a:cubicBezTo>
                <a:lnTo>
                  <a:pt x="3358" y="6006"/>
                </a:lnTo>
                <a:lnTo>
                  <a:pt x="1762" y="6006"/>
                </a:lnTo>
                <a:cubicBezTo>
                  <a:pt x="1596" y="6006"/>
                  <a:pt x="1524" y="6125"/>
                  <a:pt x="1524" y="6244"/>
                </a:cubicBezTo>
                <a:lnTo>
                  <a:pt x="1524" y="10721"/>
                </a:lnTo>
                <a:lnTo>
                  <a:pt x="1096" y="10721"/>
                </a:lnTo>
                <a:lnTo>
                  <a:pt x="1096" y="195"/>
                </a:lnTo>
                <a:cubicBezTo>
                  <a:pt x="1096" y="100"/>
                  <a:pt x="1048" y="52"/>
                  <a:pt x="977" y="5"/>
                </a:cubicBezTo>
                <a:cubicBezTo>
                  <a:pt x="964" y="2"/>
                  <a:pt x="952" y="1"/>
                  <a:pt x="93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306" name="Google Shape;14150;p27">
            <a:extLst>
              <a:ext uri="{FF2B5EF4-FFF2-40B4-BE49-F238E27FC236}">
                <a16:creationId xmlns:a16="http://schemas.microsoft.com/office/drawing/2014/main" id="{CDFB76A3-B6E3-28BC-D8F5-F10387BA2CF2}"/>
              </a:ext>
            </a:extLst>
          </p:cNvPr>
          <p:cNvGrpSpPr/>
          <p:nvPr/>
        </p:nvGrpSpPr>
        <p:grpSpPr>
          <a:xfrm>
            <a:off x="5086186" y="6842116"/>
            <a:ext cx="709168" cy="709228"/>
            <a:chOff x="3194038" y="3313708"/>
            <a:chExt cx="296500" cy="296525"/>
          </a:xfrm>
        </p:grpSpPr>
        <p:sp>
          <p:nvSpPr>
            <p:cNvPr id="307" name="Google Shape;14151;p27">
              <a:extLst>
                <a:ext uri="{FF2B5EF4-FFF2-40B4-BE49-F238E27FC236}">
                  <a16:creationId xmlns:a16="http://schemas.microsoft.com/office/drawing/2014/main" id="{8AEFB63E-1570-9575-501F-5A611CD8E922}"/>
                </a:ext>
              </a:extLst>
            </p:cNvPr>
            <p:cNvSpPr/>
            <p:nvPr/>
          </p:nvSpPr>
          <p:spPr>
            <a:xfrm>
              <a:off x="3213088" y="3332633"/>
              <a:ext cx="124450" cy="122800"/>
            </a:xfrm>
            <a:custGeom>
              <a:avLst/>
              <a:gdLst/>
              <a:ahLst/>
              <a:cxnLst/>
              <a:rect l="l" t="t" r="r" b="b"/>
              <a:pathLst>
                <a:path w="4978" h="4912" extrusionOk="0">
                  <a:moveTo>
                    <a:pt x="2569" y="1"/>
                  </a:moveTo>
                  <a:cubicBezTo>
                    <a:pt x="2523" y="1"/>
                    <a:pt x="2476" y="2"/>
                    <a:pt x="2429" y="6"/>
                  </a:cubicBezTo>
                  <a:cubicBezTo>
                    <a:pt x="1762" y="6"/>
                    <a:pt x="1167" y="268"/>
                    <a:pt x="715" y="720"/>
                  </a:cubicBezTo>
                  <a:cubicBezTo>
                    <a:pt x="286" y="1149"/>
                    <a:pt x="0" y="1792"/>
                    <a:pt x="0" y="2411"/>
                  </a:cubicBezTo>
                  <a:cubicBezTo>
                    <a:pt x="0" y="3006"/>
                    <a:pt x="215" y="3602"/>
                    <a:pt x="596" y="4054"/>
                  </a:cubicBezTo>
                  <a:cubicBezTo>
                    <a:pt x="631" y="4090"/>
                    <a:pt x="685" y="4108"/>
                    <a:pt x="738" y="4108"/>
                  </a:cubicBezTo>
                  <a:cubicBezTo>
                    <a:pt x="792" y="4108"/>
                    <a:pt x="846" y="4090"/>
                    <a:pt x="881" y="4054"/>
                  </a:cubicBezTo>
                  <a:cubicBezTo>
                    <a:pt x="929" y="3983"/>
                    <a:pt x="905" y="3887"/>
                    <a:pt x="881" y="3840"/>
                  </a:cubicBezTo>
                  <a:cubicBezTo>
                    <a:pt x="548" y="3459"/>
                    <a:pt x="357" y="2935"/>
                    <a:pt x="357" y="2435"/>
                  </a:cubicBezTo>
                  <a:cubicBezTo>
                    <a:pt x="357" y="1863"/>
                    <a:pt x="596" y="1363"/>
                    <a:pt x="1000" y="982"/>
                  </a:cubicBezTo>
                  <a:cubicBezTo>
                    <a:pt x="1381" y="601"/>
                    <a:pt x="1905" y="363"/>
                    <a:pt x="2453" y="363"/>
                  </a:cubicBezTo>
                  <a:cubicBezTo>
                    <a:pt x="3025" y="363"/>
                    <a:pt x="3549" y="553"/>
                    <a:pt x="3977" y="958"/>
                  </a:cubicBezTo>
                  <a:cubicBezTo>
                    <a:pt x="4382" y="1339"/>
                    <a:pt x="4596" y="1863"/>
                    <a:pt x="4596" y="2459"/>
                  </a:cubicBezTo>
                  <a:lnTo>
                    <a:pt x="4596" y="4578"/>
                  </a:lnTo>
                  <a:lnTo>
                    <a:pt x="2477" y="4578"/>
                  </a:lnTo>
                  <a:cubicBezTo>
                    <a:pt x="2120" y="4578"/>
                    <a:pt x="1762" y="4483"/>
                    <a:pt x="1477" y="4316"/>
                  </a:cubicBezTo>
                  <a:cubicBezTo>
                    <a:pt x="1450" y="4296"/>
                    <a:pt x="1421" y="4287"/>
                    <a:pt x="1393" y="4287"/>
                  </a:cubicBezTo>
                  <a:cubicBezTo>
                    <a:pt x="1322" y="4287"/>
                    <a:pt x="1256" y="4343"/>
                    <a:pt x="1239" y="4411"/>
                  </a:cubicBezTo>
                  <a:cubicBezTo>
                    <a:pt x="1191" y="4483"/>
                    <a:pt x="1262" y="4578"/>
                    <a:pt x="1310" y="4602"/>
                  </a:cubicBezTo>
                  <a:cubicBezTo>
                    <a:pt x="1667" y="4816"/>
                    <a:pt x="2096" y="4911"/>
                    <a:pt x="2501" y="4911"/>
                  </a:cubicBezTo>
                  <a:lnTo>
                    <a:pt x="4739" y="4911"/>
                  </a:lnTo>
                  <a:cubicBezTo>
                    <a:pt x="4882" y="4911"/>
                    <a:pt x="4977" y="4792"/>
                    <a:pt x="4977" y="4673"/>
                  </a:cubicBezTo>
                  <a:lnTo>
                    <a:pt x="4977" y="2459"/>
                  </a:lnTo>
                  <a:cubicBezTo>
                    <a:pt x="4977" y="1839"/>
                    <a:pt x="4763" y="1244"/>
                    <a:pt x="4358" y="792"/>
                  </a:cubicBezTo>
                  <a:cubicBezTo>
                    <a:pt x="3825" y="303"/>
                    <a:pt x="3210" y="1"/>
                    <a:pt x="25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8" name="Google Shape;14152;p27">
              <a:extLst>
                <a:ext uri="{FF2B5EF4-FFF2-40B4-BE49-F238E27FC236}">
                  <a16:creationId xmlns:a16="http://schemas.microsoft.com/office/drawing/2014/main" id="{A3203C82-FE39-DDB1-824A-C73F5AA87C89}"/>
                </a:ext>
              </a:extLst>
            </p:cNvPr>
            <p:cNvSpPr/>
            <p:nvPr/>
          </p:nvSpPr>
          <p:spPr>
            <a:xfrm>
              <a:off x="3349413" y="3468508"/>
              <a:ext cx="122675" cy="123850"/>
            </a:xfrm>
            <a:custGeom>
              <a:avLst/>
              <a:gdLst/>
              <a:ahLst/>
              <a:cxnLst/>
              <a:rect l="l" t="t" r="r" b="b"/>
              <a:pathLst>
                <a:path w="4907" h="4954" extrusionOk="0">
                  <a:moveTo>
                    <a:pt x="144" y="0"/>
                  </a:moveTo>
                  <a:cubicBezTo>
                    <a:pt x="48" y="0"/>
                    <a:pt x="1" y="72"/>
                    <a:pt x="1" y="167"/>
                  </a:cubicBezTo>
                  <a:lnTo>
                    <a:pt x="1" y="1834"/>
                  </a:lnTo>
                  <a:cubicBezTo>
                    <a:pt x="1" y="1858"/>
                    <a:pt x="25" y="1882"/>
                    <a:pt x="25" y="1905"/>
                  </a:cubicBezTo>
                  <a:cubicBezTo>
                    <a:pt x="73" y="1940"/>
                    <a:pt x="120" y="1955"/>
                    <a:pt x="162" y="1955"/>
                  </a:cubicBezTo>
                  <a:cubicBezTo>
                    <a:pt x="263" y="1955"/>
                    <a:pt x="334" y="1871"/>
                    <a:pt x="334" y="1786"/>
                  </a:cubicBezTo>
                  <a:lnTo>
                    <a:pt x="334" y="358"/>
                  </a:lnTo>
                  <a:lnTo>
                    <a:pt x="2620" y="358"/>
                  </a:lnTo>
                  <a:cubicBezTo>
                    <a:pt x="2811" y="358"/>
                    <a:pt x="2954" y="405"/>
                    <a:pt x="3120" y="453"/>
                  </a:cubicBezTo>
                  <a:cubicBezTo>
                    <a:pt x="4049" y="810"/>
                    <a:pt x="4597" y="1620"/>
                    <a:pt x="4597" y="2501"/>
                  </a:cubicBezTo>
                  <a:cubicBezTo>
                    <a:pt x="4597" y="3072"/>
                    <a:pt x="4335" y="3572"/>
                    <a:pt x="3954" y="3977"/>
                  </a:cubicBezTo>
                  <a:cubicBezTo>
                    <a:pt x="3573" y="4358"/>
                    <a:pt x="3025" y="4596"/>
                    <a:pt x="2501" y="4596"/>
                  </a:cubicBezTo>
                  <a:cubicBezTo>
                    <a:pt x="1930" y="4596"/>
                    <a:pt x="1430" y="4382"/>
                    <a:pt x="1001" y="4025"/>
                  </a:cubicBezTo>
                  <a:cubicBezTo>
                    <a:pt x="620" y="3644"/>
                    <a:pt x="382" y="3144"/>
                    <a:pt x="358" y="2596"/>
                  </a:cubicBezTo>
                  <a:cubicBezTo>
                    <a:pt x="358" y="2501"/>
                    <a:pt x="263" y="2429"/>
                    <a:pt x="167" y="2429"/>
                  </a:cubicBezTo>
                  <a:cubicBezTo>
                    <a:pt x="96" y="2429"/>
                    <a:pt x="1" y="2501"/>
                    <a:pt x="1" y="2596"/>
                  </a:cubicBezTo>
                  <a:cubicBezTo>
                    <a:pt x="25" y="3215"/>
                    <a:pt x="286" y="3811"/>
                    <a:pt x="763" y="4263"/>
                  </a:cubicBezTo>
                  <a:cubicBezTo>
                    <a:pt x="1215" y="4716"/>
                    <a:pt x="1834" y="4954"/>
                    <a:pt x="2477" y="4954"/>
                  </a:cubicBezTo>
                  <a:lnTo>
                    <a:pt x="2501" y="4954"/>
                  </a:lnTo>
                  <a:cubicBezTo>
                    <a:pt x="3144" y="4954"/>
                    <a:pt x="3740" y="4692"/>
                    <a:pt x="4192" y="4239"/>
                  </a:cubicBezTo>
                  <a:cubicBezTo>
                    <a:pt x="4645" y="3787"/>
                    <a:pt x="4906" y="3168"/>
                    <a:pt x="4906" y="2548"/>
                  </a:cubicBezTo>
                  <a:cubicBezTo>
                    <a:pt x="4906" y="1882"/>
                    <a:pt x="4668" y="1262"/>
                    <a:pt x="4192" y="786"/>
                  </a:cubicBezTo>
                  <a:cubicBezTo>
                    <a:pt x="3716" y="286"/>
                    <a:pt x="3097" y="0"/>
                    <a:pt x="2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9" name="Google Shape;14153;p27">
              <a:extLst>
                <a:ext uri="{FF2B5EF4-FFF2-40B4-BE49-F238E27FC236}">
                  <a16:creationId xmlns:a16="http://schemas.microsoft.com/office/drawing/2014/main" id="{9D2F4319-5176-3B74-97DB-FB623B08D9FD}"/>
                </a:ext>
              </a:extLst>
            </p:cNvPr>
            <p:cNvSpPr/>
            <p:nvPr/>
          </p:nvSpPr>
          <p:spPr>
            <a:xfrm>
              <a:off x="3349413" y="3313708"/>
              <a:ext cx="141125" cy="142325"/>
            </a:xfrm>
            <a:custGeom>
              <a:avLst/>
              <a:gdLst/>
              <a:ahLst/>
              <a:cxnLst/>
              <a:rect l="l" t="t" r="r" b="b"/>
              <a:pathLst>
                <a:path w="5645" h="5693" extrusionOk="0">
                  <a:moveTo>
                    <a:pt x="2858" y="334"/>
                  </a:moveTo>
                  <a:cubicBezTo>
                    <a:pt x="3525" y="334"/>
                    <a:pt x="4121" y="596"/>
                    <a:pt x="4597" y="1072"/>
                  </a:cubicBezTo>
                  <a:cubicBezTo>
                    <a:pt x="5073" y="1549"/>
                    <a:pt x="5311" y="2144"/>
                    <a:pt x="5335" y="2811"/>
                  </a:cubicBezTo>
                  <a:cubicBezTo>
                    <a:pt x="5335" y="3501"/>
                    <a:pt x="5097" y="4120"/>
                    <a:pt x="4621" y="4597"/>
                  </a:cubicBezTo>
                  <a:cubicBezTo>
                    <a:pt x="4144" y="5073"/>
                    <a:pt x="3525" y="5335"/>
                    <a:pt x="2835" y="5335"/>
                  </a:cubicBezTo>
                  <a:lnTo>
                    <a:pt x="334" y="5335"/>
                  </a:lnTo>
                  <a:lnTo>
                    <a:pt x="334" y="2834"/>
                  </a:lnTo>
                  <a:cubicBezTo>
                    <a:pt x="334" y="2144"/>
                    <a:pt x="596" y="1525"/>
                    <a:pt x="1072" y="1048"/>
                  </a:cubicBezTo>
                  <a:cubicBezTo>
                    <a:pt x="1549" y="572"/>
                    <a:pt x="2168" y="334"/>
                    <a:pt x="2858" y="334"/>
                  </a:cubicBezTo>
                  <a:close/>
                  <a:moveTo>
                    <a:pt x="2805" y="0"/>
                  </a:moveTo>
                  <a:cubicBezTo>
                    <a:pt x="1517" y="0"/>
                    <a:pt x="377" y="854"/>
                    <a:pt x="1" y="2287"/>
                  </a:cubicBezTo>
                  <a:lnTo>
                    <a:pt x="1" y="2358"/>
                  </a:lnTo>
                  <a:lnTo>
                    <a:pt x="1" y="5668"/>
                  </a:lnTo>
                  <a:cubicBezTo>
                    <a:pt x="1" y="5668"/>
                    <a:pt x="1" y="5692"/>
                    <a:pt x="25" y="5692"/>
                  </a:cubicBezTo>
                  <a:lnTo>
                    <a:pt x="215" y="5692"/>
                  </a:lnTo>
                  <a:lnTo>
                    <a:pt x="215" y="5668"/>
                  </a:lnTo>
                  <a:lnTo>
                    <a:pt x="3359" y="5668"/>
                  </a:lnTo>
                  <a:cubicBezTo>
                    <a:pt x="4811" y="5287"/>
                    <a:pt x="5645" y="4097"/>
                    <a:pt x="5645" y="2811"/>
                  </a:cubicBezTo>
                  <a:cubicBezTo>
                    <a:pt x="5645" y="2072"/>
                    <a:pt x="5359" y="1382"/>
                    <a:pt x="4811" y="834"/>
                  </a:cubicBezTo>
                  <a:cubicBezTo>
                    <a:pt x="4287" y="310"/>
                    <a:pt x="3597" y="1"/>
                    <a:pt x="2858" y="1"/>
                  </a:cubicBezTo>
                  <a:cubicBezTo>
                    <a:pt x="2841" y="0"/>
                    <a:pt x="2823" y="0"/>
                    <a:pt x="2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0" name="Google Shape;14154;p27">
              <a:extLst>
                <a:ext uri="{FF2B5EF4-FFF2-40B4-BE49-F238E27FC236}">
                  <a16:creationId xmlns:a16="http://schemas.microsoft.com/office/drawing/2014/main" id="{17E2DB99-694D-3B0C-6884-85F3061F9386}"/>
                </a:ext>
              </a:extLst>
            </p:cNvPr>
            <p:cNvSpPr/>
            <p:nvPr/>
          </p:nvSpPr>
          <p:spPr>
            <a:xfrm>
              <a:off x="3194038" y="3468508"/>
              <a:ext cx="142300" cy="141725"/>
            </a:xfrm>
            <a:custGeom>
              <a:avLst/>
              <a:gdLst/>
              <a:ahLst/>
              <a:cxnLst/>
              <a:rect l="l" t="t" r="r" b="b"/>
              <a:pathLst>
                <a:path w="5692" h="5669" extrusionOk="0">
                  <a:moveTo>
                    <a:pt x="5311" y="358"/>
                  </a:moveTo>
                  <a:lnTo>
                    <a:pt x="5311" y="2858"/>
                  </a:lnTo>
                  <a:lnTo>
                    <a:pt x="5335" y="2858"/>
                  </a:lnTo>
                  <a:cubicBezTo>
                    <a:pt x="5335" y="3549"/>
                    <a:pt x="5049" y="4168"/>
                    <a:pt x="4573" y="4644"/>
                  </a:cubicBezTo>
                  <a:cubicBezTo>
                    <a:pt x="4096" y="5120"/>
                    <a:pt x="3477" y="5359"/>
                    <a:pt x="2834" y="5359"/>
                  </a:cubicBezTo>
                  <a:lnTo>
                    <a:pt x="2786" y="5359"/>
                  </a:lnTo>
                  <a:cubicBezTo>
                    <a:pt x="2143" y="5359"/>
                    <a:pt x="1548" y="5097"/>
                    <a:pt x="1072" y="4620"/>
                  </a:cubicBezTo>
                  <a:cubicBezTo>
                    <a:pt x="595" y="4144"/>
                    <a:pt x="357" y="3549"/>
                    <a:pt x="310" y="2882"/>
                  </a:cubicBezTo>
                  <a:cubicBezTo>
                    <a:pt x="310" y="2215"/>
                    <a:pt x="572" y="1596"/>
                    <a:pt x="1024" y="1096"/>
                  </a:cubicBezTo>
                  <a:cubicBezTo>
                    <a:pt x="1500" y="619"/>
                    <a:pt x="2143" y="358"/>
                    <a:pt x="2810" y="358"/>
                  </a:cubicBezTo>
                  <a:close/>
                  <a:moveTo>
                    <a:pt x="2858" y="0"/>
                  </a:moveTo>
                  <a:cubicBezTo>
                    <a:pt x="2072" y="0"/>
                    <a:pt x="1358" y="310"/>
                    <a:pt x="834" y="834"/>
                  </a:cubicBezTo>
                  <a:cubicBezTo>
                    <a:pt x="286" y="1382"/>
                    <a:pt x="0" y="2120"/>
                    <a:pt x="24" y="2858"/>
                  </a:cubicBezTo>
                  <a:cubicBezTo>
                    <a:pt x="24" y="3620"/>
                    <a:pt x="334" y="4287"/>
                    <a:pt x="857" y="4835"/>
                  </a:cubicBezTo>
                  <a:cubicBezTo>
                    <a:pt x="1405" y="5359"/>
                    <a:pt x="2072" y="5668"/>
                    <a:pt x="2834" y="5668"/>
                  </a:cubicBezTo>
                  <a:lnTo>
                    <a:pt x="2858" y="5668"/>
                  </a:lnTo>
                  <a:cubicBezTo>
                    <a:pt x="3596" y="5668"/>
                    <a:pt x="4311" y="5359"/>
                    <a:pt x="4858" y="4858"/>
                  </a:cubicBezTo>
                  <a:cubicBezTo>
                    <a:pt x="5382" y="4335"/>
                    <a:pt x="5692" y="3620"/>
                    <a:pt x="5692" y="2834"/>
                  </a:cubicBezTo>
                  <a:lnTo>
                    <a:pt x="5692" y="238"/>
                  </a:lnTo>
                  <a:cubicBezTo>
                    <a:pt x="5668" y="119"/>
                    <a:pt x="5573" y="0"/>
                    <a:pt x="54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1" name="Google Shape;14155;p27">
              <a:extLst>
                <a:ext uri="{FF2B5EF4-FFF2-40B4-BE49-F238E27FC236}">
                  <a16:creationId xmlns:a16="http://schemas.microsoft.com/office/drawing/2014/main" id="{A8849978-6966-70A4-9FB2-3E06091C7CE1}"/>
                </a:ext>
              </a:extLst>
            </p:cNvPr>
            <p:cNvSpPr/>
            <p:nvPr/>
          </p:nvSpPr>
          <p:spPr>
            <a:xfrm>
              <a:off x="3386938" y="3362533"/>
              <a:ext cx="66100" cy="8950"/>
            </a:xfrm>
            <a:custGeom>
              <a:avLst/>
              <a:gdLst/>
              <a:ahLst/>
              <a:cxnLst/>
              <a:rect l="l" t="t" r="r" b="b"/>
              <a:pathLst>
                <a:path w="2644" h="358" extrusionOk="0">
                  <a:moveTo>
                    <a:pt x="167" y="0"/>
                  </a:moveTo>
                  <a:cubicBezTo>
                    <a:pt x="71" y="0"/>
                    <a:pt x="24" y="48"/>
                    <a:pt x="0" y="143"/>
                  </a:cubicBezTo>
                  <a:cubicBezTo>
                    <a:pt x="0" y="239"/>
                    <a:pt x="71" y="358"/>
                    <a:pt x="167" y="358"/>
                  </a:cubicBezTo>
                  <a:lnTo>
                    <a:pt x="2429" y="358"/>
                  </a:lnTo>
                  <a:cubicBezTo>
                    <a:pt x="2524" y="358"/>
                    <a:pt x="2572" y="286"/>
                    <a:pt x="2620" y="191"/>
                  </a:cubicBezTo>
                  <a:cubicBezTo>
                    <a:pt x="2643" y="72"/>
                    <a:pt x="2548" y="0"/>
                    <a:pt x="2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2" name="Google Shape;14156;p27">
              <a:extLst>
                <a:ext uri="{FF2B5EF4-FFF2-40B4-BE49-F238E27FC236}">
                  <a16:creationId xmlns:a16="http://schemas.microsoft.com/office/drawing/2014/main" id="{7387979A-DEEC-353C-EC8D-C09CBA32B382}"/>
                </a:ext>
              </a:extLst>
            </p:cNvPr>
            <p:cNvSpPr/>
            <p:nvPr/>
          </p:nvSpPr>
          <p:spPr>
            <a:xfrm>
              <a:off x="3386338" y="33803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4"/>
                  </a:cubicBezTo>
                  <a:cubicBezTo>
                    <a:pt x="0" y="263"/>
                    <a:pt x="95" y="358"/>
                    <a:pt x="215" y="358"/>
                  </a:cubicBezTo>
                  <a:lnTo>
                    <a:pt x="2477" y="358"/>
                  </a:lnTo>
                  <a:cubicBezTo>
                    <a:pt x="2596" y="358"/>
                    <a:pt x="2691" y="263"/>
                    <a:pt x="2667" y="144"/>
                  </a:cubicBezTo>
                  <a:cubicBezTo>
                    <a:pt x="2644" y="48"/>
                    <a:pt x="2548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3" name="Google Shape;14157;p27">
              <a:extLst>
                <a:ext uri="{FF2B5EF4-FFF2-40B4-BE49-F238E27FC236}">
                  <a16:creationId xmlns:a16="http://schemas.microsoft.com/office/drawing/2014/main" id="{0222BB27-983B-9482-BAEB-3FC653074C45}"/>
                </a:ext>
              </a:extLst>
            </p:cNvPr>
            <p:cNvSpPr/>
            <p:nvPr/>
          </p:nvSpPr>
          <p:spPr>
            <a:xfrm>
              <a:off x="3400613" y="3398858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1358" y="357"/>
                  </a:lnTo>
                  <a:cubicBezTo>
                    <a:pt x="1477" y="357"/>
                    <a:pt x="1549" y="262"/>
                    <a:pt x="1525" y="143"/>
                  </a:cubicBezTo>
                  <a:cubicBezTo>
                    <a:pt x="1501" y="48"/>
                    <a:pt x="1406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4" name="Google Shape;14158;p27">
              <a:extLst>
                <a:ext uri="{FF2B5EF4-FFF2-40B4-BE49-F238E27FC236}">
                  <a16:creationId xmlns:a16="http://schemas.microsoft.com/office/drawing/2014/main" id="{0EDA7EA1-623A-AA3B-7A24-C25D6293BBE3}"/>
                </a:ext>
              </a:extLst>
            </p:cNvPr>
            <p:cNvSpPr/>
            <p:nvPr/>
          </p:nvSpPr>
          <p:spPr>
            <a:xfrm>
              <a:off x="3232138" y="3517333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0"/>
                  </a:moveTo>
                  <a:cubicBezTo>
                    <a:pt x="72" y="0"/>
                    <a:pt x="0" y="72"/>
                    <a:pt x="24" y="191"/>
                  </a:cubicBezTo>
                  <a:cubicBezTo>
                    <a:pt x="48" y="286"/>
                    <a:pt x="119" y="357"/>
                    <a:pt x="191" y="357"/>
                  </a:cubicBezTo>
                  <a:lnTo>
                    <a:pt x="2453" y="357"/>
                  </a:lnTo>
                  <a:cubicBezTo>
                    <a:pt x="2548" y="357"/>
                    <a:pt x="2620" y="286"/>
                    <a:pt x="2644" y="191"/>
                  </a:cubicBezTo>
                  <a:cubicBezTo>
                    <a:pt x="2667" y="72"/>
                    <a:pt x="2572" y="0"/>
                    <a:pt x="2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5" name="Google Shape;14159;p27">
              <a:extLst>
                <a:ext uri="{FF2B5EF4-FFF2-40B4-BE49-F238E27FC236}">
                  <a16:creationId xmlns:a16="http://schemas.microsoft.com/office/drawing/2014/main" id="{986868E6-835B-EE15-EF2E-68488C621D57}"/>
                </a:ext>
              </a:extLst>
            </p:cNvPr>
            <p:cNvSpPr/>
            <p:nvPr/>
          </p:nvSpPr>
          <p:spPr>
            <a:xfrm>
              <a:off x="3231538" y="35357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477" y="358"/>
                  </a:lnTo>
                  <a:cubicBezTo>
                    <a:pt x="2572" y="358"/>
                    <a:pt x="2644" y="286"/>
                    <a:pt x="2668" y="215"/>
                  </a:cubicBezTo>
                  <a:cubicBezTo>
                    <a:pt x="2691" y="96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6" name="Google Shape;14160;p27">
              <a:extLst>
                <a:ext uri="{FF2B5EF4-FFF2-40B4-BE49-F238E27FC236}">
                  <a16:creationId xmlns:a16="http://schemas.microsoft.com/office/drawing/2014/main" id="{6F72D06D-E822-3951-758B-E04BD55D3EEF}"/>
                </a:ext>
              </a:extLst>
            </p:cNvPr>
            <p:cNvSpPr/>
            <p:nvPr/>
          </p:nvSpPr>
          <p:spPr>
            <a:xfrm>
              <a:off x="3245813" y="3553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1"/>
                  </a:moveTo>
                  <a:cubicBezTo>
                    <a:pt x="120" y="1"/>
                    <a:pt x="72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287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17" name="Google Shape;14161;p27">
            <a:extLst>
              <a:ext uri="{FF2B5EF4-FFF2-40B4-BE49-F238E27FC236}">
                <a16:creationId xmlns:a16="http://schemas.microsoft.com/office/drawing/2014/main" id="{1899B31D-2269-6BF5-02B9-9DE9757B69B0}"/>
              </a:ext>
            </a:extLst>
          </p:cNvPr>
          <p:cNvGrpSpPr/>
          <p:nvPr/>
        </p:nvGrpSpPr>
        <p:grpSpPr>
          <a:xfrm>
            <a:off x="3556725" y="6861491"/>
            <a:ext cx="719154" cy="676102"/>
            <a:chOff x="2682013" y="3321808"/>
            <a:chExt cx="300675" cy="282675"/>
          </a:xfrm>
        </p:grpSpPr>
        <p:sp>
          <p:nvSpPr>
            <p:cNvPr id="318" name="Google Shape;14162;p27">
              <a:extLst>
                <a:ext uri="{FF2B5EF4-FFF2-40B4-BE49-F238E27FC236}">
                  <a16:creationId xmlns:a16="http://schemas.microsoft.com/office/drawing/2014/main" id="{23F7ABC7-7859-6D50-033E-F3C0AC8C97B1}"/>
                </a:ext>
              </a:extLst>
            </p:cNvPr>
            <p:cNvSpPr/>
            <p:nvPr/>
          </p:nvSpPr>
          <p:spPr>
            <a:xfrm>
              <a:off x="2682613" y="3321808"/>
              <a:ext cx="202450" cy="86000"/>
            </a:xfrm>
            <a:custGeom>
              <a:avLst/>
              <a:gdLst/>
              <a:ahLst/>
              <a:cxnLst/>
              <a:rect l="l" t="t" r="r" b="b"/>
              <a:pathLst>
                <a:path w="8098" h="3440" extrusionOk="0">
                  <a:moveTo>
                    <a:pt x="6407" y="724"/>
                  </a:moveTo>
                  <a:cubicBezTo>
                    <a:pt x="6430" y="724"/>
                    <a:pt x="6454" y="724"/>
                    <a:pt x="6454" y="748"/>
                  </a:cubicBezTo>
                  <a:lnTo>
                    <a:pt x="7716" y="2534"/>
                  </a:lnTo>
                  <a:cubicBezTo>
                    <a:pt x="7740" y="2582"/>
                    <a:pt x="7716" y="2606"/>
                    <a:pt x="7716" y="2630"/>
                  </a:cubicBezTo>
                  <a:cubicBezTo>
                    <a:pt x="7716" y="2653"/>
                    <a:pt x="7669" y="2653"/>
                    <a:pt x="7645" y="2653"/>
                  </a:cubicBezTo>
                  <a:lnTo>
                    <a:pt x="3239" y="2653"/>
                  </a:lnTo>
                  <a:cubicBezTo>
                    <a:pt x="3430" y="2391"/>
                    <a:pt x="3549" y="2034"/>
                    <a:pt x="3549" y="1677"/>
                  </a:cubicBezTo>
                  <a:cubicBezTo>
                    <a:pt x="3549" y="1320"/>
                    <a:pt x="3406" y="1034"/>
                    <a:pt x="3215" y="724"/>
                  </a:cubicBezTo>
                  <a:close/>
                  <a:moveTo>
                    <a:pt x="1787" y="343"/>
                  </a:moveTo>
                  <a:cubicBezTo>
                    <a:pt x="2525" y="343"/>
                    <a:pt x="3168" y="963"/>
                    <a:pt x="3168" y="1701"/>
                  </a:cubicBezTo>
                  <a:cubicBezTo>
                    <a:pt x="3168" y="2463"/>
                    <a:pt x="2525" y="3082"/>
                    <a:pt x="1787" y="3082"/>
                  </a:cubicBezTo>
                  <a:cubicBezTo>
                    <a:pt x="1048" y="3082"/>
                    <a:pt x="429" y="2463"/>
                    <a:pt x="429" y="1701"/>
                  </a:cubicBezTo>
                  <a:cubicBezTo>
                    <a:pt x="429" y="939"/>
                    <a:pt x="1048" y="343"/>
                    <a:pt x="1787" y="343"/>
                  </a:cubicBezTo>
                  <a:close/>
                  <a:moveTo>
                    <a:pt x="1801" y="1"/>
                  </a:moveTo>
                  <a:cubicBezTo>
                    <a:pt x="1741" y="1"/>
                    <a:pt x="1680" y="4"/>
                    <a:pt x="1620" y="10"/>
                  </a:cubicBezTo>
                  <a:cubicBezTo>
                    <a:pt x="810" y="105"/>
                    <a:pt x="143" y="748"/>
                    <a:pt x="96" y="1582"/>
                  </a:cubicBezTo>
                  <a:cubicBezTo>
                    <a:pt x="0" y="2582"/>
                    <a:pt x="810" y="3439"/>
                    <a:pt x="1787" y="3439"/>
                  </a:cubicBezTo>
                  <a:cubicBezTo>
                    <a:pt x="2215" y="3439"/>
                    <a:pt x="2596" y="3296"/>
                    <a:pt x="2882" y="3058"/>
                  </a:cubicBezTo>
                  <a:lnTo>
                    <a:pt x="7621" y="3058"/>
                  </a:lnTo>
                  <a:cubicBezTo>
                    <a:pt x="7764" y="3058"/>
                    <a:pt x="7883" y="2987"/>
                    <a:pt x="7978" y="2868"/>
                  </a:cubicBezTo>
                  <a:cubicBezTo>
                    <a:pt x="8097" y="2725"/>
                    <a:pt x="8097" y="2510"/>
                    <a:pt x="7978" y="2368"/>
                  </a:cubicBezTo>
                  <a:lnTo>
                    <a:pt x="6740" y="582"/>
                  </a:lnTo>
                  <a:cubicBezTo>
                    <a:pt x="6645" y="462"/>
                    <a:pt x="6526" y="391"/>
                    <a:pt x="6383" y="391"/>
                  </a:cubicBezTo>
                  <a:lnTo>
                    <a:pt x="2882" y="391"/>
                  </a:lnTo>
                  <a:cubicBezTo>
                    <a:pt x="2612" y="142"/>
                    <a:pt x="2214" y="1"/>
                    <a:pt x="18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9" name="Google Shape;14163;p27">
              <a:extLst>
                <a:ext uri="{FF2B5EF4-FFF2-40B4-BE49-F238E27FC236}">
                  <a16:creationId xmlns:a16="http://schemas.microsoft.com/office/drawing/2014/main" id="{CE66ACA9-7AE3-4BCB-E50A-D7C8AB967FBE}"/>
                </a:ext>
              </a:extLst>
            </p:cNvPr>
            <p:cNvSpPr/>
            <p:nvPr/>
          </p:nvSpPr>
          <p:spPr>
            <a:xfrm>
              <a:off x="2682613" y="3419283"/>
              <a:ext cx="252450" cy="86750"/>
            </a:xfrm>
            <a:custGeom>
              <a:avLst/>
              <a:gdLst/>
              <a:ahLst/>
              <a:cxnLst/>
              <a:rect l="l" t="t" r="r" b="b"/>
              <a:pathLst>
                <a:path w="10098" h="3470" extrusionOk="0">
                  <a:moveTo>
                    <a:pt x="1787" y="350"/>
                  </a:moveTo>
                  <a:cubicBezTo>
                    <a:pt x="2525" y="350"/>
                    <a:pt x="3168" y="969"/>
                    <a:pt x="3168" y="1707"/>
                  </a:cubicBezTo>
                  <a:cubicBezTo>
                    <a:pt x="3168" y="2446"/>
                    <a:pt x="2525" y="3089"/>
                    <a:pt x="1787" y="3089"/>
                  </a:cubicBezTo>
                  <a:cubicBezTo>
                    <a:pt x="1048" y="3089"/>
                    <a:pt x="429" y="2446"/>
                    <a:pt x="429" y="1707"/>
                  </a:cubicBezTo>
                  <a:cubicBezTo>
                    <a:pt x="429" y="969"/>
                    <a:pt x="1048" y="350"/>
                    <a:pt x="1787" y="350"/>
                  </a:cubicBezTo>
                  <a:close/>
                  <a:moveTo>
                    <a:pt x="1866" y="0"/>
                  </a:moveTo>
                  <a:cubicBezTo>
                    <a:pt x="1792" y="0"/>
                    <a:pt x="1718" y="5"/>
                    <a:pt x="1644" y="17"/>
                  </a:cubicBezTo>
                  <a:cubicBezTo>
                    <a:pt x="834" y="112"/>
                    <a:pt x="167" y="755"/>
                    <a:pt x="120" y="1588"/>
                  </a:cubicBezTo>
                  <a:cubicBezTo>
                    <a:pt x="0" y="2612"/>
                    <a:pt x="810" y="3470"/>
                    <a:pt x="1787" y="3470"/>
                  </a:cubicBezTo>
                  <a:cubicBezTo>
                    <a:pt x="2215" y="3470"/>
                    <a:pt x="2596" y="3327"/>
                    <a:pt x="2882" y="3089"/>
                  </a:cubicBezTo>
                  <a:lnTo>
                    <a:pt x="9622" y="3089"/>
                  </a:lnTo>
                  <a:cubicBezTo>
                    <a:pt x="9764" y="3089"/>
                    <a:pt x="9883" y="3017"/>
                    <a:pt x="9979" y="2898"/>
                  </a:cubicBezTo>
                  <a:cubicBezTo>
                    <a:pt x="10098" y="2755"/>
                    <a:pt x="10098" y="2541"/>
                    <a:pt x="9979" y="2398"/>
                  </a:cubicBezTo>
                  <a:lnTo>
                    <a:pt x="8717" y="612"/>
                  </a:lnTo>
                  <a:cubicBezTo>
                    <a:pt x="8621" y="493"/>
                    <a:pt x="8526" y="421"/>
                    <a:pt x="8359" y="421"/>
                  </a:cubicBezTo>
                  <a:lnTo>
                    <a:pt x="7073" y="421"/>
                  </a:lnTo>
                  <a:cubicBezTo>
                    <a:pt x="7002" y="421"/>
                    <a:pt x="6931" y="493"/>
                    <a:pt x="6907" y="588"/>
                  </a:cubicBezTo>
                  <a:cubicBezTo>
                    <a:pt x="6883" y="683"/>
                    <a:pt x="6954" y="779"/>
                    <a:pt x="7073" y="779"/>
                  </a:cubicBezTo>
                  <a:lnTo>
                    <a:pt x="8407" y="779"/>
                  </a:lnTo>
                  <a:cubicBezTo>
                    <a:pt x="8431" y="779"/>
                    <a:pt x="8455" y="779"/>
                    <a:pt x="8455" y="826"/>
                  </a:cubicBezTo>
                  <a:lnTo>
                    <a:pt x="9717" y="2612"/>
                  </a:lnTo>
                  <a:cubicBezTo>
                    <a:pt x="9741" y="2636"/>
                    <a:pt x="9717" y="2660"/>
                    <a:pt x="9717" y="2684"/>
                  </a:cubicBezTo>
                  <a:cubicBezTo>
                    <a:pt x="9717" y="2731"/>
                    <a:pt x="9669" y="2731"/>
                    <a:pt x="9645" y="2731"/>
                  </a:cubicBezTo>
                  <a:lnTo>
                    <a:pt x="3239" y="2731"/>
                  </a:lnTo>
                  <a:cubicBezTo>
                    <a:pt x="3430" y="2446"/>
                    <a:pt x="3549" y="2088"/>
                    <a:pt x="3549" y="1731"/>
                  </a:cubicBezTo>
                  <a:cubicBezTo>
                    <a:pt x="3549" y="1374"/>
                    <a:pt x="3430" y="1064"/>
                    <a:pt x="3239" y="755"/>
                  </a:cubicBezTo>
                  <a:lnTo>
                    <a:pt x="6288" y="755"/>
                  </a:lnTo>
                  <a:cubicBezTo>
                    <a:pt x="6383" y="755"/>
                    <a:pt x="6430" y="707"/>
                    <a:pt x="6454" y="612"/>
                  </a:cubicBezTo>
                  <a:cubicBezTo>
                    <a:pt x="6478" y="493"/>
                    <a:pt x="6407" y="398"/>
                    <a:pt x="6288" y="398"/>
                  </a:cubicBezTo>
                  <a:lnTo>
                    <a:pt x="2906" y="398"/>
                  </a:lnTo>
                  <a:cubicBezTo>
                    <a:pt x="2645" y="156"/>
                    <a:pt x="2265" y="0"/>
                    <a:pt x="18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0" name="Google Shape;14164;p27">
              <a:extLst>
                <a:ext uri="{FF2B5EF4-FFF2-40B4-BE49-F238E27FC236}">
                  <a16:creationId xmlns:a16="http://schemas.microsoft.com/office/drawing/2014/main" id="{3A37B31F-8ACE-286E-9DC7-3371C7CEC23A}"/>
                </a:ext>
              </a:extLst>
            </p:cNvPr>
            <p:cNvSpPr/>
            <p:nvPr/>
          </p:nvSpPr>
          <p:spPr>
            <a:xfrm>
              <a:off x="2682013" y="3517908"/>
              <a:ext cx="300675" cy="86575"/>
            </a:xfrm>
            <a:custGeom>
              <a:avLst/>
              <a:gdLst/>
              <a:ahLst/>
              <a:cxnLst/>
              <a:rect l="l" t="t" r="r" b="b"/>
              <a:pathLst>
                <a:path w="12027" h="3463" extrusionOk="0">
                  <a:moveTo>
                    <a:pt x="1811" y="311"/>
                  </a:moveTo>
                  <a:cubicBezTo>
                    <a:pt x="2549" y="311"/>
                    <a:pt x="3192" y="953"/>
                    <a:pt x="3192" y="1692"/>
                  </a:cubicBezTo>
                  <a:cubicBezTo>
                    <a:pt x="3192" y="2430"/>
                    <a:pt x="2596" y="3073"/>
                    <a:pt x="1811" y="3073"/>
                  </a:cubicBezTo>
                  <a:cubicBezTo>
                    <a:pt x="1072" y="3073"/>
                    <a:pt x="453" y="2430"/>
                    <a:pt x="453" y="1692"/>
                  </a:cubicBezTo>
                  <a:cubicBezTo>
                    <a:pt x="453" y="953"/>
                    <a:pt x="1072" y="311"/>
                    <a:pt x="1811" y="311"/>
                  </a:cubicBezTo>
                  <a:close/>
                  <a:moveTo>
                    <a:pt x="1787" y="1"/>
                  </a:moveTo>
                  <a:cubicBezTo>
                    <a:pt x="763" y="1"/>
                    <a:pt x="1" y="858"/>
                    <a:pt x="48" y="1882"/>
                  </a:cubicBezTo>
                  <a:cubicBezTo>
                    <a:pt x="120" y="2668"/>
                    <a:pt x="763" y="3359"/>
                    <a:pt x="1572" y="3454"/>
                  </a:cubicBezTo>
                  <a:cubicBezTo>
                    <a:pt x="1627" y="3459"/>
                    <a:pt x="1682" y="3462"/>
                    <a:pt x="1736" y="3462"/>
                  </a:cubicBezTo>
                  <a:cubicBezTo>
                    <a:pt x="2156" y="3462"/>
                    <a:pt x="2563" y="3305"/>
                    <a:pt x="2858" y="3073"/>
                  </a:cubicBezTo>
                  <a:lnTo>
                    <a:pt x="3906" y="3073"/>
                  </a:lnTo>
                  <a:cubicBezTo>
                    <a:pt x="3978" y="3073"/>
                    <a:pt x="4049" y="3002"/>
                    <a:pt x="4073" y="2906"/>
                  </a:cubicBezTo>
                  <a:cubicBezTo>
                    <a:pt x="4097" y="2787"/>
                    <a:pt x="4025" y="2716"/>
                    <a:pt x="3906" y="2716"/>
                  </a:cubicBezTo>
                  <a:lnTo>
                    <a:pt x="3192" y="2716"/>
                  </a:lnTo>
                  <a:cubicBezTo>
                    <a:pt x="3359" y="2430"/>
                    <a:pt x="3478" y="2073"/>
                    <a:pt x="3478" y="1716"/>
                  </a:cubicBezTo>
                  <a:cubicBezTo>
                    <a:pt x="3478" y="1358"/>
                    <a:pt x="3359" y="1049"/>
                    <a:pt x="3192" y="739"/>
                  </a:cubicBezTo>
                  <a:lnTo>
                    <a:pt x="10265" y="739"/>
                  </a:lnTo>
                  <a:cubicBezTo>
                    <a:pt x="10289" y="739"/>
                    <a:pt x="10336" y="739"/>
                    <a:pt x="10336" y="763"/>
                  </a:cubicBezTo>
                  <a:lnTo>
                    <a:pt x="11575" y="2549"/>
                  </a:lnTo>
                  <a:cubicBezTo>
                    <a:pt x="11598" y="2597"/>
                    <a:pt x="11575" y="2620"/>
                    <a:pt x="11575" y="2644"/>
                  </a:cubicBezTo>
                  <a:cubicBezTo>
                    <a:pt x="11575" y="2668"/>
                    <a:pt x="11551" y="2668"/>
                    <a:pt x="11527" y="2668"/>
                  </a:cubicBezTo>
                  <a:lnTo>
                    <a:pt x="4716" y="2668"/>
                  </a:lnTo>
                  <a:cubicBezTo>
                    <a:pt x="4644" y="2668"/>
                    <a:pt x="4573" y="2740"/>
                    <a:pt x="4549" y="2835"/>
                  </a:cubicBezTo>
                  <a:cubicBezTo>
                    <a:pt x="4525" y="2954"/>
                    <a:pt x="4597" y="3025"/>
                    <a:pt x="4716" y="3025"/>
                  </a:cubicBezTo>
                  <a:lnTo>
                    <a:pt x="11527" y="3025"/>
                  </a:lnTo>
                  <a:cubicBezTo>
                    <a:pt x="11670" y="3025"/>
                    <a:pt x="11789" y="2978"/>
                    <a:pt x="11860" y="2859"/>
                  </a:cubicBezTo>
                  <a:cubicBezTo>
                    <a:pt x="12027" y="2716"/>
                    <a:pt x="12027" y="2501"/>
                    <a:pt x="11908" y="2359"/>
                  </a:cubicBezTo>
                  <a:lnTo>
                    <a:pt x="10646" y="572"/>
                  </a:lnTo>
                  <a:cubicBezTo>
                    <a:pt x="10574" y="453"/>
                    <a:pt x="10455" y="382"/>
                    <a:pt x="10289" y="382"/>
                  </a:cubicBezTo>
                  <a:lnTo>
                    <a:pt x="2882" y="382"/>
                  </a:lnTo>
                  <a:cubicBezTo>
                    <a:pt x="2596" y="144"/>
                    <a:pt x="2192" y="1"/>
                    <a:pt x="1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21" name="Google Shape;14165;p27">
            <a:extLst>
              <a:ext uri="{FF2B5EF4-FFF2-40B4-BE49-F238E27FC236}">
                <a16:creationId xmlns:a16="http://schemas.microsoft.com/office/drawing/2014/main" id="{85157C2F-2C65-50F9-82BA-C26CEED1F8C6}"/>
              </a:ext>
            </a:extLst>
          </p:cNvPr>
          <p:cNvGrpSpPr/>
          <p:nvPr/>
        </p:nvGrpSpPr>
        <p:grpSpPr>
          <a:xfrm>
            <a:off x="2182493" y="6840683"/>
            <a:ext cx="582522" cy="713474"/>
            <a:chOff x="2234888" y="3313108"/>
            <a:chExt cx="243550" cy="298300"/>
          </a:xfrm>
        </p:grpSpPr>
        <p:sp>
          <p:nvSpPr>
            <p:cNvPr id="322" name="Google Shape;14166;p27">
              <a:extLst>
                <a:ext uri="{FF2B5EF4-FFF2-40B4-BE49-F238E27FC236}">
                  <a16:creationId xmlns:a16="http://schemas.microsoft.com/office/drawing/2014/main" id="{354101AA-4FAB-F8E1-3958-FE2B4B42E104}"/>
                </a:ext>
              </a:extLst>
            </p:cNvPr>
            <p:cNvSpPr/>
            <p:nvPr/>
          </p:nvSpPr>
          <p:spPr>
            <a:xfrm>
              <a:off x="2373013" y="3497083"/>
              <a:ext cx="104825" cy="114325"/>
            </a:xfrm>
            <a:custGeom>
              <a:avLst/>
              <a:gdLst/>
              <a:ahLst/>
              <a:cxnLst/>
              <a:rect l="l" t="t" r="r" b="b"/>
              <a:pathLst>
                <a:path w="4193" h="4573" extrusionOk="0">
                  <a:moveTo>
                    <a:pt x="239" y="0"/>
                  </a:moveTo>
                  <a:cubicBezTo>
                    <a:pt x="120" y="0"/>
                    <a:pt x="1" y="119"/>
                    <a:pt x="1" y="239"/>
                  </a:cubicBezTo>
                  <a:lnTo>
                    <a:pt x="1" y="4406"/>
                  </a:lnTo>
                  <a:cubicBezTo>
                    <a:pt x="1" y="4501"/>
                    <a:pt x="96" y="4573"/>
                    <a:pt x="168" y="4573"/>
                  </a:cubicBezTo>
                  <a:lnTo>
                    <a:pt x="763" y="4573"/>
                  </a:lnTo>
                  <a:cubicBezTo>
                    <a:pt x="858" y="4573"/>
                    <a:pt x="930" y="4525"/>
                    <a:pt x="954" y="4430"/>
                  </a:cubicBezTo>
                  <a:cubicBezTo>
                    <a:pt x="977" y="4311"/>
                    <a:pt x="882" y="4216"/>
                    <a:pt x="763" y="4216"/>
                  </a:cubicBezTo>
                  <a:lnTo>
                    <a:pt x="358" y="4216"/>
                  </a:lnTo>
                  <a:lnTo>
                    <a:pt x="358" y="358"/>
                  </a:lnTo>
                  <a:lnTo>
                    <a:pt x="3835" y="358"/>
                  </a:lnTo>
                  <a:lnTo>
                    <a:pt x="3835" y="4216"/>
                  </a:lnTo>
                  <a:lnTo>
                    <a:pt x="1573" y="4216"/>
                  </a:lnTo>
                  <a:cubicBezTo>
                    <a:pt x="1477" y="4216"/>
                    <a:pt x="1430" y="4287"/>
                    <a:pt x="1406" y="4382"/>
                  </a:cubicBezTo>
                  <a:cubicBezTo>
                    <a:pt x="1358" y="4501"/>
                    <a:pt x="1454" y="4573"/>
                    <a:pt x="1573" y="4573"/>
                  </a:cubicBezTo>
                  <a:lnTo>
                    <a:pt x="4026" y="4573"/>
                  </a:lnTo>
                  <a:cubicBezTo>
                    <a:pt x="4097" y="4573"/>
                    <a:pt x="4192" y="4501"/>
                    <a:pt x="4192" y="4406"/>
                  </a:cubicBezTo>
                  <a:lnTo>
                    <a:pt x="4192" y="239"/>
                  </a:lnTo>
                  <a:cubicBezTo>
                    <a:pt x="4168" y="96"/>
                    <a:pt x="4049" y="0"/>
                    <a:pt x="3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3" name="Google Shape;14167;p27">
              <a:extLst>
                <a:ext uri="{FF2B5EF4-FFF2-40B4-BE49-F238E27FC236}">
                  <a16:creationId xmlns:a16="http://schemas.microsoft.com/office/drawing/2014/main" id="{98B86C25-41C1-BD5C-5BF2-77ECDEC93BF5}"/>
                </a:ext>
              </a:extLst>
            </p:cNvPr>
            <p:cNvSpPr/>
            <p:nvPr/>
          </p:nvSpPr>
          <p:spPr>
            <a:xfrm>
              <a:off x="2403388" y="3432158"/>
              <a:ext cx="29800" cy="46500"/>
            </a:xfrm>
            <a:custGeom>
              <a:avLst/>
              <a:gdLst/>
              <a:ahLst/>
              <a:cxnLst/>
              <a:rect l="l" t="t" r="r" b="b"/>
              <a:pathLst>
                <a:path w="1192" h="1860" extrusionOk="0">
                  <a:moveTo>
                    <a:pt x="601" y="332"/>
                  </a:moveTo>
                  <a:cubicBezTo>
                    <a:pt x="615" y="332"/>
                    <a:pt x="629" y="333"/>
                    <a:pt x="643" y="335"/>
                  </a:cubicBezTo>
                  <a:cubicBezTo>
                    <a:pt x="763" y="335"/>
                    <a:pt x="834" y="454"/>
                    <a:pt x="834" y="573"/>
                  </a:cubicBezTo>
                  <a:lnTo>
                    <a:pt x="834" y="1216"/>
                  </a:lnTo>
                  <a:cubicBezTo>
                    <a:pt x="834" y="1335"/>
                    <a:pt x="763" y="1454"/>
                    <a:pt x="643" y="1454"/>
                  </a:cubicBezTo>
                  <a:cubicBezTo>
                    <a:pt x="477" y="1454"/>
                    <a:pt x="358" y="1383"/>
                    <a:pt x="358" y="1216"/>
                  </a:cubicBezTo>
                  <a:lnTo>
                    <a:pt x="358" y="573"/>
                  </a:lnTo>
                  <a:cubicBezTo>
                    <a:pt x="358" y="443"/>
                    <a:pt x="457" y="332"/>
                    <a:pt x="601" y="332"/>
                  </a:cubicBezTo>
                  <a:close/>
                  <a:moveTo>
                    <a:pt x="614" y="0"/>
                  </a:moveTo>
                  <a:cubicBezTo>
                    <a:pt x="600" y="0"/>
                    <a:pt x="586" y="1"/>
                    <a:pt x="572" y="2"/>
                  </a:cubicBezTo>
                  <a:cubicBezTo>
                    <a:pt x="286" y="25"/>
                    <a:pt x="0" y="264"/>
                    <a:pt x="0" y="597"/>
                  </a:cubicBezTo>
                  <a:lnTo>
                    <a:pt x="0" y="1264"/>
                  </a:lnTo>
                  <a:cubicBezTo>
                    <a:pt x="0" y="1550"/>
                    <a:pt x="239" y="1812"/>
                    <a:pt x="572" y="1859"/>
                  </a:cubicBezTo>
                  <a:cubicBezTo>
                    <a:pt x="905" y="1859"/>
                    <a:pt x="1191" y="1573"/>
                    <a:pt x="1191" y="1216"/>
                  </a:cubicBezTo>
                  <a:lnTo>
                    <a:pt x="1191" y="597"/>
                  </a:lnTo>
                  <a:cubicBezTo>
                    <a:pt x="1191" y="255"/>
                    <a:pt x="929" y="0"/>
                    <a:pt x="6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4" name="Google Shape;14168;p27">
              <a:extLst>
                <a:ext uri="{FF2B5EF4-FFF2-40B4-BE49-F238E27FC236}">
                  <a16:creationId xmlns:a16="http://schemas.microsoft.com/office/drawing/2014/main" id="{64F7EDB4-BB23-4359-F7DA-A723DBC0F663}"/>
                </a:ext>
              </a:extLst>
            </p:cNvPr>
            <p:cNvSpPr/>
            <p:nvPr/>
          </p:nvSpPr>
          <p:spPr>
            <a:xfrm>
              <a:off x="2367063" y="3431983"/>
              <a:ext cx="32175" cy="44275"/>
            </a:xfrm>
            <a:custGeom>
              <a:avLst/>
              <a:gdLst/>
              <a:ahLst/>
              <a:cxnLst/>
              <a:rect l="l" t="t" r="r" b="b"/>
              <a:pathLst>
                <a:path w="1287" h="1771" extrusionOk="0">
                  <a:moveTo>
                    <a:pt x="691" y="556"/>
                  </a:moveTo>
                  <a:lnTo>
                    <a:pt x="691" y="985"/>
                  </a:lnTo>
                  <a:lnTo>
                    <a:pt x="453" y="985"/>
                  </a:lnTo>
                  <a:cubicBezTo>
                    <a:pt x="549" y="842"/>
                    <a:pt x="620" y="675"/>
                    <a:pt x="691" y="556"/>
                  </a:cubicBezTo>
                  <a:close/>
                  <a:moveTo>
                    <a:pt x="835" y="0"/>
                  </a:moveTo>
                  <a:cubicBezTo>
                    <a:pt x="756" y="0"/>
                    <a:pt x="669" y="31"/>
                    <a:pt x="596" y="104"/>
                  </a:cubicBezTo>
                  <a:cubicBezTo>
                    <a:pt x="501" y="199"/>
                    <a:pt x="144" y="866"/>
                    <a:pt x="25" y="1080"/>
                  </a:cubicBezTo>
                  <a:cubicBezTo>
                    <a:pt x="1" y="1104"/>
                    <a:pt x="1" y="1152"/>
                    <a:pt x="1" y="1199"/>
                  </a:cubicBezTo>
                  <a:cubicBezTo>
                    <a:pt x="1" y="1295"/>
                    <a:pt x="96" y="1342"/>
                    <a:pt x="191" y="1342"/>
                  </a:cubicBezTo>
                  <a:lnTo>
                    <a:pt x="715" y="1342"/>
                  </a:lnTo>
                  <a:lnTo>
                    <a:pt x="715" y="1580"/>
                  </a:lnTo>
                  <a:cubicBezTo>
                    <a:pt x="715" y="1676"/>
                    <a:pt x="811" y="1771"/>
                    <a:pt x="906" y="1771"/>
                  </a:cubicBezTo>
                  <a:cubicBezTo>
                    <a:pt x="977" y="1771"/>
                    <a:pt x="1072" y="1676"/>
                    <a:pt x="1072" y="1580"/>
                  </a:cubicBezTo>
                  <a:lnTo>
                    <a:pt x="1072" y="1342"/>
                  </a:lnTo>
                  <a:cubicBezTo>
                    <a:pt x="1168" y="1342"/>
                    <a:pt x="1215" y="1295"/>
                    <a:pt x="1239" y="1199"/>
                  </a:cubicBezTo>
                  <a:cubicBezTo>
                    <a:pt x="1287" y="1080"/>
                    <a:pt x="1192" y="985"/>
                    <a:pt x="1072" y="985"/>
                  </a:cubicBezTo>
                  <a:lnTo>
                    <a:pt x="1072" y="247"/>
                  </a:lnTo>
                  <a:cubicBezTo>
                    <a:pt x="1072" y="128"/>
                    <a:pt x="977" y="32"/>
                    <a:pt x="906" y="9"/>
                  </a:cubicBezTo>
                  <a:cubicBezTo>
                    <a:pt x="883" y="3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5" name="Google Shape;14169;p27">
              <a:extLst>
                <a:ext uri="{FF2B5EF4-FFF2-40B4-BE49-F238E27FC236}">
                  <a16:creationId xmlns:a16="http://schemas.microsoft.com/office/drawing/2014/main" id="{66A72A84-C9D9-5D3B-6640-59823E8220C9}"/>
                </a:ext>
              </a:extLst>
            </p:cNvPr>
            <p:cNvSpPr/>
            <p:nvPr/>
          </p:nvSpPr>
          <p:spPr>
            <a:xfrm>
              <a:off x="2448638" y="3430508"/>
              <a:ext cx="25025" cy="46350"/>
            </a:xfrm>
            <a:custGeom>
              <a:avLst/>
              <a:gdLst/>
              <a:ahLst/>
              <a:cxnLst/>
              <a:rect l="l" t="t" r="r" b="b"/>
              <a:pathLst>
                <a:path w="1001" h="1854" extrusionOk="0">
                  <a:moveTo>
                    <a:pt x="803" y="1"/>
                  </a:moveTo>
                  <a:cubicBezTo>
                    <a:pt x="737" y="1"/>
                    <a:pt x="678" y="40"/>
                    <a:pt x="643" y="91"/>
                  </a:cubicBezTo>
                  <a:lnTo>
                    <a:pt x="0" y="1592"/>
                  </a:lnTo>
                  <a:cubicBezTo>
                    <a:pt x="24" y="1735"/>
                    <a:pt x="48" y="1830"/>
                    <a:pt x="143" y="1854"/>
                  </a:cubicBezTo>
                  <a:lnTo>
                    <a:pt x="191" y="1854"/>
                  </a:lnTo>
                  <a:cubicBezTo>
                    <a:pt x="239" y="1854"/>
                    <a:pt x="310" y="1830"/>
                    <a:pt x="334" y="1735"/>
                  </a:cubicBezTo>
                  <a:lnTo>
                    <a:pt x="953" y="258"/>
                  </a:lnTo>
                  <a:cubicBezTo>
                    <a:pt x="1001" y="163"/>
                    <a:pt x="953" y="68"/>
                    <a:pt x="882" y="20"/>
                  </a:cubicBezTo>
                  <a:cubicBezTo>
                    <a:pt x="855" y="7"/>
                    <a:pt x="828" y="1"/>
                    <a:pt x="8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6" name="Google Shape;14170;p27">
              <a:extLst>
                <a:ext uri="{FF2B5EF4-FFF2-40B4-BE49-F238E27FC236}">
                  <a16:creationId xmlns:a16="http://schemas.microsoft.com/office/drawing/2014/main" id="{E0651153-66F8-D5D5-0EB1-78B3F35F9067}"/>
                </a:ext>
              </a:extLst>
            </p:cNvPr>
            <p:cNvSpPr/>
            <p:nvPr/>
          </p:nvSpPr>
          <p:spPr>
            <a:xfrm>
              <a:off x="2443863" y="34351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191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06"/>
                    <a:pt x="191" y="406"/>
                  </a:cubicBezTo>
                  <a:cubicBezTo>
                    <a:pt x="310" y="406"/>
                    <a:pt x="406" y="334"/>
                    <a:pt x="406" y="215"/>
                  </a:cubicBezTo>
                  <a:cubicBezTo>
                    <a:pt x="406" y="96"/>
                    <a:pt x="310" y="1"/>
                    <a:pt x="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7" name="Google Shape;14171;p27">
              <a:extLst>
                <a:ext uri="{FF2B5EF4-FFF2-40B4-BE49-F238E27FC236}">
                  <a16:creationId xmlns:a16="http://schemas.microsoft.com/office/drawing/2014/main" id="{69EF530C-37F1-84A6-9109-2D1EE6D4BA70}"/>
                </a:ext>
              </a:extLst>
            </p:cNvPr>
            <p:cNvSpPr/>
            <p:nvPr/>
          </p:nvSpPr>
          <p:spPr>
            <a:xfrm>
              <a:off x="2468288" y="3464333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6" y="1"/>
                    <a:pt x="0" y="96"/>
                    <a:pt x="0" y="191"/>
                  </a:cubicBezTo>
                  <a:cubicBezTo>
                    <a:pt x="0" y="310"/>
                    <a:pt x="96" y="405"/>
                    <a:pt x="215" y="405"/>
                  </a:cubicBezTo>
                  <a:cubicBezTo>
                    <a:pt x="334" y="405"/>
                    <a:pt x="405" y="310"/>
                    <a:pt x="405" y="191"/>
                  </a:cubicBezTo>
                  <a:cubicBezTo>
                    <a:pt x="405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8" name="Google Shape;14172;p27">
              <a:extLst>
                <a:ext uri="{FF2B5EF4-FFF2-40B4-BE49-F238E27FC236}">
                  <a16:creationId xmlns:a16="http://schemas.microsoft.com/office/drawing/2014/main" id="{B2B92AE7-C198-7E15-57E9-4E4E2E3D5CAA}"/>
                </a:ext>
              </a:extLst>
            </p:cNvPr>
            <p:cNvSpPr/>
            <p:nvPr/>
          </p:nvSpPr>
          <p:spPr>
            <a:xfrm>
              <a:off x="2234888" y="3380983"/>
              <a:ext cx="107800" cy="230350"/>
            </a:xfrm>
            <a:custGeom>
              <a:avLst/>
              <a:gdLst/>
              <a:ahLst/>
              <a:cxnLst/>
              <a:rect l="l" t="t" r="r" b="b"/>
              <a:pathLst>
                <a:path w="4312" h="9214" extrusionOk="0">
                  <a:moveTo>
                    <a:pt x="2073" y="1"/>
                  </a:moveTo>
                  <a:cubicBezTo>
                    <a:pt x="1358" y="1"/>
                    <a:pt x="25" y="453"/>
                    <a:pt x="25" y="2049"/>
                  </a:cubicBezTo>
                  <a:lnTo>
                    <a:pt x="25" y="3025"/>
                  </a:lnTo>
                  <a:lnTo>
                    <a:pt x="25" y="3501"/>
                  </a:lnTo>
                  <a:cubicBezTo>
                    <a:pt x="25" y="3620"/>
                    <a:pt x="1" y="3739"/>
                    <a:pt x="25" y="3859"/>
                  </a:cubicBezTo>
                  <a:cubicBezTo>
                    <a:pt x="44" y="4139"/>
                    <a:pt x="313" y="4332"/>
                    <a:pt x="577" y="4332"/>
                  </a:cubicBezTo>
                  <a:cubicBezTo>
                    <a:pt x="649" y="4332"/>
                    <a:pt x="721" y="4318"/>
                    <a:pt x="787" y="4287"/>
                  </a:cubicBezTo>
                  <a:lnTo>
                    <a:pt x="787" y="8407"/>
                  </a:lnTo>
                  <a:cubicBezTo>
                    <a:pt x="787" y="8812"/>
                    <a:pt x="1073" y="9122"/>
                    <a:pt x="1430" y="9193"/>
                  </a:cubicBezTo>
                  <a:cubicBezTo>
                    <a:pt x="1486" y="9207"/>
                    <a:pt x="1542" y="9214"/>
                    <a:pt x="1596" y="9214"/>
                  </a:cubicBezTo>
                  <a:cubicBezTo>
                    <a:pt x="1816" y="9214"/>
                    <a:pt x="2015" y="9103"/>
                    <a:pt x="2168" y="8931"/>
                  </a:cubicBezTo>
                  <a:cubicBezTo>
                    <a:pt x="2302" y="9103"/>
                    <a:pt x="2512" y="9214"/>
                    <a:pt x="2738" y="9214"/>
                  </a:cubicBezTo>
                  <a:cubicBezTo>
                    <a:pt x="2794" y="9214"/>
                    <a:pt x="2850" y="9207"/>
                    <a:pt x="2906" y="9193"/>
                  </a:cubicBezTo>
                  <a:cubicBezTo>
                    <a:pt x="3264" y="9145"/>
                    <a:pt x="3526" y="8812"/>
                    <a:pt x="3526" y="8407"/>
                  </a:cubicBezTo>
                  <a:lnTo>
                    <a:pt x="3526" y="5549"/>
                  </a:lnTo>
                  <a:cubicBezTo>
                    <a:pt x="3526" y="5478"/>
                    <a:pt x="3478" y="5406"/>
                    <a:pt x="3383" y="5383"/>
                  </a:cubicBezTo>
                  <a:cubicBezTo>
                    <a:pt x="3367" y="5380"/>
                    <a:pt x="3352" y="5378"/>
                    <a:pt x="3338" y="5378"/>
                  </a:cubicBezTo>
                  <a:cubicBezTo>
                    <a:pt x="3241" y="5378"/>
                    <a:pt x="3168" y="5446"/>
                    <a:pt x="3168" y="5549"/>
                  </a:cubicBezTo>
                  <a:lnTo>
                    <a:pt x="3168" y="8407"/>
                  </a:lnTo>
                  <a:cubicBezTo>
                    <a:pt x="3168" y="8669"/>
                    <a:pt x="3002" y="8836"/>
                    <a:pt x="2763" y="8836"/>
                  </a:cubicBezTo>
                  <a:cubicBezTo>
                    <a:pt x="2525" y="8836"/>
                    <a:pt x="2311" y="8645"/>
                    <a:pt x="2311" y="8407"/>
                  </a:cubicBezTo>
                  <a:lnTo>
                    <a:pt x="2311" y="3358"/>
                  </a:lnTo>
                  <a:cubicBezTo>
                    <a:pt x="2311" y="3263"/>
                    <a:pt x="2216" y="3168"/>
                    <a:pt x="2144" y="3168"/>
                  </a:cubicBezTo>
                  <a:cubicBezTo>
                    <a:pt x="2049" y="3168"/>
                    <a:pt x="1954" y="3263"/>
                    <a:pt x="1954" y="3358"/>
                  </a:cubicBezTo>
                  <a:lnTo>
                    <a:pt x="1954" y="8407"/>
                  </a:lnTo>
                  <a:cubicBezTo>
                    <a:pt x="1954" y="8669"/>
                    <a:pt x="1739" y="8836"/>
                    <a:pt x="1549" y="8836"/>
                  </a:cubicBezTo>
                  <a:cubicBezTo>
                    <a:pt x="1311" y="8836"/>
                    <a:pt x="1144" y="8621"/>
                    <a:pt x="1144" y="8407"/>
                  </a:cubicBezTo>
                  <a:lnTo>
                    <a:pt x="1144" y="2025"/>
                  </a:lnTo>
                  <a:cubicBezTo>
                    <a:pt x="1144" y="1930"/>
                    <a:pt x="1096" y="1858"/>
                    <a:pt x="1001" y="1834"/>
                  </a:cubicBezTo>
                  <a:cubicBezTo>
                    <a:pt x="989" y="1832"/>
                    <a:pt x="977" y="1831"/>
                    <a:pt x="965" y="1831"/>
                  </a:cubicBezTo>
                  <a:cubicBezTo>
                    <a:pt x="863" y="1831"/>
                    <a:pt x="787" y="1918"/>
                    <a:pt x="787" y="2025"/>
                  </a:cubicBezTo>
                  <a:lnTo>
                    <a:pt x="787" y="3739"/>
                  </a:lnTo>
                  <a:cubicBezTo>
                    <a:pt x="787" y="3835"/>
                    <a:pt x="739" y="3954"/>
                    <a:pt x="620" y="3954"/>
                  </a:cubicBezTo>
                  <a:cubicBezTo>
                    <a:pt x="602" y="3957"/>
                    <a:pt x="585" y="3958"/>
                    <a:pt x="568" y="3958"/>
                  </a:cubicBezTo>
                  <a:cubicBezTo>
                    <a:pt x="449" y="3958"/>
                    <a:pt x="358" y="3885"/>
                    <a:pt x="358" y="3739"/>
                  </a:cubicBezTo>
                  <a:lnTo>
                    <a:pt x="358" y="2144"/>
                  </a:lnTo>
                  <a:cubicBezTo>
                    <a:pt x="358" y="1168"/>
                    <a:pt x="1144" y="358"/>
                    <a:pt x="2144" y="358"/>
                  </a:cubicBezTo>
                  <a:lnTo>
                    <a:pt x="2216" y="358"/>
                  </a:lnTo>
                  <a:cubicBezTo>
                    <a:pt x="3716" y="358"/>
                    <a:pt x="3954" y="1668"/>
                    <a:pt x="3954" y="2072"/>
                  </a:cubicBezTo>
                  <a:lnTo>
                    <a:pt x="3954" y="3859"/>
                  </a:lnTo>
                  <a:lnTo>
                    <a:pt x="3954" y="3906"/>
                  </a:lnTo>
                  <a:cubicBezTo>
                    <a:pt x="3886" y="3974"/>
                    <a:pt x="3809" y="4003"/>
                    <a:pt x="3738" y="4003"/>
                  </a:cubicBezTo>
                  <a:cubicBezTo>
                    <a:pt x="3610" y="4003"/>
                    <a:pt x="3502" y="3910"/>
                    <a:pt x="3502" y="3787"/>
                  </a:cubicBezTo>
                  <a:lnTo>
                    <a:pt x="3502" y="2072"/>
                  </a:lnTo>
                  <a:cubicBezTo>
                    <a:pt x="3502" y="2001"/>
                    <a:pt x="3454" y="1906"/>
                    <a:pt x="3359" y="1906"/>
                  </a:cubicBezTo>
                  <a:cubicBezTo>
                    <a:pt x="3240" y="1906"/>
                    <a:pt x="3145" y="1953"/>
                    <a:pt x="3145" y="2072"/>
                  </a:cubicBezTo>
                  <a:lnTo>
                    <a:pt x="3145" y="4787"/>
                  </a:lnTo>
                  <a:cubicBezTo>
                    <a:pt x="3145" y="4883"/>
                    <a:pt x="3216" y="4978"/>
                    <a:pt x="3287" y="4978"/>
                  </a:cubicBezTo>
                  <a:cubicBezTo>
                    <a:pt x="3406" y="4978"/>
                    <a:pt x="3502" y="4906"/>
                    <a:pt x="3502" y="4787"/>
                  </a:cubicBezTo>
                  <a:lnTo>
                    <a:pt x="3502" y="4287"/>
                  </a:lnTo>
                  <a:cubicBezTo>
                    <a:pt x="3569" y="4304"/>
                    <a:pt x="3648" y="4321"/>
                    <a:pt x="3731" y="4321"/>
                  </a:cubicBezTo>
                  <a:cubicBezTo>
                    <a:pt x="3765" y="4321"/>
                    <a:pt x="3800" y="4318"/>
                    <a:pt x="3835" y="4311"/>
                  </a:cubicBezTo>
                  <a:cubicBezTo>
                    <a:pt x="4097" y="4263"/>
                    <a:pt x="4311" y="4025"/>
                    <a:pt x="4311" y="3739"/>
                  </a:cubicBezTo>
                  <a:lnTo>
                    <a:pt x="4311" y="2144"/>
                  </a:lnTo>
                  <a:cubicBezTo>
                    <a:pt x="4311" y="453"/>
                    <a:pt x="3359" y="1"/>
                    <a:pt x="2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9" name="Google Shape;14173;p27">
              <a:extLst>
                <a:ext uri="{FF2B5EF4-FFF2-40B4-BE49-F238E27FC236}">
                  <a16:creationId xmlns:a16="http://schemas.microsoft.com/office/drawing/2014/main" id="{3488006E-5CD2-C3CF-50EF-F81A16623D8C}"/>
                </a:ext>
              </a:extLst>
            </p:cNvPr>
            <p:cNvSpPr/>
            <p:nvPr/>
          </p:nvSpPr>
          <p:spPr>
            <a:xfrm>
              <a:off x="2259913" y="3313108"/>
              <a:ext cx="58375" cy="58375"/>
            </a:xfrm>
            <a:custGeom>
              <a:avLst/>
              <a:gdLst/>
              <a:ahLst/>
              <a:cxnLst/>
              <a:rect l="l" t="t" r="r" b="b"/>
              <a:pathLst>
                <a:path w="2335" h="2335" extrusionOk="0">
                  <a:moveTo>
                    <a:pt x="1167" y="358"/>
                  </a:moveTo>
                  <a:cubicBezTo>
                    <a:pt x="1620" y="358"/>
                    <a:pt x="1953" y="715"/>
                    <a:pt x="1953" y="1168"/>
                  </a:cubicBezTo>
                  <a:cubicBezTo>
                    <a:pt x="1953" y="1620"/>
                    <a:pt x="1620" y="1977"/>
                    <a:pt x="1167" y="1977"/>
                  </a:cubicBezTo>
                  <a:cubicBezTo>
                    <a:pt x="715" y="1977"/>
                    <a:pt x="357" y="1620"/>
                    <a:pt x="357" y="1168"/>
                  </a:cubicBezTo>
                  <a:cubicBezTo>
                    <a:pt x="357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00" y="1"/>
                    <a:pt x="0" y="501"/>
                    <a:pt x="0" y="1168"/>
                  </a:cubicBezTo>
                  <a:cubicBezTo>
                    <a:pt x="0" y="1811"/>
                    <a:pt x="548" y="2335"/>
                    <a:pt x="1167" y="2335"/>
                  </a:cubicBezTo>
                  <a:cubicBezTo>
                    <a:pt x="1786" y="2335"/>
                    <a:pt x="2334" y="1811"/>
                    <a:pt x="2334" y="1168"/>
                  </a:cubicBezTo>
                  <a:cubicBezTo>
                    <a:pt x="2334" y="549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0" name="Google Shape;14174;p27">
            <a:extLst>
              <a:ext uri="{FF2B5EF4-FFF2-40B4-BE49-F238E27FC236}">
                <a16:creationId xmlns:a16="http://schemas.microsoft.com/office/drawing/2014/main" id="{6F08851E-34A3-B993-3808-9F9935F8E03A}"/>
              </a:ext>
            </a:extLst>
          </p:cNvPr>
          <p:cNvGrpSpPr/>
          <p:nvPr/>
        </p:nvGrpSpPr>
        <p:grpSpPr>
          <a:xfrm>
            <a:off x="2117017" y="7978461"/>
            <a:ext cx="714910" cy="712038"/>
            <a:chOff x="2207513" y="3788808"/>
            <a:chExt cx="298900" cy="297700"/>
          </a:xfrm>
        </p:grpSpPr>
        <p:sp>
          <p:nvSpPr>
            <p:cNvPr id="331" name="Google Shape;14175;p27">
              <a:extLst>
                <a:ext uri="{FF2B5EF4-FFF2-40B4-BE49-F238E27FC236}">
                  <a16:creationId xmlns:a16="http://schemas.microsoft.com/office/drawing/2014/main" id="{809C36BF-0113-BC05-5A7D-1C9ADE82760E}"/>
                </a:ext>
              </a:extLst>
            </p:cNvPr>
            <p:cNvSpPr/>
            <p:nvPr/>
          </p:nvSpPr>
          <p:spPr>
            <a:xfrm>
              <a:off x="2208113" y="3788808"/>
              <a:ext cx="298300" cy="297700"/>
            </a:xfrm>
            <a:custGeom>
              <a:avLst/>
              <a:gdLst/>
              <a:ahLst/>
              <a:cxnLst/>
              <a:rect l="l" t="t" r="r" b="b"/>
              <a:pathLst>
                <a:path w="11932" h="11908" extrusionOk="0">
                  <a:moveTo>
                    <a:pt x="5954" y="0"/>
                  </a:moveTo>
                  <a:cubicBezTo>
                    <a:pt x="4454" y="0"/>
                    <a:pt x="3001" y="572"/>
                    <a:pt x="1906" y="1572"/>
                  </a:cubicBezTo>
                  <a:cubicBezTo>
                    <a:pt x="786" y="2596"/>
                    <a:pt x="143" y="3954"/>
                    <a:pt x="0" y="5454"/>
                  </a:cubicBezTo>
                  <a:cubicBezTo>
                    <a:pt x="0" y="5573"/>
                    <a:pt x="48" y="5692"/>
                    <a:pt x="167" y="5716"/>
                  </a:cubicBezTo>
                  <a:lnTo>
                    <a:pt x="1715" y="5716"/>
                  </a:lnTo>
                  <a:cubicBezTo>
                    <a:pt x="1834" y="5716"/>
                    <a:pt x="1953" y="5621"/>
                    <a:pt x="1953" y="5502"/>
                  </a:cubicBezTo>
                  <a:cubicBezTo>
                    <a:pt x="2191" y="3501"/>
                    <a:pt x="3882" y="2001"/>
                    <a:pt x="5906" y="2001"/>
                  </a:cubicBezTo>
                  <a:cubicBezTo>
                    <a:pt x="6573" y="2001"/>
                    <a:pt x="7216" y="2168"/>
                    <a:pt x="7788" y="2477"/>
                  </a:cubicBezTo>
                  <a:cubicBezTo>
                    <a:pt x="7812" y="2489"/>
                    <a:pt x="7838" y="2495"/>
                    <a:pt x="7864" y="2495"/>
                  </a:cubicBezTo>
                  <a:cubicBezTo>
                    <a:pt x="7938" y="2495"/>
                    <a:pt x="8008" y="2446"/>
                    <a:pt x="8026" y="2358"/>
                  </a:cubicBezTo>
                  <a:cubicBezTo>
                    <a:pt x="8050" y="2263"/>
                    <a:pt x="8002" y="2168"/>
                    <a:pt x="7931" y="2144"/>
                  </a:cubicBezTo>
                  <a:cubicBezTo>
                    <a:pt x="7311" y="1810"/>
                    <a:pt x="6597" y="1644"/>
                    <a:pt x="5883" y="1644"/>
                  </a:cubicBezTo>
                  <a:cubicBezTo>
                    <a:pt x="3715" y="1644"/>
                    <a:pt x="1906" y="3239"/>
                    <a:pt x="1596" y="5359"/>
                  </a:cubicBezTo>
                  <a:lnTo>
                    <a:pt x="310" y="5359"/>
                  </a:lnTo>
                  <a:cubicBezTo>
                    <a:pt x="477" y="4025"/>
                    <a:pt x="1096" y="2763"/>
                    <a:pt x="2096" y="1834"/>
                  </a:cubicBezTo>
                  <a:cubicBezTo>
                    <a:pt x="3144" y="882"/>
                    <a:pt x="4477" y="358"/>
                    <a:pt x="5906" y="358"/>
                  </a:cubicBezTo>
                  <a:cubicBezTo>
                    <a:pt x="7407" y="358"/>
                    <a:pt x="8836" y="953"/>
                    <a:pt x="9883" y="2001"/>
                  </a:cubicBezTo>
                  <a:cubicBezTo>
                    <a:pt x="10955" y="3073"/>
                    <a:pt x="11503" y="4454"/>
                    <a:pt x="11503" y="5954"/>
                  </a:cubicBezTo>
                  <a:cubicBezTo>
                    <a:pt x="11503" y="7359"/>
                    <a:pt x="10979" y="8717"/>
                    <a:pt x="10026" y="9764"/>
                  </a:cubicBezTo>
                  <a:cubicBezTo>
                    <a:pt x="9097" y="10765"/>
                    <a:pt x="7859" y="11408"/>
                    <a:pt x="6502" y="11550"/>
                  </a:cubicBezTo>
                  <a:lnTo>
                    <a:pt x="6502" y="10264"/>
                  </a:lnTo>
                  <a:cubicBezTo>
                    <a:pt x="8621" y="9979"/>
                    <a:pt x="10241" y="8145"/>
                    <a:pt x="10241" y="5978"/>
                  </a:cubicBezTo>
                  <a:cubicBezTo>
                    <a:pt x="10241" y="4692"/>
                    <a:pt x="9669" y="3477"/>
                    <a:pt x="8645" y="2644"/>
                  </a:cubicBezTo>
                  <a:cubicBezTo>
                    <a:pt x="8621" y="2620"/>
                    <a:pt x="8585" y="2608"/>
                    <a:pt x="8550" y="2608"/>
                  </a:cubicBezTo>
                  <a:cubicBezTo>
                    <a:pt x="8514" y="2608"/>
                    <a:pt x="8478" y="2620"/>
                    <a:pt x="8454" y="2644"/>
                  </a:cubicBezTo>
                  <a:cubicBezTo>
                    <a:pt x="8359" y="2715"/>
                    <a:pt x="8359" y="2858"/>
                    <a:pt x="8454" y="2906"/>
                  </a:cubicBezTo>
                  <a:cubicBezTo>
                    <a:pt x="9359" y="3692"/>
                    <a:pt x="9907" y="4787"/>
                    <a:pt x="9907" y="5978"/>
                  </a:cubicBezTo>
                  <a:cubicBezTo>
                    <a:pt x="9907" y="8002"/>
                    <a:pt x="8383" y="9693"/>
                    <a:pt x="6383" y="9931"/>
                  </a:cubicBezTo>
                  <a:cubicBezTo>
                    <a:pt x="6264" y="9931"/>
                    <a:pt x="6192" y="10050"/>
                    <a:pt x="6192" y="10169"/>
                  </a:cubicBezTo>
                  <a:lnTo>
                    <a:pt x="6192" y="11669"/>
                  </a:lnTo>
                  <a:lnTo>
                    <a:pt x="6192" y="11693"/>
                  </a:lnTo>
                  <a:cubicBezTo>
                    <a:pt x="6216" y="11812"/>
                    <a:pt x="6311" y="11908"/>
                    <a:pt x="6430" y="11908"/>
                  </a:cubicBezTo>
                  <a:lnTo>
                    <a:pt x="6454" y="11908"/>
                  </a:lnTo>
                  <a:cubicBezTo>
                    <a:pt x="7931" y="11789"/>
                    <a:pt x="9312" y="11098"/>
                    <a:pt x="10312" y="10002"/>
                  </a:cubicBezTo>
                  <a:cubicBezTo>
                    <a:pt x="11336" y="8907"/>
                    <a:pt x="11908" y="7478"/>
                    <a:pt x="11908" y="5954"/>
                  </a:cubicBezTo>
                  <a:cubicBezTo>
                    <a:pt x="11931" y="4382"/>
                    <a:pt x="11312" y="2882"/>
                    <a:pt x="10169" y="1763"/>
                  </a:cubicBezTo>
                  <a:cubicBezTo>
                    <a:pt x="9050" y="620"/>
                    <a:pt x="7550" y="0"/>
                    <a:pt x="5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2" name="Google Shape;14176;p27">
              <a:extLst>
                <a:ext uri="{FF2B5EF4-FFF2-40B4-BE49-F238E27FC236}">
                  <a16:creationId xmlns:a16="http://schemas.microsoft.com/office/drawing/2014/main" id="{995A028F-EB37-CA1E-8DFB-92A29621292A}"/>
                </a:ext>
              </a:extLst>
            </p:cNvPr>
            <p:cNvSpPr/>
            <p:nvPr/>
          </p:nvSpPr>
          <p:spPr>
            <a:xfrm>
              <a:off x="2207513" y="3944183"/>
              <a:ext cx="142325" cy="142325"/>
            </a:xfrm>
            <a:custGeom>
              <a:avLst/>
              <a:gdLst/>
              <a:ahLst/>
              <a:cxnLst/>
              <a:rect l="l" t="t" r="r" b="b"/>
              <a:pathLst>
                <a:path w="5693" h="5693" extrusionOk="0">
                  <a:moveTo>
                    <a:pt x="215" y="1"/>
                  </a:moveTo>
                  <a:cubicBezTo>
                    <a:pt x="72" y="25"/>
                    <a:pt x="1" y="144"/>
                    <a:pt x="1" y="263"/>
                  </a:cubicBezTo>
                  <a:cubicBezTo>
                    <a:pt x="191" y="2454"/>
                    <a:pt x="1548" y="4311"/>
                    <a:pt x="3549" y="5216"/>
                  </a:cubicBezTo>
                  <a:cubicBezTo>
                    <a:pt x="3571" y="5222"/>
                    <a:pt x="3594" y="5225"/>
                    <a:pt x="3616" y="5225"/>
                  </a:cubicBezTo>
                  <a:cubicBezTo>
                    <a:pt x="3686" y="5225"/>
                    <a:pt x="3751" y="5194"/>
                    <a:pt x="3787" y="5121"/>
                  </a:cubicBezTo>
                  <a:cubicBezTo>
                    <a:pt x="3835" y="5026"/>
                    <a:pt x="3787" y="4954"/>
                    <a:pt x="3716" y="4883"/>
                  </a:cubicBezTo>
                  <a:cubicBezTo>
                    <a:pt x="1858" y="4073"/>
                    <a:pt x="572" y="2359"/>
                    <a:pt x="382" y="358"/>
                  </a:cubicBezTo>
                  <a:lnTo>
                    <a:pt x="1644" y="358"/>
                  </a:lnTo>
                  <a:cubicBezTo>
                    <a:pt x="1763" y="1287"/>
                    <a:pt x="2215" y="2144"/>
                    <a:pt x="2882" y="2811"/>
                  </a:cubicBezTo>
                  <a:cubicBezTo>
                    <a:pt x="3525" y="3454"/>
                    <a:pt x="4382" y="3907"/>
                    <a:pt x="5311" y="4026"/>
                  </a:cubicBezTo>
                  <a:lnTo>
                    <a:pt x="5311" y="5312"/>
                  </a:lnTo>
                  <a:cubicBezTo>
                    <a:pt x="5025" y="5264"/>
                    <a:pt x="4692" y="5216"/>
                    <a:pt x="4382" y="5121"/>
                  </a:cubicBezTo>
                  <a:cubicBezTo>
                    <a:pt x="4359" y="5121"/>
                    <a:pt x="4311" y="5121"/>
                    <a:pt x="4263" y="5145"/>
                  </a:cubicBezTo>
                  <a:cubicBezTo>
                    <a:pt x="4120" y="5264"/>
                    <a:pt x="4192" y="5454"/>
                    <a:pt x="4335" y="5478"/>
                  </a:cubicBezTo>
                  <a:cubicBezTo>
                    <a:pt x="4692" y="5574"/>
                    <a:pt x="5049" y="5621"/>
                    <a:pt x="5406" y="5693"/>
                  </a:cubicBezTo>
                  <a:lnTo>
                    <a:pt x="5430" y="5693"/>
                  </a:lnTo>
                  <a:cubicBezTo>
                    <a:pt x="5549" y="5693"/>
                    <a:pt x="5645" y="5597"/>
                    <a:pt x="5668" y="5478"/>
                  </a:cubicBezTo>
                  <a:lnTo>
                    <a:pt x="5668" y="5454"/>
                  </a:lnTo>
                  <a:lnTo>
                    <a:pt x="5668" y="3930"/>
                  </a:lnTo>
                  <a:cubicBezTo>
                    <a:pt x="5692" y="3811"/>
                    <a:pt x="5621" y="3716"/>
                    <a:pt x="5502" y="3692"/>
                  </a:cubicBezTo>
                  <a:cubicBezTo>
                    <a:pt x="4597" y="3573"/>
                    <a:pt x="3787" y="3192"/>
                    <a:pt x="3144" y="2573"/>
                  </a:cubicBezTo>
                  <a:cubicBezTo>
                    <a:pt x="2477" y="1930"/>
                    <a:pt x="2096" y="1096"/>
                    <a:pt x="2001" y="215"/>
                  </a:cubicBezTo>
                  <a:cubicBezTo>
                    <a:pt x="2001" y="96"/>
                    <a:pt x="1882" y="1"/>
                    <a:pt x="1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3" name="Google Shape;14177;p27">
              <a:extLst>
                <a:ext uri="{FF2B5EF4-FFF2-40B4-BE49-F238E27FC236}">
                  <a16:creationId xmlns:a16="http://schemas.microsoft.com/office/drawing/2014/main" id="{22DAF0CE-0D0F-2D96-F783-132770F28DB5}"/>
                </a:ext>
              </a:extLst>
            </p:cNvPr>
            <p:cNvSpPr/>
            <p:nvPr/>
          </p:nvSpPr>
          <p:spPr>
            <a:xfrm>
              <a:off x="2280138" y="3861433"/>
              <a:ext cx="153050" cy="153625"/>
            </a:xfrm>
            <a:custGeom>
              <a:avLst/>
              <a:gdLst/>
              <a:ahLst/>
              <a:cxnLst/>
              <a:rect l="l" t="t" r="r" b="b"/>
              <a:pathLst>
                <a:path w="6122" h="6145" extrusionOk="0">
                  <a:moveTo>
                    <a:pt x="3073" y="358"/>
                  </a:moveTo>
                  <a:cubicBezTo>
                    <a:pt x="4549" y="358"/>
                    <a:pt x="5764" y="1596"/>
                    <a:pt x="5764" y="3073"/>
                  </a:cubicBezTo>
                  <a:cubicBezTo>
                    <a:pt x="5764" y="4573"/>
                    <a:pt x="4549" y="5788"/>
                    <a:pt x="3073" y="5788"/>
                  </a:cubicBezTo>
                  <a:cubicBezTo>
                    <a:pt x="1573" y="5788"/>
                    <a:pt x="358" y="4573"/>
                    <a:pt x="358" y="3073"/>
                  </a:cubicBezTo>
                  <a:cubicBezTo>
                    <a:pt x="358" y="1596"/>
                    <a:pt x="1573" y="358"/>
                    <a:pt x="3073" y="358"/>
                  </a:cubicBez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4764"/>
                    <a:pt x="1358" y="6145"/>
                    <a:pt x="3073" y="6145"/>
                  </a:cubicBezTo>
                  <a:cubicBezTo>
                    <a:pt x="4764" y="6145"/>
                    <a:pt x="6121" y="4740"/>
                    <a:pt x="6121" y="3073"/>
                  </a:cubicBezTo>
                  <a:cubicBezTo>
                    <a:pt x="6121" y="1382"/>
                    <a:pt x="4764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4" name="Google Shape;14178;p27">
              <a:extLst>
                <a:ext uri="{FF2B5EF4-FFF2-40B4-BE49-F238E27FC236}">
                  <a16:creationId xmlns:a16="http://schemas.microsoft.com/office/drawing/2014/main" id="{DC08CED4-B0CB-73C0-9FD3-BB31CF98B37A}"/>
                </a:ext>
              </a:extLst>
            </p:cNvPr>
            <p:cNvSpPr/>
            <p:nvPr/>
          </p:nvSpPr>
          <p:spPr>
            <a:xfrm>
              <a:off x="2323013" y="391503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310"/>
                    <a:pt x="2692" y="214"/>
                  </a:cubicBezTo>
                  <a:cubicBezTo>
                    <a:pt x="2692" y="95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5" name="Google Shape;14179;p27">
              <a:extLst>
                <a:ext uri="{FF2B5EF4-FFF2-40B4-BE49-F238E27FC236}">
                  <a16:creationId xmlns:a16="http://schemas.microsoft.com/office/drawing/2014/main" id="{997297ED-1DAF-E9B0-FBDD-6E322AD75767}"/>
                </a:ext>
              </a:extLst>
            </p:cNvPr>
            <p:cNvSpPr/>
            <p:nvPr/>
          </p:nvSpPr>
          <p:spPr>
            <a:xfrm>
              <a:off x="2323013" y="39340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286"/>
                    <a:pt x="2692" y="191"/>
                  </a:cubicBezTo>
                  <a:cubicBezTo>
                    <a:pt x="2692" y="72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6" name="Google Shape;14180;p27">
              <a:extLst>
                <a:ext uri="{FF2B5EF4-FFF2-40B4-BE49-F238E27FC236}">
                  <a16:creationId xmlns:a16="http://schemas.microsoft.com/office/drawing/2014/main" id="{581EEEC9-281E-EBE9-00C8-7C87F47A08A5}"/>
                </a:ext>
              </a:extLst>
            </p:cNvPr>
            <p:cNvSpPr/>
            <p:nvPr/>
          </p:nvSpPr>
          <p:spPr>
            <a:xfrm>
              <a:off x="2337313" y="39519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4" y="1"/>
                  </a:moveTo>
                  <a:cubicBezTo>
                    <a:pt x="119" y="1"/>
                    <a:pt x="48" y="48"/>
                    <a:pt x="24" y="143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334" y="358"/>
                  </a:lnTo>
                  <a:cubicBezTo>
                    <a:pt x="1429" y="358"/>
                    <a:pt x="1500" y="286"/>
                    <a:pt x="1524" y="191"/>
                  </a:cubicBezTo>
                  <a:cubicBezTo>
                    <a:pt x="1548" y="120"/>
                    <a:pt x="1453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7" name="Google Shape;14181;p27">
            <a:extLst>
              <a:ext uri="{FF2B5EF4-FFF2-40B4-BE49-F238E27FC236}">
                <a16:creationId xmlns:a16="http://schemas.microsoft.com/office/drawing/2014/main" id="{6E157FCB-784A-14A7-20A1-42AE5D954BBC}"/>
              </a:ext>
            </a:extLst>
          </p:cNvPr>
          <p:cNvGrpSpPr/>
          <p:nvPr/>
        </p:nvGrpSpPr>
        <p:grpSpPr>
          <a:xfrm>
            <a:off x="3563841" y="7980972"/>
            <a:ext cx="707794" cy="708092"/>
            <a:chOff x="2684988" y="3789858"/>
            <a:chExt cx="295925" cy="296050"/>
          </a:xfrm>
        </p:grpSpPr>
        <p:sp>
          <p:nvSpPr>
            <p:cNvPr id="338" name="Google Shape;14182;p27">
              <a:extLst>
                <a:ext uri="{FF2B5EF4-FFF2-40B4-BE49-F238E27FC236}">
                  <a16:creationId xmlns:a16="http://schemas.microsoft.com/office/drawing/2014/main" id="{CE909132-EEAD-053F-8DF7-1F36CE43F4E8}"/>
                </a:ext>
              </a:extLst>
            </p:cNvPr>
            <p:cNvSpPr/>
            <p:nvPr/>
          </p:nvSpPr>
          <p:spPr>
            <a:xfrm>
              <a:off x="2760613" y="3789858"/>
              <a:ext cx="144700" cy="162700"/>
            </a:xfrm>
            <a:custGeom>
              <a:avLst/>
              <a:gdLst/>
              <a:ahLst/>
              <a:cxnLst/>
              <a:rect l="l" t="t" r="r" b="b"/>
              <a:pathLst>
                <a:path w="5788" h="6508" extrusionOk="0">
                  <a:moveTo>
                    <a:pt x="2906" y="339"/>
                  </a:moveTo>
                  <a:lnTo>
                    <a:pt x="5430" y="1792"/>
                  </a:lnTo>
                  <a:lnTo>
                    <a:pt x="5430" y="4721"/>
                  </a:lnTo>
                  <a:lnTo>
                    <a:pt x="2906" y="6174"/>
                  </a:lnTo>
                  <a:lnTo>
                    <a:pt x="357" y="4721"/>
                  </a:lnTo>
                  <a:lnTo>
                    <a:pt x="357" y="1792"/>
                  </a:lnTo>
                  <a:lnTo>
                    <a:pt x="2906" y="339"/>
                  </a:lnTo>
                  <a:close/>
                  <a:moveTo>
                    <a:pt x="2894" y="0"/>
                  </a:moveTo>
                  <a:cubicBezTo>
                    <a:pt x="2840" y="0"/>
                    <a:pt x="2786" y="18"/>
                    <a:pt x="2739" y="54"/>
                  </a:cubicBezTo>
                  <a:lnTo>
                    <a:pt x="167" y="1530"/>
                  </a:lnTo>
                  <a:cubicBezTo>
                    <a:pt x="72" y="1578"/>
                    <a:pt x="0" y="1673"/>
                    <a:pt x="0" y="1768"/>
                  </a:cubicBezTo>
                  <a:lnTo>
                    <a:pt x="0" y="4745"/>
                  </a:lnTo>
                  <a:cubicBezTo>
                    <a:pt x="0" y="4840"/>
                    <a:pt x="72" y="4959"/>
                    <a:pt x="167" y="4983"/>
                  </a:cubicBezTo>
                  <a:lnTo>
                    <a:pt x="2739" y="6484"/>
                  </a:lnTo>
                  <a:cubicBezTo>
                    <a:pt x="2810" y="6507"/>
                    <a:pt x="2834" y="6507"/>
                    <a:pt x="2906" y="6507"/>
                  </a:cubicBezTo>
                  <a:cubicBezTo>
                    <a:pt x="2953" y="6507"/>
                    <a:pt x="2977" y="6507"/>
                    <a:pt x="3048" y="6484"/>
                  </a:cubicBezTo>
                  <a:lnTo>
                    <a:pt x="5644" y="4983"/>
                  </a:lnTo>
                  <a:cubicBezTo>
                    <a:pt x="5716" y="4959"/>
                    <a:pt x="5787" y="4840"/>
                    <a:pt x="5787" y="4745"/>
                  </a:cubicBezTo>
                  <a:lnTo>
                    <a:pt x="5787" y="1768"/>
                  </a:lnTo>
                  <a:cubicBezTo>
                    <a:pt x="5787" y="1673"/>
                    <a:pt x="5716" y="1554"/>
                    <a:pt x="5644" y="1530"/>
                  </a:cubicBezTo>
                  <a:lnTo>
                    <a:pt x="3048" y="54"/>
                  </a:lnTo>
                  <a:cubicBezTo>
                    <a:pt x="3001" y="18"/>
                    <a:pt x="2947" y="0"/>
                    <a:pt x="28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9" name="Google Shape;14183;p27">
              <a:extLst>
                <a:ext uri="{FF2B5EF4-FFF2-40B4-BE49-F238E27FC236}">
                  <a16:creationId xmlns:a16="http://schemas.microsoft.com/office/drawing/2014/main" id="{E147F4BB-E14C-9A87-DE41-56F208B96A6E}"/>
                </a:ext>
              </a:extLst>
            </p:cNvPr>
            <p:cNvSpPr/>
            <p:nvPr/>
          </p:nvSpPr>
          <p:spPr>
            <a:xfrm>
              <a:off x="2684988" y="3923058"/>
              <a:ext cx="144100" cy="162850"/>
            </a:xfrm>
            <a:custGeom>
              <a:avLst/>
              <a:gdLst/>
              <a:ahLst/>
              <a:cxnLst/>
              <a:rect l="l" t="t" r="r" b="b"/>
              <a:pathLst>
                <a:path w="5764" h="6514" extrusionOk="0">
                  <a:moveTo>
                    <a:pt x="2891" y="1"/>
                  </a:moveTo>
                  <a:cubicBezTo>
                    <a:pt x="2841" y="1"/>
                    <a:pt x="2787" y="12"/>
                    <a:pt x="2739" y="36"/>
                  </a:cubicBezTo>
                  <a:lnTo>
                    <a:pt x="144" y="1537"/>
                  </a:lnTo>
                  <a:cubicBezTo>
                    <a:pt x="48" y="1584"/>
                    <a:pt x="1" y="1679"/>
                    <a:pt x="1" y="1775"/>
                  </a:cubicBezTo>
                  <a:lnTo>
                    <a:pt x="1" y="4752"/>
                  </a:lnTo>
                  <a:cubicBezTo>
                    <a:pt x="1" y="4847"/>
                    <a:pt x="48" y="4966"/>
                    <a:pt x="144" y="4990"/>
                  </a:cubicBezTo>
                  <a:lnTo>
                    <a:pt x="2739" y="6466"/>
                  </a:lnTo>
                  <a:cubicBezTo>
                    <a:pt x="2787" y="6514"/>
                    <a:pt x="2835" y="6514"/>
                    <a:pt x="2882" y="6514"/>
                  </a:cubicBezTo>
                  <a:cubicBezTo>
                    <a:pt x="2954" y="6514"/>
                    <a:pt x="2978" y="6514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47"/>
                    <a:pt x="5764" y="4752"/>
                  </a:cubicBezTo>
                  <a:lnTo>
                    <a:pt x="5764" y="1775"/>
                  </a:lnTo>
                  <a:cubicBezTo>
                    <a:pt x="5740" y="1656"/>
                    <a:pt x="5692" y="1560"/>
                    <a:pt x="5597" y="1513"/>
                  </a:cubicBezTo>
                  <a:lnTo>
                    <a:pt x="4645" y="965"/>
                  </a:lnTo>
                  <a:cubicBezTo>
                    <a:pt x="4615" y="955"/>
                    <a:pt x="4577" y="949"/>
                    <a:pt x="4541" y="949"/>
                  </a:cubicBezTo>
                  <a:cubicBezTo>
                    <a:pt x="4491" y="949"/>
                    <a:pt x="4444" y="961"/>
                    <a:pt x="4430" y="989"/>
                  </a:cubicBezTo>
                  <a:cubicBezTo>
                    <a:pt x="4335" y="1084"/>
                    <a:pt x="4383" y="1203"/>
                    <a:pt x="4454" y="1275"/>
                  </a:cubicBezTo>
                  <a:lnTo>
                    <a:pt x="5383" y="1799"/>
                  </a:lnTo>
                  <a:lnTo>
                    <a:pt x="5383" y="4728"/>
                  </a:lnTo>
                  <a:lnTo>
                    <a:pt x="2858" y="6180"/>
                  </a:lnTo>
                  <a:lnTo>
                    <a:pt x="334" y="4728"/>
                  </a:lnTo>
                  <a:lnTo>
                    <a:pt x="334" y="1799"/>
                  </a:lnTo>
                  <a:lnTo>
                    <a:pt x="2858" y="346"/>
                  </a:lnTo>
                  <a:lnTo>
                    <a:pt x="3787" y="870"/>
                  </a:lnTo>
                  <a:cubicBezTo>
                    <a:pt x="3808" y="891"/>
                    <a:pt x="3833" y="899"/>
                    <a:pt x="3860" y="899"/>
                  </a:cubicBezTo>
                  <a:cubicBezTo>
                    <a:pt x="3924" y="899"/>
                    <a:pt x="3999" y="849"/>
                    <a:pt x="4049" y="798"/>
                  </a:cubicBezTo>
                  <a:cubicBezTo>
                    <a:pt x="4073" y="703"/>
                    <a:pt x="4049" y="608"/>
                    <a:pt x="3954" y="584"/>
                  </a:cubicBezTo>
                  <a:lnTo>
                    <a:pt x="3025" y="36"/>
                  </a:lnTo>
                  <a:cubicBezTo>
                    <a:pt x="2989" y="12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0" name="Google Shape;14184;p27">
              <a:extLst>
                <a:ext uri="{FF2B5EF4-FFF2-40B4-BE49-F238E27FC236}">
                  <a16:creationId xmlns:a16="http://schemas.microsoft.com/office/drawing/2014/main" id="{57411C29-D1BB-BD26-780D-1DFDB6811364}"/>
                </a:ext>
              </a:extLst>
            </p:cNvPr>
            <p:cNvSpPr/>
            <p:nvPr/>
          </p:nvSpPr>
          <p:spPr>
            <a:xfrm>
              <a:off x="2836813" y="3922458"/>
              <a:ext cx="144100" cy="162275"/>
            </a:xfrm>
            <a:custGeom>
              <a:avLst/>
              <a:gdLst/>
              <a:ahLst/>
              <a:cxnLst/>
              <a:rect l="l" t="t" r="r" b="b"/>
              <a:pathLst>
                <a:path w="5764" h="6491" extrusionOk="0">
                  <a:moveTo>
                    <a:pt x="2891" y="1"/>
                  </a:moveTo>
                  <a:cubicBezTo>
                    <a:pt x="2840" y="1"/>
                    <a:pt x="2787" y="13"/>
                    <a:pt x="2739" y="36"/>
                  </a:cubicBezTo>
                  <a:lnTo>
                    <a:pt x="143" y="1537"/>
                  </a:lnTo>
                  <a:cubicBezTo>
                    <a:pt x="48" y="1584"/>
                    <a:pt x="0" y="1680"/>
                    <a:pt x="0" y="1775"/>
                  </a:cubicBezTo>
                  <a:lnTo>
                    <a:pt x="0" y="4752"/>
                  </a:lnTo>
                  <a:cubicBezTo>
                    <a:pt x="0" y="4823"/>
                    <a:pt x="48" y="4942"/>
                    <a:pt x="143" y="4990"/>
                  </a:cubicBezTo>
                  <a:lnTo>
                    <a:pt x="2739" y="6466"/>
                  </a:lnTo>
                  <a:cubicBezTo>
                    <a:pt x="2787" y="6490"/>
                    <a:pt x="2834" y="6490"/>
                    <a:pt x="2882" y="6490"/>
                  </a:cubicBezTo>
                  <a:cubicBezTo>
                    <a:pt x="2953" y="6490"/>
                    <a:pt x="2977" y="6490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23"/>
                    <a:pt x="5764" y="4752"/>
                  </a:cubicBezTo>
                  <a:lnTo>
                    <a:pt x="5764" y="4323"/>
                  </a:lnTo>
                  <a:cubicBezTo>
                    <a:pt x="5764" y="4228"/>
                    <a:pt x="5716" y="4156"/>
                    <a:pt x="5621" y="4156"/>
                  </a:cubicBezTo>
                  <a:cubicBezTo>
                    <a:pt x="5502" y="4156"/>
                    <a:pt x="5406" y="4204"/>
                    <a:pt x="5406" y="4323"/>
                  </a:cubicBezTo>
                  <a:lnTo>
                    <a:pt x="5406" y="4704"/>
                  </a:lnTo>
                  <a:lnTo>
                    <a:pt x="2882" y="6181"/>
                  </a:lnTo>
                  <a:lnTo>
                    <a:pt x="358" y="4704"/>
                  </a:lnTo>
                  <a:lnTo>
                    <a:pt x="358" y="1799"/>
                  </a:lnTo>
                  <a:lnTo>
                    <a:pt x="2882" y="346"/>
                  </a:lnTo>
                  <a:lnTo>
                    <a:pt x="5406" y="1799"/>
                  </a:lnTo>
                  <a:lnTo>
                    <a:pt x="5406" y="3513"/>
                  </a:lnTo>
                  <a:cubicBezTo>
                    <a:pt x="5449" y="3620"/>
                    <a:pt x="5511" y="3708"/>
                    <a:pt x="5592" y="3708"/>
                  </a:cubicBezTo>
                  <a:cubicBezTo>
                    <a:pt x="5601" y="3708"/>
                    <a:pt x="5611" y="3706"/>
                    <a:pt x="5621" y="3704"/>
                  </a:cubicBezTo>
                  <a:cubicBezTo>
                    <a:pt x="5716" y="3704"/>
                    <a:pt x="5764" y="3609"/>
                    <a:pt x="5764" y="3513"/>
                  </a:cubicBezTo>
                  <a:lnTo>
                    <a:pt x="5764" y="1775"/>
                  </a:lnTo>
                  <a:cubicBezTo>
                    <a:pt x="5764" y="1680"/>
                    <a:pt x="5716" y="1561"/>
                    <a:pt x="5621" y="1537"/>
                  </a:cubicBezTo>
                  <a:lnTo>
                    <a:pt x="3025" y="36"/>
                  </a:lnTo>
                  <a:cubicBezTo>
                    <a:pt x="2989" y="13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1" name="Google Shape;14185;p27">
              <a:extLst>
                <a:ext uri="{FF2B5EF4-FFF2-40B4-BE49-F238E27FC236}">
                  <a16:creationId xmlns:a16="http://schemas.microsoft.com/office/drawing/2014/main" id="{CCA71ADB-705B-65A1-8915-1495947775B0}"/>
                </a:ext>
              </a:extLst>
            </p:cNvPr>
            <p:cNvSpPr/>
            <p:nvPr/>
          </p:nvSpPr>
          <p:spPr>
            <a:xfrm>
              <a:off x="2796338" y="3848333"/>
              <a:ext cx="73850" cy="8975"/>
            </a:xfrm>
            <a:custGeom>
              <a:avLst/>
              <a:gdLst/>
              <a:ahLst/>
              <a:cxnLst/>
              <a:rect l="l" t="t" r="r" b="b"/>
              <a:pathLst>
                <a:path w="2954" h="359" extrusionOk="0">
                  <a:moveTo>
                    <a:pt x="143" y="1"/>
                  </a:moveTo>
                  <a:cubicBezTo>
                    <a:pt x="71" y="1"/>
                    <a:pt x="0" y="96"/>
                    <a:pt x="0" y="168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2786" y="358"/>
                  </a:lnTo>
                  <a:cubicBezTo>
                    <a:pt x="2858" y="358"/>
                    <a:pt x="2953" y="287"/>
                    <a:pt x="2953" y="215"/>
                  </a:cubicBezTo>
                  <a:cubicBezTo>
                    <a:pt x="2953" y="96"/>
                    <a:pt x="2905" y="1"/>
                    <a:pt x="27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2" name="Google Shape;14186;p27">
              <a:extLst>
                <a:ext uri="{FF2B5EF4-FFF2-40B4-BE49-F238E27FC236}">
                  <a16:creationId xmlns:a16="http://schemas.microsoft.com/office/drawing/2014/main" id="{10079395-6D55-BDE6-ECAD-EFCA47CBDBC0}"/>
                </a:ext>
              </a:extLst>
            </p:cNvPr>
            <p:cNvSpPr/>
            <p:nvPr/>
          </p:nvSpPr>
          <p:spPr>
            <a:xfrm>
              <a:off x="2796338" y="38668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1" y="357"/>
                    <a:pt x="191" y="357"/>
                  </a:cubicBezTo>
                  <a:lnTo>
                    <a:pt x="2786" y="357"/>
                  </a:lnTo>
                  <a:cubicBezTo>
                    <a:pt x="2858" y="357"/>
                    <a:pt x="2953" y="310"/>
                    <a:pt x="2953" y="214"/>
                  </a:cubicBezTo>
                  <a:cubicBezTo>
                    <a:pt x="2953" y="95"/>
                    <a:pt x="2858" y="0"/>
                    <a:pt x="2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3" name="Google Shape;14187;p27">
              <a:extLst>
                <a:ext uri="{FF2B5EF4-FFF2-40B4-BE49-F238E27FC236}">
                  <a16:creationId xmlns:a16="http://schemas.microsoft.com/office/drawing/2014/main" id="{81E79677-52C2-250C-702F-E0ADA2AA80CE}"/>
                </a:ext>
              </a:extLst>
            </p:cNvPr>
            <p:cNvSpPr/>
            <p:nvPr/>
          </p:nvSpPr>
          <p:spPr>
            <a:xfrm>
              <a:off x="2812413" y="3885258"/>
              <a:ext cx="41700" cy="8950"/>
            </a:xfrm>
            <a:custGeom>
              <a:avLst/>
              <a:gdLst/>
              <a:ahLst/>
              <a:cxnLst/>
              <a:rect l="l" t="t" r="r" b="b"/>
              <a:pathLst>
                <a:path w="1668" h="358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86"/>
                    <a:pt x="48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67" y="310"/>
                    <a:pt x="1667" y="215"/>
                  </a:cubicBezTo>
                  <a:cubicBezTo>
                    <a:pt x="1667" y="96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4" name="Google Shape;14188;p27">
              <a:extLst>
                <a:ext uri="{FF2B5EF4-FFF2-40B4-BE49-F238E27FC236}">
                  <a16:creationId xmlns:a16="http://schemas.microsoft.com/office/drawing/2014/main" id="{FDF1D8E9-DD0C-FCD5-8898-845723B959D9}"/>
                </a:ext>
              </a:extLst>
            </p:cNvPr>
            <p:cNvSpPr/>
            <p:nvPr/>
          </p:nvSpPr>
          <p:spPr>
            <a:xfrm>
              <a:off x="2873138" y="39817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2763" y="358"/>
                  </a:lnTo>
                  <a:cubicBezTo>
                    <a:pt x="2858" y="358"/>
                    <a:pt x="2953" y="286"/>
                    <a:pt x="2953" y="191"/>
                  </a:cubicBezTo>
                  <a:cubicBezTo>
                    <a:pt x="2953" y="72"/>
                    <a:pt x="2882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5" name="Google Shape;14189;p27">
              <a:extLst>
                <a:ext uri="{FF2B5EF4-FFF2-40B4-BE49-F238E27FC236}">
                  <a16:creationId xmlns:a16="http://schemas.microsoft.com/office/drawing/2014/main" id="{EFE8F7FD-CAA0-A41A-42C6-B9BEF35E505C}"/>
                </a:ext>
              </a:extLst>
            </p:cNvPr>
            <p:cNvSpPr/>
            <p:nvPr/>
          </p:nvSpPr>
          <p:spPr>
            <a:xfrm>
              <a:off x="2873138" y="4000158"/>
              <a:ext cx="74425" cy="8950"/>
            </a:xfrm>
            <a:custGeom>
              <a:avLst/>
              <a:gdLst/>
              <a:ahLst/>
              <a:cxnLst/>
              <a:rect l="l" t="t" r="r" b="b"/>
              <a:pathLst>
                <a:path w="2977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2810" y="358"/>
                  </a:lnTo>
                  <a:cubicBezTo>
                    <a:pt x="2882" y="358"/>
                    <a:pt x="2977" y="263"/>
                    <a:pt x="2977" y="143"/>
                  </a:cubicBezTo>
                  <a:cubicBezTo>
                    <a:pt x="2953" y="48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6" name="Google Shape;14190;p27">
              <a:extLst>
                <a:ext uri="{FF2B5EF4-FFF2-40B4-BE49-F238E27FC236}">
                  <a16:creationId xmlns:a16="http://schemas.microsoft.com/office/drawing/2014/main" id="{8A85251E-54C6-9CC9-3F75-8915439DDA66}"/>
                </a:ext>
              </a:extLst>
            </p:cNvPr>
            <p:cNvSpPr/>
            <p:nvPr/>
          </p:nvSpPr>
          <p:spPr>
            <a:xfrm>
              <a:off x="2888613" y="4018608"/>
              <a:ext cx="41100" cy="8950"/>
            </a:xfrm>
            <a:custGeom>
              <a:avLst/>
              <a:gdLst/>
              <a:ahLst/>
              <a:cxnLst/>
              <a:rect l="l" t="t" r="r" b="b"/>
              <a:pathLst>
                <a:path w="1644" h="358" extrusionOk="0">
                  <a:moveTo>
                    <a:pt x="191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10"/>
                    <a:pt x="96" y="358"/>
                    <a:pt x="191" y="358"/>
                  </a:cubicBezTo>
                  <a:lnTo>
                    <a:pt x="1477" y="358"/>
                  </a:lnTo>
                  <a:cubicBezTo>
                    <a:pt x="1548" y="358"/>
                    <a:pt x="1643" y="310"/>
                    <a:pt x="1643" y="215"/>
                  </a:cubicBezTo>
                  <a:cubicBezTo>
                    <a:pt x="1643" y="96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7" name="Google Shape;14191;p27">
              <a:extLst>
                <a:ext uri="{FF2B5EF4-FFF2-40B4-BE49-F238E27FC236}">
                  <a16:creationId xmlns:a16="http://schemas.microsoft.com/office/drawing/2014/main" id="{51D0B0E7-9B46-580F-E0B5-EB7A0322C7AF}"/>
                </a:ext>
              </a:extLst>
            </p:cNvPr>
            <p:cNvSpPr/>
            <p:nvPr/>
          </p:nvSpPr>
          <p:spPr>
            <a:xfrm>
              <a:off x="2720113" y="3981708"/>
              <a:ext cx="73250" cy="8950"/>
            </a:xfrm>
            <a:custGeom>
              <a:avLst/>
              <a:gdLst/>
              <a:ahLst/>
              <a:cxnLst/>
              <a:rect l="l" t="t" r="r" b="b"/>
              <a:pathLst>
                <a:path w="2930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2763" y="358"/>
                  </a:lnTo>
                  <a:cubicBezTo>
                    <a:pt x="2859" y="358"/>
                    <a:pt x="2906" y="286"/>
                    <a:pt x="2930" y="191"/>
                  </a:cubicBezTo>
                  <a:cubicBezTo>
                    <a:pt x="2930" y="119"/>
                    <a:pt x="2859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8" name="Google Shape;14192;p27">
              <a:extLst>
                <a:ext uri="{FF2B5EF4-FFF2-40B4-BE49-F238E27FC236}">
                  <a16:creationId xmlns:a16="http://schemas.microsoft.com/office/drawing/2014/main" id="{D231F794-2150-35C5-36D7-F2138212C838}"/>
                </a:ext>
              </a:extLst>
            </p:cNvPr>
            <p:cNvSpPr/>
            <p:nvPr/>
          </p:nvSpPr>
          <p:spPr>
            <a:xfrm>
              <a:off x="2720113" y="4000158"/>
              <a:ext cx="74450" cy="8950"/>
            </a:xfrm>
            <a:custGeom>
              <a:avLst/>
              <a:gdLst/>
              <a:ahLst/>
              <a:cxnLst/>
              <a:rect l="l" t="t" r="r" b="b"/>
              <a:pathLst>
                <a:path w="2978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2787" y="358"/>
                  </a:lnTo>
                  <a:cubicBezTo>
                    <a:pt x="2882" y="358"/>
                    <a:pt x="2978" y="263"/>
                    <a:pt x="2978" y="143"/>
                  </a:cubicBezTo>
                  <a:cubicBezTo>
                    <a:pt x="2906" y="48"/>
                    <a:pt x="2859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9" name="Google Shape;14193;p27">
              <a:extLst>
                <a:ext uri="{FF2B5EF4-FFF2-40B4-BE49-F238E27FC236}">
                  <a16:creationId xmlns:a16="http://schemas.microsoft.com/office/drawing/2014/main" id="{C8FD258C-DB2F-120B-98FF-D1AC80FC3144}"/>
                </a:ext>
              </a:extLst>
            </p:cNvPr>
            <p:cNvSpPr/>
            <p:nvPr/>
          </p:nvSpPr>
          <p:spPr>
            <a:xfrm>
              <a:off x="2735588" y="4018608"/>
              <a:ext cx="41125" cy="8950"/>
            </a:xfrm>
            <a:custGeom>
              <a:avLst/>
              <a:gdLst/>
              <a:ahLst/>
              <a:cxnLst/>
              <a:rect l="l" t="t" r="r" b="b"/>
              <a:pathLst>
                <a:path w="1645" h="358" extrusionOk="0">
                  <a:moveTo>
                    <a:pt x="168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10"/>
                    <a:pt x="96" y="358"/>
                    <a:pt x="168" y="358"/>
                  </a:cubicBezTo>
                  <a:lnTo>
                    <a:pt x="1454" y="358"/>
                  </a:lnTo>
                  <a:cubicBezTo>
                    <a:pt x="1549" y="358"/>
                    <a:pt x="1644" y="310"/>
                    <a:pt x="1644" y="215"/>
                  </a:cubicBezTo>
                  <a:cubicBezTo>
                    <a:pt x="1644" y="96"/>
                    <a:pt x="1573" y="1"/>
                    <a:pt x="1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50" name="Google Shape;14194;p27">
            <a:extLst>
              <a:ext uri="{FF2B5EF4-FFF2-40B4-BE49-F238E27FC236}">
                <a16:creationId xmlns:a16="http://schemas.microsoft.com/office/drawing/2014/main" id="{456CF966-D312-6657-771E-B086BD80CD21}"/>
              </a:ext>
            </a:extLst>
          </p:cNvPr>
          <p:cNvGrpSpPr/>
          <p:nvPr/>
        </p:nvGrpSpPr>
        <p:grpSpPr>
          <a:xfrm>
            <a:off x="5088997" y="8009675"/>
            <a:ext cx="712038" cy="653798"/>
            <a:chOff x="3195213" y="3801858"/>
            <a:chExt cx="297700" cy="273350"/>
          </a:xfrm>
        </p:grpSpPr>
        <p:sp>
          <p:nvSpPr>
            <p:cNvPr id="351" name="Google Shape;14195;p27">
              <a:extLst>
                <a:ext uri="{FF2B5EF4-FFF2-40B4-BE49-F238E27FC236}">
                  <a16:creationId xmlns:a16="http://schemas.microsoft.com/office/drawing/2014/main" id="{B9695E10-584C-F47C-E46F-C3A99CE41C46}"/>
                </a:ext>
              </a:extLst>
            </p:cNvPr>
            <p:cNvSpPr/>
            <p:nvPr/>
          </p:nvSpPr>
          <p:spPr>
            <a:xfrm>
              <a:off x="3195213" y="3801858"/>
              <a:ext cx="297700" cy="273350"/>
            </a:xfrm>
            <a:custGeom>
              <a:avLst/>
              <a:gdLst/>
              <a:ahLst/>
              <a:cxnLst/>
              <a:rect l="l" t="t" r="r" b="b"/>
              <a:pathLst>
                <a:path w="11908" h="10934" extrusionOk="0">
                  <a:moveTo>
                    <a:pt x="5883" y="336"/>
                  </a:moveTo>
                  <a:cubicBezTo>
                    <a:pt x="6764" y="336"/>
                    <a:pt x="7479" y="1050"/>
                    <a:pt x="7479" y="1955"/>
                  </a:cubicBezTo>
                  <a:cubicBezTo>
                    <a:pt x="7479" y="2836"/>
                    <a:pt x="6764" y="3551"/>
                    <a:pt x="5883" y="3551"/>
                  </a:cubicBezTo>
                  <a:cubicBezTo>
                    <a:pt x="5002" y="3551"/>
                    <a:pt x="4264" y="2836"/>
                    <a:pt x="4264" y="1955"/>
                  </a:cubicBezTo>
                  <a:cubicBezTo>
                    <a:pt x="4264" y="1050"/>
                    <a:pt x="4978" y="336"/>
                    <a:pt x="5883" y="336"/>
                  </a:cubicBezTo>
                  <a:close/>
                  <a:moveTo>
                    <a:pt x="4526" y="3336"/>
                  </a:moveTo>
                  <a:cubicBezTo>
                    <a:pt x="4692" y="3503"/>
                    <a:pt x="4883" y="3646"/>
                    <a:pt x="5097" y="3741"/>
                  </a:cubicBezTo>
                  <a:lnTo>
                    <a:pt x="3073" y="7337"/>
                  </a:lnTo>
                  <a:cubicBezTo>
                    <a:pt x="2858" y="7218"/>
                    <a:pt x="2644" y="7099"/>
                    <a:pt x="2454" y="7028"/>
                  </a:cubicBezTo>
                  <a:lnTo>
                    <a:pt x="4526" y="3336"/>
                  </a:lnTo>
                  <a:close/>
                  <a:moveTo>
                    <a:pt x="7240" y="3313"/>
                  </a:moveTo>
                  <a:lnTo>
                    <a:pt x="9336" y="7004"/>
                  </a:lnTo>
                  <a:cubicBezTo>
                    <a:pt x="9122" y="7051"/>
                    <a:pt x="8907" y="7170"/>
                    <a:pt x="8741" y="7290"/>
                  </a:cubicBezTo>
                  <a:lnTo>
                    <a:pt x="7598" y="5313"/>
                  </a:lnTo>
                  <a:cubicBezTo>
                    <a:pt x="7566" y="5249"/>
                    <a:pt x="7513" y="5218"/>
                    <a:pt x="7453" y="5218"/>
                  </a:cubicBezTo>
                  <a:cubicBezTo>
                    <a:pt x="7423" y="5218"/>
                    <a:pt x="7391" y="5226"/>
                    <a:pt x="7359" y="5242"/>
                  </a:cubicBezTo>
                  <a:cubicBezTo>
                    <a:pt x="7264" y="5313"/>
                    <a:pt x="7240" y="5384"/>
                    <a:pt x="7312" y="5480"/>
                  </a:cubicBezTo>
                  <a:lnTo>
                    <a:pt x="8455" y="7575"/>
                  </a:lnTo>
                  <a:cubicBezTo>
                    <a:pt x="8312" y="7742"/>
                    <a:pt x="8169" y="7933"/>
                    <a:pt x="8074" y="8171"/>
                  </a:cubicBezTo>
                  <a:lnTo>
                    <a:pt x="3692" y="8147"/>
                  </a:lnTo>
                  <a:cubicBezTo>
                    <a:pt x="3597" y="7933"/>
                    <a:pt x="3454" y="7718"/>
                    <a:pt x="3311" y="7552"/>
                  </a:cubicBezTo>
                  <a:lnTo>
                    <a:pt x="5383" y="3813"/>
                  </a:lnTo>
                  <a:cubicBezTo>
                    <a:pt x="5550" y="3860"/>
                    <a:pt x="5692" y="3884"/>
                    <a:pt x="5883" y="3884"/>
                  </a:cubicBezTo>
                  <a:cubicBezTo>
                    <a:pt x="6050" y="3884"/>
                    <a:pt x="6193" y="3836"/>
                    <a:pt x="6359" y="3813"/>
                  </a:cubicBezTo>
                  <a:lnTo>
                    <a:pt x="6883" y="4765"/>
                  </a:lnTo>
                  <a:cubicBezTo>
                    <a:pt x="6931" y="4829"/>
                    <a:pt x="6978" y="4860"/>
                    <a:pt x="7033" y="4860"/>
                  </a:cubicBezTo>
                  <a:cubicBezTo>
                    <a:pt x="7060" y="4860"/>
                    <a:pt x="7090" y="4853"/>
                    <a:pt x="7121" y="4837"/>
                  </a:cubicBezTo>
                  <a:cubicBezTo>
                    <a:pt x="7217" y="4765"/>
                    <a:pt x="7240" y="4670"/>
                    <a:pt x="7193" y="4599"/>
                  </a:cubicBezTo>
                  <a:lnTo>
                    <a:pt x="6669" y="3694"/>
                  </a:lnTo>
                  <a:cubicBezTo>
                    <a:pt x="6883" y="3598"/>
                    <a:pt x="7074" y="3455"/>
                    <a:pt x="7240" y="3313"/>
                  </a:cubicBezTo>
                  <a:close/>
                  <a:moveTo>
                    <a:pt x="8026" y="8504"/>
                  </a:moveTo>
                  <a:cubicBezTo>
                    <a:pt x="7979" y="8623"/>
                    <a:pt x="7979" y="8766"/>
                    <a:pt x="7979" y="8909"/>
                  </a:cubicBezTo>
                  <a:cubicBezTo>
                    <a:pt x="7955" y="9028"/>
                    <a:pt x="7955" y="9123"/>
                    <a:pt x="7979" y="9242"/>
                  </a:cubicBezTo>
                  <a:lnTo>
                    <a:pt x="3811" y="9242"/>
                  </a:lnTo>
                  <a:cubicBezTo>
                    <a:pt x="3859" y="9123"/>
                    <a:pt x="3859" y="9028"/>
                    <a:pt x="3859" y="8909"/>
                  </a:cubicBezTo>
                  <a:cubicBezTo>
                    <a:pt x="3859" y="8766"/>
                    <a:pt x="3811" y="8647"/>
                    <a:pt x="3811" y="8504"/>
                  </a:cubicBezTo>
                  <a:close/>
                  <a:moveTo>
                    <a:pt x="9884" y="7313"/>
                  </a:moveTo>
                  <a:cubicBezTo>
                    <a:pt x="10789" y="7313"/>
                    <a:pt x="11503" y="8028"/>
                    <a:pt x="11503" y="8909"/>
                  </a:cubicBezTo>
                  <a:cubicBezTo>
                    <a:pt x="11503" y="9814"/>
                    <a:pt x="10765" y="10528"/>
                    <a:pt x="9884" y="10528"/>
                  </a:cubicBezTo>
                  <a:cubicBezTo>
                    <a:pt x="9003" y="10528"/>
                    <a:pt x="8288" y="9814"/>
                    <a:pt x="8288" y="8909"/>
                  </a:cubicBezTo>
                  <a:cubicBezTo>
                    <a:pt x="8288" y="8028"/>
                    <a:pt x="9003" y="7313"/>
                    <a:pt x="9884" y="7313"/>
                  </a:cubicBezTo>
                  <a:close/>
                  <a:moveTo>
                    <a:pt x="5938" y="1"/>
                  </a:moveTo>
                  <a:cubicBezTo>
                    <a:pt x="4836" y="1"/>
                    <a:pt x="3978" y="865"/>
                    <a:pt x="3978" y="1979"/>
                  </a:cubicBezTo>
                  <a:cubicBezTo>
                    <a:pt x="3978" y="2384"/>
                    <a:pt x="4097" y="2789"/>
                    <a:pt x="4335" y="3098"/>
                  </a:cubicBezTo>
                  <a:lnTo>
                    <a:pt x="2120" y="7004"/>
                  </a:lnTo>
                  <a:lnTo>
                    <a:pt x="1954" y="7004"/>
                  </a:lnTo>
                  <a:cubicBezTo>
                    <a:pt x="1596" y="7004"/>
                    <a:pt x="1191" y="7123"/>
                    <a:pt x="906" y="7313"/>
                  </a:cubicBezTo>
                  <a:cubicBezTo>
                    <a:pt x="810" y="7361"/>
                    <a:pt x="787" y="7480"/>
                    <a:pt x="858" y="7575"/>
                  </a:cubicBezTo>
                  <a:cubicBezTo>
                    <a:pt x="903" y="7605"/>
                    <a:pt x="958" y="7636"/>
                    <a:pt x="1016" y="7636"/>
                  </a:cubicBezTo>
                  <a:cubicBezTo>
                    <a:pt x="1050" y="7636"/>
                    <a:pt x="1085" y="7625"/>
                    <a:pt x="1120" y="7599"/>
                  </a:cubicBezTo>
                  <a:cubicBezTo>
                    <a:pt x="1382" y="7456"/>
                    <a:pt x="1644" y="7361"/>
                    <a:pt x="1977" y="7361"/>
                  </a:cubicBezTo>
                  <a:cubicBezTo>
                    <a:pt x="2906" y="7361"/>
                    <a:pt x="3644" y="8147"/>
                    <a:pt x="3573" y="9052"/>
                  </a:cubicBezTo>
                  <a:cubicBezTo>
                    <a:pt x="3549" y="9862"/>
                    <a:pt x="2858" y="10552"/>
                    <a:pt x="2049" y="10576"/>
                  </a:cubicBezTo>
                  <a:cubicBezTo>
                    <a:pt x="2009" y="10579"/>
                    <a:pt x="1970" y="10581"/>
                    <a:pt x="1931" y="10581"/>
                  </a:cubicBezTo>
                  <a:cubicBezTo>
                    <a:pt x="1077" y="10581"/>
                    <a:pt x="358" y="9846"/>
                    <a:pt x="358" y="8980"/>
                  </a:cubicBezTo>
                  <a:cubicBezTo>
                    <a:pt x="358" y="8671"/>
                    <a:pt x="453" y="8385"/>
                    <a:pt x="596" y="8147"/>
                  </a:cubicBezTo>
                  <a:cubicBezTo>
                    <a:pt x="668" y="8052"/>
                    <a:pt x="620" y="7956"/>
                    <a:pt x="572" y="7909"/>
                  </a:cubicBezTo>
                  <a:cubicBezTo>
                    <a:pt x="528" y="7876"/>
                    <a:pt x="479" y="7858"/>
                    <a:pt x="434" y="7858"/>
                  </a:cubicBezTo>
                  <a:cubicBezTo>
                    <a:pt x="382" y="7858"/>
                    <a:pt x="336" y="7881"/>
                    <a:pt x="310" y="7933"/>
                  </a:cubicBezTo>
                  <a:cubicBezTo>
                    <a:pt x="120" y="8218"/>
                    <a:pt x="1" y="8576"/>
                    <a:pt x="1" y="8980"/>
                  </a:cubicBezTo>
                  <a:cubicBezTo>
                    <a:pt x="1" y="10052"/>
                    <a:pt x="858" y="10933"/>
                    <a:pt x="1977" y="10933"/>
                  </a:cubicBezTo>
                  <a:cubicBezTo>
                    <a:pt x="2811" y="10933"/>
                    <a:pt x="3525" y="10409"/>
                    <a:pt x="3811" y="9647"/>
                  </a:cubicBezTo>
                  <a:lnTo>
                    <a:pt x="8121" y="9647"/>
                  </a:lnTo>
                  <a:cubicBezTo>
                    <a:pt x="8407" y="10409"/>
                    <a:pt x="9146" y="10933"/>
                    <a:pt x="9979" y="10933"/>
                  </a:cubicBezTo>
                  <a:cubicBezTo>
                    <a:pt x="10979" y="10933"/>
                    <a:pt x="11860" y="10100"/>
                    <a:pt x="11908" y="9099"/>
                  </a:cubicBezTo>
                  <a:cubicBezTo>
                    <a:pt x="11884" y="7909"/>
                    <a:pt x="11003" y="6980"/>
                    <a:pt x="9884" y="6980"/>
                  </a:cubicBezTo>
                  <a:lnTo>
                    <a:pt x="9717" y="6980"/>
                  </a:lnTo>
                  <a:lnTo>
                    <a:pt x="7502" y="3074"/>
                  </a:lnTo>
                  <a:cubicBezTo>
                    <a:pt x="7740" y="2741"/>
                    <a:pt x="7860" y="2336"/>
                    <a:pt x="7860" y="1884"/>
                  </a:cubicBezTo>
                  <a:cubicBezTo>
                    <a:pt x="7836" y="883"/>
                    <a:pt x="7026" y="50"/>
                    <a:pt x="6026" y="2"/>
                  </a:cubicBezTo>
                  <a:cubicBezTo>
                    <a:pt x="5996" y="1"/>
                    <a:pt x="5967" y="1"/>
                    <a:pt x="5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2" name="Google Shape;14196;p27">
              <a:extLst>
                <a:ext uri="{FF2B5EF4-FFF2-40B4-BE49-F238E27FC236}">
                  <a16:creationId xmlns:a16="http://schemas.microsoft.com/office/drawing/2014/main" id="{6927186A-6D85-73D4-7C1E-A1C2C8AC6A99}"/>
                </a:ext>
              </a:extLst>
            </p:cNvPr>
            <p:cNvSpPr/>
            <p:nvPr/>
          </p:nvSpPr>
          <p:spPr>
            <a:xfrm>
              <a:off x="3445263" y="4003733"/>
              <a:ext cx="26225" cy="44075"/>
            </a:xfrm>
            <a:custGeom>
              <a:avLst/>
              <a:gdLst/>
              <a:ahLst/>
              <a:cxnLst/>
              <a:rect l="l" t="t" r="r" b="b"/>
              <a:pathLst>
                <a:path w="1049" h="1763" extrusionOk="0">
                  <a:moveTo>
                    <a:pt x="549" y="0"/>
                  </a:moveTo>
                  <a:cubicBezTo>
                    <a:pt x="310" y="0"/>
                    <a:pt x="96" y="191"/>
                    <a:pt x="48" y="429"/>
                  </a:cubicBezTo>
                  <a:cubicBezTo>
                    <a:pt x="1" y="501"/>
                    <a:pt x="72" y="596"/>
                    <a:pt x="191" y="620"/>
                  </a:cubicBezTo>
                  <a:cubicBezTo>
                    <a:pt x="212" y="630"/>
                    <a:pt x="231" y="635"/>
                    <a:pt x="249" y="635"/>
                  </a:cubicBezTo>
                  <a:cubicBezTo>
                    <a:pt x="316" y="635"/>
                    <a:pt x="368" y="570"/>
                    <a:pt x="406" y="477"/>
                  </a:cubicBezTo>
                  <a:cubicBezTo>
                    <a:pt x="430" y="381"/>
                    <a:pt x="477" y="358"/>
                    <a:pt x="549" y="358"/>
                  </a:cubicBezTo>
                  <a:cubicBezTo>
                    <a:pt x="644" y="358"/>
                    <a:pt x="715" y="429"/>
                    <a:pt x="715" y="548"/>
                  </a:cubicBezTo>
                  <a:cubicBezTo>
                    <a:pt x="715" y="620"/>
                    <a:pt x="668" y="715"/>
                    <a:pt x="549" y="715"/>
                  </a:cubicBezTo>
                  <a:cubicBezTo>
                    <a:pt x="453" y="715"/>
                    <a:pt x="358" y="810"/>
                    <a:pt x="358" y="905"/>
                  </a:cubicBezTo>
                  <a:cubicBezTo>
                    <a:pt x="358" y="977"/>
                    <a:pt x="453" y="1072"/>
                    <a:pt x="549" y="1072"/>
                  </a:cubicBezTo>
                  <a:cubicBezTo>
                    <a:pt x="644" y="1072"/>
                    <a:pt x="715" y="1144"/>
                    <a:pt x="715" y="1263"/>
                  </a:cubicBezTo>
                  <a:cubicBezTo>
                    <a:pt x="715" y="1334"/>
                    <a:pt x="668" y="1429"/>
                    <a:pt x="549" y="1429"/>
                  </a:cubicBezTo>
                  <a:cubicBezTo>
                    <a:pt x="453" y="1429"/>
                    <a:pt x="406" y="1382"/>
                    <a:pt x="406" y="1286"/>
                  </a:cubicBezTo>
                  <a:lnTo>
                    <a:pt x="406" y="1263"/>
                  </a:lnTo>
                  <a:cubicBezTo>
                    <a:pt x="406" y="1167"/>
                    <a:pt x="310" y="1072"/>
                    <a:pt x="215" y="1072"/>
                  </a:cubicBezTo>
                  <a:cubicBezTo>
                    <a:pt x="120" y="1072"/>
                    <a:pt x="48" y="1167"/>
                    <a:pt x="48" y="1263"/>
                  </a:cubicBezTo>
                  <a:lnTo>
                    <a:pt x="48" y="1310"/>
                  </a:lnTo>
                  <a:cubicBezTo>
                    <a:pt x="72" y="1548"/>
                    <a:pt x="287" y="1763"/>
                    <a:pt x="549" y="1763"/>
                  </a:cubicBezTo>
                  <a:cubicBezTo>
                    <a:pt x="811" y="1763"/>
                    <a:pt x="1049" y="1525"/>
                    <a:pt x="1049" y="1263"/>
                  </a:cubicBezTo>
                  <a:cubicBezTo>
                    <a:pt x="1049" y="1144"/>
                    <a:pt x="1001" y="1024"/>
                    <a:pt x="930" y="929"/>
                  </a:cubicBezTo>
                  <a:cubicBezTo>
                    <a:pt x="1001" y="786"/>
                    <a:pt x="1049" y="667"/>
                    <a:pt x="1049" y="501"/>
                  </a:cubicBezTo>
                  <a:cubicBezTo>
                    <a:pt x="1049" y="239"/>
                    <a:pt x="811" y="0"/>
                    <a:pt x="5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3" name="Google Shape;14197;p27">
              <a:extLst>
                <a:ext uri="{FF2B5EF4-FFF2-40B4-BE49-F238E27FC236}">
                  <a16:creationId xmlns:a16="http://schemas.microsoft.com/office/drawing/2014/main" id="{DD04582A-DFE2-636C-AC96-AE88225B9FC3}"/>
                </a:ext>
              </a:extLst>
            </p:cNvPr>
            <p:cNvSpPr/>
            <p:nvPr/>
          </p:nvSpPr>
          <p:spPr>
            <a:xfrm>
              <a:off x="3412538" y="4003583"/>
              <a:ext cx="27400" cy="42750"/>
            </a:xfrm>
            <a:custGeom>
              <a:avLst/>
              <a:gdLst/>
              <a:ahLst/>
              <a:cxnLst/>
              <a:rect l="l" t="t" r="r" b="b"/>
              <a:pathLst>
                <a:path w="1096" h="1710" extrusionOk="0">
                  <a:moveTo>
                    <a:pt x="579" y="337"/>
                  </a:moveTo>
                  <a:cubicBezTo>
                    <a:pt x="687" y="337"/>
                    <a:pt x="786" y="445"/>
                    <a:pt x="786" y="554"/>
                  </a:cubicBezTo>
                  <a:lnTo>
                    <a:pt x="786" y="1150"/>
                  </a:lnTo>
                  <a:cubicBezTo>
                    <a:pt x="786" y="1250"/>
                    <a:pt x="701" y="1351"/>
                    <a:pt x="603" y="1351"/>
                  </a:cubicBezTo>
                  <a:cubicBezTo>
                    <a:pt x="585" y="1351"/>
                    <a:pt x="566" y="1347"/>
                    <a:pt x="548" y="1340"/>
                  </a:cubicBezTo>
                  <a:cubicBezTo>
                    <a:pt x="453" y="1316"/>
                    <a:pt x="357" y="1221"/>
                    <a:pt x="357" y="1150"/>
                  </a:cubicBezTo>
                  <a:lnTo>
                    <a:pt x="357" y="554"/>
                  </a:lnTo>
                  <a:cubicBezTo>
                    <a:pt x="357" y="435"/>
                    <a:pt x="429" y="340"/>
                    <a:pt x="548" y="340"/>
                  </a:cubicBezTo>
                  <a:cubicBezTo>
                    <a:pt x="558" y="338"/>
                    <a:pt x="569" y="337"/>
                    <a:pt x="579" y="337"/>
                  </a:cubicBezTo>
                  <a:close/>
                  <a:moveTo>
                    <a:pt x="536" y="1"/>
                  </a:moveTo>
                  <a:cubicBezTo>
                    <a:pt x="509" y="1"/>
                    <a:pt x="481" y="3"/>
                    <a:pt x="453" y="6"/>
                  </a:cubicBezTo>
                  <a:cubicBezTo>
                    <a:pt x="214" y="30"/>
                    <a:pt x="0" y="268"/>
                    <a:pt x="0" y="554"/>
                  </a:cubicBezTo>
                  <a:lnTo>
                    <a:pt x="0" y="1150"/>
                  </a:lnTo>
                  <a:cubicBezTo>
                    <a:pt x="0" y="1411"/>
                    <a:pt x="214" y="1650"/>
                    <a:pt x="453" y="1697"/>
                  </a:cubicBezTo>
                  <a:cubicBezTo>
                    <a:pt x="493" y="1705"/>
                    <a:pt x="532" y="1709"/>
                    <a:pt x="570" y="1709"/>
                  </a:cubicBezTo>
                  <a:cubicBezTo>
                    <a:pt x="870" y="1709"/>
                    <a:pt x="1096" y="1469"/>
                    <a:pt x="1096" y="1173"/>
                  </a:cubicBezTo>
                  <a:lnTo>
                    <a:pt x="1096" y="554"/>
                  </a:lnTo>
                  <a:cubicBezTo>
                    <a:pt x="1096" y="247"/>
                    <a:pt x="853" y="1"/>
                    <a:pt x="5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4" name="Google Shape;14198;p27">
              <a:extLst>
                <a:ext uri="{FF2B5EF4-FFF2-40B4-BE49-F238E27FC236}">
                  <a16:creationId xmlns:a16="http://schemas.microsoft.com/office/drawing/2014/main" id="{1301D4CC-7DE0-FA63-48F0-E1DA7D5CEDB4}"/>
                </a:ext>
              </a:extLst>
            </p:cNvPr>
            <p:cNvSpPr/>
            <p:nvPr/>
          </p:nvSpPr>
          <p:spPr>
            <a:xfrm>
              <a:off x="3244638" y="4003733"/>
              <a:ext cx="27400" cy="41700"/>
            </a:xfrm>
            <a:custGeom>
              <a:avLst/>
              <a:gdLst/>
              <a:ahLst/>
              <a:cxnLst/>
              <a:rect l="l" t="t" r="r" b="b"/>
              <a:pathLst>
                <a:path w="1096" h="1668" extrusionOk="0">
                  <a:moveTo>
                    <a:pt x="524" y="0"/>
                  </a:moveTo>
                  <a:cubicBezTo>
                    <a:pt x="286" y="0"/>
                    <a:pt x="96" y="191"/>
                    <a:pt x="24" y="429"/>
                  </a:cubicBezTo>
                  <a:cubicBezTo>
                    <a:pt x="0" y="501"/>
                    <a:pt x="48" y="572"/>
                    <a:pt x="119" y="596"/>
                  </a:cubicBezTo>
                  <a:cubicBezTo>
                    <a:pt x="152" y="615"/>
                    <a:pt x="185" y="624"/>
                    <a:pt x="215" y="624"/>
                  </a:cubicBezTo>
                  <a:cubicBezTo>
                    <a:pt x="295" y="624"/>
                    <a:pt x="358" y="563"/>
                    <a:pt x="358" y="477"/>
                  </a:cubicBezTo>
                  <a:cubicBezTo>
                    <a:pt x="381" y="381"/>
                    <a:pt x="453" y="358"/>
                    <a:pt x="500" y="358"/>
                  </a:cubicBezTo>
                  <a:cubicBezTo>
                    <a:pt x="596" y="358"/>
                    <a:pt x="643" y="429"/>
                    <a:pt x="691" y="501"/>
                  </a:cubicBezTo>
                  <a:lnTo>
                    <a:pt x="691" y="548"/>
                  </a:lnTo>
                  <a:cubicBezTo>
                    <a:pt x="643" y="596"/>
                    <a:pt x="620" y="691"/>
                    <a:pt x="572" y="739"/>
                  </a:cubicBezTo>
                  <a:cubicBezTo>
                    <a:pt x="358" y="1048"/>
                    <a:pt x="239" y="1191"/>
                    <a:pt x="167" y="1286"/>
                  </a:cubicBezTo>
                  <a:cubicBezTo>
                    <a:pt x="96" y="1405"/>
                    <a:pt x="48" y="1453"/>
                    <a:pt x="96" y="1548"/>
                  </a:cubicBezTo>
                  <a:cubicBezTo>
                    <a:pt x="119" y="1620"/>
                    <a:pt x="143" y="1644"/>
                    <a:pt x="215" y="1667"/>
                  </a:cubicBezTo>
                  <a:lnTo>
                    <a:pt x="929" y="1667"/>
                  </a:lnTo>
                  <a:cubicBezTo>
                    <a:pt x="1001" y="1667"/>
                    <a:pt x="1096" y="1620"/>
                    <a:pt x="1096" y="1525"/>
                  </a:cubicBezTo>
                  <a:cubicBezTo>
                    <a:pt x="1096" y="1405"/>
                    <a:pt x="1048" y="1334"/>
                    <a:pt x="929" y="1334"/>
                  </a:cubicBezTo>
                  <a:lnTo>
                    <a:pt x="572" y="1334"/>
                  </a:lnTo>
                  <a:cubicBezTo>
                    <a:pt x="620" y="1263"/>
                    <a:pt x="739" y="1096"/>
                    <a:pt x="858" y="953"/>
                  </a:cubicBezTo>
                  <a:cubicBezTo>
                    <a:pt x="953" y="810"/>
                    <a:pt x="1001" y="691"/>
                    <a:pt x="1048" y="596"/>
                  </a:cubicBezTo>
                  <a:lnTo>
                    <a:pt x="1048" y="548"/>
                  </a:lnTo>
                  <a:lnTo>
                    <a:pt x="1048" y="501"/>
                  </a:ln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5" name="Google Shape;14199;p27">
              <a:extLst>
                <a:ext uri="{FF2B5EF4-FFF2-40B4-BE49-F238E27FC236}">
                  <a16:creationId xmlns:a16="http://schemas.microsoft.com/office/drawing/2014/main" id="{EC850081-61EA-B444-7202-1F4CB110E279}"/>
                </a:ext>
              </a:extLst>
            </p:cNvPr>
            <p:cNvSpPr/>
            <p:nvPr/>
          </p:nvSpPr>
          <p:spPr>
            <a:xfrm>
              <a:off x="3214263" y="4002858"/>
              <a:ext cx="27425" cy="42850"/>
            </a:xfrm>
            <a:custGeom>
              <a:avLst/>
              <a:gdLst/>
              <a:ahLst/>
              <a:cxnLst/>
              <a:rect l="l" t="t" r="r" b="b"/>
              <a:pathLst>
                <a:path w="1097" h="1714" extrusionOk="0">
                  <a:moveTo>
                    <a:pt x="518" y="366"/>
                  </a:moveTo>
                  <a:cubicBezTo>
                    <a:pt x="528" y="366"/>
                    <a:pt x="538" y="367"/>
                    <a:pt x="549" y="369"/>
                  </a:cubicBezTo>
                  <a:cubicBezTo>
                    <a:pt x="644" y="393"/>
                    <a:pt x="739" y="488"/>
                    <a:pt x="739" y="583"/>
                  </a:cubicBezTo>
                  <a:lnTo>
                    <a:pt x="739" y="1179"/>
                  </a:lnTo>
                  <a:cubicBezTo>
                    <a:pt x="739" y="1298"/>
                    <a:pt x="668" y="1369"/>
                    <a:pt x="549" y="1369"/>
                  </a:cubicBezTo>
                  <a:cubicBezTo>
                    <a:pt x="530" y="1376"/>
                    <a:pt x="512" y="1380"/>
                    <a:pt x="494" y="1380"/>
                  </a:cubicBezTo>
                  <a:cubicBezTo>
                    <a:pt x="395" y="1380"/>
                    <a:pt x="310" y="1279"/>
                    <a:pt x="310" y="1179"/>
                  </a:cubicBezTo>
                  <a:lnTo>
                    <a:pt x="310" y="583"/>
                  </a:lnTo>
                  <a:cubicBezTo>
                    <a:pt x="310" y="474"/>
                    <a:pt x="410" y="366"/>
                    <a:pt x="518" y="366"/>
                  </a:cubicBezTo>
                  <a:close/>
                  <a:moveTo>
                    <a:pt x="534" y="1"/>
                  </a:moveTo>
                  <a:cubicBezTo>
                    <a:pt x="230" y="1"/>
                    <a:pt x="1" y="259"/>
                    <a:pt x="1" y="536"/>
                  </a:cubicBezTo>
                  <a:lnTo>
                    <a:pt x="1" y="1179"/>
                  </a:lnTo>
                  <a:cubicBezTo>
                    <a:pt x="1" y="1456"/>
                    <a:pt x="230" y="1714"/>
                    <a:pt x="534" y="1714"/>
                  </a:cubicBezTo>
                  <a:cubicBezTo>
                    <a:pt x="569" y="1714"/>
                    <a:pt x="606" y="1710"/>
                    <a:pt x="644" y="1702"/>
                  </a:cubicBezTo>
                  <a:cubicBezTo>
                    <a:pt x="882" y="1679"/>
                    <a:pt x="1096" y="1440"/>
                    <a:pt x="1096" y="1179"/>
                  </a:cubicBezTo>
                  <a:lnTo>
                    <a:pt x="1096" y="583"/>
                  </a:lnTo>
                  <a:cubicBezTo>
                    <a:pt x="1096" y="297"/>
                    <a:pt x="882" y="59"/>
                    <a:pt x="644" y="12"/>
                  </a:cubicBezTo>
                  <a:cubicBezTo>
                    <a:pt x="606" y="4"/>
                    <a:pt x="569" y="1"/>
                    <a:pt x="5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6" name="Google Shape;14200;p27">
              <a:extLst>
                <a:ext uri="{FF2B5EF4-FFF2-40B4-BE49-F238E27FC236}">
                  <a16:creationId xmlns:a16="http://schemas.microsoft.com/office/drawing/2014/main" id="{B9446685-1BE2-1EB5-FA84-96F43673DC51}"/>
                </a:ext>
              </a:extLst>
            </p:cNvPr>
            <p:cNvSpPr/>
            <p:nvPr/>
          </p:nvSpPr>
          <p:spPr>
            <a:xfrm>
              <a:off x="3350613" y="3828708"/>
              <a:ext cx="17275" cy="44175"/>
            </a:xfrm>
            <a:custGeom>
              <a:avLst/>
              <a:gdLst/>
              <a:ahLst/>
              <a:cxnLst/>
              <a:rect l="l" t="t" r="r" b="b"/>
              <a:pathLst>
                <a:path w="691" h="1767" extrusionOk="0">
                  <a:moveTo>
                    <a:pt x="215" y="0"/>
                  </a:moveTo>
                  <a:cubicBezTo>
                    <a:pt x="96" y="0"/>
                    <a:pt x="0" y="95"/>
                    <a:pt x="48" y="214"/>
                  </a:cubicBezTo>
                  <a:cubicBezTo>
                    <a:pt x="72" y="310"/>
                    <a:pt x="167" y="357"/>
                    <a:pt x="215" y="357"/>
                  </a:cubicBezTo>
                  <a:lnTo>
                    <a:pt x="334" y="357"/>
                  </a:lnTo>
                  <a:lnTo>
                    <a:pt x="334" y="1596"/>
                  </a:lnTo>
                  <a:cubicBezTo>
                    <a:pt x="334" y="1667"/>
                    <a:pt x="405" y="1738"/>
                    <a:pt x="500" y="1762"/>
                  </a:cubicBezTo>
                  <a:cubicBezTo>
                    <a:pt x="513" y="1765"/>
                    <a:pt x="525" y="1767"/>
                    <a:pt x="537" y="1767"/>
                  </a:cubicBezTo>
                  <a:cubicBezTo>
                    <a:pt x="619" y="1767"/>
                    <a:pt x="691" y="1699"/>
                    <a:pt x="691" y="1596"/>
                  </a:cubicBezTo>
                  <a:lnTo>
                    <a:pt x="691" y="191"/>
                  </a:lnTo>
                  <a:cubicBezTo>
                    <a:pt x="691" y="95"/>
                    <a:pt x="596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7" name="Google Shape;14201;p27">
              <a:extLst>
                <a:ext uri="{FF2B5EF4-FFF2-40B4-BE49-F238E27FC236}">
                  <a16:creationId xmlns:a16="http://schemas.microsoft.com/office/drawing/2014/main" id="{3551D356-EF68-024B-0206-491952F43BF1}"/>
                </a:ext>
              </a:extLst>
            </p:cNvPr>
            <p:cNvSpPr/>
            <p:nvPr/>
          </p:nvSpPr>
          <p:spPr>
            <a:xfrm>
              <a:off x="3316663" y="3827458"/>
              <a:ext cx="29200" cy="44875"/>
            </a:xfrm>
            <a:custGeom>
              <a:avLst/>
              <a:gdLst/>
              <a:ahLst/>
              <a:cxnLst/>
              <a:rect l="l" t="t" r="r" b="b"/>
              <a:pathLst>
                <a:path w="1168" h="1795" extrusionOk="0">
                  <a:moveTo>
                    <a:pt x="596" y="383"/>
                  </a:moveTo>
                  <a:cubicBezTo>
                    <a:pt x="715" y="383"/>
                    <a:pt x="811" y="502"/>
                    <a:pt x="811" y="622"/>
                  </a:cubicBezTo>
                  <a:lnTo>
                    <a:pt x="811" y="1241"/>
                  </a:lnTo>
                  <a:cubicBezTo>
                    <a:pt x="811" y="1360"/>
                    <a:pt x="715" y="1479"/>
                    <a:pt x="596" y="1479"/>
                  </a:cubicBezTo>
                  <a:cubicBezTo>
                    <a:pt x="453" y="1479"/>
                    <a:pt x="358" y="1407"/>
                    <a:pt x="358" y="1241"/>
                  </a:cubicBezTo>
                  <a:lnTo>
                    <a:pt x="358" y="622"/>
                  </a:lnTo>
                  <a:cubicBezTo>
                    <a:pt x="358" y="502"/>
                    <a:pt x="477" y="383"/>
                    <a:pt x="596" y="383"/>
                  </a:cubicBezTo>
                  <a:close/>
                  <a:moveTo>
                    <a:pt x="623" y="1"/>
                  </a:moveTo>
                  <a:cubicBezTo>
                    <a:pt x="285" y="1"/>
                    <a:pt x="1" y="255"/>
                    <a:pt x="1" y="574"/>
                  </a:cubicBezTo>
                  <a:lnTo>
                    <a:pt x="1" y="1217"/>
                  </a:lnTo>
                  <a:cubicBezTo>
                    <a:pt x="1" y="1550"/>
                    <a:pt x="263" y="1788"/>
                    <a:pt x="572" y="1788"/>
                  </a:cubicBezTo>
                  <a:cubicBezTo>
                    <a:pt x="599" y="1792"/>
                    <a:pt x="625" y="1794"/>
                    <a:pt x="650" y="1794"/>
                  </a:cubicBezTo>
                  <a:cubicBezTo>
                    <a:pt x="946" y="1794"/>
                    <a:pt x="1168" y="1548"/>
                    <a:pt x="1168" y="1241"/>
                  </a:cubicBezTo>
                  <a:lnTo>
                    <a:pt x="1168" y="598"/>
                  </a:lnTo>
                  <a:cubicBezTo>
                    <a:pt x="1168" y="336"/>
                    <a:pt x="930" y="26"/>
                    <a:pt x="668" y="2"/>
                  </a:cubicBezTo>
                  <a:cubicBezTo>
                    <a:pt x="653" y="1"/>
                    <a:pt x="638" y="1"/>
                    <a:pt x="6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58" name="Google Shape;14202;p27">
            <a:extLst>
              <a:ext uri="{FF2B5EF4-FFF2-40B4-BE49-F238E27FC236}">
                <a16:creationId xmlns:a16="http://schemas.microsoft.com/office/drawing/2014/main" id="{64623EB8-E38A-EDC3-E4FA-BDABA06A0F23}"/>
              </a:ext>
            </a:extLst>
          </p:cNvPr>
          <p:cNvGrpSpPr/>
          <p:nvPr/>
        </p:nvGrpSpPr>
        <p:grpSpPr>
          <a:xfrm>
            <a:off x="6495999" y="7982527"/>
            <a:ext cx="712038" cy="712278"/>
            <a:chOff x="3656038" y="3790508"/>
            <a:chExt cx="297700" cy="297800"/>
          </a:xfrm>
        </p:grpSpPr>
        <p:sp>
          <p:nvSpPr>
            <p:cNvPr id="359" name="Google Shape;14203;p27">
              <a:extLst>
                <a:ext uri="{FF2B5EF4-FFF2-40B4-BE49-F238E27FC236}">
                  <a16:creationId xmlns:a16="http://schemas.microsoft.com/office/drawing/2014/main" id="{949211A0-A9AE-56EE-190B-FC62FAE26FB4}"/>
                </a:ext>
              </a:extLst>
            </p:cNvPr>
            <p:cNvSpPr/>
            <p:nvPr/>
          </p:nvSpPr>
          <p:spPr>
            <a:xfrm>
              <a:off x="3871563" y="3876333"/>
              <a:ext cx="28600" cy="39900"/>
            </a:xfrm>
            <a:custGeom>
              <a:avLst/>
              <a:gdLst/>
              <a:ahLst/>
              <a:cxnLst/>
              <a:rect l="l" t="t" r="r" b="b"/>
              <a:pathLst>
                <a:path w="1144" h="1596" extrusionOk="0">
                  <a:moveTo>
                    <a:pt x="548" y="334"/>
                  </a:moveTo>
                  <a:cubicBezTo>
                    <a:pt x="619" y="334"/>
                    <a:pt x="667" y="357"/>
                    <a:pt x="667" y="429"/>
                  </a:cubicBezTo>
                  <a:cubicBezTo>
                    <a:pt x="691" y="524"/>
                    <a:pt x="643" y="572"/>
                    <a:pt x="548" y="572"/>
                  </a:cubicBezTo>
                  <a:lnTo>
                    <a:pt x="381" y="572"/>
                  </a:lnTo>
                  <a:lnTo>
                    <a:pt x="381" y="334"/>
                  </a:lnTo>
                  <a:close/>
                  <a:moveTo>
                    <a:pt x="619" y="929"/>
                  </a:moveTo>
                  <a:cubicBezTo>
                    <a:pt x="691" y="929"/>
                    <a:pt x="762" y="1000"/>
                    <a:pt x="786" y="1048"/>
                  </a:cubicBezTo>
                  <a:cubicBezTo>
                    <a:pt x="810" y="1167"/>
                    <a:pt x="738" y="1262"/>
                    <a:pt x="643" y="1262"/>
                  </a:cubicBezTo>
                  <a:lnTo>
                    <a:pt x="381" y="1262"/>
                  </a:lnTo>
                  <a:lnTo>
                    <a:pt x="381" y="929"/>
                  </a:lnTo>
                  <a:close/>
                  <a:moveTo>
                    <a:pt x="191" y="0"/>
                  </a:moveTo>
                  <a:cubicBezTo>
                    <a:pt x="95" y="0"/>
                    <a:pt x="0" y="95"/>
                    <a:pt x="0" y="191"/>
                  </a:cubicBezTo>
                  <a:lnTo>
                    <a:pt x="0" y="1429"/>
                  </a:lnTo>
                  <a:lnTo>
                    <a:pt x="0" y="1500"/>
                  </a:lnTo>
                  <a:cubicBezTo>
                    <a:pt x="71" y="1548"/>
                    <a:pt x="143" y="1596"/>
                    <a:pt x="214" y="1596"/>
                  </a:cubicBezTo>
                  <a:lnTo>
                    <a:pt x="643" y="1596"/>
                  </a:lnTo>
                  <a:cubicBezTo>
                    <a:pt x="905" y="1596"/>
                    <a:pt x="1143" y="1358"/>
                    <a:pt x="1143" y="1072"/>
                  </a:cubicBezTo>
                  <a:cubicBezTo>
                    <a:pt x="1143" y="929"/>
                    <a:pt x="1095" y="786"/>
                    <a:pt x="976" y="691"/>
                  </a:cubicBezTo>
                  <a:cubicBezTo>
                    <a:pt x="1024" y="596"/>
                    <a:pt x="1024" y="500"/>
                    <a:pt x="1024" y="429"/>
                  </a:cubicBezTo>
                  <a:cubicBezTo>
                    <a:pt x="1000" y="191"/>
                    <a:pt x="786" y="0"/>
                    <a:pt x="5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0" name="Google Shape;14204;p27">
              <a:extLst>
                <a:ext uri="{FF2B5EF4-FFF2-40B4-BE49-F238E27FC236}">
                  <a16:creationId xmlns:a16="http://schemas.microsoft.com/office/drawing/2014/main" id="{14A023E4-20C2-D8F4-8BA0-6D19983FE217}"/>
                </a:ext>
              </a:extLst>
            </p:cNvPr>
            <p:cNvSpPr/>
            <p:nvPr/>
          </p:nvSpPr>
          <p:spPr>
            <a:xfrm>
              <a:off x="3799513" y="3812033"/>
              <a:ext cx="35150" cy="40625"/>
            </a:xfrm>
            <a:custGeom>
              <a:avLst/>
              <a:gdLst/>
              <a:ahLst/>
              <a:cxnLst/>
              <a:rect l="l" t="t" r="r" b="b"/>
              <a:pathLst>
                <a:path w="1406" h="1625" extrusionOk="0">
                  <a:moveTo>
                    <a:pt x="715" y="643"/>
                  </a:moveTo>
                  <a:lnTo>
                    <a:pt x="834" y="977"/>
                  </a:lnTo>
                  <a:lnTo>
                    <a:pt x="572" y="977"/>
                  </a:lnTo>
                  <a:lnTo>
                    <a:pt x="715" y="643"/>
                  </a:lnTo>
                  <a:close/>
                  <a:moveTo>
                    <a:pt x="691" y="0"/>
                  </a:moveTo>
                  <a:cubicBezTo>
                    <a:pt x="596" y="0"/>
                    <a:pt x="548" y="48"/>
                    <a:pt x="501" y="119"/>
                  </a:cubicBezTo>
                  <a:lnTo>
                    <a:pt x="0" y="1381"/>
                  </a:lnTo>
                  <a:cubicBezTo>
                    <a:pt x="0" y="1548"/>
                    <a:pt x="72" y="1620"/>
                    <a:pt x="167" y="1620"/>
                  </a:cubicBezTo>
                  <a:lnTo>
                    <a:pt x="215" y="1620"/>
                  </a:lnTo>
                  <a:cubicBezTo>
                    <a:pt x="286" y="1620"/>
                    <a:pt x="358" y="1596"/>
                    <a:pt x="358" y="1501"/>
                  </a:cubicBezTo>
                  <a:lnTo>
                    <a:pt x="453" y="1310"/>
                  </a:lnTo>
                  <a:lnTo>
                    <a:pt x="953" y="1310"/>
                  </a:lnTo>
                  <a:lnTo>
                    <a:pt x="1024" y="1501"/>
                  </a:lnTo>
                  <a:cubicBezTo>
                    <a:pt x="1042" y="1569"/>
                    <a:pt x="1108" y="1625"/>
                    <a:pt x="1179" y="1625"/>
                  </a:cubicBezTo>
                  <a:cubicBezTo>
                    <a:pt x="1207" y="1625"/>
                    <a:pt x="1236" y="1616"/>
                    <a:pt x="1263" y="1596"/>
                  </a:cubicBezTo>
                  <a:cubicBezTo>
                    <a:pt x="1358" y="1572"/>
                    <a:pt x="1406" y="1453"/>
                    <a:pt x="1358" y="1358"/>
                  </a:cubicBezTo>
                  <a:lnTo>
                    <a:pt x="882" y="119"/>
                  </a:lnTo>
                  <a:cubicBezTo>
                    <a:pt x="834" y="24"/>
                    <a:pt x="76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1" name="Google Shape;14205;p27">
              <a:extLst>
                <a:ext uri="{FF2B5EF4-FFF2-40B4-BE49-F238E27FC236}">
                  <a16:creationId xmlns:a16="http://schemas.microsoft.com/office/drawing/2014/main" id="{CD600457-F362-CE4F-F65A-30D9D39859CF}"/>
                </a:ext>
              </a:extLst>
            </p:cNvPr>
            <p:cNvSpPr/>
            <p:nvPr/>
          </p:nvSpPr>
          <p:spPr>
            <a:xfrm>
              <a:off x="3916788" y="4003133"/>
              <a:ext cx="30400" cy="39325"/>
            </a:xfrm>
            <a:custGeom>
              <a:avLst/>
              <a:gdLst/>
              <a:ahLst/>
              <a:cxnLst/>
              <a:rect l="l" t="t" r="r" b="b"/>
              <a:pathLst>
                <a:path w="1216" h="1573" extrusionOk="0">
                  <a:moveTo>
                    <a:pt x="525" y="334"/>
                  </a:moveTo>
                  <a:cubicBezTo>
                    <a:pt x="834" y="334"/>
                    <a:pt x="858" y="644"/>
                    <a:pt x="858" y="763"/>
                  </a:cubicBezTo>
                  <a:cubicBezTo>
                    <a:pt x="858" y="1072"/>
                    <a:pt x="715" y="1215"/>
                    <a:pt x="525" y="1215"/>
                  </a:cubicBezTo>
                  <a:lnTo>
                    <a:pt x="358" y="1215"/>
                  </a:lnTo>
                  <a:lnTo>
                    <a:pt x="358" y="763"/>
                  </a:lnTo>
                  <a:lnTo>
                    <a:pt x="358" y="334"/>
                  </a:lnTo>
                  <a:close/>
                  <a:moveTo>
                    <a:pt x="96" y="1"/>
                  </a:moveTo>
                  <a:cubicBezTo>
                    <a:pt x="25" y="24"/>
                    <a:pt x="1" y="96"/>
                    <a:pt x="1" y="167"/>
                  </a:cubicBezTo>
                  <a:lnTo>
                    <a:pt x="1" y="810"/>
                  </a:lnTo>
                  <a:cubicBezTo>
                    <a:pt x="25" y="953"/>
                    <a:pt x="25" y="1406"/>
                    <a:pt x="25" y="1406"/>
                  </a:cubicBezTo>
                  <a:cubicBezTo>
                    <a:pt x="25" y="1453"/>
                    <a:pt x="72" y="1549"/>
                    <a:pt x="144" y="1572"/>
                  </a:cubicBezTo>
                  <a:lnTo>
                    <a:pt x="549" y="1572"/>
                  </a:lnTo>
                  <a:cubicBezTo>
                    <a:pt x="953" y="1572"/>
                    <a:pt x="1215" y="1239"/>
                    <a:pt x="1215" y="810"/>
                  </a:cubicBezTo>
                  <a:cubicBezTo>
                    <a:pt x="1215" y="334"/>
                    <a:pt x="953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2" name="Google Shape;14206;p27">
              <a:extLst>
                <a:ext uri="{FF2B5EF4-FFF2-40B4-BE49-F238E27FC236}">
                  <a16:creationId xmlns:a16="http://schemas.microsoft.com/office/drawing/2014/main" id="{ADB0F2C5-B38B-C8FF-9624-D201639DFE40}"/>
                </a:ext>
              </a:extLst>
            </p:cNvPr>
            <p:cNvSpPr/>
            <p:nvPr/>
          </p:nvSpPr>
          <p:spPr>
            <a:xfrm>
              <a:off x="3833438" y="3939933"/>
              <a:ext cx="34575" cy="39425"/>
            </a:xfrm>
            <a:custGeom>
              <a:avLst/>
              <a:gdLst/>
              <a:ahLst/>
              <a:cxnLst/>
              <a:rect l="l" t="t" r="r" b="b"/>
              <a:pathLst>
                <a:path w="1383" h="1577" extrusionOk="0">
                  <a:moveTo>
                    <a:pt x="710" y="0"/>
                  </a:moveTo>
                  <a:cubicBezTo>
                    <a:pt x="316" y="0"/>
                    <a:pt x="1" y="341"/>
                    <a:pt x="1" y="766"/>
                  </a:cubicBezTo>
                  <a:cubicBezTo>
                    <a:pt x="1" y="1219"/>
                    <a:pt x="358" y="1576"/>
                    <a:pt x="787" y="1576"/>
                  </a:cubicBezTo>
                  <a:cubicBezTo>
                    <a:pt x="977" y="1576"/>
                    <a:pt x="1120" y="1505"/>
                    <a:pt x="1263" y="1386"/>
                  </a:cubicBezTo>
                  <a:lnTo>
                    <a:pt x="1334" y="1338"/>
                  </a:lnTo>
                  <a:cubicBezTo>
                    <a:pt x="1382" y="1266"/>
                    <a:pt x="1382" y="1147"/>
                    <a:pt x="1311" y="1100"/>
                  </a:cubicBezTo>
                  <a:cubicBezTo>
                    <a:pt x="1278" y="1067"/>
                    <a:pt x="1234" y="1049"/>
                    <a:pt x="1190" y="1049"/>
                  </a:cubicBezTo>
                  <a:cubicBezTo>
                    <a:pt x="1139" y="1049"/>
                    <a:pt x="1087" y="1073"/>
                    <a:pt x="1049" y="1124"/>
                  </a:cubicBezTo>
                  <a:lnTo>
                    <a:pt x="1025" y="1147"/>
                  </a:lnTo>
                  <a:cubicBezTo>
                    <a:pt x="977" y="1219"/>
                    <a:pt x="882" y="1243"/>
                    <a:pt x="787" y="1243"/>
                  </a:cubicBezTo>
                  <a:cubicBezTo>
                    <a:pt x="549" y="1243"/>
                    <a:pt x="334" y="1028"/>
                    <a:pt x="334" y="790"/>
                  </a:cubicBezTo>
                  <a:cubicBezTo>
                    <a:pt x="334" y="552"/>
                    <a:pt x="549" y="362"/>
                    <a:pt x="787" y="362"/>
                  </a:cubicBezTo>
                  <a:cubicBezTo>
                    <a:pt x="882" y="362"/>
                    <a:pt x="977" y="385"/>
                    <a:pt x="1049" y="433"/>
                  </a:cubicBezTo>
                  <a:cubicBezTo>
                    <a:pt x="1086" y="461"/>
                    <a:pt x="1124" y="474"/>
                    <a:pt x="1159" y="474"/>
                  </a:cubicBezTo>
                  <a:cubicBezTo>
                    <a:pt x="1212" y="474"/>
                    <a:pt x="1258" y="443"/>
                    <a:pt x="1287" y="385"/>
                  </a:cubicBezTo>
                  <a:cubicBezTo>
                    <a:pt x="1358" y="290"/>
                    <a:pt x="1334" y="195"/>
                    <a:pt x="1239" y="147"/>
                  </a:cubicBezTo>
                  <a:cubicBezTo>
                    <a:pt x="1120" y="52"/>
                    <a:pt x="930" y="4"/>
                    <a:pt x="787" y="4"/>
                  </a:cubicBezTo>
                  <a:cubicBezTo>
                    <a:pt x="761" y="1"/>
                    <a:pt x="735" y="0"/>
                    <a:pt x="7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3" name="Google Shape;14207;p27">
              <a:extLst>
                <a:ext uri="{FF2B5EF4-FFF2-40B4-BE49-F238E27FC236}">
                  <a16:creationId xmlns:a16="http://schemas.microsoft.com/office/drawing/2014/main" id="{269BC8F4-BA7B-D3DB-A9CF-B832C8962CE0}"/>
                </a:ext>
              </a:extLst>
            </p:cNvPr>
            <p:cNvSpPr/>
            <p:nvPr/>
          </p:nvSpPr>
          <p:spPr>
            <a:xfrm>
              <a:off x="3656038" y="3790508"/>
              <a:ext cx="297700" cy="297800"/>
            </a:xfrm>
            <a:custGeom>
              <a:avLst/>
              <a:gdLst/>
              <a:ahLst/>
              <a:cxnLst/>
              <a:rect l="l" t="t" r="r" b="b"/>
              <a:pathLst>
                <a:path w="11908" h="11912" extrusionOk="0">
                  <a:moveTo>
                    <a:pt x="3406" y="1099"/>
                  </a:moveTo>
                  <a:lnTo>
                    <a:pt x="3406" y="2314"/>
                  </a:lnTo>
                  <a:lnTo>
                    <a:pt x="1072" y="2314"/>
                  </a:lnTo>
                  <a:lnTo>
                    <a:pt x="1072" y="1099"/>
                  </a:lnTo>
                  <a:close/>
                  <a:moveTo>
                    <a:pt x="4739" y="1099"/>
                  </a:moveTo>
                  <a:lnTo>
                    <a:pt x="4739" y="2314"/>
                  </a:lnTo>
                  <a:lnTo>
                    <a:pt x="3715" y="2314"/>
                  </a:lnTo>
                  <a:lnTo>
                    <a:pt x="3715" y="1099"/>
                  </a:lnTo>
                  <a:close/>
                  <a:moveTo>
                    <a:pt x="5478" y="3624"/>
                  </a:moveTo>
                  <a:lnTo>
                    <a:pt x="5478" y="4838"/>
                  </a:lnTo>
                  <a:lnTo>
                    <a:pt x="1072" y="4838"/>
                  </a:lnTo>
                  <a:lnTo>
                    <a:pt x="1072" y="3624"/>
                  </a:lnTo>
                  <a:close/>
                  <a:moveTo>
                    <a:pt x="4168" y="6148"/>
                  </a:moveTo>
                  <a:lnTo>
                    <a:pt x="4168" y="7363"/>
                  </a:lnTo>
                  <a:lnTo>
                    <a:pt x="1072" y="7363"/>
                  </a:lnTo>
                  <a:lnTo>
                    <a:pt x="1072" y="6148"/>
                  </a:lnTo>
                  <a:close/>
                  <a:moveTo>
                    <a:pt x="6025" y="6148"/>
                  </a:moveTo>
                  <a:lnTo>
                    <a:pt x="6025" y="7363"/>
                  </a:lnTo>
                  <a:lnTo>
                    <a:pt x="4501" y="7363"/>
                  </a:lnTo>
                  <a:lnTo>
                    <a:pt x="4501" y="6148"/>
                  </a:lnTo>
                  <a:close/>
                  <a:moveTo>
                    <a:pt x="9383" y="8649"/>
                  </a:moveTo>
                  <a:lnTo>
                    <a:pt x="9383" y="9863"/>
                  </a:lnTo>
                  <a:lnTo>
                    <a:pt x="7454" y="9863"/>
                  </a:lnTo>
                  <a:lnTo>
                    <a:pt x="7454" y="8649"/>
                  </a:lnTo>
                  <a:close/>
                  <a:moveTo>
                    <a:pt x="11550" y="11006"/>
                  </a:moveTo>
                  <a:lnTo>
                    <a:pt x="11550" y="11482"/>
                  </a:lnTo>
                  <a:lnTo>
                    <a:pt x="357" y="11482"/>
                  </a:lnTo>
                  <a:lnTo>
                    <a:pt x="357" y="11006"/>
                  </a:lnTo>
                  <a:close/>
                  <a:moveTo>
                    <a:pt x="916" y="0"/>
                  </a:moveTo>
                  <a:cubicBezTo>
                    <a:pt x="810" y="0"/>
                    <a:pt x="715" y="88"/>
                    <a:pt x="715" y="194"/>
                  </a:cubicBezTo>
                  <a:lnTo>
                    <a:pt x="715" y="1599"/>
                  </a:lnTo>
                  <a:lnTo>
                    <a:pt x="476" y="1599"/>
                  </a:lnTo>
                  <a:cubicBezTo>
                    <a:pt x="381" y="1599"/>
                    <a:pt x="334" y="1647"/>
                    <a:pt x="310" y="1719"/>
                  </a:cubicBezTo>
                  <a:cubicBezTo>
                    <a:pt x="262" y="1838"/>
                    <a:pt x="357" y="1957"/>
                    <a:pt x="476" y="1957"/>
                  </a:cubicBezTo>
                  <a:lnTo>
                    <a:pt x="715" y="1957"/>
                  </a:lnTo>
                  <a:lnTo>
                    <a:pt x="715" y="4124"/>
                  </a:lnTo>
                  <a:lnTo>
                    <a:pt x="500" y="4124"/>
                  </a:lnTo>
                  <a:cubicBezTo>
                    <a:pt x="429" y="4124"/>
                    <a:pt x="334" y="4171"/>
                    <a:pt x="334" y="4267"/>
                  </a:cubicBezTo>
                  <a:cubicBezTo>
                    <a:pt x="334" y="4386"/>
                    <a:pt x="381" y="4481"/>
                    <a:pt x="500" y="4481"/>
                  </a:cubicBezTo>
                  <a:lnTo>
                    <a:pt x="715" y="4481"/>
                  </a:lnTo>
                  <a:lnTo>
                    <a:pt x="715" y="6648"/>
                  </a:lnTo>
                  <a:lnTo>
                    <a:pt x="500" y="6648"/>
                  </a:lnTo>
                  <a:cubicBezTo>
                    <a:pt x="429" y="6648"/>
                    <a:pt x="334" y="6720"/>
                    <a:pt x="334" y="6791"/>
                  </a:cubicBezTo>
                  <a:cubicBezTo>
                    <a:pt x="334" y="6910"/>
                    <a:pt x="381" y="7005"/>
                    <a:pt x="500" y="7005"/>
                  </a:cubicBezTo>
                  <a:lnTo>
                    <a:pt x="715" y="7005"/>
                  </a:lnTo>
                  <a:lnTo>
                    <a:pt x="715" y="9172"/>
                  </a:lnTo>
                  <a:lnTo>
                    <a:pt x="500" y="9172"/>
                  </a:lnTo>
                  <a:cubicBezTo>
                    <a:pt x="429" y="9172"/>
                    <a:pt x="334" y="9244"/>
                    <a:pt x="334" y="9339"/>
                  </a:cubicBezTo>
                  <a:cubicBezTo>
                    <a:pt x="334" y="9458"/>
                    <a:pt x="381" y="9530"/>
                    <a:pt x="500" y="9530"/>
                  </a:cubicBezTo>
                  <a:lnTo>
                    <a:pt x="715" y="9530"/>
                  </a:lnTo>
                  <a:lnTo>
                    <a:pt x="715" y="10768"/>
                  </a:lnTo>
                  <a:lnTo>
                    <a:pt x="310" y="10768"/>
                  </a:lnTo>
                  <a:cubicBezTo>
                    <a:pt x="143" y="10768"/>
                    <a:pt x="0" y="10887"/>
                    <a:pt x="0" y="11054"/>
                  </a:cubicBezTo>
                  <a:lnTo>
                    <a:pt x="0" y="11625"/>
                  </a:lnTo>
                  <a:cubicBezTo>
                    <a:pt x="0" y="11768"/>
                    <a:pt x="119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7" y="11792"/>
                    <a:pt x="11907" y="11625"/>
                  </a:cubicBezTo>
                  <a:lnTo>
                    <a:pt x="11907" y="11030"/>
                  </a:lnTo>
                  <a:cubicBezTo>
                    <a:pt x="11907" y="10792"/>
                    <a:pt x="11788" y="10673"/>
                    <a:pt x="11622" y="10673"/>
                  </a:cubicBezTo>
                  <a:lnTo>
                    <a:pt x="1072" y="10673"/>
                  </a:lnTo>
                  <a:lnTo>
                    <a:pt x="1072" y="10220"/>
                  </a:lnTo>
                  <a:lnTo>
                    <a:pt x="9478" y="10220"/>
                  </a:lnTo>
                  <a:cubicBezTo>
                    <a:pt x="9621" y="10220"/>
                    <a:pt x="9716" y="10101"/>
                    <a:pt x="9716" y="9982"/>
                  </a:cubicBezTo>
                  <a:lnTo>
                    <a:pt x="9716" y="8506"/>
                  </a:lnTo>
                  <a:cubicBezTo>
                    <a:pt x="9716" y="8410"/>
                    <a:pt x="9621" y="8315"/>
                    <a:pt x="9526" y="8315"/>
                  </a:cubicBezTo>
                  <a:lnTo>
                    <a:pt x="3096" y="8315"/>
                  </a:lnTo>
                  <a:cubicBezTo>
                    <a:pt x="3072" y="8315"/>
                    <a:pt x="3001" y="8363"/>
                    <a:pt x="3001" y="8387"/>
                  </a:cubicBezTo>
                  <a:cubicBezTo>
                    <a:pt x="2906" y="8506"/>
                    <a:pt x="3001" y="8649"/>
                    <a:pt x="3120" y="8649"/>
                  </a:cubicBezTo>
                  <a:lnTo>
                    <a:pt x="7073" y="8649"/>
                  </a:lnTo>
                  <a:lnTo>
                    <a:pt x="7073" y="9863"/>
                  </a:lnTo>
                  <a:lnTo>
                    <a:pt x="1072" y="9863"/>
                  </a:lnTo>
                  <a:lnTo>
                    <a:pt x="1072" y="8649"/>
                  </a:lnTo>
                  <a:lnTo>
                    <a:pt x="2286" y="8649"/>
                  </a:lnTo>
                  <a:cubicBezTo>
                    <a:pt x="2382" y="8649"/>
                    <a:pt x="2477" y="8577"/>
                    <a:pt x="2477" y="8506"/>
                  </a:cubicBezTo>
                  <a:cubicBezTo>
                    <a:pt x="2477" y="8387"/>
                    <a:pt x="2405" y="8291"/>
                    <a:pt x="2286" y="8291"/>
                  </a:cubicBezTo>
                  <a:lnTo>
                    <a:pt x="1048" y="8291"/>
                  </a:lnTo>
                  <a:lnTo>
                    <a:pt x="1048" y="7696"/>
                  </a:lnTo>
                  <a:lnTo>
                    <a:pt x="6073" y="7696"/>
                  </a:lnTo>
                  <a:cubicBezTo>
                    <a:pt x="6216" y="7696"/>
                    <a:pt x="6311" y="7577"/>
                    <a:pt x="6311" y="7458"/>
                  </a:cubicBezTo>
                  <a:lnTo>
                    <a:pt x="6311" y="6029"/>
                  </a:lnTo>
                  <a:cubicBezTo>
                    <a:pt x="6311" y="5886"/>
                    <a:pt x="6192" y="5791"/>
                    <a:pt x="6073" y="5791"/>
                  </a:cubicBezTo>
                  <a:lnTo>
                    <a:pt x="1048" y="5791"/>
                  </a:lnTo>
                  <a:lnTo>
                    <a:pt x="1048" y="5195"/>
                  </a:lnTo>
                  <a:lnTo>
                    <a:pt x="6287" y="5195"/>
                  </a:lnTo>
                  <a:cubicBezTo>
                    <a:pt x="6382" y="5195"/>
                    <a:pt x="6454" y="5124"/>
                    <a:pt x="6454" y="5053"/>
                  </a:cubicBezTo>
                  <a:cubicBezTo>
                    <a:pt x="6454" y="4933"/>
                    <a:pt x="6406" y="4838"/>
                    <a:pt x="6287" y="4838"/>
                  </a:cubicBezTo>
                  <a:lnTo>
                    <a:pt x="5835" y="4838"/>
                  </a:lnTo>
                  <a:lnTo>
                    <a:pt x="5835" y="3624"/>
                  </a:lnTo>
                  <a:lnTo>
                    <a:pt x="7573" y="3624"/>
                  </a:lnTo>
                  <a:lnTo>
                    <a:pt x="7573" y="4838"/>
                  </a:lnTo>
                  <a:lnTo>
                    <a:pt x="7121" y="4838"/>
                  </a:lnTo>
                  <a:cubicBezTo>
                    <a:pt x="7025" y="4838"/>
                    <a:pt x="6930" y="4886"/>
                    <a:pt x="6930" y="4981"/>
                  </a:cubicBezTo>
                  <a:cubicBezTo>
                    <a:pt x="6930" y="5100"/>
                    <a:pt x="7002" y="5195"/>
                    <a:pt x="7121" y="5195"/>
                  </a:cubicBezTo>
                  <a:lnTo>
                    <a:pt x="7692" y="5195"/>
                  </a:lnTo>
                  <a:cubicBezTo>
                    <a:pt x="7835" y="5195"/>
                    <a:pt x="7930" y="5076"/>
                    <a:pt x="7930" y="4957"/>
                  </a:cubicBezTo>
                  <a:lnTo>
                    <a:pt x="7930" y="3528"/>
                  </a:lnTo>
                  <a:cubicBezTo>
                    <a:pt x="7930" y="3386"/>
                    <a:pt x="7811" y="3290"/>
                    <a:pt x="7692" y="3290"/>
                  </a:cubicBezTo>
                  <a:lnTo>
                    <a:pt x="1072" y="3290"/>
                  </a:lnTo>
                  <a:lnTo>
                    <a:pt x="1072" y="2695"/>
                  </a:lnTo>
                  <a:lnTo>
                    <a:pt x="4835" y="2695"/>
                  </a:lnTo>
                  <a:cubicBezTo>
                    <a:pt x="4977" y="2695"/>
                    <a:pt x="5073" y="2576"/>
                    <a:pt x="5073" y="2457"/>
                  </a:cubicBezTo>
                  <a:lnTo>
                    <a:pt x="5073" y="1028"/>
                  </a:lnTo>
                  <a:cubicBezTo>
                    <a:pt x="5073" y="885"/>
                    <a:pt x="4954" y="790"/>
                    <a:pt x="4835" y="790"/>
                  </a:cubicBezTo>
                  <a:lnTo>
                    <a:pt x="1072" y="790"/>
                  </a:lnTo>
                  <a:lnTo>
                    <a:pt x="1072" y="194"/>
                  </a:lnTo>
                  <a:cubicBezTo>
                    <a:pt x="1072" y="99"/>
                    <a:pt x="1024" y="52"/>
                    <a:pt x="953" y="4"/>
                  </a:cubicBezTo>
                  <a:cubicBezTo>
                    <a:pt x="940" y="1"/>
                    <a:pt x="928" y="0"/>
                    <a:pt x="9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64" name="Google Shape;14208;p27">
            <a:extLst>
              <a:ext uri="{FF2B5EF4-FFF2-40B4-BE49-F238E27FC236}">
                <a16:creationId xmlns:a16="http://schemas.microsoft.com/office/drawing/2014/main" id="{6BE0D5D1-13F3-EDC6-698E-402919E8419F}"/>
              </a:ext>
            </a:extLst>
          </p:cNvPr>
          <p:cNvGrpSpPr/>
          <p:nvPr/>
        </p:nvGrpSpPr>
        <p:grpSpPr>
          <a:xfrm>
            <a:off x="8062302" y="7979797"/>
            <a:ext cx="710660" cy="706358"/>
            <a:chOff x="3688251" y="4146473"/>
            <a:chExt cx="355330" cy="353179"/>
          </a:xfrm>
        </p:grpSpPr>
        <p:sp>
          <p:nvSpPr>
            <p:cNvPr id="365" name="Google Shape;14209;p27">
              <a:extLst>
                <a:ext uri="{FF2B5EF4-FFF2-40B4-BE49-F238E27FC236}">
                  <a16:creationId xmlns:a16="http://schemas.microsoft.com/office/drawing/2014/main" id="{7CE9BD3F-1CFC-E10E-460D-7DF288B49889}"/>
                </a:ext>
              </a:extLst>
            </p:cNvPr>
            <p:cNvSpPr/>
            <p:nvPr/>
          </p:nvSpPr>
          <p:spPr>
            <a:xfrm>
              <a:off x="3688251" y="4152153"/>
              <a:ext cx="348216" cy="347499"/>
            </a:xfrm>
            <a:custGeom>
              <a:avLst/>
              <a:gdLst/>
              <a:ahLst/>
              <a:cxnLst/>
              <a:rect l="l" t="t" r="r" b="b"/>
              <a:pathLst>
                <a:path w="11647" h="11623" extrusionOk="0">
                  <a:moveTo>
                    <a:pt x="5788" y="1"/>
                  </a:moveTo>
                  <a:cubicBezTo>
                    <a:pt x="4240" y="25"/>
                    <a:pt x="2811" y="620"/>
                    <a:pt x="1715" y="1715"/>
                  </a:cubicBezTo>
                  <a:cubicBezTo>
                    <a:pt x="596" y="2811"/>
                    <a:pt x="1" y="4287"/>
                    <a:pt x="1" y="5835"/>
                  </a:cubicBezTo>
                  <a:cubicBezTo>
                    <a:pt x="1" y="6693"/>
                    <a:pt x="191" y="7550"/>
                    <a:pt x="572" y="8336"/>
                  </a:cubicBezTo>
                  <a:cubicBezTo>
                    <a:pt x="590" y="8387"/>
                    <a:pt x="656" y="8426"/>
                    <a:pt x="728" y="8426"/>
                  </a:cubicBezTo>
                  <a:cubicBezTo>
                    <a:pt x="755" y="8426"/>
                    <a:pt x="784" y="8421"/>
                    <a:pt x="811" y="8407"/>
                  </a:cubicBezTo>
                  <a:cubicBezTo>
                    <a:pt x="906" y="8383"/>
                    <a:pt x="930" y="8264"/>
                    <a:pt x="906" y="8169"/>
                  </a:cubicBezTo>
                  <a:cubicBezTo>
                    <a:pt x="549" y="7431"/>
                    <a:pt x="358" y="6669"/>
                    <a:pt x="358" y="5835"/>
                  </a:cubicBezTo>
                  <a:cubicBezTo>
                    <a:pt x="358" y="4359"/>
                    <a:pt x="930" y="3001"/>
                    <a:pt x="1954" y="1954"/>
                  </a:cubicBezTo>
                  <a:cubicBezTo>
                    <a:pt x="2930" y="953"/>
                    <a:pt x="4264" y="382"/>
                    <a:pt x="5669" y="310"/>
                  </a:cubicBezTo>
                  <a:lnTo>
                    <a:pt x="5669" y="5788"/>
                  </a:lnTo>
                  <a:cubicBezTo>
                    <a:pt x="5669" y="5883"/>
                    <a:pt x="5764" y="5978"/>
                    <a:pt x="5835" y="5978"/>
                  </a:cubicBezTo>
                  <a:lnTo>
                    <a:pt x="11313" y="5978"/>
                  </a:lnTo>
                  <a:cubicBezTo>
                    <a:pt x="11289" y="7383"/>
                    <a:pt x="10694" y="8717"/>
                    <a:pt x="9693" y="9693"/>
                  </a:cubicBezTo>
                  <a:cubicBezTo>
                    <a:pt x="8645" y="10717"/>
                    <a:pt x="7264" y="11265"/>
                    <a:pt x="5812" y="11265"/>
                  </a:cubicBezTo>
                  <a:cubicBezTo>
                    <a:pt x="3978" y="11265"/>
                    <a:pt x="2263" y="10360"/>
                    <a:pt x="1263" y="8836"/>
                  </a:cubicBezTo>
                  <a:cubicBezTo>
                    <a:pt x="1215" y="8772"/>
                    <a:pt x="1168" y="8751"/>
                    <a:pt x="1113" y="8751"/>
                  </a:cubicBezTo>
                  <a:cubicBezTo>
                    <a:pt x="1086" y="8751"/>
                    <a:pt x="1057" y="8757"/>
                    <a:pt x="1025" y="8764"/>
                  </a:cubicBezTo>
                  <a:cubicBezTo>
                    <a:pt x="930" y="8836"/>
                    <a:pt x="930" y="8931"/>
                    <a:pt x="953" y="9003"/>
                  </a:cubicBezTo>
                  <a:cubicBezTo>
                    <a:pt x="2073" y="10646"/>
                    <a:pt x="3883" y="11622"/>
                    <a:pt x="5812" y="11622"/>
                  </a:cubicBezTo>
                  <a:cubicBezTo>
                    <a:pt x="7359" y="11622"/>
                    <a:pt x="8812" y="11027"/>
                    <a:pt x="9931" y="9931"/>
                  </a:cubicBezTo>
                  <a:cubicBezTo>
                    <a:pt x="11027" y="8860"/>
                    <a:pt x="11646" y="7407"/>
                    <a:pt x="11646" y="5859"/>
                  </a:cubicBezTo>
                  <a:cubicBezTo>
                    <a:pt x="11646" y="5788"/>
                    <a:pt x="11622" y="5740"/>
                    <a:pt x="11598" y="5669"/>
                  </a:cubicBezTo>
                  <a:cubicBezTo>
                    <a:pt x="11598" y="5684"/>
                    <a:pt x="11588" y="5690"/>
                    <a:pt x="11571" y="5690"/>
                  </a:cubicBezTo>
                  <a:cubicBezTo>
                    <a:pt x="11538" y="5690"/>
                    <a:pt x="11479" y="5669"/>
                    <a:pt x="11432" y="5669"/>
                  </a:cubicBezTo>
                  <a:lnTo>
                    <a:pt x="6026" y="5669"/>
                  </a:lnTo>
                  <a:lnTo>
                    <a:pt x="6026" y="263"/>
                  </a:lnTo>
                  <a:cubicBezTo>
                    <a:pt x="6026" y="191"/>
                    <a:pt x="6026" y="167"/>
                    <a:pt x="6002" y="120"/>
                  </a:cubicBezTo>
                  <a:cubicBezTo>
                    <a:pt x="5931" y="48"/>
                    <a:pt x="5883" y="1"/>
                    <a:pt x="57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6" name="Google Shape;14210;p27">
              <a:extLst>
                <a:ext uri="{FF2B5EF4-FFF2-40B4-BE49-F238E27FC236}">
                  <a16:creationId xmlns:a16="http://schemas.microsoft.com/office/drawing/2014/main" id="{9EC3423E-2ABA-68ED-8E82-8EED80074A21}"/>
                </a:ext>
              </a:extLst>
            </p:cNvPr>
            <p:cNvSpPr/>
            <p:nvPr/>
          </p:nvSpPr>
          <p:spPr>
            <a:xfrm>
              <a:off x="3886200" y="4146473"/>
              <a:ext cx="157380" cy="157380"/>
            </a:xfrm>
            <a:custGeom>
              <a:avLst/>
              <a:gdLst/>
              <a:ahLst/>
              <a:cxnLst/>
              <a:rect l="l" t="t" r="r" b="b"/>
              <a:pathLst>
                <a:path w="5264" h="5264" extrusionOk="0">
                  <a:moveTo>
                    <a:pt x="238" y="0"/>
                  </a:moveTo>
                  <a:cubicBezTo>
                    <a:pt x="143" y="0"/>
                    <a:pt x="24" y="72"/>
                    <a:pt x="0" y="191"/>
                  </a:cubicBezTo>
                  <a:lnTo>
                    <a:pt x="0" y="238"/>
                  </a:lnTo>
                  <a:lnTo>
                    <a:pt x="0" y="3406"/>
                  </a:lnTo>
                  <a:cubicBezTo>
                    <a:pt x="0" y="3430"/>
                    <a:pt x="24" y="3477"/>
                    <a:pt x="48" y="3477"/>
                  </a:cubicBezTo>
                  <a:cubicBezTo>
                    <a:pt x="95" y="3504"/>
                    <a:pt x="141" y="3516"/>
                    <a:pt x="182" y="3516"/>
                  </a:cubicBezTo>
                  <a:cubicBezTo>
                    <a:pt x="285" y="3516"/>
                    <a:pt x="357" y="3443"/>
                    <a:pt x="357" y="3358"/>
                  </a:cubicBezTo>
                  <a:lnTo>
                    <a:pt x="357" y="357"/>
                  </a:lnTo>
                  <a:cubicBezTo>
                    <a:pt x="1548" y="381"/>
                    <a:pt x="2667" y="905"/>
                    <a:pt x="3549" y="1763"/>
                  </a:cubicBezTo>
                  <a:cubicBezTo>
                    <a:pt x="4406" y="2620"/>
                    <a:pt x="4882" y="3763"/>
                    <a:pt x="4930" y="4954"/>
                  </a:cubicBezTo>
                  <a:lnTo>
                    <a:pt x="357" y="4954"/>
                  </a:lnTo>
                  <a:lnTo>
                    <a:pt x="357" y="4144"/>
                  </a:lnTo>
                  <a:cubicBezTo>
                    <a:pt x="357" y="4120"/>
                    <a:pt x="334" y="4049"/>
                    <a:pt x="286" y="4049"/>
                  </a:cubicBezTo>
                  <a:cubicBezTo>
                    <a:pt x="245" y="4021"/>
                    <a:pt x="204" y="4010"/>
                    <a:pt x="167" y="4010"/>
                  </a:cubicBezTo>
                  <a:cubicBezTo>
                    <a:pt x="73" y="4010"/>
                    <a:pt x="0" y="4083"/>
                    <a:pt x="0" y="4168"/>
                  </a:cubicBezTo>
                  <a:lnTo>
                    <a:pt x="0" y="5144"/>
                  </a:lnTo>
                  <a:cubicBezTo>
                    <a:pt x="0" y="5216"/>
                    <a:pt x="48" y="5263"/>
                    <a:pt x="119" y="5263"/>
                  </a:cubicBezTo>
                  <a:lnTo>
                    <a:pt x="5097" y="5263"/>
                  </a:lnTo>
                  <a:cubicBezTo>
                    <a:pt x="5192" y="5239"/>
                    <a:pt x="5263" y="5120"/>
                    <a:pt x="5239" y="5025"/>
                  </a:cubicBezTo>
                  <a:cubicBezTo>
                    <a:pt x="5263" y="3691"/>
                    <a:pt x="4739" y="2453"/>
                    <a:pt x="3787" y="1501"/>
                  </a:cubicBezTo>
                  <a:cubicBezTo>
                    <a:pt x="2834" y="548"/>
                    <a:pt x="1572" y="24"/>
                    <a:pt x="2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67" name="Google Shape;14211;p27">
            <a:extLst>
              <a:ext uri="{FF2B5EF4-FFF2-40B4-BE49-F238E27FC236}">
                <a16:creationId xmlns:a16="http://schemas.microsoft.com/office/drawing/2014/main" id="{72C49EE7-53BF-E9BA-BFFA-4939AE6EA548}"/>
              </a:ext>
            </a:extLst>
          </p:cNvPr>
          <p:cNvGrpSpPr/>
          <p:nvPr/>
        </p:nvGrpSpPr>
        <p:grpSpPr>
          <a:xfrm>
            <a:off x="9539195" y="7979897"/>
            <a:ext cx="712038" cy="712038"/>
            <a:chOff x="4673513" y="3789408"/>
            <a:chExt cx="297700" cy="297700"/>
          </a:xfrm>
        </p:grpSpPr>
        <p:sp>
          <p:nvSpPr>
            <p:cNvPr id="368" name="Google Shape;14212;p27">
              <a:extLst>
                <a:ext uri="{FF2B5EF4-FFF2-40B4-BE49-F238E27FC236}">
                  <a16:creationId xmlns:a16="http://schemas.microsoft.com/office/drawing/2014/main" id="{6C7C9992-82A6-8A87-BD16-C479094F8A26}"/>
                </a:ext>
              </a:extLst>
            </p:cNvPr>
            <p:cNvSpPr/>
            <p:nvPr/>
          </p:nvSpPr>
          <p:spPr>
            <a:xfrm>
              <a:off x="4709213" y="3803083"/>
              <a:ext cx="255450" cy="176850"/>
            </a:xfrm>
            <a:custGeom>
              <a:avLst/>
              <a:gdLst/>
              <a:ahLst/>
              <a:cxnLst/>
              <a:rect l="l" t="t" r="r" b="b"/>
              <a:pathLst>
                <a:path w="10218" h="7074" extrusionOk="0">
                  <a:moveTo>
                    <a:pt x="9574" y="311"/>
                  </a:moveTo>
                  <a:cubicBezTo>
                    <a:pt x="9741" y="311"/>
                    <a:pt x="9860" y="430"/>
                    <a:pt x="9860" y="596"/>
                  </a:cubicBezTo>
                  <a:cubicBezTo>
                    <a:pt x="9860" y="739"/>
                    <a:pt x="9741" y="858"/>
                    <a:pt x="9574" y="858"/>
                  </a:cubicBezTo>
                  <a:cubicBezTo>
                    <a:pt x="9432" y="858"/>
                    <a:pt x="9312" y="739"/>
                    <a:pt x="9312" y="596"/>
                  </a:cubicBezTo>
                  <a:cubicBezTo>
                    <a:pt x="9312" y="430"/>
                    <a:pt x="9432" y="311"/>
                    <a:pt x="9574" y="311"/>
                  </a:cubicBezTo>
                  <a:close/>
                  <a:moveTo>
                    <a:pt x="7407" y="1025"/>
                  </a:moveTo>
                  <a:cubicBezTo>
                    <a:pt x="7550" y="1025"/>
                    <a:pt x="7669" y="1144"/>
                    <a:pt x="7669" y="1311"/>
                  </a:cubicBezTo>
                  <a:cubicBezTo>
                    <a:pt x="7669" y="1454"/>
                    <a:pt x="7550" y="1573"/>
                    <a:pt x="7407" y="1573"/>
                  </a:cubicBezTo>
                  <a:cubicBezTo>
                    <a:pt x="7264" y="1573"/>
                    <a:pt x="7145" y="1454"/>
                    <a:pt x="7145" y="1311"/>
                  </a:cubicBezTo>
                  <a:cubicBezTo>
                    <a:pt x="7145" y="1144"/>
                    <a:pt x="7264" y="1025"/>
                    <a:pt x="7407" y="1025"/>
                  </a:cubicBezTo>
                  <a:close/>
                  <a:moveTo>
                    <a:pt x="6217" y="2692"/>
                  </a:moveTo>
                  <a:cubicBezTo>
                    <a:pt x="6359" y="2692"/>
                    <a:pt x="6479" y="2811"/>
                    <a:pt x="6479" y="2978"/>
                  </a:cubicBezTo>
                  <a:cubicBezTo>
                    <a:pt x="6479" y="3121"/>
                    <a:pt x="6359" y="3240"/>
                    <a:pt x="6217" y="3240"/>
                  </a:cubicBezTo>
                  <a:cubicBezTo>
                    <a:pt x="6074" y="3240"/>
                    <a:pt x="5955" y="3121"/>
                    <a:pt x="5955" y="2978"/>
                  </a:cubicBezTo>
                  <a:cubicBezTo>
                    <a:pt x="5955" y="2811"/>
                    <a:pt x="6074" y="2692"/>
                    <a:pt x="6217" y="2692"/>
                  </a:cubicBezTo>
                  <a:close/>
                  <a:moveTo>
                    <a:pt x="2120" y="4073"/>
                  </a:moveTo>
                  <a:cubicBezTo>
                    <a:pt x="2263" y="4073"/>
                    <a:pt x="2382" y="4192"/>
                    <a:pt x="2382" y="4335"/>
                  </a:cubicBezTo>
                  <a:cubicBezTo>
                    <a:pt x="2382" y="4478"/>
                    <a:pt x="2263" y="4597"/>
                    <a:pt x="2120" y="4597"/>
                  </a:cubicBezTo>
                  <a:cubicBezTo>
                    <a:pt x="1954" y="4597"/>
                    <a:pt x="1835" y="4478"/>
                    <a:pt x="1835" y="4335"/>
                  </a:cubicBezTo>
                  <a:cubicBezTo>
                    <a:pt x="1835" y="4192"/>
                    <a:pt x="1930" y="4073"/>
                    <a:pt x="2120" y="4073"/>
                  </a:cubicBezTo>
                  <a:close/>
                  <a:moveTo>
                    <a:pt x="4764" y="4645"/>
                  </a:moveTo>
                  <a:cubicBezTo>
                    <a:pt x="4907" y="4645"/>
                    <a:pt x="5026" y="4764"/>
                    <a:pt x="5026" y="4907"/>
                  </a:cubicBezTo>
                  <a:cubicBezTo>
                    <a:pt x="5026" y="5050"/>
                    <a:pt x="4907" y="5169"/>
                    <a:pt x="4764" y="5169"/>
                  </a:cubicBezTo>
                  <a:cubicBezTo>
                    <a:pt x="4621" y="5169"/>
                    <a:pt x="4502" y="5050"/>
                    <a:pt x="4502" y="4907"/>
                  </a:cubicBezTo>
                  <a:cubicBezTo>
                    <a:pt x="4502" y="4764"/>
                    <a:pt x="4621" y="4645"/>
                    <a:pt x="4764" y="4645"/>
                  </a:cubicBezTo>
                  <a:close/>
                  <a:moveTo>
                    <a:pt x="9551" y="1"/>
                  </a:moveTo>
                  <a:cubicBezTo>
                    <a:pt x="9193" y="1"/>
                    <a:pt x="8931" y="287"/>
                    <a:pt x="8931" y="620"/>
                  </a:cubicBezTo>
                  <a:lnTo>
                    <a:pt x="8931" y="668"/>
                  </a:lnTo>
                  <a:lnTo>
                    <a:pt x="7907" y="1001"/>
                  </a:lnTo>
                  <a:cubicBezTo>
                    <a:pt x="7788" y="834"/>
                    <a:pt x="7598" y="715"/>
                    <a:pt x="7360" y="715"/>
                  </a:cubicBezTo>
                  <a:cubicBezTo>
                    <a:pt x="7050" y="739"/>
                    <a:pt x="6788" y="977"/>
                    <a:pt x="6764" y="1263"/>
                  </a:cubicBezTo>
                  <a:cubicBezTo>
                    <a:pt x="6764" y="1454"/>
                    <a:pt x="6788" y="1597"/>
                    <a:pt x="6907" y="1716"/>
                  </a:cubicBezTo>
                  <a:lnTo>
                    <a:pt x="6431" y="2406"/>
                  </a:lnTo>
                  <a:cubicBezTo>
                    <a:pt x="6365" y="2390"/>
                    <a:pt x="6288" y="2362"/>
                    <a:pt x="6215" y="2362"/>
                  </a:cubicBezTo>
                  <a:cubicBezTo>
                    <a:pt x="6183" y="2362"/>
                    <a:pt x="6151" y="2368"/>
                    <a:pt x="6121" y="2382"/>
                  </a:cubicBezTo>
                  <a:cubicBezTo>
                    <a:pt x="5836" y="2406"/>
                    <a:pt x="5597" y="2644"/>
                    <a:pt x="5574" y="2930"/>
                  </a:cubicBezTo>
                  <a:cubicBezTo>
                    <a:pt x="5526" y="3121"/>
                    <a:pt x="5597" y="3287"/>
                    <a:pt x="5716" y="3406"/>
                  </a:cubicBezTo>
                  <a:lnTo>
                    <a:pt x="5026" y="4359"/>
                  </a:lnTo>
                  <a:cubicBezTo>
                    <a:pt x="4931" y="4311"/>
                    <a:pt x="4859" y="4311"/>
                    <a:pt x="4740" y="4311"/>
                  </a:cubicBezTo>
                  <a:cubicBezTo>
                    <a:pt x="4454" y="4311"/>
                    <a:pt x="4264" y="4454"/>
                    <a:pt x="4145" y="4692"/>
                  </a:cubicBezTo>
                  <a:lnTo>
                    <a:pt x="2668" y="4359"/>
                  </a:lnTo>
                  <a:cubicBezTo>
                    <a:pt x="2668" y="4028"/>
                    <a:pt x="2402" y="3758"/>
                    <a:pt x="2041" y="3758"/>
                  </a:cubicBezTo>
                  <a:cubicBezTo>
                    <a:pt x="2013" y="3758"/>
                    <a:pt x="1984" y="3760"/>
                    <a:pt x="1954" y="3764"/>
                  </a:cubicBezTo>
                  <a:cubicBezTo>
                    <a:pt x="1668" y="3811"/>
                    <a:pt x="1430" y="4049"/>
                    <a:pt x="1406" y="4335"/>
                  </a:cubicBezTo>
                  <a:cubicBezTo>
                    <a:pt x="1358" y="4478"/>
                    <a:pt x="1430" y="4645"/>
                    <a:pt x="1477" y="4764"/>
                  </a:cubicBezTo>
                  <a:lnTo>
                    <a:pt x="1" y="6860"/>
                  </a:lnTo>
                  <a:cubicBezTo>
                    <a:pt x="25" y="6860"/>
                    <a:pt x="49" y="6979"/>
                    <a:pt x="120" y="7050"/>
                  </a:cubicBezTo>
                  <a:cubicBezTo>
                    <a:pt x="144" y="7074"/>
                    <a:pt x="168" y="7074"/>
                    <a:pt x="215" y="7074"/>
                  </a:cubicBezTo>
                  <a:cubicBezTo>
                    <a:pt x="263" y="7074"/>
                    <a:pt x="334" y="7050"/>
                    <a:pt x="358" y="7026"/>
                  </a:cubicBezTo>
                  <a:lnTo>
                    <a:pt x="1811" y="4931"/>
                  </a:lnTo>
                  <a:cubicBezTo>
                    <a:pt x="1906" y="4954"/>
                    <a:pt x="2001" y="5002"/>
                    <a:pt x="2073" y="5002"/>
                  </a:cubicBezTo>
                  <a:cubicBezTo>
                    <a:pt x="2311" y="5002"/>
                    <a:pt x="2525" y="4883"/>
                    <a:pt x="2621" y="4692"/>
                  </a:cubicBezTo>
                  <a:lnTo>
                    <a:pt x="4097" y="5026"/>
                  </a:lnTo>
                  <a:cubicBezTo>
                    <a:pt x="4162" y="5331"/>
                    <a:pt x="4407" y="5556"/>
                    <a:pt x="4703" y="5556"/>
                  </a:cubicBezTo>
                  <a:cubicBezTo>
                    <a:pt x="4731" y="5556"/>
                    <a:pt x="4759" y="5554"/>
                    <a:pt x="4788" y="5550"/>
                  </a:cubicBezTo>
                  <a:cubicBezTo>
                    <a:pt x="5097" y="5526"/>
                    <a:pt x="5312" y="5288"/>
                    <a:pt x="5359" y="5026"/>
                  </a:cubicBezTo>
                  <a:cubicBezTo>
                    <a:pt x="5383" y="4883"/>
                    <a:pt x="5359" y="4764"/>
                    <a:pt x="5264" y="4645"/>
                  </a:cubicBezTo>
                  <a:lnTo>
                    <a:pt x="5978" y="3621"/>
                  </a:lnTo>
                  <a:cubicBezTo>
                    <a:pt x="6074" y="3645"/>
                    <a:pt x="6121" y="3645"/>
                    <a:pt x="6217" y="3645"/>
                  </a:cubicBezTo>
                  <a:cubicBezTo>
                    <a:pt x="6502" y="3621"/>
                    <a:pt x="6740" y="3383"/>
                    <a:pt x="6788" y="3097"/>
                  </a:cubicBezTo>
                  <a:cubicBezTo>
                    <a:pt x="6788" y="2930"/>
                    <a:pt x="6740" y="2787"/>
                    <a:pt x="6669" y="2668"/>
                  </a:cubicBezTo>
                  <a:lnTo>
                    <a:pt x="7169" y="1978"/>
                  </a:lnTo>
                  <a:cubicBezTo>
                    <a:pt x="7241" y="2025"/>
                    <a:pt x="7288" y="2025"/>
                    <a:pt x="7383" y="2025"/>
                  </a:cubicBezTo>
                  <a:cubicBezTo>
                    <a:pt x="7741" y="2025"/>
                    <a:pt x="8003" y="1716"/>
                    <a:pt x="8003" y="1382"/>
                  </a:cubicBezTo>
                  <a:lnTo>
                    <a:pt x="9051" y="1025"/>
                  </a:lnTo>
                  <a:cubicBezTo>
                    <a:pt x="9149" y="1183"/>
                    <a:pt x="9313" y="1275"/>
                    <a:pt x="9502" y="1275"/>
                  </a:cubicBezTo>
                  <a:cubicBezTo>
                    <a:pt x="9541" y="1275"/>
                    <a:pt x="9581" y="1271"/>
                    <a:pt x="9622" y="1263"/>
                  </a:cubicBezTo>
                  <a:cubicBezTo>
                    <a:pt x="9908" y="1239"/>
                    <a:pt x="10146" y="1001"/>
                    <a:pt x="10170" y="715"/>
                  </a:cubicBezTo>
                  <a:cubicBezTo>
                    <a:pt x="10217" y="311"/>
                    <a:pt x="9908" y="1"/>
                    <a:pt x="95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9" name="Google Shape;14213;p27">
              <a:extLst>
                <a:ext uri="{FF2B5EF4-FFF2-40B4-BE49-F238E27FC236}">
                  <a16:creationId xmlns:a16="http://schemas.microsoft.com/office/drawing/2014/main" id="{01A0B4D0-DC8E-BE1C-CC95-EACEA6BE94CE}"/>
                </a:ext>
              </a:extLst>
            </p:cNvPr>
            <p:cNvSpPr/>
            <p:nvPr/>
          </p:nvSpPr>
          <p:spPr>
            <a:xfrm>
              <a:off x="4710413" y="3887633"/>
              <a:ext cx="254850" cy="152450"/>
            </a:xfrm>
            <a:custGeom>
              <a:avLst/>
              <a:gdLst/>
              <a:ahLst/>
              <a:cxnLst/>
              <a:rect l="l" t="t" r="r" b="b"/>
              <a:pathLst>
                <a:path w="10194" h="6098" extrusionOk="0">
                  <a:moveTo>
                    <a:pt x="9526" y="358"/>
                  </a:moveTo>
                  <a:cubicBezTo>
                    <a:pt x="9693" y="358"/>
                    <a:pt x="9812" y="477"/>
                    <a:pt x="9812" y="620"/>
                  </a:cubicBezTo>
                  <a:cubicBezTo>
                    <a:pt x="9812" y="787"/>
                    <a:pt x="9693" y="906"/>
                    <a:pt x="9526" y="906"/>
                  </a:cubicBezTo>
                  <a:cubicBezTo>
                    <a:pt x="9384" y="906"/>
                    <a:pt x="9264" y="787"/>
                    <a:pt x="9264" y="620"/>
                  </a:cubicBezTo>
                  <a:cubicBezTo>
                    <a:pt x="9264" y="477"/>
                    <a:pt x="9384" y="358"/>
                    <a:pt x="9526" y="358"/>
                  </a:cubicBezTo>
                  <a:close/>
                  <a:moveTo>
                    <a:pt x="4478" y="3525"/>
                  </a:moveTo>
                  <a:cubicBezTo>
                    <a:pt x="4621" y="3525"/>
                    <a:pt x="4740" y="3644"/>
                    <a:pt x="4740" y="3787"/>
                  </a:cubicBezTo>
                  <a:cubicBezTo>
                    <a:pt x="4740" y="3930"/>
                    <a:pt x="4644" y="4049"/>
                    <a:pt x="4478" y="4049"/>
                  </a:cubicBezTo>
                  <a:cubicBezTo>
                    <a:pt x="4335" y="4049"/>
                    <a:pt x="4216" y="3930"/>
                    <a:pt x="4216" y="3787"/>
                  </a:cubicBezTo>
                  <a:cubicBezTo>
                    <a:pt x="4216" y="3644"/>
                    <a:pt x="4335" y="3525"/>
                    <a:pt x="4478" y="3525"/>
                  </a:cubicBezTo>
                  <a:close/>
                  <a:moveTo>
                    <a:pt x="1787" y="3882"/>
                  </a:moveTo>
                  <a:cubicBezTo>
                    <a:pt x="1953" y="3882"/>
                    <a:pt x="2072" y="4001"/>
                    <a:pt x="2072" y="4144"/>
                  </a:cubicBezTo>
                  <a:cubicBezTo>
                    <a:pt x="2072" y="4287"/>
                    <a:pt x="1953" y="4406"/>
                    <a:pt x="1787" y="4406"/>
                  </a:cubicBezTo>
                  <a:cubicBezTo>
                    <a:pt x="1644" y="4406"/>
                    <a:pt x="1525" y="4287"/>
                    <a:pt x="1525" y="4144"/>
                  </a:cubicBezTo>
                  <a:cubicBezTo>
                    <a:pt x="1525" y="4001"/>
                    <a:pt x="1644" y="3882"/>
                    <a:pt x="1787" y="3882"/>
                  </a:cubicBezTo>
                  <a:close/>
                  <a:moveTo>
                    <a:pt x="7335" y="4359"/>
                  </a:moveTo>
                  <a:cubicBezTo>
                    <a:pt x="7478" y="4359"/>
                    <a:pt x="7597" y="4478"/>
                    <a:pt x="7597" y="4621"/>
                  </a:cubicBezTo>
                  <a:cubicBezTo>
                    <a:pt x="7597" y="4764"/>
                    <a:pt x="7502" y="4883"/>
                    <a:pt x="7335" y="4883"/>
                  </a:cubicBezTo>
                  <a:cubicBezTo>
                    <a:pt x="7193" y="4883"/>
                    <a:pt x="7074" y="4764"/>
                    <a:pt x="7074" y="4621"/>
                  </a:cubicBezTo>
                  <a:cubicBezTo>
                    <a:pt x="7074" y="4478"/>
                    <a:pt x="7193" y="4359"/>
                    <a:pt x="7335" y="4359"/>
                  </a:cubicBezTo>
                  <a:close/>
                  <a:moveTo>
                    <a:pt x="9550" y="1"/>
                  </a:moveTo>
                  <a:cubicBezTo>
                    <a:pt x="9193" y="1"/>
                    <a:pt x="8931" y="263"/>
                    <a:pt x="8931" y="620"/>
                  </a:cubicBezTo>
                  <a:cubicBezTo>
                    <a:pt x="8931" y="858"/>
                    <a:pt x="9050" y="1072"/>
                    <a:pt x="9241" y="1168"/>
                  </a:cubicBezTo>
                  <a:lnTo>
                    <a:pt x="9003" y="1858"/>
                  </a:lnTo>
                  <a:lnTo>
                    <a:pt x="8907" y="1858"/>
                  </a:lnTo>
                  <a:cubicBezTo>
                    <a:pt x="8812" y="1858"/>
                    <a:pt x="8741" y="1930"/>
                    <a:pt x="8741" y="2025"/>
                  </a:cubicBezTo>
                  <a:cubicBezTo>
                    <a:pt x="8741" y="2120"/>
                    <a:pt x="8812" y="2215"/>
                    <a:pt x="8907" y="2215"/>
                  </a:cubicBezTo>
                  <a:cubicBezTo>
                    <a:pt x="9050" y="2215"/>
                    <a:pt x="9169" y="2334"/>
                    <a:pt x="9169" y="2477"/>
                  </a:cubicBezTo>
                  <a:cubicBezTo>
                    <a:pt x="9169" y="2620"/>
                    <a:pt x="9050" y="2739"/>
                    <a:pt x="8907" y="2739"/>
                  </a:cubicBezTo>
                  <a:cubicBezTo>
                    <a:pt x="8788" y="2739"/>
                    <a:pt x="8669" y="2644"/>
                    <a:pt x="8645" y="2525"/>
                  </a:cubicBezTo>
                  <a:cubicBezTo>
                    <a:pt x="8625" y="2463"/>
                    <a:pt x="8550" y="2401"/>
                    <a:pt x="8469" y="2401"/>
                  </a:cubicBezTo>
                  <a:cubicBezTo>
                    <a:pt x="8456" y="2401"/>
                    <a:pt x="8444" y="2403"/>
                    <a:pt x="8431" y="2406"/>
                  </a:cubicBezTo>
                  <a:cubicBezTo>
                    <a:pt x="8336" y="2454"/>
                    <a:pt x="8288" y="2525"/>
                    <a:pt x="8312" y="2620"/>
                  </a:cubicBezTo>
                  <a:cubicBezTo>
                    <a:pt x="8336" y="2739"/>
                    <a:pt x="8407" y="2835"/>
                    <a:pt x="8502" y="2930"/>
                  </a:cubicBezTo>
                  <a:lnTo>
                    <a:pt x="7669" y="4025"/>
                  </a:lnTo>
                  <a:cubicBezTo>
                    <a:pt x="7574" y="3954"/>
                    <a:pt x="7478" y="3930"/>
                    <a:pt x="7359" y="3930"/>
                  </a:cubicBezTo>
                  <a:cubicBezTo>
                    <a:pt x="7097" y="3930"/>
                    <a:pt x="6883" y="4073"/>
                    <a:pt x="6764" y="4311"/>
                  </a:cubicBezTo>
                  <a:lnTo>
                    <a:pt x="5121" y="3787"/>
                  </a:lnTo>
                  <a:lnTo>
                    <a:pt x="5121" y="3763"/>
                  </a:lnTo>
                  <a:cubicBezTo>
                    <a:pt x="5121" y="3406"/>
                    <a:pt x="4835" y="3120"/>
                    <a:pt x="4502" y="3120"/>
                  </a:cubicBezTo>
                  <a:cubicBezTo>
                    <a:pt x="4216" y="3120"/>
                    <a:pt x="3930" y="3358"/>
                    <a:pt x="3882" y="3620"/>
                  </a:cubicBezTo>
                  <a:lnTo>
                    <a:pt x="2358" y="3811"/>
                  </a:lnTo>
                  <a:cubicBezTo>
                    <a:pt x="2239" y="3597"/>
                    <a:pt x="2025" y="3478"/>
                    <a:pt x="1787" y="3478"/>
                  </a:cubicBezTo>
                  <a:cubicBezTo>
                    <a:pt x="1429" y="3478"/>
                    <a:pt x="1168" y="3739"/>
                    <a:pt x="1168" y="4121"/>
                  </a:cubicBezTo>
                  <a:cubicBezTo>
                    <a:pt x="1168" y="4216"/>
                    <a:pt x="1191" y="4359"/>
                    <a:pt x="1263" y="4430"/>
                  </a:cubicBezTo>
                  <a:lnTo>
                    <a:pt x="72" y="5835"/>
                  </a:lnTo>
                  <a:cubicBezTo>
                    <a:pt x="1" y="5907"/>
                    <a:pt x="1" y="6026"/>
                    <a:pt x="96" y="6073"/>
                  </a:cubicBezTo>
                  <a:cubicBezTo>
                    <a:pt x="120" y="6097"/>
                    <a:pt x="167" y="6097"/>
                    <a:pt x="215" y="6097"/>
                  </a:cubicBezTo>
                  <a:cubicBezTo>
                    <a:pt x="286" y="6097"/>
                    <a:pt x="310" y="6073"/>
                    <a:pt x="334" y="6049"/>
                  </a:cubicBezTo>
                  <a:lnTo>
                    <a:pt x="1525" y="4644"/>
                  </a:lnTo>
                  <a:cubicBezTo>
                    <a:pt x="1620" y="4668"/>
                    <a:pt x="1715" y="4716"/>
                    <a:pt x="1787" y="4716"/>
                  </a:cubicBezTo>
                  <a:cubicBezTo>
                    <a:pt x="2120" y="4716"/>
                    <a:pt x="2382" y="4430"/>
                    <a:pt x="2430" y="4121"/>
                  </a:cubicBezTo>
                  <a:lnTo>
                    <a:pt x="3906" y="3930"/>
                  </a:lnTo>
                  <a:cubicBezTo>
                    <a:pt x="4001" y="4168"/>
                    <a:pt x="4240" y="4311"/>
                    <a:pt x="4502" y="4311"/>
                  </a:cubicBezTo>
                  <a:cubicBezTo>
                    <a:pt x="4716" y="4311"/>
                    <a:pt x="4930" y="4192"/>
                    <a:pt x="5049" y="4049"/>
                  </a:cubicBezTo>
                  <a:lnTo>
                    <a:pt x="6764" y="4621"/>
                  </a:lnTo>
                  <a:cubicBezTo>
                    <a:pt x="6835" y="4906"/>
                    <a:pt x="7050" y="5121"/>
                    <a:pt x="7383" y="5121"/>
                  </a:cubicBezTo>
                  <a:cubicBezTo>
                    <a:pt x="7740" y="5121"/>
                    <a:pt x="8026" y="4859"/>
                    <a:pt x="8026" y="4502"/>
                  </a:cubicBezTo>
                  <a:cubicBezTo>
                    <a:pt x="8026" y="4382"/>
                    <a:pt x="7978" y="4287"/>
                    <a:pt x="7931" y="4192"/>
                  </a:cubicBezTo>
                  <a:lnTo>
                    <a:pt x="8812" y="3001"/>
                  </a:lnTo>
                  <a:lnTo>
                    <a:pt x="8931" y="3001"/>
                  </a:lnTo>
                  <a:cubicBezTo>
                    <a:pt x="9288" y="3001"/>
                    <a:pt x="9574" y="2739"/>
                    <a:pt x="9574" y="2382"/>
                  </a:cubicBezTo>
                  <a:cubicBezTo>
                    <a:pt x="9574" y="2168"/>
                    <a:pt x="9479" y="2025"/>
                    <a:pt x="9336" y="1906"/>
                  </a:cubicBezTo>
                  <a:lnTo>
                    <a:pt x="9598" y="1168"/>
                  </a:lnTo>
                  <a:cubicBezTo>
                    <a:pt x="9621" y="1171"/>
                    <a:pt x="9643" y="1173"/>
                    <a:pt x="9666" y="1173"/>
                  </a:cubicBezTo>
                  <a:cubicBezTo>
                    <a:pt x="9931" y="1173"/>
                    <a:pt x="10193" y="927"/>
                    <a:pt x="10193" y="620"/>
                  </a:cubicBezTo>
                  <a:cubicBezTo>
                    <a:pt x="10193" y="263"/>
                    <a:pt x="9931" y="1"/>
                    <a:pt x="9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0" name="Google Shape;14214;p27">
              <a:extLst>
                <a:ext uri="{FF2B5EF4-FFF2-40B4-BE49-F238E27FC236}">
                  <a16:creationId xmlns:a16="http://schemas.microsoft.com/office/drawing/2014/main" id="{50E9E0D0-01CE-7C09-3141-E476749EDDE8}"/>
                </a:ext>
              </a:extLst>
            </p:cNvPr>
            <p:cNvSpPr/>
            <p:nvPr/>
          </p:nvSpPr>
          <p:spPr>
            <a:xfrm>
              <a:off x="4673513" y="3789408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929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43"/>
                  </a:cubicBezTo>
                  <a:cubicBezTo>
                    <a:pt x="334" y="1262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96"/>
                    <a:pt x="500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49"/>
                    <a:pt x="334" y="3644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0" y="4739"/>
                  </a:lnTo>
                  <a:cubicBezTo>
                    <a:pt x="405" y="4739"/>
                    <a:pt x="334" y="4787"/>
                    <a:pt x="334" y="4882"/>
                  </a:cubicBezTo>
                  <a:cubicBezTo>
                    <a:pt x="334" y="5001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49"/>
                    <a:pt x="334" y="6121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0" y="7240"/>
                  </a:lnTo>
                  <a:cubicBezTo>
                    <a:pt x="405" y="7240"/>
                    <a:pt x="334" y="7287"/>
                    <a:pt x="334" y="7383"/>
                  </a:cubicBezTo>
                  <a:cubicBezTo>
                    <a:pt x="334" y="7502"/>
                    <a:pt x="381" y="7597"/>
                    <a:pt x="500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50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500" y="9740"/>
                  </a:lnTo>
                  <a:cubicBezTo>
                    <a:pt x="405" y="9740"/>
                    <a:pt x="334" y="9788"/>
                    <a:pt x="334" y="9883"/>
                  </a:cubicBezTo>
                  <a:cubicBezTo>
                    <a:pt x="334" y="10002"/>
                    <a:pt x="381" y="10098"/>
                    <a:pt x="500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1548" y="11884"/>
                  </a:lnTo>
                  <a:cubicBezTo>
                    <a:pt x="1572" y="11884"/>
                    <a:pt x="1596" y="11884"/>
                    <a:pt x="1643" y="11836"/>
                  </a:cubicBezTo>
                  <a:cubicBezTo>
                    <a:pt x="1762" y="11693"/>
                    <a:pt x="1667" y="11550"/>
                    <a:pt x="1524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358" y="11550"/>
                  </a:lnTo>
                  <a:cubicBezTo>
                    <a:pt x="2263" y="11550"/>
                    <a:pt x="2167" y="11598"/>
                    <a:pt x="2167" y="11693"/>
                  </a:cubicBezTo>
                  <a:cubicBezTo>
                    <a:pt x="2167" y="11812"/>
                    <a:pt x="2239" y="11907"/>
                    <a:pt x="2358" y="11907"/>
                  </a:cubicBezTo>
                  <a:lnTo>
                    <a:pt x="11598" y="11907"/>
                  </a:lnTo>
                  <a:cubicBezTo>
                    <a:pt x="11764" y="11907"/>
                    <a:pt x="11907" y="11788"/>
                    <a:pt x="11907" y="11598"/>
                  </a:cubicBezTo>
                  <a:lnTo>
                    <a:pt x="11907" y="11002"/>
                  </a:lnTo>
                  <a:cubicBezTo>
                    <a:pt x="11907" y="10836"/>
                    <a:pt x="11788" y="10717"/>
                    <a:pt x="11598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1" name="Google Shape;14215;p27">
            <a:extLst>
              <a:ext uri="{FF2B5EF4-FFF2-40B4-BE49-F238E27FC236}">
                <a16:creationId xmlns:a16="http://schemas.microsoft.com/office/drawing/2014/main" id="{67CCDCF7-D461-EB5B-C7D6-A17BEA86848C}"/>
              </a:ext>
            </a:extLst>
          </p:cNvPr>
          <p:cNvGrpSpPr/>
          <p:nvPr/>
        </p:nvGrpSpPr>
        <p:grpSpPr>
          <a:xfrm>
            <a:off x="11044379" y="7979897"/>
            <a:ext cx="712038" cy="706358"/>
            <a:chOff x="5175388" y="3789408"/>
            <a:chExt cx="297700" cy="295325"/>
          </a:xfrm>
        </p:grpSpPr>
        <p:sp>
          <p:nvSpPr>
            <p:cNvPr id="372" name="Google Shape;14216;p27">
              <a:extLst>
                <a:ext uri="{FF2B5EF4-FFF2-40B4-BE49-F238E27FC236}">
                  <a16:creationId xmlns:a16="http://schemas.microsoft.com/office/drawing/2014/main" id="{EDF45CEB-8287-AE32-A046-AFBF07892F2A}"/>
                </a:ext>
              </a:extLst>
            </p:cNvPr>
            <p:cNvSpPr/>
            <p:nvPr/>
          </p:nvSpPr>
          <p:spPr>
            <a:xfrm>
              <a:off x="5176588" y="3789408"/>
              <a:ext cx="296500" cy="91700"/>
            </a:xfrm>
            <a:custGeom>
              <a:avLst/>
              <a:gdLst/>
              <a:ahLst/>
              <a:cxnLst/>
              <a:rect l="l" t="t" r="r" b="b"/>
              <a:pathLst>
                <a:path w="11860" h="3668" extrusionOk="0">
                  <a:moveTo>
                    <a:pt x="2834" y="334"/>
                  </a:moveTo>
                  <a:lnTo>
                    <a:pt x="2834" y="1763"/>
                  </a:lnTo>
                  <a:lnTo>
                    <a:pt x="2072" y="2120"/>
                  </a:lnTo>
                  <a:lnTo>
                    <a:pt x="1334" y="1763"/>
                  </a:lnTo>
                  <a:lnTo>
                    <a:pt x="1334" y="334"/>
                  </a:lnTo>
                  <a:close/>
                  <a:moveTo>
                    <a:pt x="1334" y="0"/>
                  </a:moveTo>
                  <a:cubicBezTo>
                    <a:pt x="1120" y="0"/>
                    <a:pt x="977" y="143"/>
                    <a:pt x="977" y="357"/>
                  </a:cubicBezTo>
                  <a:lnTo>
                    <a:pt x="977" y="477"/>
                  </a:lnTo>
                  <a:lnTo>
                    <a:pt x="358" y="477"/>
                  </a:lnTo>
                  <a:cubicBezTo>
                    <a:pt x="143" y="477"/>
                    <a:pt x="0" y="619"/>
                    <a:pt x="0" y="834"/>
                  </a:cubicBezTo>
                  <a:lnTo>
                    <a:pt x="0" y="3310"/>
                  </a:lnTo>
                  <a:cubicBezTo>
                    <a:pt x="0" y="3525"/>
                    <a:pt x="143" y="3668"/>
                    <a:pt x="358" y="3668"/>
                  </a:cubicBezTo>
                  <a:lnTo>
                    <a:pt x="10598" y="3668"/>
                  </a:lnTo>
                  <a:cubicBezTo>
                    <a:pt x="10717" y="3668"/>
                    <a:pt x="10812" y="3596"/>
                    <a:pt x="10884" y="3525"/>
                  </a:cubicBezTo>
                  <a:lnTo>
                    <a:pt x="11789" y="2286"/>
                  </a:lnTo>
                  <a:cubicBezTo>
                    <a:pt x="11860" y="2167"/>
                    <a:pt x="11860" y="2001"/>
                    <a:pt x="11789" y="1882"/>
                  </a:cubicBezTo>
                  <a:lnTo>
                    <a:pt x="10884" y="667"/>
                  </a:lnTo>
                  <a:cubicBezTo>
                    <a:pt x="10836" y="572"/>
                    <a:pt x="10598" y="500"/>
                    <a:pt x="10598" y="500"/>
                  </a:cubicBezTo>
                  <a:lnTo>
                    <a:pt x="9074" y="500"/>
                  </a:lnTo>
                  <a:cubicBezTo>
                    <a:pt x="8978" y="500"/>
                    <a:pt x="8931" y="572"/>
                    <a:pt x="8883" y="667"/>
                  </a:cubicBezTo>
                  <a:cubicBezTo>
                    <a:pt x="8859" y="762"/>
                    <a:pt x="8955" y="858"/>
                    <a:pt x="9074" y="858"/>
                  </a:cubicBezTo>
                  <a:lnTo>
                    <a:pt x="10622" y="858"/>
                  </a:lnTo>
                  <a:lnTo>
                    <a:pt x="11527" y="2096"/>
                  </a:lnTo>
                  <a:lnTo>
                    <a:pt x="10622" y="3310"/>
                  </a:lnTo>
                  <a:lnTo>
                    <a:pt x="358" y="3310"/>
                  </a:lnTo>
                  <a:lnTo>
                    <a:pt x="358" y="834"/>
                  </a:lnTo>
                  <a:lnTo>
                    <a:pt x="977" y="834"/>
                  </a:lnTo>
                  <a:lnTo>
                    <a:pt x="977" y="1786"/>
                  </a:lnTo>
                  <a:cubicBezTo>
                    <a:pt x="977" y="1929"/>
                    <a:pt x="1072" y="2048"/>
                    <a:pt x="1191" y="2120"/>
                  </a:cubicBezTo>
                  <a:lnTo>
                    <a:pt x="1929" y="2477"/>
                  </a:lnTo>
                  <a:cubicBezTo>
                    <a:pt x="2001" y="2501"/>
                    <a:pt x="2048" y="2501"/>
                    <a:pt x="2072" y="2501"/>
                  </a:cubicBezTo>
                  <a:cubicBezTo>
                    <a:pt x="2120" y="2501"/>
                    <a:pt x="2191" y="2501"/>
                    <a:pt x="2239" y="2477"/>
                  </a:cubicBezTo>
                  <a:lnTo>
                    <a:pt x="2977" y="2120"/>
                  </a:lnTo>
                  <a:cubicBezTo>
                    <a:pt x="3096" y="2048"/>
                    <a:pt x="3192" y="1929"/>
                    <a:pt x="3192" y="1786"/>
                  </a:cubicBezTo>
                  <a:lnTo>
                    <a:pt x="3192" y="834"/>
                  </a:lnTo>
                  <a:lnTo>
                    <a:pt x="8264" y="834"/>
                  </a:lnTo>
                  <a:cubicBezTo>
                    <a:pt x="8359" y="834"/>
                    <a:pt x="8431" y="786"/>
                    <a:pt x="8455" y="691"/>
                  </a:cubicBezTo>
                  <a:cubicBezTo>
                    <a:pt x="8478" y="572"/>
                    <a:pt x="8383" y="477"/>
                    <a:pt x="8264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25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3" name="Google Shape;14217;p27">
              <a:extLst>
                <a:ext uri="{FF2B5EF4-FFF2-40B4-BE49-F238E27FC236}">
                  <a16:creationId xmlns:a16="http://schemas.microsoft.com/office/drawing/2014/main" id="{2265660F-0CB1-C4BE-6DC8-FACBBA305709}"/>
                </a:ext>
              </a:extLst>
            </p:cNvPr>
            <p:cNvSpPr/>
            <p:nvPr/>
          </p:nvSpPr>
          <p:spPr>
            <a:xfrm>
              <a:off x="5175388" y="3892983"/>
              <a:ext cx="297700" cy="90525"/>
            </a:xfrm>
            <a:custGeom>
              <a:avLst/>
              <a:gdLst/>
              <a:ahLst/>
              <a:cxnLst/>
              <a:rect l="l" t="t" r="r" b="b"/>
              <a:pathLst>
                <a:path w="11908" h="3621" extrusionOk="0">
                  <a:moveTo>
                    <a:pt x="2835" y="287"/>
                  </a:moveTo>
                  <a:lnTo>
                    <a:pt x="2835" y="1716"/>
                  </a:lnTo>
                  <a:lnTo>
                    <a:pt x="2096" y="2073"/>
                  </a:lnTo>
                  <a:lnTo>
                    <a:pt x="1358" y="1716"/>
                  </a:lnTo>
                  <a:lnTo>
                    <a:pt x="1358" y="287"/>
                  </a:lnTo>
                  <a:close/>
                  <a:moveTo>
                    <a:pt x="358" y="763"/>
                  </a:moveTo>
                  <a:lnTo>
                    <a:pt x="1001" y="811"/>
                  </a:lnTo>
                  <a:lnTo>
                    <a:pt x="1001" y="1763"/>
                  </a:lnTo>
                  <a:cubicBezTo>
                    <a:pt x="1001" y="1906"/>
                    <a:pt x="1072" y="2025"/>
                    <a:pt x="1215" y="2073"/>
                  </a:cubicBezTo>
                  <a:lnTo>
                    <a:pt x="1954" y="2430"/>
                  </a:lnTo>
                  <a:cubicBezTo>
                    <a:pt x="2001" y="2478"/>
                    <a:pt x="2073" y="2478"/>
                    <a:pt x="2096" y="2478"/>
                  </a:cubicBezTo>
                  <a:cubicBezTo>
                    <a:pt x="2120" y="2478"/>
                    <a:pt x="2215" y="2478"/>
                    <a:pt x="2239" y="2430"/>
                  </a:cubicBezTo>
                  <a:lnTo>
                    <a:pt x="3001" y="2073"/>
                  </a:lnTo>
                  <a:cubicBezTo>
                    <a:pt x="3120" y="2025"/>
                    <a:pt x="3192" y="1906"/>
                    <a:pt x="3192" y="1763"/>
                  </a:cubicBezTo>
                  <a:lnTo>
                    <a:pt x="3192" y="811"/>
                  </a:lnTo>
                  <a:lnTo>
                    <a:pt x="10646" y="811"/>
                  </a:lnTo>
                  <a:lnTo>
                    <a:pt x="11527" y="2025"/>
                  </a:lnTo>
                  <a:lnTo>
                    <a:pt x="10646" y="3240"/>
                  </a:lnTo>
                  <a:lnTo>
                    <a:pt x="382" y="3240"/>
                  </a:lnTo>
                  <a:lnTo>
                    <a:pt x="358" y="764"/>
                  </a:lnTo>
                  <a:lnTo>
                    <a:pt x="358" y="764"/>
                  </a:lnTo>
                  <a:cubicBezTo>
                    <a:pt x="358" y="787"/>
                    <a:pt x="370" y="799"/>
                    <a:pt x="376" y="799"/>
                  </a:cubicBezTo>
                  <a:cubicBezTo>
                    <a:pt x="382" y="799"/>
                    <a:pt x="382" y="787"/>
                    <a:pt x="358" y="763"/>
                  </a:cubicBezTo>
                  <a:lnTo>
                    <a:pt x="358" y="763"/>
                  </a:lnTo>
                  <a:lnTo>
                    <a:pt x="358" y="763"/>
                  </a:lnTo>
                  <a:close/>
                  <a:moveTo>
                    <a:pt x="1358" y="1"/>
                  </a:moveTo>
                  <a:cubicBezTo>
                    <a:pt x="1144" y="1"/>
                    <a:pt x="1001" y="144"/>
                    <a:pt x="1001" y="358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167" y="501"/>
                    <a:pt x="1" y="644"/>
                    <a:pt x="1" y="834"/>
                  </a:cubicBezTo>
                  <a:lnTo>
                    <a:pt x="1" y="3311"/>
                  </a:lnTo>
                  <a:cubicBezTo>
                    <a:pt x="48" y="3454"/>
                    <a:pt x="191" y="3621"/>
                    <a:pt x="406" y="3621"/>
                  </a:cubicBezTo>
                  <a:lnTo>
                    <a:pt x="10646" y="3621"/>
                  </a:lnTo>
                  <a:cubicBezTo>
                    <a:pt x="10765" y="3621"/>
                    <a:pt x="10860" y="3573"/>
                    <a:pt x="10932" y="3478"/>
                  </a:cubicBezTo>
                  <a:lnTo>
                    <a:pt x="11837" y="2263"/>
                  </a:lnTo>
                  <a:cubicBezTo>
                    <a:pt x="11908" y="2144"/>
                    <a:pt x="11908" y="1954"/>
                    <a:pt x="11837" y="1835"/>
                  </a:cubicBezTo>
                  <a:lnTo>
                    <a:pt x="10932" y="620"/>
                  </a:lnTo>
                  <a:cubicBezTo>
                    <a:pt x="10884" y="525"/>
                    <a:pt x="10646" y="477"/>
                    <a:pt x="10646" y="477"/>
                  </a:cubicBezTo>
                  <a:lnTo>
                    <a:pt x="3192" y="477"/>
                  </a:lnTo>
                  <a:lnTo>
                    <a:pt x="3192" y="358"/>
                  </a:lnTo>
                  <a:cubicBezTo>
                    <a:pt x="3192" y="144"/>
                    <a:pt x="3049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4" name="Google Shape;14218;p27">
              <a:extLst>
                <a:ext uri="{FF2B5EF4-FFF2-40B4-BE49-F238E27FC236}">
                  <a16:creationId xmlns:a16="http://schemas.microsoft.com/office/drawing/2014/main" id="{FB190F89-149B-F814-53C3-A5D7DC2B965B}"/>
                </a:ext>
              </a:extLst>
            </p:cNvPr>
            <p:cNvSpPr/>
            <p:nvPr/>
          </p:nvSpPr>
          <p:spPr>
            <a:xfrm>
              <a:off x="5175388" y="3994808"/>
              <a:ext cx="297700" cy="89925"/>
            </a:xfrm>
            <a:custGeom>
              <a:avLst/>
              <a:gdLst/>
              <a:ahLst/>
              <a:cxnLst/>
              <a:rect l="l" t="t" r="r" b="b"/>
              <a:pathLst>
                <a:path w="11908" h="3597" extrusionOk="0">
                  <a:moveTo>
                    <a:pt x="2882" y="381"/>
                  </a:moveTo>
                  <a:lnTo>
                    <a:pt x="2882" y="1786"/>
                  </a:lnTo>
                  <a:lnTo>
                    <a:pt x="2120" y="2167"/>
                  </a:lnTo>
                  <a:lnTo>
                    <a:pt x="1382" y="1810"/>
                  </a:lnTo>
                  <a:lnTo>
                    <a:pt x="1382" y="381"/>
                  </a:lnTo>
                  <a:close/>
                  <a:moveTo>
                    <a:pt x="1358" y="0"/>
                  </a:moveTo>
                  <a:cubicBezTo>
                    <a:pt x="1144" y="0"/>
                    <a:pt x="1001" y="143"/>
                    <a:pt x="1001" y="357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358" y="477"/>
                    <a:pt x="1" y="667"/>
                    <a:pt x="1" y="834"/>
                  </a:cubicBezTo>
                  <a:lnTo>
                    <a:pt x="1" y="1405"/>
                  </a:lnTo>
                  <a:cubicBezTo>
                    <a:pt x="1" y="1501"/>
                    <a:pt x="96" y="1572"/>
                    <a:pt x="191" y="1572"/>
                  </a:cubicBezTo>
                  <a:cubicBezTo>
                    <a:pt x="287" y="1572"/>
                    <a:pt x="358" y="1501"/>
                    <a:pt x="358" y="1405"/>
                  </a:cubicBezTo>
                  <a:lnTo>
                    <a:pt x="358" y="834"/>
                  </a:lnTo>
                  <a:lnTo>
                    <a:pt x="1001" y="834"/>
                  </a:lnTo>
                  <a:lnTo>
                    <a:pt x="1001" y="1786"/>
                  </a:lnTo>
                  <a:cubicBezTo>
                    <a:pt x="1001" y="1929"/>
                    <a:pt x="1072" y="2048"/>
                    <a:pt x="1191" y="2120"/>
                  </a:cubicBezTo>
                  <a:lnTo>
                    <a:pt x="1954" y="2477"/>
                  </a:lnTo>
                  <a:cubicBezTo>
                    <a:pt x="2001" y="2501"/>
                    <a:pt x="2073" y="2501"/>
                    <a:pt x="2096" y="2501"/>
                  </a:cubicBezTo>
                  <a:cubicBezTo>
                    <a:pt x="2120" y="2501"/>
                    <a:pt x="2215" y="2501"/>
                    <a:pt x="2239" y="2477"/>
                  </a:cubicBezTo>
                  <a:lnTo>
                    <a:pt x="2978" y="2120"/>
                  </a:lnTo>
                  <a:cubicBezTo>
                    <a:pt x="3097" y="2048"/>
                    <a:pt x="3192" y="1929"/>
                    <a:pt x="3192" y="1786"/>
                  </a:cubicBezTo>
                  <a:lnTo>
                    <a:pt x="3192" y="810"/>
                  </a:lnTo>
                  <a:lnTo>
                    <a:pt x="10646" y="810"/>
                  </a:lnTo>
                  <a:lnTo>
                    <a:pt x="11527" y="2024"/>
                  </a:lnTo>
                  <a:lnTo>
                    <a:pt x="10646" y="3239"/>
                  </a:lnTo>
                  <a:lnTo>
                    <a:pt x="358" y="3239"/>
                  </a:lnTo>
                  <a:lnTo>
                    <a:pt x="358" y="2144"/>
                  </a:lnTo>
                  <a:cubicBezTo>
                    <a:pt x="358" y="2048"/>
                    <a:pt x="310" y="2001"/>
                    <a:pt x="215" y="1977"/>
                  </a:cubicBezTo>
                  <a:cubicBezTo>
                    <a:pt x="194" y="1968"/>
                    <a:pt x="173" y="1964"/>
                    <a:pt x="153" y="1964"/>
                  </a:cubicBezTo>
                  <a:cubicBezTo>
                    <a:pt x="65" y="1964"/>
                    <a:pt x="1" y="2046"/>
                    <a:pt x="1" y="2144"/>
                  </a:cubicBezTo>
                  <a:lnTo>
                    <a:pt x="1" y="3239"/>
                  </a:lnTo>
                  <a:cubicBezTo>
                    <a:pt x="1" y="3453"/>
                    <a:pt x="167" y="3596"/>
                    <a:pt x="358" y="3596"/>
                  </a:cubicBezTo>
                  <a:lnTo>
                    <a:pt x="10646" y="3596"/>
                  </a:lnTo>
                  <a:cubicBezTo>
                    <a:pt x="10765" y="3596"/>
                    <a:pt x="10860" y="3549"/>
                    <a:pt x="10932" y="3453"/>
                  </a:cubicBezTo>
                  <a:lnTo>
                    <a:pt x="11837" y="2239"/>
                  </a:lnTo>
                  <a:cubicBezTo>
                    <a:pt x="11908" y="2120"/>
                    <a:pt x="11908" y="1929"/>
                    <a:pt x="11837" y="1810"/>
                  </a:cubicBezTo>
                  <a:lnTo>
                    <a:pt x="10932" y="619"/>
                  </a:lnTo>
                  <a:cubicBezTo>
                    <a:pt x="10884" y="548"/>
                    <a:pt x="10765" y="477"/>
                    <a:pt x="10646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49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5" name="Google Shape;14219;p27">
            <a:extLst>
              <a:ext uri="{FF2B5EF4-FFF2-40B4-BE49-F238E27FC236}">
                <a16:creationId xmlns:a16="http://schemas.microsoft.com/office/drawing/2014/main" id="{84FC68CB-79AD-DA87-0FCF-E9845A9C6E17}"/>
              </a:ext>
            </a:extLst>
          </p:cNvPr>
          <p:cNvGrpSpPr/>
          <p:nvPr/>
        </p:nvGrpSpPr>
        <p:grpSpPr>
          <a:xfrm>
            <a:off x="12546754" y="7978460"/>
            <a:ext cx="729140" cy="711500"/>
            <a:chOff x="5676088" y="3788808"/>
            <a:chExt cx="304850" cy="297475"/>
          </a:xfrm>
        </p:grpSpPr>
        <p:sp>
          <p:nvSpPr>
            <p:cNvPr id="376" name="Google Shape;14220;p27">
              <a:extLst>
                <a:ext uri="{FF2B5EF4-FFF2-40B4-BE49-F238E27FC236}">
                  <a16:creationId xmlns:a16="http://schemas.microsoft.com/office/drawing/2014/main" id="{45AAC6B0-3BAE-FD14-49A3-8AC44F18B1B6}"/>
                </a:ext>
              </a:extLst>
            </p:cNvPr>
            <p:cNvSpPr/>
            <p:nvPr/>
          </p:nvSpPr>
          <p:spPr>
            <a:xfrm>
              <a:off x="5676088" y="3788808"/>
              <a:ext cx="304850" cy="297475"/>
            </a:xfrm>
            <a:custGeom>
              <a:avLst/>
              <a:gdLst/>
              <a:ahLst/>
              <a:cxnLst/>
              <a:rect l="l" t="t" r="r" b="b"/>
              <a:pathLst>
                <a:path w="12194" h="11899" extrusionOk="0">
                  <a:moveTo>
                    <a:pt x="5970" y="1982"/>
                  </a:moveTo>
                  <a:cubicBezTo>
                    <a:pt x="8165" y="1982"/>
                    <a:pt x="9931" y="3767"/>
                    <a:pt x="9931" y="5954"/>
                  </a:cubicBezTo>
                  <a:cubicBezTo>
                    <a:pt x="9931" y="7740"/>
                    <a:pt x="8717" y="9312"/>
                    <a:pt x="6978" y="9788"/>
                  </a:cubicBezTo>
                  <a:cubicBezTo>
                    <a:pt x="6907" y="9812"/>
                    <a:pt x="6835" y="9907"/>
                    <a:pt x="6859" y="10002"/>
                  </a:cubicBezTo>
                  <a:cubicBezTo>
                    <a:pt x="6901" y="10064"/>
                    <a:pt x="6960" y="10126"/>
                    <a:pt x="7037" y="10126"/>
                  </a:cubicBezTo>
                  <a:cubicBezTo>
                    <a:pt x="7049" y="10126"/>
                    <a:pt x="7061" y="10125"/>
                    <a:pt x="7074" y="10122"/>
                  </a:cubicBezTo>
                  <a:cubicBezTo>
                    <a:pt x="8931" y="9645"/>
                    <a:pt x="10193" y="8002"/>
                    <a:pt x="10289" y="6121"/>
                  </a:cubicBezTo>
                  <a:lnTo>
                    <a:pt x="11575" y="6121"/>
                  </a:lnTo>
                  <a:cubicBezTo>
                    <a:pt x="11503" y="7550"/>
                    <a:pt x="10955" y="8907"/>
                    <a:pt x="9931" y="9907"/>
                  </a:cubicBezTo>
                  <a:cubicBezTo>
                    <a:pt x="8884" y="10955"/>
                    <a:pt x="7455" y="11550"/>
                    <a:pt x="5978" y="11550"/>
                  </a:cubicBezTo>
                  <a:cubicBezTo>
                    <a:pt x="4478" y="11550"/>
                    <a:pt x="3097" y="10955"/>
                    <a:pt x="2025" y="9907"/>
                  </a:cubicBezTo>
                  <a:cubicBezTo>
                    <a:pt x="1001" y="8907"/>
                    <a:pt x="429" y="7550"/>
                    <a:pt x="382" y="6121"/>
                  </a:cubicBezTo>
                  <a:lnTo>
                    <a:pt x="1668" y="6121"/>
                  </a:lnTo>
                  <a:cubicBezTo>
                    <a:pt x="1739" y="8431"/>
                    <a:pt x="3644" y="10264"/>
                    <a:pt x="5978" y="10264"/>
                  </a:cubicBezTo>
                  <a:lnTo>
                    <a:pt x="6240" y="10264"/>
                  </a:lnTo>
                  <a:cubicBezTo>
                    <a:pt x="6335" y="10264"/>
                    <a:pt x="6431" y="10169"/>
                    <a:pt x="6431" y="10098"/>
                  </a:cubicBezTo>
                  <a:cubicBezTo>
                    <a:pt x="6431" y="9979"/>
                    <a:pt x="6335" y="9907"/>
                    <a:pt x="6240" y="9907"/>
                  </a:cubicBezTo>
                  <a:lnTo>
                    <a:pt x="5978" y="9907"/>
                  </a:lnTo>
                  <a:cubicBezTo>
                    <a:pt x="3478" y="9907"/>
                    <a:pt x="1477" y="7550"/>
                    <a:pt x="2144" y="4954"/>
                  </a:cubicBezTo>
                  <a:cubicBezTo>
                    <a:pt x="2430" y="3715"/>
                    <a:pt x="3740" y="2406"/>
                    <a:pt x="5002" y="2096"/>
                  </a:cubicBezTo>
                  <a:cubicBezTo>
                    <a:pt x="5331" y="2018"/>
                    <a:pt x="5655" y="1982"/>
                    <a:pt x="5970" y="1982"/>
                  </a:cubicBezTo>
                  <a:close/>
                  <a:moveTo>
                    <a:pt x="5931" y="0"/>
                  </a:moveTo>
                  <a:cubicBezTo>
                    <a:pt x="5026" y="0"/>
                    <a:pt x="4121" y="215"/>
                    <a:pt x="3335" y="620"/>
                  </a:cubicBezTo>
                  <a:cubicBezTo>
                    <a:pt x="3239" y="643"/>
                    <a:pt x="3216" y="763"/>
                    <a:pt x="3239" y="858"/>
                  </a:cubicBezTo>
                  <a:cubicBezTo>
                    <a:pt x="3258" y="931"/>
                    <a:pt x="3331" y="962"/>
                    <a:pt x="3408" y="962"/>
                  </a:cubicBezTo>
                  <a:cubicBezTo>
                    <a:pt x="3431" y="962"/>
                    <a:pt x="3455" y="959"/>
                    <a:pt x="3478" y="953"/>
                  </a:cubicBezTo>
                  <a:cubicBezTo>
                    <a:pt x="4240" y="572"/>
                    <a:pt x="5073" y="381"/>
                    <a:pt x="5931" y="381"/>
                  </a:cubicBezTo>
                  <a:cubicBezTo>
                    <a:pt x="7431" y="381"/>
                    <a:pt x="8836" y="977"/>
                    <a:pt x="9908" y="2025"/>
                  </a:cubicBezTo>
                  <a:cubicBezTo>
                    <a:pt x="10908" y="3025"/>
                    <a:pt x="11479" y="4382"/>
                    <a:pt x="11527" y="5811"/>
                  </a:cubicBezTo>
                  <a:lnTo>
                    <a:pt x="10265" y="5811"/>
                  </a:lnTo>
                  <a:cubicBezTo>
                    <a:pt x="10170" y="3501"/>
                    <a:pt x="8264" y="1667"/>
                    <a:pt x="5931" y="1667"/>
                  </a:cubicBezTo>
                  <a:cubicBezTo>
                    <a:pt x="3621" y="1667"/>
                    <a:pt x="1715" y="3501"/>
                    <a:pt x="1620" y="5811"/>
                  </a:cubicBezTo>
                  <a:lnTo>
                    <a:pt x="358" y="5811"/>
                  </a:lnTo>
                  <a:cubicBezTo>
                    <a:pt x="406" y="4025"/>
                    <a:pt x="1311" y="2382"/>
                    <a:pt x="2763" y="1358"/>
                  </a:cubicBezTo>
                  <a:lnTo>
                    <a:pt x="2787" y="1334"/>
                  </a:lnTo>
                  <a:cubicBezTo>
                    <a:pt x="2858" y="1286"/>
                    <a:pt x="2882" y="1191"/>
                    <a:pt x="2858" y="1096"/>
                  </a:cubicBezTo>
                  <a:cubicBezTo>
                    <a:pt x="2815" y="1038"/>
                    <a:pt x="2754" y="1007"/>
                    <a:pt x="2692" y="1007"/>
                  </a:cubicBezTo>
                  <a:cubicBezTo>
                    <a:pt x="2652" y="1007"/>
                    <a:pt x="2610" y="1020"/>
                    <a:pt x="2573" y="1048"/>
                  </a:cubicBezTo>
                  <a:lnTo>
                    <a:pt x="2549" y="1072"/>
                  </a:lnTo>
                  <a:cubicBezTo>
                    <a:pt x="953" y="2168"/>
                    <a:pt x="1" y="4025"/>
                    <a:pt x="1" y="5954"/>
                  </a:cubicBezTo>
                  <a:cubicBezTo>
                    <a:pt x="1" y="7954"/>
                    <a:pt x="953" y="9764"/>
                    <a:pt x="2668" y="10931"/>
                  </a:cubicBezTo>
                  <a:cubicBezTo>
                    <a:pt x="3287" y="11336"/>
                    <a:pt x="4002" y="11646"/>
                    <a:pt x="4764" y="11789"/>
                  </a:cubicBezTo>
                  <a:cubicBezTo>
                    <a:pt x="5157" y="11863"/>
                    <a:pt x="5548" y="11899"/>
                    <a:pt x="5933" y="11899"/>
                  </a:cubicBezTo>
                  <a:cubicBezTo>
                    <a:pt x="7527" y="11899"/>
                    <a:pt x="9014" y="11277"/>
                    <a:pt x="10146" y="10145"/>
                  </a:cubicBezTo>
                  <a:cubicBezTo>
                    <a:pt x="11575" y="8740"/>
                    <a:pt x="12194" y="6788"/>
                    <a:pt x="11789" y="4763"/>
                  </a:cubicBezTo>
                  <a:cubicBezTo>
                    <a:pt x="11622" y="4025"/>
                    <a:pt x="11336" y="3311"/>
                    <a:pt x="10908" y="2668"/>
                  </a:cubicBezTo>
                  <a:cubicBezTo>
                    <a:pt x="9765" y="977"/>
                    <a:pt x="7931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7" name="Google Shape;14221;p27">
              <a:extLst>
                <a:ext uri="{FF2B5EF4-FFF2-40B4-BE49-F238E27FC236}">
                  <a16:creationId xmlns:a16="http://schemas.microsoft.com/office/drawing/2014/main" id="{F07F6963-B95C-9326-86D5-0006CDB53AD6}"/>
                </a:ext>
              </a:extLst>
            </p:cNvPr>
            <p:cNvSpPr/>
            <p:nvPr/>
          </p:nvSpPr>
          <p:spPr>
            <a:xfrm>
              <a:off x="5861263" y="3905883"/>
              <a:ext cx="30975" cy="62750"/>
            </a:xfrm>
            <a:custGeom>
              <a:avLst/>
              <a:gdLst/>
              <a:ahLst/>
              <a:cxnLst/>
              <a:rect l="l" t="t" r="r" b="b"/>
              <a:pathLst>
                <a:path w="1239" h="2510" extrusionOk="0">
                  <a:moveTo>
                    <a:pt x="1065" y="0"/>
                  </a:moveTo>
                  <a:cubicBezTo>
                    <a:pt x="1004" y="0"/>
                    <a:pt x="936" y="31"/>
                    <a:pt x="881" y="104"/>
                  </a:cubicBezTo>
                  <a:lnTo>
                    <a:pt x="0" y="2247"/>
                  </a:lnTo>
                  <a:cubicBezTo>
                    <a:pt x="0" y="2366"/>
                    <a:pt x="24" y="2486"/>
                    <a:pt x="119" y="2509"/>
                  </a:cubicBezTo>
                  <a:lnTo>
                    <a:pt x="167" y="2509"/>
                  </a:lnTo>
                  <a:cubicBezTo>
                    <a:pt x="238" y="2509"/>
                    <a:pt x="286" y="2486"/>
                    <a:pt x="333" y="2390"/>
                  </a:cubicBezTo>
                  <a:lnTo>
                    <a:pt x="1215" y="247"/>
                  </a:lnTo>
                  <a:cubicBezTo>
                    <a:pt x="1238" y="176"/>
                    <a:pt x="1215" y="80"/>
                    <a:pt x="1119" y="9"/>
                  </a:cubicBezTo>
                  <a:cubicBezTo>
                    <a:pt x="1102" y="3"/>
                    <a:pt x="1084" y="0"/>
                    <a:pt x="10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8" name="Google Shape;14222;p27">
              <a:extLst>
                <a:ext uri="{FF2B5EF4-FFF2-40B4-BE49-F238E27FC236}">
                  <a16:creationId xmlns:a16="http://schemas.microsoft.com/office/drawing/2014/main" id="{36FA08C2-AE46-44EA-2354-A4309B6C3B76}"/>
                </a:ext>
              </a:extLst>
            </p:cNvPr>
            <p:cNvSpPr/>
            <p:nvPr/>
          </p:nvSpPr>
          <p:spPr>
            <a:xfrm>
              <a:off x="5747538" y="3906083"/>
              <a:ext cx="42300" cy="66725"/>
            </a:xfrm>
            <a:custGeom>
              <a:avLst/>
              <a:gdLst/>
              <a:ahLst/>
              <a:cxnLst/>
              <a:rect l="l" t="t" r="r" b="b"/>
              <a:pathLst>
                <a:path w="1692" h="2669" extrusionOk="0">
                  <a:moveTo>
                    <a:pt x="596" y="1"/>
                  </a:moveTo>
                  <a:cubicBezTo>
                    <a:pt x="501" y="1"/>
                    <a:pt x="429" y="72"/>
                    <a:pt x="405" y="168"/>
                  </a:cubicBezTo>
                  <a:lnTo>
                    <a:pt x="215" y="1168"/>
                  </a:lnTo>
                  <a:cubicBezTo>
                    <a:pt x="215" y="1239"/>
                    <a:pt x="262" y="1287"/>
                    <a:pt x="286" y="1358"/>
                  </a:cubicBezTo>
                  <a:cubicBezTo>
                    <a:pt x="322" y="1370"/>
                    <a:pt x="352" y="1376"/>
                    <a:pt x="381" y="1376"/>
                  </a:cubicBezTo>
                  <a:cubicBezTo>
                    <a:pt x="411" y="1376"/>
                    <a:pt x="441" y="1370"/>
                    <a:pt x="477" y="1358"/>
                  </a:cubicBezTo>
                  <a:lnTo>
                    <a:pt x="501" y="1358"/>
                  </a:lnTo>
                  <a:cubicBezTo>
                    <a:pt x="596" y="1311"/>
                    <a:pt x="667" y="1287"/>
                    <a:pt x="858" y="1287"/>
                  </a:cubicBezTo>
                  <a:cubicBezTo>
                    <a:pt x="1001" y="1287"/>
                    <a:pt x="1120" y="1358"/>
                    <a:pt x="1215" y="1430"/>
                  </a:cubicBezTo>
                  <a:cubicBezTo>
                    <a:pt x="1310" y="1525"/>
                    <a:pt x="1358" y="1668"/>
                    <a:pt x="1358" y="1835"/>
                  </a:cubicBezTo>
                  <a:cubicBezTo>
                    <a:pt x="1358" y="2097"/>
                    <a:pt x="1120" y="2311"/>
                    <a:pt x="858" y="2311"/>
                  </a:cubicBezTo>
                  <a:cubicBezTo>
                    <a:pt x="596" y="2311"/>
                    <a:pt x="381" y="2120"/>
                    <a:pt x="358" y="1858"/>
                  </a:cubicBezTo>
                  <a:lnTo>
                    <a:pt x="358" y="1787"/>
                  </a:lnTo>
                  <a:cubicBezTo>
                    <a:pt x="358" y="1716"/>
                    <a:pt x="286" y="1644"/>
                    <a:pt x="191" y="1620"/>
                  </a:cubicBezTo>
                  <a:cubicBezTo>
                    <a:pt x="176" y="1617"/>
                    <a:pt x="161" y="1616"/>
                    <a:pt x="147" y="1616"/>
                  </a:cubicBezTo>
                  <a:cubicBezTo>
                    <a:pt x="55" y="1616"/>
                    <a:pt x="0" y="1683"/>
                    <a:pt x="0" y="1787"/>
                  </a:cubicBezTo>
                  <a:lnTo>
                    <a:pt x="0" y="1906"/>
                  </a:lnTo>
                  <a:cubicBezTo>
                    <a:pt x="48" y="2335"/>
                    <a:pt x="405" y="2668"/>
                    <a:pt x="810" y="2668"/>
                  </a:cubicBezTo>
                  <a:lnTo>
                    <a:pt x="858" y="2668"/>
                  </a:lnTo>
                  <a:cubicBezTo>
                    <a:pt x="1286" y="2668"/>
                    <a:pt x="1667" y="2311"/>
                    <a:pt x="1691" y="1858"/>
                  </a:cubicBezTo>
                  <a:cubicBezTo>
                    <a:pt x="1691" y="1620"/>
                    <a:pt x="1620" y="1382"/>
                    <a:pt x="1453" y="1239"/>
                  </a:cubicBezTo>
                  <a:cubicBezTo>
                    <a:pt x="1334" y="1001"/>
                    <a:pt x="1096" y="906"/>
                    <a:pt x="882" y="906"/>
                  </a:cubicBezTo>
                  <a:cubicBezTo>
                    <a:pt x="786" y="906"/>
                    <a:pt x="691" y="906"/>
                    <a:pt x="643" y="930"/>
                  </a:cubicBezTo>
                  <a:lnTo>
                    <a:pt x="739" y="358"/>
                  </a:lnTo>
                  <a:lnTo>
                    <a:pt x="1406" y="358"/>
                  </a:lnTo>
                  <a:cubicBezTo>
                    <a:pt x="1501" y="358"/>
                    <a:pt x="1596" y="310"/>
                    <a:pt x="1596" y="215"/>
                  </a:cubicBezTo>
                  <a:cubicBezTo>
                    <a:pt x="1596" y="96"/>
                    <a:pt x="1525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9" name="Google Shape;14223;p27">
              <a:extLst>
                <a:ext uri="{FF2B5EF4-FFF2-40B4-BE49-F238E27FC236}">
                  <a16:creationId xmlns:a16="http://schemas.microsoft.com/office/drawing/2014/main" id="{5FA7AAE9-52F1-8686-E8DA-C5E8BC496788}"/>
                </a:ext>
              </a:extLst>
            </p:cNvPr>
            <p:cNvSpPr/>
            <p:nvPr/>
          </p:nvSpPr>
          <p:spPr>
            <a:xfrm>
              <a:off x="5798738" y="3904308"/>
              <a:ext cx="41100" cy="67075"/>
            </a:xfrm>
            <a:custGeom>
              <a:avLst/>
              <a:gdLst/>
              <a:ahLst/>
              <a:cxnLst/>
              <a:rect l="l" t="t" r="r" b="b"/>
              <a:pathLst>
                <a:path w="1644" h="2683" extrusionOk="0">
                  <a:moveTo>
                    <a:pt x="803" y="297"/>
                  </a:moveTo>
                  <a:cubicBezTo>
                    <a:pt x="1066" y="297"/>
                    <a:pt x="1286" y="511"/>
                    <a:pt x="1286" y="762"/>
                  </a:cubicBezTo>
                  <a:lnTo>
                    <a:pt x="1286" y="1858"/>
                  </a:lnTo>
                  <a:cubicBezTo>
                    <a:pt x="1286" y="2121"/>
                    <a:pt x="1064" y="2332"/>
                    <a:pt x="822" y="2332"/>
                  </a:cubicBezTo>
                  <a:cubicBezTo>
                    <a:pt x="779" y="2332"/>
                    <a:pt x="735" y="2325"/>
                    <a:pt x="691" y="2310"/>
                  </a:cubicBezTo>
                  <a:cubicBezTo>
                    <a:pt x="477" y="2263"/>
                    <a:pt x="334" y="2072"/>
                    <a:pt x="334" y="1834"/>
                  </a:cubicBezTo>
                  <a:lnTo>
                    <a:pt x="334" y="786"/>
                  </a:lnTo>
                  <a:cubicBezTo>
                    <a:pt x="334" y="596"/>
                    <a:pt x="477" y="381"/>
                    <a:pt x="691" y="310"/>
                  </a:cubicBezTo>
                  <a:cubicBezTo>
                    <a:pt x="729" y="301"/>
                    <a:pt x="766" y="297"/>
                    <a:pt x="803" y="297"/>
                  </a:cubicBezTo>
                  <a:close/>
                  <a:moveTo>
                    <a:pt x="834" y="0"/>
                  </a:moveTo>
                  <a:cubicBezTo>
                    <a:pt x="382" y="0"/>
                    <a:pt x="1" y="358"/>
                    <a:pt x="1" y="834"/>
                  </a:cubicBezTo>
                  <a:lnTo>
                    <a:pt x="1" y="1858"/>
                  </a:lnTo>
                  <a:cubicBezTo>
                    <a:pt x="1" y="2263"/>
                    <a:pt x="262" y="2620"/>
                    <a:pt x="643" y="2668"/>
                  </a:cubicBezTo>
                  <a:cubicBezTo>
                    <a:pt x="700" y="2678"/>
                    <a:pt x="756" y="2682"/>
                    <a:pt x="811" y="2682"/>
                  </a:cubicBezTo>
                  <a:cubicBezTo>
                    <a:pt x="1280" y="2682"/>
                    <a:pt x="1644" y="2328"/>
                    <a:pt x="1644" y="1858"/>
                  </a:cubicBezTo>
                  <a:lnTo>
                    <a:pt x="1644" y="834"/>
                  </a:lnTo>
                  <a:cubicBezTo>
                    <a:pt x="1620" y="381"/>
                    <a:pt x="1286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0" name="Google Shape;14224;p27">
              <a:extLst>
                <a:ext uri="{FF2B5EF4-FFF2-40B4-BE49-F238E27FC236}">
                  <a16:creationId xmlns:a16="http://schemas.microsoft.com/office/drawing/2014/main" id="{FC21DD66-175C-23AB-EAE3-0957289E6E94}"/>
                </a:ext>
              </a:extLst>
            </p:cNvPr>
            <p:cNvSpPr/>
            <p:nvPr/>
          </p:nvSpPr>
          <p:spPr>
            <a:xfrm>
              <a:off x="5851713" y="3909058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87" y="1"/>
                  </a:moveTo>
                  <a:cubicBezTo>
                    <a:pt x="120" y="1"/>
                    <a:pt x="1" y="144"/>
                    <a:pt x="1" y="311"/>
                  </a:cubicBezTo>
                  <a:cubicBezTo>
                    <a:pt x="1" y="477"/>
                    <a:pt x="120" y="596"/>
                    <a:pt x="287" y="596"/>
                  </a:cubicBezTo>
                  <a:cubicBezTo>
                    <a:pt x="453" y="596"/>
                    <a:pt x="596" y="477"/>
                    <a:pt x="596" y="311"/>
                  </a:cubicBezTo>
                  <a:cubicBezTo>
                    <a:pt x="596" y="144"/>
                    <a:pt x="453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1" name="Google Shape;14225;p27">
              <a:extLst>
                <a:ext uri="{FF2B5EF4-FFF2-40B4-BE49-F238E27FC236}">
                  <a16:creationId xmlns:a16="http://schemas.microsoft.com/office/drawing/2014/main" id="{400DE4C8-34E0-86A8-9FEB-DBF20A0C1282}"/>
                </a:ext>
              </a:extLst>
            </p:cNvPr>
            <p:cNvSpPr/>
            <p:nvPr/>
          </p:nvSpPr>
          <p:spPr>
            <a:xfrm>
              <a:off x="5888038" y="3951933"/>
              <a:ext cx="14925" cy="14900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86" y="1"/>
                  </a:moveTo>
                  <a:cubicBezTo>
                    <a:pt x="120" y="1"/>
                    <a:pt x="1" y="120"/>
                    <a:pt x="1" y="286"/>
                  </a:cubicBezTo>
                  <a:cubicBezTo>
                    <a:pt x="1" y="429"/>
                    <a:pt x="120" y="596"/>
                    <a:pt x="286" y="596"/>
                  </a:cubicBezTo>
                  <a:cubicBezTo>
                    <a:pt x="477" y="596"/>
                    <a:pt x="596" y="477"/>
                    <a:pt x="596" y="286"/>
                  </a:cubicBezTo>
                  <a:cubicBezTo>
                    <a:pt x="596" y="120"/>
                    <a:pt x="477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82" name="Google Shape;14226;p27">
            <a:extLst>
              <a:ext uri="{FF2B5EF4-FFF2-40B4-BE49-F238E27FC236}">
                <a16:creationId xmlns:a16="http://schemas.microsoft.com/office/drawing/2014/main" id="{A4A8BAA7-49DD-FC2E-2EC0-0477982AE51E}"/>
              </a:ext>
            </a:extLst>
          </p:cNvPr>
          <p:cNvGrpSpPr/>
          <p:nvPr/>
        </p:nvGrpSpPr>
        <p:grpSpPr>
          <a:xfrm>
            <a:off x="13995015" y="7979897"/>
            <a:ext cx="712038" cy="713474"/>
            <a:chOff x="6154163" y="3789408"/>
            <a:chExt cx="297700" cy="298300"/>
          </a:xfrm>
        </p:grpSpPr>
        <p:sp>
          <p:nvSpPr>
            <p:cNvPr id="383" name="Google Shape;14227;p27">
              <a:extLst>
                <a:ext uri="{FF2B5EF4-FFF2-40B4-BE49-F238E27FC236}">
                  <a16:creationId xmlns:a16="http://schemas.microsoft.com/office/drawing/2014/main" id="{1E7865EB-7D3B-9F04-DB6D-B96118918C79}"/>
                </a:ext>
              </a:extLst>
            </p:cNvPr>
            <p:cNvSpPr/>
            <p:nvPr/>
          </p:nvSpPr>
          <p:spPr>
            <a:xfrm>
              <a:off x="6283363" y="3813208"/>
              <a:ext cx="15500" cy="8975"/>
            </a:xfrm>
            <a:custGeom>
              <a:avLst/>
              <a:gdLst/>
              <a:ahLst/>
              <a:cxnLst/>
              <a:rect l="l" t="t" r="r" b="b"/>
              <a:pathLst>
                <a:path w="620" h="359" extrusionOk="0">
                  <a:moveTo>
                    <a:pt x="191" y="1"/>
                  </a:moveTo>
                  <a:cubicBezTo>
                    <a:pt x="120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620" y="310"/>
                    <a:pt x="620" y="215"/>
                  </a:cubicBezTo>
                  <a:cubicBezTo>
                    <a:pt x="620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4" name="Google Shape;14228;p27">
              <a:extLst>
                <a:ext uri="{FF2B5EF4-FFF2-40B4-BE49-F238E27FC236}">
                  <a16:creationId xmlns:a16="http://schemas.microsoft.com/office/drawing/2014/main" id="{CDE2745E-E507-7651-EFA1-BFA96BCD832B}"/>
                </a:ext>
              </a:extLst>
            </p:cNvPr>
            <p:cNvSpPr/>
            <p:nvPr/>
          </p:nvSpPr>
          <p:spPr>
            <a:xfrm>
              <a:off x="6260138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215" y="1"/>
                  </a:moveTo>
                  <a:cubicBezTo>
                    <a:pt x="120" y="1"/>
                    <a:pt x="25" y="72"/>
                    <a:pt x="25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5" name="Google Shape;14229;p27">
              <a:extLst>
                <a:ext uri="{FF2B5EF4-FFF2-40B4-BE49-F238E27FC236}">
                  <a16:creationId xmlns:a16="http://schemas.microsoft.com/office/drawing/2014/main" id="{80C0135E-F6BD-3831-5633-324A8D90AAC9}"/>
                </a:ext>
              </a:extLst>
            </p:cNvPr>
            <p:cNvSpPr/>
            <p:nvPr/>
          </p:nvSpPr>
          <p:spPr>
            <a:xfrm>
              <a:off x="637623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67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6" name="Google Shape;14230;p27">
              <a:extLst>
                <a:ext uri="{FF2B5EF4-FFF2-40B4-BE49-F238E27FC236}">
                  <a16:creationId xmlns:a16="http://schemas.microsoft.com/office/drawing/2014/main" id="{A7ED9376-EBA3-DC47-05D3-27DBEDE5B243}"/>
                </a:ext>
              </a:extLst>
            </p:cNvPr>
            <p:cNvSpPr/>
            <p:nvPr/>
          </p:nvSpPr>
          <p:spPr>
            <a:xfrm>
              <a:off x="63298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71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5" y="310"/>
                    <a:pt x="595" y="215"/>
                  </a:cubicBezTo>
                  <a:cubicBezTo>
                    <a:pt x="595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7" name="Google Shape;14231;p27">
              <a:extLst>
                <a:ext uri="{FF2B5EF4-FFF2-40B4-BE49-F238E27FC236}">
                  <a16:creationId xmlns:a16="http://schemas.microsoft.com/office/drawing/2014/main" id="{DC0813B8-8D2F-2A4F-C28E-388A45E43337}"/>
                </a:ext>
              </a:extLst>
            </p:cNvPr>
            <p:cNvSpPr/>
            <p:nvPr/>
          </p:nvSpPr>
          <p:spPr>
            <a:xfrm>
              <a:off x="63530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8" name="Google Shape;14232;p27">
              <a:extLst>
                <a:ext uri="{FF2B5EF4-FFF2-40B4-BE49-F238E27FC236}">
                  <a16:creationId xmlns:a16="http://schemas.microsoft.com/office/drawing/2014/main" id="{879AE249-A7F4-C991-37CA-D8D327ACC9FB}"/>
                </a:ext>
              </a:extLst>
            </p:cNvPr>
            <p:cNvSpPr/>
            <p:nvPr/>
          </p:nvSpPr>
          <p:spPr>
            <a:xfrm>
              <a:off x="6305988" y="3813208"/>
              <a:ext cx="16100" cy="8975"/>
            </a:xfrm>
            <a:custGeom>
              <a:avLst/>
              <a:gdLst/>
              <a:ahLst/>
              <a:cxnLst/>
              <a:rect l="l" t="t" r="r" b="b"/>
              <a:pathLst>
                <a:path w="644" h="359" extrusionOk="0">
                  <a:moveTo>
                    <a:pt x="215" y="1"/>
                  </a:moveTo>
                  <a:cubicBezTo>
                    <a:pt x="120" y="1"/>
                    <a:pt x="48" y="72"/>
                    <a:pt x="48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453" y="358"/>
                  </a:lnTo>
                  <a:cubicBezTo>
                    <a:pt x="548" y="358"/>
                    <a:pt x="643" y="310"/>
                    <a:pt x="643" y="215"/>
                  </a:cubicBezTo>
                  <a:cubicBezTo>
                    <a:pt x="643" y="96"/>
                    <a:pt x="572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9" name="Google Shape;14233;p27">
              <a:extLst>
                <a:ext uri="{FF2B5EF4-FFF2-40B4-BE49-F238E27FC236}">
                  <a16:creationId xmlns:a16="http://schemas.microsoft.com/office/drawing/2014/main" id="{19BA53A6-4937-8AC4-AABD-2BF4828DAAC9}"/>
                </a:ext>
              </a:extLst>
            </p:cNvPr>
            <p:cNvSpPr/>
            <p:nvPr/>
          </p:nvSpPr>
          <p:spPr>
            <a:xfrm>
              <a:off x="619108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119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05" y="358"/>
                  </a:lnTo>
                  <a:cubicBezTo>
                    <a:pt x="500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0" name="Google Shape;14234;p27">
              <a:extLst>
                <a:ext uri="{FF2B5EF4-FFF2-40B4-BE49-F238E27FC236}">
                  <a16:creationId xmlns:a16="http://schemas.microsoft.com/office/drawing/2014/main" id="{BD1118A6-BFA9-3AAA-ACB6-56D592205368}"/>
                </a:ext>
              </a:extLst>
            </p:cNvPr>
            <p:cNvSpPr/>
            <p:nvPr/>
          </p:nvSpPr>
          <p:spPr>
            <a:xfrm>
              <a:off x="62137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6" y="310"/>
                    <a:pt x="596" y="215"/>
                  </a:cubicBezTo>
                  <a:cubicBezTo>
                    <a:pt x="596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1" name="Google Shape;14235;p27">
              <a:extLst>
                <a:ext uri="{FF2B5EF4-FFF2-40B4-BE49-F238E27FC236}">
                  <a16:creationId xmlns:a16="http://schemas.microsoft.com/office/drawing/2014/main" id="{CD2F44A7-C3CA-3B13-DE52-262B3C648C43}"/>
                </a:ext>
              </a:extLst>
            </p:cNvPr>
            <p:cNvSpPr/>
            <p:nvPr/>
          </p:nvSpPr>
          <p:spPr>
            <a:xfrm>
              <a:off x="62369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2" name="Google Shape;14236;p27">
              <a:extLst>
                <a:ext uri="{FF2B5EF4-FFF2-40B4-BE49-F238E27FC236}">
                  <a16:creationId xmlns:a16="http://schemas.microsoft.com/office/drawing/2014/main" id="{D94A24D3-7C2E-A254-41A6-5605D935AFC0}"/>
                </a:ext>
              </a:extLst>
            </p:cNvPr>
            <p:cNvSpPr/>
            <p:nvPr/>
          </p:nvSpPr>
          <p:spPr>
            <a:xfrm>
              <a:off x="63071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5" y="310"/>
                    <a:pt x="595" y="214"/>
                  </a:cubicBezTo>
                  <a:cubicBezTo>
                    <a:pt x="595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3" name="Google Shape;14237;p27">
              <a:extLst>
                <a:ext uri="{FF2B5EF4-FFF2-40B4-BE49-F238E27FC236}">
                  <a16:creationId xmlns:a16="http://schemas.microsoft.com/office/drawing/2014/main" id="{45FF5D84-A448-A783-AE8A-EC791690EAC6}"/>
                </a:ext>
              </a:extLst>
            </p:cNvPr>
            <p:cNvSpPr/>
            <p:nvPr/>
          </p:nvSpPr>
          <p:spPr>
            <a:xfrm>
              <a:off x="61910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4" name="Google Shape;14238;p27">
              <a:extLst>
                <a:ext uri="{FF2B5EF4-FFF2-40B4-BE49-F238E27FC236}">
                  <a16:creationId xmlns:a16="http://schemas.microsoft.com/office/drawing/2014/main" id="{DEC10E83-4768-E3E8-C846-3F8C101BF289}"/>
                </a:ext>
              </a:extLst>
            </p:cNvPr>
            <p:cNvSpPr/>
            <p:nvPr/>
          </p:nvSpPr>
          <p:spPr>
            <a:xfrm>
              <a:off x="6236913" y="3873358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5" y="286"/>
                    <a:pt x="120" y="357"/>
                    <a:pt x="215" y="357"/>
                  </a:cubicBezTo>
                  <a:lnTo>
                    <a:pt x="430" y="357"/>
                  </a:lnTo>
                  <a:cubicBezTo>
                    <a:pt x="501" y="357"/>
                    <a:pt x="596" y="310"/>
                    <a:pt x="596" y="214"/>
                  </a:cubicBezTo>
                  <a:cubicBezTo>
                    <a:pt x="596" y="95"/>
                    <a:pt x="549" y="0"/>
                    <a:pt x="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5" name="Google Shape;14239;p27">
              <a:extLst>
                <a:ext uri="{FF2B5EF4-FFF2-40B4-BE49-F238E27FC236}">
                  <a16:creationId xmlns:a16="http://schemas.microsoft.com/office/drawing/2014/main" id="{A0997C74-3870-01D4-9F1B-6EC6F39D3809}"/>
                </a:ext>
              </a:extLst>
            </p:cNvPr>
            <p:cNvSpPr/>
            <p:nvPr/>
          </p:nvSpPr>
          <p:spPr>
            <a:xfrm>
              <a:off x="6260738" y="3873358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4" y="286"/>
                    <a:pt x="96" y="357"/>
                    <a:pt x="191" y="357"/>
                  </a:cubicBezTo>
                  <a:lnTo>
                    <a:pt x="382" y="357"/>
                  </a:lnTo>
                  <a:cubicBezTo>
                    <a:pt x="477" y="357"/>
                    <a:pt x="572" y="310"/>
                    <a:pt x="572" y="214"/>
                  </a:cubicBezTo>
                  <a:cubicBezTo>
                    <a:pt x="572" y="95"/>
                    <a:pt x="501" y="0"/>
                    <a:pt x="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6" name="Google Shape;14240;p27">
              <a:extLst>
                <a:ext uri="{FF2B5EF4-FFF2-40B4-BE49-F238E27FC236}">
                  <a16:creationId xmlns:a16="http://schemas.microsoft.com/office/drawing/2014/main" id="{FBFE6B33-2B5C-3850-0A03-D2DC1E10A9DF}"/>
                </a:ext>
              </a:extLst>
            </p:cNvPr>
            <p:cNvSpPr/>
            <p:nvPr/>
          </p:nvSpPr>
          <p:spPr>
            <a:xfrm>
              <a:off x="621371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0"/>
                  </a:moveTo>
                  <a:cubicBezTo>
                    <a:pt x="95" y="0"/>
                    <a:pt x="0" y="95"/>
                    <a:pt x="0" y="214"/>
                  </a:cubicBezTo>
                  <a:cubicBezTo>
                    <a:pt x="48" y="286"/>
                    <a:pt x="119" y="357"/>
                    <a:pt x="215" y="357"/>
                  </a:cubicBezTo>
                  <a:lnTo>
                    <a:pt x="429" y="357"/>
                  </a:lnTo>
                  <a:cubicBezTo>
                    <a:pt x="524" y="357"/>
                    <a:pt x="596" y="310"/>
                    <a:pt x="596" y="214"/>
                  </a:cubicBezTo>
                  <a:cubicBezTo>
                    <a:pt x="596" y="95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7" name="Google Shape;14241;p27">
              <a:extLst>
                <a:ext uri="{FF2B5EF4-FFF2-40B4-BE49-F238E27FC236}">
                  <a16:creationId xmlns:a16="http://schemas.microsoft.com/office/drawing/2014/main" id="{C02D9193-15C3-FD27-C153-63DE918F1615}"/>
                </a:ext>
              </a:extLst>
            </p:cNvPr>
            <p:cNvSpPr/>
            <p:nvPr/>
          </p:nvSpPr>
          <p:spPr>
            <a:xfrm>
              <a:off x="628396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96" y="0"/>
                    <a:pt x="0" y="95"/>
                    <a:pt x="0" y="214"/>
                  </a:cubicBezTo>
                  <a:cubicBezTo>
                    <a:pt x="24" y="286"/>
                    <a:pt x="119" y="357"/>
                    <a:pt x="215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8" name="Google Shape;14242;p27">
              <a:extLst>
                <a:ext uri="{FF2B5EF4-FFF2-40B4-BE49-F238E27FC236}">
                  <a16:creationId xmlns:a16="http://schemas.microsoft.com/office/drawing/2014/main" id="{FE90D3CD-AEA1-5792-2E48-79F390B1BDE5}"/>
                </a:ext>
              </a:extLst>
            </p:cNvPr>
            <p:cNvSpPr/>
            <p:nvPr/>
          </p:nvSpPr>
          <p:spPr>
            <a:xfrm>
              <a:off x="6154163" y="37894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241" y="1524"/>
                  </a:moveTo>
                  <a:lnTo>
                    <a:pt x="10813" y="2691"/>
                  </a:lnTo>
                  <a:lnTo>
                    <a:pt x="10813" y="3763"/>
                  </a:lnTo>
                  <a:lnTo>
                    <a:pt x="10455" y="3049"/>
                  </a:lnTo>
                  <a:cubicBezTo>
                    <a:pt x="10431" y="2953"/>
                    <a:pt x="10336" y="2882"/>
                    <a:pt x="10241" y="2882"/>
                  </a:cubicBezTo>
                  <a:cubicBezTo>
                    <a:pt x="10170" y="2882"/>
                    <a:pt x="10074" y="2953"/>
                    <a:pt x="10050" y="3049"/>
                  </a:cubicBezTo>
                  <a:lnTo>
                    <a:pt x="9146" y="4787"/>
                  </a:lnTo>
                  <a:lnTo>
                    <a:pt x="8693" y="4025"/>
                  </a:lnTo>
                  <a:cubicBezTo>
                    <a:pt x="8645" y="3930"/>
                    <a:pt x="8574" y="3906"/>
                    <a:pt x="8479" y="3906"/>
                  </a:cubicBezTo>
                  <a:cubicBezTo>
                    <a:pt x="8407" y="3906"/>
                    <a:pt x="8312" y="3953"/>
                    <a:pt x="8288" y="4049"/>
                  </a:cubicBezTo>
                  <a:lnTo>
                    <a:pt x="7121" y="6430"/>
                  </a:lnTo>
                  <a:lnTo>
                    <a:pt x="6454" y="6168"/>
                  </a:lnTo>
                  <a:cubicBezTo>
                    <a:pt x="6422" y="6149"/>
                    <a:pt x="6387" y="6140"/>
                    <a:pt x="6353" y="6140"/>
                  </a:cubicBezTo>
                  <a:cubicBezTo>
                    <a:pt x="6264" y="6140"/>
                    <a:pt x="6179" y="6201"/>
                    <a:pt x="6145" y="6287"/>
                  </a:cubicBezTo>
                  <a:lnTo>
                    <a:pt x="5264" y="8121"/>
                  </a:lnTo>
                  <a:lnTo>
                    <a:pt x="4406" y="7692"/>
                  </a:lnTo>
                  <a:cubicBezTo>
                    <a:pt x="4362" y="7666"/>
                    <a:pt x="4317" y="7652"/>
                    <a:pt x="4276" y="7652"/>
                  </a:cubicBezTo>
                  <a:cubicBezTo>
                    <a:pt x="4208" y="7652"/>
                    <a:pt x="4150" y="7689"/>
                    <a:pt x="4121" y="7764"/>
                  </a:cubicBezTo>
                  <a:lnTo>
                    <a:pt x="3525" y="8597"/>
                  </a:lnTo>
                  <a:lnTo>
                    <a:pt x="2382" y="7573"/>
                  </a:lnTo>
                  <a:cubicBezTo>
                    <a:pt x="2335" y="7502"/>
                    <a:pt x="2239" y="7502"/>
                    <a:pt x="2168" y="7502"/>
                  </a:cubicBezTo>
                  <a:cubicBezTo>
                    <a:pt x="2096" y="7502"/>
                    <a:pt x="2025" y="7573"/>
                    <a:pt x="2001" y="7645"/>
                  </a:cubicBezTo>
                  <a:lnTo>
                    <a:pt x="1858" y="7978"/>
                  </a:lnTo>
                  <a:lnTo>
                    <a:pt x="1858" y="6906"/>
                  </a:lnTo>
                  <a:lnTo>
                    <a:pt x="2263" y="6049"/>
                  </a:lnTo>
                  <a:lnTo>
                    <a:pt x="3454" y="7121"/>
                  </a:lnTo>
                  <a:cubicBezTo>
                    <a:pt x="3501" y="7145"/>
                    <a:pt x="3501" y="7145"/>
                    <a:pt x="3525" y="7145"/>
                  </a:cubicBezTo>
                  <a:cubicBezTo>
                    <a:pt x="3551" y="7151"/>
                    <a:pt x="3573" y="7154"/>
                    <a:pt x="3593" y="7154"/>
                  </a:cubicBezTo>
                  <a:cubicBezTo>
                    <a:pt x="3648" y="7154"/>
                    <a:pt x="3687" y="7132"/>
                    <a:pt x="3740" y="7097"/>
                  </a:cubicBezTo>
                  <a:lnTo>
                    <a:pt x="4383" y="6168"/>
                  </a:lnTo>
                  <a:lnTo>
                    <a:pt x="5240" y="6621"/>
                  </a:lnTo>
                  <a:cubicBezTo>
                    <a:pt x="5276" y="6633"/>
                    <a:pt x="5305" y="6639"/>
                    <a:pt x="5335" y="6639"/>
                  </a:cubicBezTo>
                  <a:cubicBezTo>
                    <a:pt x="5365" y="6639"/>
                    <a:pt x="5395" y="6633"/>
                    <a:pt x="5430" y="6621"/>
                  </a:cubicBezTo>
                  <a:cubicBezTo>
                    <a:pt x="5478" y="6573"/>
                    <a:pt x="5550" y="6549"/>
                    <a:pt x="5573" y="6502"/>
                  </a:cubicBezTo>
                  <a:lnTo>
                    <a:pt x="6431" y="4644"/>
                  </a:lnTo>
                  <a:lnTo>
                    <a:pt x="7097" y="4906"/>
                  </a:lnTo>
                  <a:cubicBezTo>
                    <a:pt x="7130" y="4926"/>
                    <a:pt x="7165" y="4935"/>
                    <a:pt x="7198" y="4935"/>
                  </a:cubicBezTo>
                  <a:cubicBezTo>
                    <a:pt x="7286" y="4935"/>
                    <a:pt x="7366" y="4873"/>
                    <a:pt x="7383" y="4787"/>
                  </a:cubicBezTo>
                  <a:lnTo>
                    <a:pt x="8526" y="2501"/>
                  </a:lnTo>
                  <a:lnTo>
                    <a:pt x="8979" y="3239"/>
                  </a:lnTo>
                  <a:cubicBezTo>
                    <a:pt x="9026" y="3334"/>
                    <a:pt x="9098" y="3358"/>
                    <a:pt x="9169" y="3358"/>
                  </a:cubicBezTo>
                  <a:cubicBezTo>
                    <a:pt x="9265" y="3358"/>
                    <a:pt x="9360" y="3310"/>
                    <a:pt x="9384" y="3239"/>
                  </a:cubicBezTo>
                  <a:lnTo>
                    <a:pt x="10241" y="1524"/>
                  </a:lnTo>
                  <a:close/>
                  <a:moveTo>
                    <a:pt x="10217" y="3406"/>
                  </a:moveTo>
                  <a:lnTo>
                    <a:pt x="10789" y="4549"/>
                  </a:lnTo>
                  <a:lnTo>
                    <a:pt x="10789" y="10717"/>
                  </a:lnTo>
                  <a:lnTo>
                    <a:pt x="1787" y="10717"/>
                  </a:lnTo>
                  <a:lnTo>
                    <a:pt x="1787" y="8788"/>
                  </a:lnTo>
                  <a:lnTo>
                    <a:pt x="1858" y="8788"/>
                  </a:lnTo>
                  <a:lnTo>
                    <a:pt x="2263" y="7930"/>
                  </a:lnTo>
                  <a:lnTo>
                    <a:pt x="3406" y="8931"/>
                  </a:lnTo>
                  <a:cubicBezTo>
                    <a:pt x="3454" y="9002"/>
                    <a:pt x="3525" y="9002"/>
                    <a:pt x="3573" y="9002"/>
                  </a:cubicBezTo>
                  <a:cubicBezTo>
                    <a:pt x="3644" y="9002"/>
                    <a:pt x="3692" y="8931"/>
                    <a:pt x="3763" y="8907"/>
                  </a:cubicBezTo>
                  <a:lnTo>
                    <a:pt x="4359" y="8050"/>
                  </a:lnTo>
                  <a:lnTo>
                    <a:pt x="5216" y="8478"/>
                  </a:lnTo>
                  <a:cubicBezTo>
                    <a:pt x="5252" y="8502"/>
                    <a:pt x="5282" y="8514"/>
                    <a:pt x="5311" y="8514"/>
                  </a:cubicBezTo>
                  <a:cubicBezTo>
                    <a:pt x="5341" y="8514"/>
                    <a:pt x="5371" y="8502"/>
                    <a:pt x="5407" y="8478"/>
                  </a:cubicBezTo>
                  <a:cubicBezTo>
                    <a:pt x="5454" y="8454"/>
                    <a:pt x="5502" y="8431"/>
                    <a:pt x="5550" y="8359"/>
                  </a:cubicBezTo>
                  <a:lnTo>
                    <a:pt x="6407" y="6525"/>
                  </a:lnTo>
                  <a:lnTo>
                    <a:pt x="7074" y="6787"/>
                  </a:lnTo>
                  <a:cubicBezTo>
                    <a:pt x="7106" y="6807"/>
                    <a:pt x="7141" y="6816"/>
                    <a:pt x="7174" y="6816"/>
                  </a:cubicBezTo>
                  <a:cubicBezTo>
                    <a:pt x="7262" y="6816"/>
                    <a:pt x="7342" y="6755"/>
                    <a:pt x="7359" y="6668"/>
                  </a:cubicBezTo>
                  <a:lnTo>
                    <a:pt x="8479" y="4382"/>
                  </a:lnTo>
                  <a:lnTo>
                    <a:pt x="8931" y="5120"/>
                  </a:lnTo>
                  <a:cubicBezTo>
                    <a:pt x="9003" y="5216"/>
                    <a:pt x="9050" y="5239"/>
                    <a:pt x="9146" y="5239"/>
                  </a:cubicBezTo>
                  <a:cubicBezTo>
                    <a:pt x="9241" y="5239"/>
                    <a:pt x="9336" y="5192"/>
                    <a:pt x="9360" y="5120"/>
                  </a:cubicBezTo>
                  <a:lnTo>
                    <a:pt x="10217" y="3406"/>
                  </a:lnTo>
                  <a:close/>
                  <a:moveTo>
                    <a:pt x="11551" y="11050"/>
                  </a:moveTo>
                  <a:lnTo>
                    <a:pt x="11551" y="11526"/>
                  </a:lnTo>
                  <a:lnTo>
                    <a:pt x="358" y="11526"/>
                  </a:lnTo>
                  <a:lnTo>
                    <a:pt x="358" y="11050"/>
                  </a:lnTo>
                  <a:close/>
                  <a:moveTo>
                    <a:pt x="930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8"/>
                    <a:pt x="334" y="1143"/>
                  </a:cubicBezTo>
                  <a:cubicBezTo>
                    <a:pt x="334" y="1262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6"/>
                    <a:pt x="334" y="2382"/>
                  </a:cubicBezTo>
                  <a:cubicBezTo>
                    <a:pt x="334" y="2501"/>
                    <a:pt x="382" y="2596"/>
                    <a:pt x="501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29" y="3477"/>
                    <a:pt x="334" y="3549"/>
                    <a:pt x="334" y="3644"/>
                  </a:cubicBezTo>
                  <a:cubicBezTo>
                    <a:pt x="334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1" y="4739"/>
                  </a:lnTo>
                  <a:cubicBezTo>
                    <a:pt x="429" y="4739"/>
                    <a:pt x="334" y="4787"/>
                    <a:pt x="334" y="4882"/>
                  </a:cubicBezTo>
                  <a:cubicBezTo>
                    <a:pt x="334" y="5001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49"/>
                    <a:pt x="334" y="6121"/>
                  </a:cubicBezTo>
                  <a:cubicBezTo>
                    <a:pt x="334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7"/>
                    <a:pt x="334" y="7383"/>
                  </a:cubicBezTo>
                  <a:cubicBezTo>
                    <a:pt x="334" y="7502"/>
                    <a:pt x="382" y="7597"/>
                    <a:pt x="501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29" y="8478"/>
                    <a:pt x="334" y="8550"/>
                    <a:pt x="334" y="8621"/>
                  </a:cubicBezTo>
                  <a:cubicBezTo>
                    <a:pt x="334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477" y="9740"/>
                  </a:lnTo>
                  <a:cubicBezTo>
                    <a:pt x="429" y="9740"/>
                    <a:pt x="334" y="9764"/>
                    <a:pt x="310" y="9859"/>
                  </a:cubicBezTo>
                  <a:cubicBezTo>
                    <a:pt x="239" y="10002"/>
                    <a:pt x="334" y="10121"/>
                    <a:pt x="477" y="10121"/>
                  </a:cubicBezTo>
                  <a:lnTo>
                    <a:pt x="715" y="10121"/>
                  </a:lnTo>
                  <a:lnTo>
                    <a:pt x="715" y="10741"/>
                  </a:lnTo>
                  <a:lnTo>
                    <a:pt x="310" y="10741"/>
                  </a:lnTo>
                  <a:cubicBezTo>
                    <a:pt x="144" y="10741"/>
                    <a:pt x="1" y="10860"/>
                    <a:pt x="1" y="11050"/>
                  </a:cubicBezTo>
                  <a:lnTo>
                    <a:pt x="1" y="11645"/>
                  </a:lnTo>
                  <a:cubicBezTo>
                    <a:pt x="1" y="11788"/>
                    <a:pt x="120" y="11931"/>
                    <a:pt x="310" y="11931"/>
                  </a:cubicBezTo>
                  <a:lnTo>
                    <a:pt x="11622" y="11931"/>
                  </a:lnTo>
                  <a:cubicBezTo>
                    <a:pt x="11765" y="11931"/>
                    <a:pt x="11908" y="11812"/>
                    <a:pt x="11908" y="11645"/>
                  </a:cubicBezTo>
                  <a:lnTo>
                    <a:pt x="11908" y="11050"/>
                  </a:lnTo>
                  <a:cubicBezTo>
                    <a:pt x="11908" y="10836"/>
                    <a:pt x="11789" y="10717"/>
                    <a:pt x="11622" y="10717"/>
                  </a:cubicBezTo>
                  <a:lnTo>
                    <a:pt x="11146" y="10717"/>
                  </a:lnTo>
                  <a:lnTo>
                    <a:pt x="11146" y="2691"/>
                  </a:lnTo>
                  <a:cubicBezTo>
                    <a:pt x="11146" y="2644"/>
                    <a:pt x="11146" y="2620"/>
                    <a:pt x="11122" y="2572"/>
                  </a:cubicBezTo>
                  <a:lnTo>
                    <a:pt x="10431" y="1191"/>
                  </a:lnTo>
                  <a:cubicBezTo>
                    <a:pt x="10408" y="1096"/>
                    <a:pt x="10312" y="1048"/>
                    <a:pt x="10217" y="1048"/>
                  </a:cubicBezTo>
                  <a:cubicBezTo>
                    <a:pt x="10217" y="1048"/>
                    <a:pt x="10050" y="1072"/>
                    <a:pt x="10003" y="1167"/>
                  </a:cubicBezTo>
                  <a:lnTo>
                    <a:pt x="9122" y="2882"/>
                  </a:lnTo>
                  <a:lnTo>
                    <a:pt x="8669" y="2120"/>
                  </a:lnTo>
                  <a:cubicBezTo>
                    <a:pt x="8598" y="2024"/>
                    <a:pt x="8550" y="2001"/>
                    <a:pt x="8455" y="2001"/>
                  </a:cubicBezTo>
                  <a:cubicBezTo>
                    <a:pt x="8383" y="2001"/>
                    <a:pt x="8288" y="2048"/>
                    <a:pt x="8241" y="2144"/>
                  </a:cubicBezTo>
                  <a:lnTo>
                    <a:pt x="7097" y="4525"/>
                  </a:lnTo>
                  <a:lnTo>
                    <a:pt x="6431" y="4263"/>
                  </a:lnTo>
                  <a:cubicBezTo>
                    <a:pt x="6398" y="4243"/>
                    <a:pt x="6363" y="4235"/>
                    <a:pt x="6330" y="4235"/>
                  </a:cubicBezTo>
                  <a:cubicBezTo>
                    <a:pt x="6242" y="4235"/>
                    <a:pt x="6162" y="4296"/>
                    <a:pt x="6145" y="4382"/>
                  </a:cubicBezTo>
                  <a:lnTo>
                    <a:pt x="5264" y="6216"/>
                  </a:lnTo>
                  <a:lnTo>
                    <a:pt x="4406" y="5763"/>
                  </a:lnTo>
                  <a:cubicBezTo>
                    <a:pt x="4369" y="5748"/>
                    <a:pt x="4331" y="5740"/>
                    <a:pt x="4296" y="5740"/>
                  </a:cubicBezTo>
                  <a:cubicBezTo>
                    <a:pt x="4219" y="5740"/>
                    <a:pt x="4153" y="5777"/>
                    <a:pt x="4121" y="5859"/>
                  </a:cubicBezTo>
                  <a:lnTo>
                    <a:pt x="3525" y="6692"/>
                  </a:lnTo>
                  <a:lnTo>
                    <a:pt x="2382" y="5668"/>
                  </a:lnTo>
                  <a:cubicBezTo>
                    <a:pt x="2335" y="5597"/>
                    <a:pt x="2239" y="5597"/>
                    <a:pt x="2168" y="5597"/>
                  </a:cubicBezTo>
                  <a:cubicBezTo>
                    <a:pt x="2096" y="5597"/>
                    <a:pt x="2025" y="5668"/>
                    <a:pt x="2001" y="5740"/>
                  </a:cubicBezTo>
                  <a:lnTo>
                    <a:pt x="1525" y="6764"/>
                  </a:lnTo>
                  <a:cubicBezTo>
                    <a:pt x="1501" y="6787"/>
                    <a:pt x="1501" y="6811"/>
                    <a:pt x="1501" y="6883"/>
                  </a:cubicBezTo>
                  <a:lnTo>
                    <a:pt x="1501" y="10717"/>
                  </a:ln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0"/>
                    <a:pt x="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99" name="Google Shape;14243;p27">
            <a:extLst>
              <a:ext uri="{FF2B5EF4-FFF2-40B4-BE49-F238E27FC236}">
                <a16:creationId xmlns:a16="http://schemas.microsoft.com/office/drawing/2014/main" id="{601647B8-D8BC-ABA8-96FD-01B6690F2111}"/>
              </a:ext>
            </a:extLst>
          </p:cNvPr>
          <p:cNvGrpSpPr/>
          <p:nvPr/>
        </p:nvGrpSpPr>
        <p:grpSpPr>
          <a:xfrm>
            <a:off x="15481721" y="7985219"/>
            <a:ext cx="712098" cy="706718"/>
            <a:chOff x="6648313" y="3791633"/>
            <a:chExt cx="297725" cy="295475"/>
          </a:xfrm>
        </p:grpSpPr>
        <p:sp>
          <p:nvSpPr>
            <p:cNvPr id="400" name="Google Shape;14244;p27">
              <a:extLst>
                <a:ext uri="{FF2B5EF4-FFF2-40B4-BE49-F238E27FC236}">
                  <a16:creationId xmlns:a16="http://schemas.microsoft.com/office/drawing/2014/main" id="{A03BF4B3-2168-E486-EBC8-C8A3DF21B6BD}"/>
                </a:ext>
              </a:extLst>
            </p:cNvPr>
            <p:cNvSpPr/>
            <p:nvPr/>
          </p:nvSpPr>
          <p:spPr>
            <a:xfrm>
              <a:off x="6763213" y="391443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72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310"/>
                    <a:pt x="2716" y="215"/>
                  </a:cubicBez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1" name="Google Shape;14245;p27">
              <a:extLst>
                <a:ext uri="{FF2B5EF4-FFF2-40B4-BE49-F238E27FC236}">
                  <a16:creationId xmlns:a16="http://schemas.microsoft.com/office/drawing/2014/main" id="{5BF52552-D25D-C5E8-C863-F4922949F9C4}"/>
                </a:ext>
              </a:extLst>
            </p:cNvPr>
            <p:cNvSpPr/>
            <p:nvPr/>
          </p:nvSpPr>
          <p:spPr>
            <a:xfrm>
              <a:off x="6763213" y="393408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48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286"/>
                    <a:pt x="2716" y="191"/>
                  </a:cubicBezTo>
                  <a:cubicBezTo>
                    <a:pt x="2740" y="72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2" name="Google Shape;14246;p27">
              <a:extLst>
                <a:ext uri="{FF2B5EF4-FFF2-40B4-BE49-F238E27FC236}">
                  <a16:creationId xmlns:a16="http://schemas.microsoft.com/office/drawing/2014/main" id="{2B68C343-9EF8-9415-2A35-FA886BF70A33}"/>
                </a:ext>
              </a:extLst>
            </p:cNvPr>
            <p:cNvSpPr/>
            <p:nvPr/>
          </p:nvSpPr>
          <p:spPr>
            <a:xfrm>
              <a:off x="6778713" y="3952533"/>
              <a:ext cx="38125" cy="8950"/>
            </a:xfrm>
            <a:custGeom>
              <a:avLst/>
              <a:gdLst/>
              <a:ahLst/>
              <a:cxnLst/>
              <a:rect l="l" t="t" r="r" b="b"/>
              <a:pathLst>
                <a:path w="1525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1334" y="358"/>
                  </a:lnTo>
                  <a:cubicBezTo>
                    <a:pt x="1429" y="358"/>
                    <a:pt x="1524" y="286"/>
                    <a:pt x="1524" y="215"/>
                  </a:cubicBezTo>
                  <a:cubicBezTo>
                    <a:pt x="1524" y="96"/>
                    <a:pt x="1429" y="0"/>
                    <a:pt x="1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3" name="Google Shape;14247;p27">
              <a:extLst>
                <a:ext uri="{FF2B5EF4-FFF2-40B4-BE49-F238E27FC236}">
                  <a16:creationId xmlns:a16="http://schemas.microsoft.com/office/drawing/2014/main" id="{3311CCAA-3DBB-2489-9081-1C3BF363A680}"/>
                </a:ext>
              </a:extLst>
            </p:cNvPr>
            <p:cNvSpPr/>
            <p:nvPr/>
          </p:nvSpPr>
          <p:spPr>
            <a:xfrm>
              <a:off x="6732863" y="3873358"/>
              <a:ext cx="129225" cy="129800"/>
            </a:xfrm>
            <a:custGeom>
              <a:avLst/>
              <a:gdLst/>
              <a:ahLst/>
              <a:cxnLst/>
              <a:rect l="l" t="t" r="r" b="b"/>
              <a:pathLst>
                <a:path w="5169" h="5192" extrusionOk="0">
                  <a:moveTo>
                    <a:pt x="2572" y="333"/>
                  </a:moveTo>
                  <a:cubicBezTo>
                    <a:pt x="3811" y="333"/>
                    <a:pt x="4811" y="1358"/>
                    <a:pt x="4811" y="2572"/>
                  </a:cubicBezTo>
                  <a:cubicBezTo>
                    <a:pt x="4811" y="3810"/>
                    <a:pt x="3811" y="4811"/>
                    <a:pt x="2572" y="4811"/>
                  </a:cubicBezTo>
                  <a:cubicBezTo>
                    <a:pt x="1358" y="4811"/>
                    <a:pt x="358" y="3787"/>
                    <a:pt x="358" y="2572"/>
                  </a:cubicBezTo>
                  <a:cubicBezTo>
                    <a:pt x="358" y="1358"/>
                    <a:pt x="1358" y="333"/>
                    <a:pt x="2572" y="333"/>
                  </a:cubicBezTo>
                  <a:close/>
                  <a:moveTo>
                    <a:pt x="2572" y="0"/>
                  </a:moveTo>
                  <a:cubicBezTo>
                    <a:pt x="1144" y="0"/>
                    <a:pt x="0" y="1167"/>
                    <a:pt x="0" y="2596"/>
                  </a:cubicBezTo>
                  <a:cubicBezTo>
                    <a:pt x="0" y="4025"/>
                    <a:pt x="1144" y="5192"/>
                    <a:pt x="2572" y="5192"/>
                  </a:cubicBezTo>
                  <a:cubicBezTo>
                    <a:pt x="4001" y="5192"/>
                    <a:pt x="5168" y="4025"/>
                    <a:pt x="5168" y="2596"/>
                  </a:cubicBezTo>
                  <a:cubicBezTo>
                    <a:pt x="5144" y="1143"/>
                    <a:pt x="4001" y="0"/>
                    <a:pt x="2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4" name="Google Shape;14248;p27">
              <a:extLst>
                <a:ext uri="{FF2B5EF4-FFF2-40B4-BE49-F238E27FC236}">
                  <a16:creationId xmlns:a16="http://schemas.microsoft.com/office/drawing/2014/main" id="{506B1FC6-27A4-1D18-3A86-80D6A4DAC0DF}"/>
                </a:ext>
              </a:extLst>
            </p:cNvPr>
            <p:cNvSpPr/>
            <p:nvPr/>
          </p:nvSpPr>
          <p:spPr>
            <a:xfrm>
              <a:off x="6648313" y="3791633"/>
              <a:ext cx="297725" cy="295475"/>
            </a:xfrm>
            <a:custGeom>
              <a:avLst/>
              <a:gdLst/>
              <a:ahLst/>
              <a:cxnLst/>
              <a:rect l="l" t="t" r="r" b="b"/>
              <a:pathLst>
                <a:path w="11909" h="11819" extrusionOk="0">
                  <a:moveTo>
                    <a:pt x="6240" y="364"/>
                  </a:moveTo>
                  <a:lnTo>
                    <a:pt x="6240" y="673"/>
                  </a:lnTo>
                  <a:cubicBezTo>
                    <a:pt x="6240" y="769"/>
                    <a:pt x="6288" y="864"/>
                    <a:pt x="6383" y="864"/>
                  </a:cubicBezTo>
                  <a:cubicBezTo>
                    <a:pt x="7669" y="959"/>
                    <a:pt x="8812" y="1507"/>
                    <a:pt x="9717" y="2436"/>
                  </a:cubicBezTo>
                  <a:cubicBezTo>
                    <a:pt x="10289" y="3079"/>
                    <a:pt x="10693" y="3817"/>
                    <a:pt x="10908" y="4627"/>
                  </a:cubicBezTo>
                  <a:lnTo>
                    <a:pt x="10693" y="4341"/>
                  </a:lnTo>
                  <a:cubicBezTo>
                    <a:pt x="10620" y="4248"/>
                    <a:pt x="10517" y="4213"/>
                    <a:pt x="10419" y="4213"/>
                  </a:cubicBezTo>
                  <a:cubicBezTo>
                    <a:pt x="10391" y="4213"/>
                    <a:pt x="10363" y="4216"/>
                    <a:pt x="10336" y="4222"/>
                  </a:cubicBezTo>
                  <a:cubicBezTo>
                    <a:pt x="10265" y="4269"/>
                    <a:pt x="10241" y="4293"/>
                    <a:pt x="10193" y="4341"/>
                  </a:cubicBezTo>
                  <a:lnTo>
                    <a:pt x="9812" y="4912"/>
                  </a:lnTo>
                  <a:cubicBezTo>
                    <a:pt x="9646" y="4293"/>
                    <a:pt x="9336" y="3722"/>
                    <a:pt x="8907" y="3245"/>
                  </a:cubicBezTo>
                  <a:cubicBezTo>
                    <a:pt x="8264" y="2531"/>
                    <a:pt x="7359" y="2078"/>
                    <a:pt x="6407" y="2007"/>
                  </a:cubicBezTo>
                  <a:cubicBezTo>
                    <a:pt x="6312" y="2007"/>
                    <a:pt x="6264" y="2031"/>
                    <a:pt x="6240" y="2102"/>
                  </a:cubicBezTo>
                  <a:lnTo>
                    <a:pt x="6240" y="2174"/>
                  </a:lnTo>
                  <a:lnTo>
                    <a:pt x="6240" y="2507"/>
                  </a:lnTo>
                  <a:lnTo>
                    <a:pt x="4716" y="1435"/>
                  </a:lnTo>
                  <a:lnTo>
                    <a:pt x="6240" y="364"/>
                  </a:lnTo>
                  <a:close/>
                  <a:moveTo>
                    <a:pt x="4859" y="769"/>
                  </a:moveTo>
                  <a:lnTo>
                    <a:pt x="4359" y="1126"/>
                  </a:lnTo>
                  <a:cubicBezTo>
                    <a:pt x="4335" y="1173"/>
                    <a:pt x="4264" y="1197"/>
                    <a:pt x="4264" y="1245"/>
                  </a:cubicBezTo>
                  <a:cubicBezTo>
                    <a:pt x="4216" y="1388"/>
                    <a:pt x="4240" y="1554"/>
                    <a:pt x="4359" y="1626"/>
                  </a:cubicBezTo>
                  <a:lnTo>
                    <a:pt x="4811" y="1935"/>
                  </a:lnTo>
                  <a:cubicBezTo>
                    <a:pt x="4335" y="2078"/>
                    <a:pt x="3883" y="2293"/>
                    <a:pt x="3502" y="2626"/>
                  </a:cubicBezTo>
                  <a:cubicBezTo>
                    <a:pt x="3406" y="2674"/>
                    <a:pt x="3406" y="2793"/>
                    <a:pt x="3454" y="2864"/>
                  </a:cubicBezTo>
                  <a:cubicBezTo>
                    <a:pt x="3492" y="2915"/>
                    <a:pt x="3544" y="2939"/>
                    <a:pt x="3591" y="2939"/>
                  </a:cubicBezTo>
                  <a:cubicBezTo>
                    <a:pt x="3632" y="2939"/>
                    <a:pt x="3670" y="2921"/>
                    <a:pt x="3692" y="2888"/>
                  </a:cubicBezTo>
                  <a:cubicBezTo>
                    <a:pt x="4144" y="2531"/>
                    <a:pt x="4645" y="2317"/>
                    <a:pt x="5192" y="2197"/>
                  </a:cubicBezTo>
                  <a:lnTo>
                    <a:pt x="6002" y="2769"/>
                  </a:lnTo>
                  <a:cubicBezTo>
                    <a:pt x="6053" y="2803"/>
                    <a:pt x="6115" y="2836"/>
                    <a:pt x="6181" y="2836"/>
                  </a:cubicBezTo>
                  <a:cubicBezTo>
                    <a:pt x="6208" y="2836"/>
                    <a:pt x="6236" y="2831"/>
                    <a:pt x="6264" y="2817"/>
                  </a:cubicBezTo>
                  <a:cubicBezTo>
                    <a:pt x="6383" y="2793"/>
                    <a:pt x="6478" y="2674"/>
                    <a:pt x="6478" y="2531"/>
                  </a:cubicBezTo>
                  <a:lnTo>
                    <a:pt x="6478" y="2317"/>
                  </a:lnTo>
                  <a:cubicBezTo>
                    <a:pt x="7264" y="2436"/>
                    <a:pt x="8026" y="2817"/>
                    <a:pt x="8550" y="3460"/>
                  </a:cubicBezTo>
                  <a:cubicBezTo>
                    <a:pt x="9026" y="3960"/>
                    <a:pt x="9336" y="4603"/>
                    <a:pt x="9455" y="5293"/>
                  </a:cubicBezTo>
                  <a:lnTo>
                    <a:pt x="9026" y="6008"/>
                  </a:lnTo>
                  <a:cubicBezTo>
                    <a:pt x="8931" y="6127"/>
                    <a:pt x="8931" y="6246"/>
                    <a:pt x="9026" y="6365"/>
                  </a:cubicBezTo>
                  <a:cubicBezTo>
                    <a:pt x="9098" y="6460"/>
                    <a:pt x="9169" y="6484"/>
                    <a:pt x="9288" y="6484"/>
                  </a:cubicBezTo>
                  <a:lnTo>
                    <a:pt x="9503" y="6484"/>
                  </a:lnTo>
                  <a:cubicBezTo>
                    <a:pt x="9384" y="7294"/>
                    <a:pt x="9003" y="8032"/>
                    <a:pt x="8383" y="8604"/>
                  </a:cubicBezTo>
                  <a:cubicBezTo>
                    <a:pt x="7907" y="9056"/>
                    <a:pt x="7312" y="9342"/>
                    <a:pt x="6669" y="9461"/>
                  </a:cubicBezTo>
                  <a:lnTo>
                    <a:pt x="5835" y="8865"/>
                  </a:lnTo>
                  <a:cubicBezTo>
                    <a:pt x="5782" y="8823"/>
                    <a:pt x="5723" y="8799"/>
                    <a:pt x="5665" y="8799"/>
                  </a:cubicBezTo>
                  <a:cubicBezTo>
                    <a:pt x="5593" y="8799"/>
                    <a:pt x="5520" y="8834"/>
                    <a:pt x="5454" y="8913"/>
                  </a:cubicBezTo>
                  <a:cubicBezTo>
                    <a:pt x="5407" y="8961"/>
                    <a:pt x="5335" y="9056"/>
                    <a:pt x="5335" y="9151"/>
                  </a:cubicBezTo>
                  <a:lnTo>
                    <a:pt x="5335" y="9318"/>
                  </a:lnTo>
                  <a:cubicBezTo>
                    <a:pt x="4526" y="9199"/>
                    <a:pt x="3787" y="8818"/>
                    <a:pt x="3263" y="8199"/>
                  </a:cubicBezTo>
                  <a:cubicBezTo>
                    <a:pt x="2787" y="7675"/>
                    <a:pt x="2477" y="7032"/>
                    <a:pt x="2358" y="6365"/>
                  </a:cubicBezTo>
                  <a:lnTo>
                    <a:pt x="2835" y="5674"/>
                  </a:lnTo>
                  <a:cubicBezTo>
                    <a:pt x="2906" y="5603"/>
                    <a:pt x="2930" y="5508"/>
                    <a:pt x="2906" y="5412"/>
                  </a:cubicBezTo>
                  <a:cubicBezTo>
                    <a:pt x="2859" y="5293"/>
                    <a:pt x="2739" y="5222"/>
                    <a:pt x="2597" y="5222"/>
                  </a:cubicBezTo>
                  <a:lnTo>
                    <a:pt x="2382" y="5222"/>
                  </a:lnTo>
                  <a:lnTo>
                    <a:pt x="2382" y="5150"/>
                  </a:lnTo>
                  <a:cubicBezTo>
                    <a:pt x="2477" y="4627"/>
                    <a:pt x="2716" y="4079"/>
                    <a:pt x="3049" y="3626"/>
                  </a:cubicBezTo>
                  <a:cubicBezTo>
                    <a:pt x="3073" y="3579"/>
                    <a:pt x="3144" y="3555"/>
                    <a:pt x="3168" y="3483"/>
                  </a:cubicBezTo>
                  <a:cubicBezTo>
                    <a:pt x="3216" y="3436"/>
                    <a:pt x="3216" y="3341"/>
                    <a:pt x="3168" y="3269"/>
                  </a:cubicBezTo>
                  <a:cubicBezTo>
                    <a:pt x="3132" y="3233"/>
                    <a:pt x="3079" y="3216"/>
                    <a:pt x="3028" y="3216"/>
                  </a:cubicBezTo>
                  <a:cubicBezTo>
                    <a:pt x="2978" y="3216"/>
                    <a:pt x="2930" y="3233"/>
                    <a:pt x="2906" y="3269"/>
                  </a:cubicBezTo>
                  <a:cubicBezTo>
                    <a:pt x="2477" y="3793"/>
                    <a:pt x="2216" y="4341"/>
                    <a:pt x="2073" y="4984"/>
                  </a:cubicBezTo>
                  <a:cubicBezTo>
                    <a:pt x="2025" y="5127"/>
                    <a:pt x="1954" y="5365"/>
                    <a:pt x="2025" y="5508"/>
                  </a:cubicBezTo>
                  <a:cubicBezTo>
                    <a:pt x="2073" y="5531"/>
                    <a:pt x="2120" y="5579"/>
                    <a:pt x="2144" y="5579"/>
                  </a:cubicBezTo>
                  <a:lnTo>
                    <a:pt x="2477" y="5579"/>
                  </a:lnTo>
                  <a:lnTo>
                    <a:pt x="1406" y="7079"/>
                  </a:lnTo>
                  <a:lnTo>
                    <a:pt x="334" y="5579"/>
                  </a:lnTo>
                  <a:lnTo>
                    <a:pt x="668" y="5579"/>
                  </a:lnTo>
                  <a:cubicBezTo>
                    <a:pt x="763" y="5579"/>
                    <a:pt x="834" y="5508"/>
                    <a:pt x="834" y="5412"/>
                  </a:cubicBezTo>
                  <a:lnTo>
                    <a:pt x="834" y="5293"/>
                  </a:lnTo>
                  <a:cubicBezTo>
                    <a:pt x="882" y="5055"/>
                    <a:pt x="906" y="4865"/>
                    <a:pt x="953" y="4627"/>
                  </a:cubicBezTo>
                  <a:cubicBezTo>
                    <a:pt x="1120" y="3960"/>
                    <a:pt x="1382" y="3341"/>
                    <a:pt x="1763" y="2793"/>
                  </a:cubicBezTo>
                  <a:cubicBezTo>
                    <a:pt x="1954" y="2531"/>
                    <a:pt x="2192" y="2293"/>
                    <a:pt x="2430" y="2055"/>
                  </a:cubicBezTo>
                  <a:cubicBezTo>
                    <a:pt x="3097" y="1412"/>
                    <a:pt x="3930" y="983"/>
                    <a:pt x="4859" y="769"/>
                  </a:cubicBezTo>
                  <a:close/>
                  <a:moveTo>
                    <a:pt x="2120" y="6770"/>
                  </a:moveTo>
                  <a:cubicBezTo>
                    <a:pt x="2263" y="7389"/>
                    <a:pt x="2597" y="7961"/>
                    <a:pt x="3001" y="8437"/>
                  </a:cubicBezTo>
                  <a:cubicBezTo>
                    <a:pt x="3668" y="9151"/>
                    <a:pt x="4573" y="9580"/>
                    <a:pt x="5502" y="9675"/>
                  </a:cubicBezTo>
                  <a:cubicBezTo>
                    <a:pt x="5573" y="9675"/>
                    <a:pt x="5669" y="9651"/>
                    <a:pt x="5692" y="9556"/>
                  </a:cubicBezTo>
                  <a:lnTo>
                    <a:pt x="5692" y="9508"/>
                  </a:lnTo>
                  <a:lnTo>
                    <a:pt x="5692" y="9175"/>
                  </a:lnTo>
                  <a:lnTo>
                    <a:pt x="7240" y="10271"/>
                  </a:lnTo>
                  <a:lnTo>
                    <a:pt x="5716" y="11342"/>
                  </a:lnTo>
                  <a:lnTo>
                    <a:pt x="5716" y="11009"/>
                  </a:lnTo>
                  <a:cubicBezTo>
                    <a:pt x="5716" y="10937"/>
                    <a:pt x="5669" y="10842"/>
                    <a:pt x="5573" y="10842"/>
                  </a:cubicBezTo>
                  <a:cubicBezTo>
                    <a:pt x="4287" y="10747"/>
                    <a:pt x="3120" y="10175"/>
                    <a:pt x="2239" y="9246"/>
                  </a:cubicBezTo>
                  <a:cubicBezTo>
                    <a:pt x="1668" y="8627"/>
                    <a:pt x="1263" y="7889"/>
                    <a:pt x="1049" y="7079"/>
                  </a:cubicBezTo>
                  <a:lnTo>
                    <a:pt x="1049" y="7079"/>
                  </a:lnTo>
                  <a:lnTo>
                    <a:pt x="1215" y="7318"/>
                  </a:lnTo>
                  <a:cubicBezTo>
                    <a:pt x="1263" y="7389"/>
                    <a:pt x="1311" y="7413"/>
                    <a:pt x="1382" y="7437"/>
                  </a:cubicBezTo>
                  <a:cubicBezTo>
                    <a:pt x="1421" y="7456"/>
                    <a:pt x="1461" y="7465"/>
                    <a:pt x="1499" y="7465"/>
                  </a:cubicBezTo>
                  <a:cubicBezTo>
                    <a:pt x="1598" y="7465"/>
                    <a:pt x="1687" y="7404"/>
                    <a:pt x="1739" y="7318"/>
                  </a:cubicBezTo>
                  <a:lnTo>
                    <a:pt x="2120" y="6770"/>
                  </a:lnTo>
                  <a:close/>
                  <a:moveTo>
                    <a:pt x="6228" y="1"/>
                  </a:moveTo>
                  <a:cubicBezTo>
                    <a:pt x="6169" y="1"/>
                    <a:pt x="6109" y="18"/>
                    <a:pt x="6050" y="54"/>
                  </a:cubicBezTo>
                  <a:lnTo>
                    <a:pt x="5550" y="411"/>
                  </a:lnTo>
                  <a:cubicBezTo>
                    <a:pt x="4311" y="507"/>
                    <a:pt x="3168" y="1007"/>
                    <a:pt x="2263" y="1840"/>
                  </a:cubicBezTo>
                  <a:cubicBezTo>
                    <a:pt x="1430" y="2626"/>
                    <a:pt x="906" y="3602"/>
                    <a:pt x="668" y="4698"/>
                  </a:cubicBezTo>
                  <a:cubicBezTo>
                    <a:pt x="620" y="4865"/>
                    <a:pt x="596" y="5008"/>
                    <a:pt x="596" y="5150"/>
                  </a:cubicBezTo>
                  <a:lnTo>
                    <a:pt x="596" y="5269"/>
                  </a:lnTo>
                  <a:lnTo>
                    <a:pt x="334" y="5269"/>
                  </a:lnTo>
                  <a:cubicBezTo>
                    <a:pt x="239" y="5269"/>
                    <a:pt x="144" y="5293"/>
                    <a:pt x="96" y="5389"/>
                  </a:cubicBezTo>
                  <a:cubicBezTo>
                    <a:pt x="1" y="5508"/>
                    <a:pt x="1" y="5651"/>
                    <a:pt x="72" y="5770"/>
                  </a:cubicBezTo>
                  <a:lnTo>
                    <a:pt x="572" y="6484"/>
                  </a:lnTo>
                  <a:cubicBezTo>
                    <a:pt x="691" y="7651"/>
                    <a:pt x="1191" y="8723"/>
                    <a:pt x="2001" y="9556"/>
                  </a:cubicBezTo>
                  <a:cubicBezTo>
                    <a:pt x="2906" y="10509"/>
                    <a:pt x="4097" y="11104"/>
                    <a:pt x="5383" y="11223"/>
                  </a:cubicBezTo>
                  <a:lnTo>
                    <a:pt x="5383" y="11485"/>
                  </a:lnTo>
                  <a:cubicBezTo>
                    <a:pt x="5383" y="11580"/>
                    <a:pt x="5454" y="11699"/>
                    <a:pt x="5502" y="11747"/>
                  </a:cubicBezTo>
                  <a:cubicBezTo>
                    <a:pt x="5573" y="11795"/>
                    <a:pt x="5621" y="11818"/>
                    <a:pt x="5692" y="11818"/>
                  </a:cubicBezTo>
                  <a:cubicBezTo>
                    <a:pt x="5764" y="11818"/>
                    <a:pt x="5812" y="11795"/>
                    <a:pt x="5883" y="11747"/>
                  </a:cubicBezTo>
                  <a:lnTo>
                    <a:pt x="6383" y="11390"/>
                  </a:lnTo>
                  <a:cubicBezTo>
                    <a:pt x="7264" y="11342"/>
                    <a:pt x="8169" y="11033"/>
                    <a:pt x="8907" y="10532"/>
                  </a:cubicBezTo>
                  <a:cubicBezTo>
                    <a:pt x="9765" y="9985"/>
                    <a:pt x="10432" y="9199"/>
                    <a:pt x="10884" y="8318"/>
                  </a:cubicBezTo>
                  <a:lnTo>
                    <a:pt x="10908" y="8270"/>
                  </a:lnTo>
                  <a:cubicBezTo>
                    <a:pt x="10932" y="8175"/>
                    <a:pt x="10932" y="8103"/>
                    <a:pt x="10836" y="8056"/>
                  </a:cubicBezTo>
                  <a:cubicBezTo>
                    <a:pt x="10813" y="8040"/>
                    <a:pt x="10783" y="8032"/>
                    <a:pt x="10753" y="8032"/>
                  </a:cubicBezTo>
                  <a:cubicBezTo>
                    <a:pt x="10691" y="8032"/>
                    <a:pt x="10622" y="8064"/>
                    <a:pt x="10574" y="8127"/>
                  </a:cubicBezTo>
                  <a:lnTo>
                    <a:pt x="10551" y="8175"/>
                  </a:lnTo>
                  <a:cubicBezTo>
                    <a:pt x="10170" y="9056"/>
                    <a:pt x="9503" y="9770"/>
                    <a:pt x="8741" y="10271"/>
                  </a:cubicBezTo>
                  <a:cubicBezTo>
                    <a:pt x="8193" y="10628"/>
                    <a:pt x="7621" y="10866"/>
                    <a:pt x="7002" y="10985"/>
                  </a:cubicBezTo>
                  <a:lnTo>
                    <a:pt x="7502" y="10628"/>
                  </a:lnTo>
                  <a:cubicBezTo>
                    <a:pt x="7574" y="10604"/>
                    <a:pt x="7598" y="10532"/>
                    <a:pt x="7621" y="10485"/>
                  </a:cubicBezTo>
                  <a:cubicBezTo>
                    <a:pt x="7693" y="10318"/>
                    <a:pt x="7621" y="10175"/>
                    <a:pt x="7502" y="10128"/>
                  </a:cubicBezTo>
                  <a:lnTo>
                    <a:pt x="7074" y="9818"/>
                  </a:lnTo>
                  <a:cubicBezTo>
                    <a:pt x="7621" y="9651"/>
                    <a:pt x="8169" y="9366"/>
                    <a:pt x="8622" y="8961"/>
                  </a:cubicBezTo>
                  <a:cubicBezTo>
                    <a:pt x="9336" y="8318"/>
                    <a:pt x="9765" y="7413"/>
                    <a:pt x="9860" y="6460"/>
                  </a:cubicBezTo>
                  <a:cubicBezTo>
                    <a:pt x="9860" y="6365"/>
                    <a:pt x="9836" y="6317"/>
                    <a:pt x="9741" y="6270"/>
                  </a:cubicBezTo>
                  <a:lnTo>
                    <a:pt x="9360" y="6270"/>
                  </a:lnTo>
                  <a:lnTo>
                    <a:pt x="10432" y="4769"/>
                  </a:lnTo>
                  <a:lnTo>
                    <a:pt x="11503" y="6270"/>
                  </a:lnTo>
                  <a:lnTo>
                    <a:pt x="11170" y="6270"/>
                  </a:lnTo>
                  <a:cubicBezTo>
                    <a:pt x="11075" y="6270"/>
                    <a:pt x="11003" y="6341"/>
                    <a:pt x="11003" y="6436"/>
                  </a:cubicBezTo>
                  <a:cubicBezTo>
                    <a:pt x="10955" y="6770"/>
                    <a:pt x="10908" y="7127"/>
                    <a:pt x="10813" y="7437"/>
                  </a:cubicBezTo>
                  <a:cubicBezTo>
                    <a:pt x="10789" y="7532"/>
                    <a:pt x="10836" y="7627"/>
                    <a:pt x="10932" y="7651"/>
                  </a:cubicBezTo>
                  <a:cubicBezTo>
                    <a:pt x="10948" y="7655"/>
                    <a:pt x="10964" y="7657"/>
                    <a:pt x="10980" y="7657"/>
                  </a:cubicBezTo>
                  <a:cubicBezTo>
                    <a:pt x="11057" y="7657"/>
                    <a:pt x="11126" y="7611"/>
                    <a:pt x="11146" y="7532"/>
                  </a:cubicBezTo>
                  <a:cubicBezTo>
                    <a:pt x="11241" y="7222"/>
                    <a:pt x="11289" y="6936"/>
                    <a:pt x="11313" y="6603"/>
                  </a:cubicBezTo>
                  <a:lnTo>
                    <a:pt x="11598" y="6603"/>
                  </a:lnTo>
                  <a:cubicBezTo>
                    <a:pt x="11718" y="6603"/>
                    <a:pt x="11789" y="6555"/>
                    <a:pt x="11860" y="6436"/>
                  </a:cubicBezTo>
                  <a:cubicBezTo>
                    <a:pt x="11908" y="6222"/>
                    <a:pt x="11908" y="6103"/>
                    <a:pt x="11860" y="6008"/>
                  </a:cubicBezTo>
                  <a:lnTo>
                    <a:pt x="11336" y="5293"/>
                  </a:lnTo>
                  <a:cubicBezTo>
                    <a:pt x="11241" y="4150"/>
                    <a:pt x="10717" y="3079"/>
                    <a:pt x="9931" y="2245"/>
                  </a:cubicBezTo>
                  <a:cubicBezTo>
                    <a:pt x="9026" y="1292"/>
                    <a:pt x="7836" y="697"/>
                    <a:pt x="6526" y="578"/>
                  </a:cubicBezTo>
                  <a:lnTo>
                    <a:pt x="6526" y="292"/>
                  </a:lnTo>
                  <a:cubicBezTo>
                    <a:pt x="6526" y="221"/>
                    <a:pt x="6502" y="102"/>
                    <a:pt x="6407" y="54"/>
                  </a:cubicBezTo>
                  <a:cubicBezTo>
                    <a:pt x="6347" y="18"/>
                    <a:pt x="6288" y="1"/>
                    <a:pt x="62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05" name="Google Shape;14249;p27">
            <a:extLst>
              <a:ext uri="{FF2B5EF4-FFF2-40B4-BE49-F238E27FC236}">
                <a16:creationId xmlns:a16="http://schemas.microsoft.com/office/drawing/2014/main" id="{8D38BA3B-B13B-EF73-94F3-8C7CD781A122}"/>
              </a:ext>
            </a:extLst>
          </p:cNvPr>
          <p:cNvGrpSpPr/>
          <p:nvPr/>
        </p:nvGrpSpPr>
        <p:grpSpPr>
          <a:xfrm>
            <a:off x="8046746" y="3535632"/>
            <a:ext cx="716344" cy="710664"/>
            <a:chOff x="4176963" y="1931283"/>
            <a:chExt cx="299500" cy="297125"/>
          </a:xfrm>
        </p:grpSpPr>
        <p:sp>
          <p:nvSpPr>
            <p:cNvPr id="406" name="Google Shape;14250;p27">
              <a:extLst>
                <a:ext uri="{FF2B5EF4-FFF2-40B4-BE49-F238E27FC236}">
                  <a16:creationId xmlns:a16="http://schemas.microsoft.com/office/drawing/2014/main" id="{FC7F5F2C-A7DB-83BA-ECEE-E259FE814564}"/>
                </a:ext>
              </a:extLst>
            </p:cNvPr>
            <p:cNvSpPr/>
            <p:nvPr/>
          </p:nvSpPr>
          <p:spPr>
            <a:xfrm>
              <a:off x="4333563" y="1931283"/>
              <a:ext cx="142900" cy="294125"/>
            </a:xfrm>
            <a:custGeom>
              <a:avLst/>
              <a:gdLst/>
              <a:ahLst/>
              <a:cxnLst/>
              <a:rect l="l" t="t" r="r" b="b"/>
              <a:pathLst>
                <a:path w="5716" h="11765" extrusionOk="0">
                  <a:moveTo>
                    <a:pt x="357" y="1"/>
                  </a:moveTo>
                  <a:cubicBezTo>
                    <a:pt x="286" y="1"/>
                    <a:pt x="191" y="1"/>
                    <a:pt x="167" y="48"/>
                  </a:cubicBezTo>
                  <a:cubicBezTo>
                    <a:pt x="119" y="120"/>
                    <a:pt x="119" y="239"/>
                    <a:pt x="119" y="239"/>
                  </a:cubicBezTo>
                  <a:lnTo>
                    <a:pt x="119" y="1715"/>
                  </a:lnTo>
                  <a:cubicBezTo>
                    <a:pt x="119" y="1715"/>
                    <a:pt x="167" y="1930"/>
                    <a:pt x="310" y="1953"/>
                  </a:cubicBezTo>
                  <a:cubicBezTo>
                    <a:pt x="1238" y="2120"/>
                    <a:pt x="2096" y="2596"/>
                    <a:pt x="2691" y="3263"/>
                  </a:cubicBezTo>
                  <a:cubicBezTo>
                    <a:pt x="3334" y="3978"/>
                    <a:pt x="3691" y="4906"/>
                    <a:pt x="3691" y="5859"/>
                  </a:cubicBezTo>
                  <a:cubicBezTo>
                    <a:pt x="3691" y="7859"/>
                    <a:pt x="2191" y="9550"/>
                    <a:pt x="191" y="9788"/>
                  </a:cubicBezTo>
                  <a:cubicBezTo>
                    <a:pt x="72" y="9788"/>
                    <a:pt x="0" y="10026"/>
                    <a:pt x="0" y="10026"/>
                  </a:cubicBezTo>
                  <a:lnTo>
                    <a:pt x="0" y="11527"/>
                  </a:lnTo>
                  <a:cubicBezTo>
                    <a:pt x="0" y="11527"/>
                    <a:pt x="24" y="11646"/>
                    <a:pt x="48" y="11693"/>
                  </a:cubicBezTo>
                  <a:cubicBezTo>
                    <a:pt x="119" y="11717"/>
                    <a:pt x="143" y="11765"/>
                    <a:pt x="238" y="11765"/>
                  </a:cubicBezTo>
                  <a:lnTo>
                    <a:pt x="262" y="11765"/>
                  </a:lnTo>
                  <a:cubicBezTo>
                    <a:pt x="1334" y="11670"/>
                    <a:pt x="2382" y="11289"/>
                    <a:pt x="3263" y="10622"/>
                  </a:cubicBezTo>
                  <a:cubicBezTo>
                    <a:pt x="3358" y="10574"/>
                    <a:pt x="3358" y="10455"/>
                    <a:pt x="3286" y="10384"/>
                  </a:cubicBezTo>
                  <a:cubicBezTo>
                    <a:pt x="3261" y="10333"/>
                    <a:pt x="3215" y="10309"/>
                    <a:pt x="3167" y="10309"/>
                  </a:cubicBezTo>
                  <a:cubicBezTo>
                    <a:pt x="3125" y="10309"/>
                    <a:pt x="3081" y="10327"/>
                    <a:pt x="3048" y="10360"/>
                  </a:cubicBezTo>
                  <a:cubicBezTo>
                    <a:pt x="2262" y="10955"/>
                    <a:pt x="357" y="11384"/>
                    <a:pt x="357" y="11384"/>
                  </a:cubicBezTo>
                  <a:lnTo>
                    <a:pt x="357" y="10122"/>
                  </a:lnTo>
                  <a:cubicBezTo>
                    <a:pt x="357" y="10122"/>
                    <a:pt x="4120" y="9836"/>
                    <a:pt x="4072" y="5859"/>
                  </a:cubicBezTo>
                  <a:cubicBezTo>
                    <a:pt x="4049" y="4811"/>
                    <a:pt x="3691" y="3811"/>
                    <a:pt x="3024" y="3025"/>
                  </a:cubicBezTo>
                  <a:cubicBezTo>
                    <a:pt x="2382" y="2287"/>
                    <a:pt x="500" y="1596"/>
                    <a:pt x="500" y="1596"/>
                  </a:cubicBezTo>
                  <a:lnTo>
                    <a:pt x="500" y="310"/>
                  </a:lnTo>
                  <a:cubicBezTo>
                    <a:pt x="500" y="310"/>
                    <a:pt x="2334" y="358"/>
                    <a:pt x="3882" y="2144"/>
                  </a:cubicBezTo>
                  <a:cubicBezTo>
                    <a:pt x="4811" y="3168"/>
                    <a:pt x="5358" y="4478"/>
                    <a:pt x="5358" y="5835"/>
                  </a:cubicBezTo>
                  <a:cubicBezTo>
                    <a:pt x="5358" y="7335"/>
                    <a:pt x="4763" y="8764"/>
                    <a:pt x="3691" y="9812"/>
                  </a:cubicBezTo>
                  <a:cubicBezTo>
                    <a:pt x="3620" y="9884"/>
                    <a:pt x="3620" y="10003"/>
                    <a:pt x="3691" y="10050"/>
                  </a:cubicBezTo>
                  <a:cubicBezTo>
                    <a:pt x="3715" y="10086"/>
                    <a:pt x="3757" y="10104"/>
                    <a:pt x="3801" y="10104"/>
                  </a:cubicBezTo>
                  <a:cubicBezTo>
                    <a:pt x="3846" y="10104"/>
                    <a:pt x="3894" y="10086"/>
                    <a:pt x="3929" y="10050"/>
                  </a:cubicBezTo>
                  <a:cubicBezTo>
                    <a:pt x="5073" y="8931"/>
                    <a:pt x="5716" y="7431"/>
                    <a:pt x="5716" y="5788"/>
                  </a:cubicBezTo>
                  <a:cubicBezTo>
                    <a:pt x="5620" y="4454"/>
                    <a:pt x="5049" y="3073"/>
                    <a:pt x="4072" y="1953"/>
                  </a:cubicBezTo>
                  <a:cubicBezTo>
                    <a:pt x="3096" y="882"/>
                    <a:pt x="1786" y="215"/>
                    <a:pt x="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7" name="Google Shape;14251;p27">
              <a:extLst>
                <a:ext uri="{FF2B5EF4-FFF2-40B4-BE49-F238E27FC236}">
                  <a16:creationId xmlns:a16="http://schemas.microsoft.com/office/drawing/2014/main" id="{C5F61EEF-A23E-33E2-43DC-AFD5E05FD3A2}"/>
                </a:ext>
              </a:extLst>
            </p:cNvPr>
            <p:cNvSpPr/>
            <p:nvPr/>
          </p:nvSpPr>
          <p:spPr>
            <a:xfrm>
              <a:off x="4176963" y="1932483"/>
              <a:ext cx="142925" cy="295925"/>
            </a:xfrm>
            <a:custGeom>
              <a:avLst/>
              <a:gdLst/>
              <a:ahLst/>
              <a:cxnLst/>
              <a:rect l="l" t="t" r="r" b="b"/>
              <a:pathLst>
                <a:path w="5717" h="11837" extrusionOk="0">
                  <a:moveTo>
                    <a:pt x="5169" y="334"/>
                  </a:moveTo>
                  <a:lnTo>
                    <a:pt x="5169" y="1620"/>
                  </a:lnTo>
                  <a:cubicBezTo>
                    <a:pt x="4192" y="1786"/>
                    <a:pt x="3335" y="2310"/>
                    <a:pt x="2692" y="3049"/>
                  </a:cubicBezTo>
                  <a:cubicBezTo>
                    <a:pt x="2001" y="3811"/>
                    <a:pt x="1644" y="4835"/>
                    <a:pt x="1644" y="5882"/>
                  </a:cubicBezTo>
                  <a:cubicBezTo>
                    <a:pt x="1644" y="8026"/>
                    <a:pt x="3216" y="9836"/>
                    <a:pt x="5335" y="10121"/>
                  </a:cubicBezTo>
                  <a:lnTo>
                    <a:pt x="5335" y="11407"/>
                  </a:lnTo>
                  <a:cubicBezTo>
                    <a:pt x="4002" y="11264"/>
                    <a:pt x="2740" y="10645"/>
                    <a:pt x="1811" y="9621"/>
                  </a:cubicBezTo>
                  <a:cubicBezTo>
                    <a:pt x="858" y="8573"/>
                    <a:pt x="334" y="7240"/>
                    <a:pt x="334" y="5835"/>
                  </a:cubicBezTo>
                  <a:cubicBezTo>
                    <a:pt x="334" y="4477"/>
                    <a:pt x="834" y="3168"/>
                    <a:pt x="1787" y="2144"/>
                  </a:cubicBezTo>
                  <a:cubicBezTo>
                    <a:pt x="2692" y="1167"/>
                    <a:pt x="3883" y="524"/>
                    <a:pt x="5169" y="334"/>
                  </a:cubicBezTo>
                  <a:close/>
                  <a:moveTo>
                    <a:pt x="5264" y="0"/>
                  </a:moveTo>
                  <a:cubicBezTo>
                    <a:pt x="3835" y="191"/>
                    <a:pt x="2525" y="881"/>
                    <a:pt x="1549" y="1977"/>
                  </a:cubicBezTo>
                  <a:cubicBezTo>
                    <a:pt x="572" y="3072"/>
                    <a:pt x="1" y="4477"/>
                    <a:pt x="1" y="5906"/>
                  </a:cubicBezTo>
                  <a:cubicBezTo>
                    <a:pt x="1" y="7383"/>
                    <a:pt x="572" y="8812"/>
                    <a:pt x="1573" y="9931"/>
                  </a:cubicBezTo>
                  <a:cubicBezTo>
                    <a:pt x="2597" y="11026"/>
                    <a:pt x="3954" y="11669"/>
                    <a:pt x="5431" y="11836"/>
                  </a:cubicBezTo>
                  <a:lnTo>
                    <a:pt x="5454" y="11836"/>
                  </a:lnTo>
                  <a:cubicBezTo>
                    <a:pt x="5502" y="11836"/>
                    <a:pt x="5573" y="11788"/>
                    <a:pt x="5621" y="11765"/>
                  </a:cubicBezTo>
                  <a:cubicBezTo>
                    <a:pt x="5693" y="11717"/>
                    <a:pt x="5716" y="11645"/>
                    <a:pt x="5716" y="11598"/>
                  </a:cubicBezTo>
                  <a:lnTo>
                    <a:pt x="5716" y="10098"/>
                  </a:lnTo>
                  <a:cubicBezTo>
                    <a:pt x="5669" y="9931"/>
                    <a:pt x="5573" y="9812"/>
                    <a:pt x="5454" y="9812"/>
                  </a:cubicBezTo>
                  <a:cubicBezTo>
                    <a:pt x="3454" y="9574"/>
                    <a:pt x="1977" y="7859"/>
                    <a:pt x="1977" y="5882"/>
                  </a:cubicBezTo>
                  <a:cubicBezTo>
                    <a:pt x="1977" y="4930"/>
                    <a:pt x="2335" y="4001"/>
                    <a:pt x="2954" y="3287"/>
                  </a:cubicBezTo>
                  <a:cubicBezTo>
                    <a:pt x="3573" y="2572"/>
                    <a:pt x="4407" y="2096"/>
                    <a:pt x="5335" y="1977"/>
                  </a:cubicBezTo>
                  <a:cubicBezTo>
                    <a:pt x="5454" y="1953"/>
                    <a:pt x="5550" y="1858"/>
                    <a:pt x="5550" y="1739"/>
                  </a:cubicBezTo>
                  <a:lnTo>
                    <a:pt x="5550" y="238"/>
                  </a:lnTo>
                  <a:cubicBezTo>
                    <a:pt x="5550" y="191"/>
                    <a:pt x="5502" y="96"/>
                    <a:pt x="5454" y="72"/>
                  </a:cubicBezTo>
                  <a:cubicBezTo>
                    <a:pt x="5383" y="0"/>
                    <a:pt x="5335" y="0"/>
                    <a:pt x="52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8" name="Google Shape;14252;p27">
              <a:extLst>
                <a:ext uri="{FF2B5EF4-FFF2-40B4-BE49-F238E27FC236}">
                  <a16:creationId xmlns:a16="http://schemas.microsoft.com/office/drawing/2014/main" id="{0ABEDBD0-F336-176C-55DE-EBDAC5FEA3D4}"/>
                </a:ext>
              </a:extLst>
            </p:cNvPr>
            <p:cNvSpPr/>
            <p:nvPr/>
          </p:nvSpPr>
          <p:spPr>
            <a:xfrm>
              <a:off x="4249013" y="2002733"/>
              <a:ext cx="153025" cy="153625"/>
            </a:xfrm>
            <a:custGeom>
              <a:avLst/>
              <a:gdLst/>
              <a:ahLst/>
              <a:cxnLst/>
              <a:rect l="l" t="t" r="r" b="b"/>
              <a:pathLst>
                <a:path w="6121" h="6145" extrusionOk="0">
                  <a:moveTo>
                    <a:pt x="3049" y="0"/>
                  </a:moveTo>
                  <a:cubicBezTo>
                    <a:pt x="2453" y="0"/>
                    <a:pt x="1882" y="167"/>
                    <a:pt x="1405" y="477"/>
                  </a:cubicBezTo>
                  <a:lnTo>
                    <a:pt x="1382" y="477"/>
                  </a:lnTo>
                  <a:cubicBezTo>
                    <a:pt x="1286" y="524"/>
                    <a:pt x="1263" y="620"/>
                    <a:pt x="1310" y="715"/>
                  </a:cubicBezTo>
                  <a:cubicBezTo>
                    <a:pt x="1353" y="772"/>
                    <a:pt x="1405" y="804"/>
                    <a:pt x="1456" y="804"/>
                  </a:cubicBezTo>
                  <a:cubicBezTo>
                    <a:pt x="1488" y="804"/>
                    <a:pt x="1520" y="791"/>
                    <a:pt x="1548" y="762"/>
                  </a:cubicBezTo>
                  <a:lnTo>
                    <a:pt x="1596" y="762"/>
                  </a:lnTo>
                  <a:cubicBezTo>
                    <a:pt x="2025" y="500"/>
                    <a:pt x="2501" y="358"/>
                    <a:pt x="3049" y="358"/>
                  </a:cubicBezTo>
                  <a:cubicBezTo>
                    <a:pt x="4525" y="358"/>
                    <a:pt x="5764" y="1572"/>
                    <a:pt x="5764" y="3049"/>
                  </a:cubicBezTo>
                  <a:cubicBezTo>
                    <a:pt x="5764" y="4549"/>
                    <a:pt x="4525" y="5763"/>
                    <a:pt x="3049" y="5763"/>
                  </a:cubicBezTo>
                  <a:cubicBezTo>
                    <a:pt x="1548" y="5763"/>
                    <a:pt x="334" y="4549"/>
                    <a:pt x="334" y="3049"/>
                  </a:cubicBezTo>
                  <a:cubicBezTo>
                    <a:pt x="334" y="2406"/>
                    <a:pt x="572" y="1786"/>
                    <a:pt x="1024" y="1263"/>
                  </a:cubicBezTo>
                  <a:cubicBezTo>
                    <a:pt x="1072" y="1215"/>
                    <a:pt x="1072" y="1096"/>
                    <a:pt x="1001" y="1024"/>
                  </a:cubicBezTo>
                  <a:cubicBezTo>
                    <a:pt x="971" y="1005"/>
                    <a:pt x="933" y="993"/>
                    <a:pt x="896" y="993"/>
                  </a:cubicBezTo>
                  <a:cubicBezTo>
                    <a:pt x="843" y="993"/>
                    <a:pt x="790" y="1016"/>
                    <a:pt x="762" y="1072"/>
                  </a:cubicBezTo>
                  <a:cubicBezTo>
                    <a:pt x="262" y="1620"/>
                    <a:pt x="0" y="2334"/>
                    <a:pt x="0" y="3096"/>
                  </a:cubicBezTo>
                  <a:cubicBezTo>
                    <a:pt x="0" y="4787"/>
                    <a:pt x="1382" y="6144"/>
                    <a:pt x="3072" y="6144"/>
                  </a:cubicBezTo>
                  <a:cubicBezTo>
                    <a:pt x="4739" y="6097"/>
                    <a:pt x="6121" y="4739"/>
                    <a:pt x="6121" y="3072"/>
                  </a:cubicBezTo>
                  <a:cubicBezTo>
                    <a:pt x="6121" y="1358"/>
                    <a:pt x="4739" y="0"/>
                    <a:pt x="3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9" name="Google Shape;14253;p27">
              <a:extLst>
                <a:ext uri="{FF2B5EF4-FFF2-40B4-BE49-F238E27FC236}">
                  <a16:creationId xmlns:a16="http://schemas.microsoft.com/office/drawing/2014/main" id="{F444731A-BDBB-A7D0-CFE0-FD066D6DEED7}"/>
                </a:ext>
              </a:extLst>
            </p:cNvPr>
            <p:cNvSpPr/>
            <p:nvPr/>
          </p:nvSpPr>
          <p:spPr>
            <a:xfrm>
              <a:off x="4291888" y="2056308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286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0" name="Google Shape;14254;p27">
              <a:extLst>
                <a:ext uri="{FF2B5EF4-FFF2-40B4-BE49-F238E27FC236}">
                  <a16:creationId xmlns:a16="http://schemas.microsoft.com/office/drawing/2014/main" id="{361AB882-84BB-6B24-AA49-E3FA1FAC204F}"/>
                </a:ext>
              </a:extLst>
            </p:cNvPr>
            <p:cNvSpPr/>
            <p:nvPr/>
          </p:nvSpPr>
          <p:spPr>
            <a:xfrm>
              <a:off x="4291888" y="2074758"/>
              <a:ext cx="66700" cy="8975"/>
            </a:xfrm>
            <a:custGeom>
              <a:avLst/>
              <a:gdLst/>
              <a:ahLst/>
              <a:cxnLst/>
              <a:rect l="l" t="t" r="r" b="b"/>
              <a:pathLst>
                <a:path w="2668" h="359" extrusionOk="0">
                  <a:moveTo>
                    <a:pt x="191" y="1"/>
                  </a:moveTo>
                  <a:cubicBezTo>
                    <a:pt x="119" y="1"/>
                    <a:pt x="48" y="72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310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1" name="Google Shape;14255;p27">
              <a:extLst>
                <a:ext uri="{FF2B5EF4-FFF2-40B4-BE49-F238E27FC236}">
                  <a16:creationId xmlns:a16="http://schemas.microsoft.com/office/drawing/2014/main" id="{1EF4AEDB-8FBF-9643-7842-E32A61B4FEDF}"/>
                </a:ext>
              </a:extLst>
            </p:cNvPr>
            <p:cNvSpPr/>
            <p:nvPr/>
          </p:nvSpPr>
          <p:spPr>
            <a:xfrm>
              <a:off x="4305563" y="2092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96" y="0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310"/>
                    <a:pt x="1525" y="215"/>
                  </a:cubicBezTo>
                  <a:cubicBezTo>
                    <a:pt x="1549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412" name="Google Shape;14256;p27">
            <a:extLst>
              <a:ext uri="{FF2B5EF4-FFF2-40B4-BE49-F238E27FC236}">
                <a16:creationId xmlns:a16="http://schemas.microsoft.com/office/drawing/2014/main" id="{459BFA91-8FCB-B48F-4A75-5ECA13C6535C}"/>
              </a:ext>
            </a:extLst>
          </p:cNvPr>
          <p:cNvSpPr txBox="1"/>
          <p:nvPr/>
        </p:nvSpPr>
        <p:spPr>
          <a:xfrm>
            <a:off x="2096700" y="23173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3200" kern="0" dirty="0">
                <a:solidFill>
                  <a:srgbClr val="FFFFFF"/>
                </a:solidFill>
                <a:cs typeface="B Nazanin" panose="00000700000000000000" pitchFamily="2" charset="-78"/>
                <a:sym typeface="Arial"/>
              </a:rPr>
              <a:t>عناصر اینفوگرافیک</a:t>
            </a:r>
            <a:endParaRPr sz="3200" kern="0" dirty="0">
              <a:solidFill>
                <a:srgbClr val="FFFFFF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13" name="Google Shape;14257;p27">
            <a:extLst>
              <a:ext uri="{FF2B5EF4-FFF2-40B4-BE49-F238E27FC236}">
                <a16:creationId xmlns:a16="http://schemas.microsoft.com/office/drawing/2014/main" id="{25F04325-ABE3-370E-1B37-66246CD716EB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lt1"/>
                </a:solidFill>
                <a:cs typeface="B Nazanin" panose="00000700000000000000" pitchFamily="2" charset="-78"/>
              </a:rPr>
              <a:t>نمادهای برتر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537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70826"/>
            <a:chOff x="0" y="0"/>
            <a:chExt cx="24384000" cy="8494435"/>
          </a:xfrm>
          <a:blipFill>
            <a:blip r:embed="rId2"/>
            <a:stretch>
              <a:fillRect/>
            </a:stretch>
          </a:blip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t="11683" b="36061"/>
            <a:stretch>
              <a:fillRect/>
            </a:stretch>
          </p:blipFill>
          <p:spPr>
            <a:xfrm>
              <a:off x="0" y="0"/>
              <a:ext cx="24384000" cy="8494435"/>
            </a:xfrm>
            <a:prstGeom prst="rect">
              <a:avLst/>
            </a:prstGeom>
            <a:grpFill/>
          </p:spPr>
        </p:pic>
      </p:grpSp>
      <p:grpSp>
        <p:nvGrpSpPr>
          <p:cNvPr id="4" name="Group 4"/>
          <p:cNvGrpSpPr/>
          <p:nvPr/>
        </p:nvGrpSpPr>
        <p:grpSpPr>
          <a:xfrm>
            <a:off x="-219705" y="2780737"/>
            <a:ext cx="18727410" cy="3590089"/>
            <a:chOff x="0" y="0"/>
            <a:chExt cx="24969880" cy="4786786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12256383" y="-9009129"/>
              <a:ext cx="457113" cy="24969880"/>
              <a:chOff x="0" y="0"/>
              <a:chExt cx="49599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2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12256383" y="-7926710"/>
              <a:ext cx="457113" cy="24969880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7490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12256383" y="-10091547"/>
              <a:ext cx="457113" cy="2496988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1490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12256383" y="-11173965"/>
              <a:ext cx="457113" cy="2496988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9804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-5400000">
              <a:off x="12256383" y="-12256383"/>
              <a:ext cx="457113" cy="2496988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49599" cy="2795058"/>
              </a:xfrm>
              <a:prstGeom prst="rect">
                <a:avLst/>
              </a:prstGeom>
            </p:spPr>
            <p:txBody>
              <a:bodyPr lIns="92481" tIns="92481" rIns="92481" bIns="92481" rtlCol="0" anchor="ctr"/>
              <a:lstStyle/>
              <a:p>
                <a:pPr marL="0" lvl="0" indent="0" algn="ctr" rtl="1">
                  <a:lnSpc>
                    <a:spcPts val="6116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384387" y="6668482"/>
            <a:ext cx="15557326" cy="3450513"/>
            <a:chOff x="0" y="-9525"/>
            <a:chExt cx="20743102" cy="4600683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20743102" cy="4137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12099"/>
                </a:lnSpc>
                <a:spcBef>
                  <a:spcPct val="0"/>
                </a:spcBef>
              </a:pPr>
              <a:r>
                <a:rPr lang="fa-IR" sz="9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به ارائه خوش امدید
</a:t>
              </a:r>
              <a:endParaRPr lang="en-US" sz="9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496841"/>
              <a:ext cx="20743102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من رین هستم و ایده های زیبایم را با شما به اشتراک می گذارم. برای کسب اطلاعات بیشتر </a:t>
              </a:r>
              <a:r>
                <a:rPr lang="en-US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20begir.com</a:t>
              </a: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23" name="AutoShape 23"/>
            <p:cNvSpPr/>
            <p:nvPr/>
          </p:nvSpPr>
          <p:spPr>
            <a:xfrm rot="-2700000">
              <a:off x="9928393" y="2618058"/>
              <a:ext cx="886316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712" y="4249909"/>
            <a:ext cx="9144000" cy="6172180"/>
            <a:chOff x="0" y="0"/>
            <a:chExt cx="2408296" cy="1625595"/>
          </a:xfrm>
          <a:blipFill>
            <a:blip r:embed="rId2">
              <a:alphaModFix amt="92000"/>
            </a:blip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625595"/>
            </a:xfrm>
            <a:custGeom>
              <a:avLst/>
              <a:gdLst/>
              <a:ahLst/>
              <a:cxnLst/>
              <a:rect l="l" t="t" r="r" b="b"/>
              <a:pathLst>
                <a:path w="2408296" h="1625595">
                  <a:moveTo>
                    <a:pt x="0" y="0"/>
                  </a:moveTo>
                  <a:lnTo>
                    <a:pt x="2408296" y="0"/>
                  </a:lnTo>
                  <a:lnTo>
                    <a:pt x="2408296" y="1625595"/>
                  </a:lnTo>
                  <a:lnTo>
                    <a:pt x="0" y="162559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08296" cy="167322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-20"/>
            <a:ext cx="9144000" cy="6172180"/>
            <a:chOff x="0" y="0"/>
            <a:chExt cx="2408296" cy="1625595"/>
          </a:xfrm>
          <a:blipFill dpi="0" rotWithShape="1">
            <a:blip r:embed="rId3">
              <a:alphaModFix amt="92000"/>
            </a:blip>
            <a:srcRect/>
            <a:stretch>
              <a:fillRect/>
            </a:stretch>
          </a:blip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2408296" cy="1625595"/>
            </a:xfrm>
            <a:custGeom>
              <a:avLst/>
              <a:gdLst/>
              <a:ahLst/>
              <a:cxnLst/>
              <a:rect l="l" t="t" r="r" b="b"/>
              <a:pathLst>
                <a:path w="2408296" h="1625595">
                  <a:moveTo>
                    <a:pt x="0" y="0"/>
                  </a:moveTo>
                  <a:lnTo>
                    <a:pt x="2408296" y="0"/>
                  </a:lnTo>
                  <a:lnTo>
                    <a:pt x="2408296" y="1625595"/>
                  </a:lnTo>
                  <a:lnTo>
                    <a:pt x="0" y="1625595"/>
                  </a:lnTo>
                  <a:close/>
                </a:path>
              </a:pathLst>
            </a:custGeom>
            <a:grpFill/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408296" cy="167322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1618" y="1198150"/>
            <a:ext cx="7740765" cy="1520900"/>
            <a:chOff x="0" y="-9525"/>
            <a:chExt cx="10321020" cy="20278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10321020" cy="1248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7259"/>
                </a:lnSpc>
                <a:spcBef>
                  <a:spcPct val="0"/>
                </a:spcBef>
              </a:pPr>
              <a:r>
                <a:rPr lang="fa-IR" sz="6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ماموریت</a:t>
              </a:r>
              <a:endParaRPr lang="en-US" sz="6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71183"/>
              <a:ext cx="1032102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A3972"/>
                  </a:solidFill>
                  <a:latin typeface="Mukta Mahee Regular"/>
                  <a:cs typeface="B Nazanin" panose="00000400000000000000" pitchFamily="2" charset="-78"/>
                </a:rPr>
                <a:t>بیانیه چشم انداز بزرگ خود را وارد کنید!</a:t>
              </a:r>
              <a:endParaRPr lang="en-US" sz="2300" u="none" dirty="0">
                <a:solidFill>
                  <a:srgbClr val="0A3972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86920" y="7335999"/>
            <a:ext cx="7658160" cy="1555271"/>
            <a:chOff x="0" y="-9525"/>
            <a:chExt cx="10210880" cy="207369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517012"/>
              <a:ext cx="1021088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0A3972"/>
                  </a:solidFill>
                  <a:latin typeface="Mukta Mahee Regular"/>
                  <a:cs typeface="B Nazanin" panose="00000400000000000000" pitchFamily="2" charset="-78"/>
                </a:rPr>
                <a:t>بیانیه چشم انداز بزرگ خود را وارد کنید!</a:t>
              </a:r>
              <a:endParaRPr lang="en-US" sz="2300" u="none" dirty="0">
                <a:solidFill>
                  <a:srgbClr val="0A3972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0210880" cy="1248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1">
                <a:lnSpc>
                  <a:spcPts val="7259"/>
                </a:lnSpc>
                <a:spcBef>
                  <a:spcPct val="0"/>
                </a:spcBef>
              </a:pPr>
              <a:r>
                <a:rPr lang="fa-IR" sz="6000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چشم انداز</a:t>
              </a:r>
              <a:endParaRPr lang="en-US" sz="6000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74951" y="0"/>
            <a:ext cx="12406546" cy="6172160"/>
            <a:chOff x="0" y="0"/>
            <a:chExt cx="406400" cy="2021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6400" cy="202181"/>
            </a:xfrm>
            <a:custGeom>
              <a:avLst/>
              <a:gdLst/>
              <a:ahLst/>
              <a:cxnLst/>
              <a:rect l="l" t="t" r="r" b="b"/>
              <a:pathLst>
                <a:path w="406400" h="202181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47625"/>
              <a:ext cx="203200" cy="24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834546" y="4114840"/>
            <a:ext cx="12406546" cy="6172160"/>
            <a:chOff x="0" y="0"/>
            <a:chExt cx="406400" cy="2021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400" cy="202181"/>
            </a:xfrm>
            <a:custGeom>
              <a:avLst/>
              <a:gdLst/>
              <a:ahLst/>
              <a:cxnLst/>
              <a:rect l="l" t="t" r="r" b="b"/>
              <a:pathLst>
                <a:path w="406400" h="202181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47625"/>
              <a:ext cx="203200" cy="249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994874" y="-1792416"/>
            <a:ext cx="5898994" cy="5199790"/>
            <a:chOff x="0" y="0"/>
            <a:chExt cx="7865325" cy="6933054"/>
          </a:xfrm>
        </p:grpSpPr>
        <p:sp>
          <p:nvSpPr>
            <p:cNvPr id="25" name="AutoShape 25"/>
            <p:cNvSpPr/>
            <p:nvPr/>
          </p:nvSpPr>
          <p:spPr>
            <a:xfrm rot="-2700000">
              <a:off x="-1258708" y="3056752"/>
              <a:ext cx="8656320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rot="-2700000">
              <a:off x="-1258708" y="3850902"/>
              <a:ext cx="8656320" cy="0"/>
            </a:xfrm>
            <a:prstGeom prst="line">
              <a:avLst/>
            </a:prstGeom>
            <a:ln w="25400" cap="flat">
              <a:solidFill>
                <a:srgbClr val="FFFFFF">
                  <a:alpha val="6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rot="-2700000">
              <a:off x="-422686" y="3850902"/>
              <a:ext cx="8656320" cy="0"/>
            </a:xfrm>
            <a:prstGeom prst="line">
              <a:avLst/>
            </a:prstGeom>
            <a:ln w="25400" cap="flat">
              <a:solidFill>
                <a:srgbClr val="FFFFFF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2700000">
              <a:off x="467713" y="3850902"/>
              <a:ext cx="8656320" cy="0"/>
            </a:xfrm>
            <a:prstGeom prst="line">
              <a:avLst/>
            </a:prstGeom>
            <a:ln w="25400" cap="flat">
              <a:solidFill>
                <a:srgbClr val="FFFFFF">
                  <a:alpha val="14902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9" name="Group 29"/>
          <p:cNvGrpSpPr/>
          <p:nvPr/>
        </p:nvGrpSpPr>
        <p:grpSpPr>
          <a:xfrm>
            <a:off x="14383881" y="6879626"/>
            <a:ext cx="5898994" cy="5199790"/>
            <a:chOff x="0" y="0"/>
            <a:chExt cx="7865325" cy="6933054"/>
          </a:xfrm>
        </p:grpSpPr>
        <p:sp>
          <p:nvSpPr>
            <p:cNvPr id="30" name="AutoShape 30"/>
            <p:cNvSpPr/>
            <p:nvPr/>
          </p:nvSpPr>
          <p:spPr>
            <a:xfrm rot="8100000">
              <a:off x="467713" y="3850902"/>
              <a:ext cx="8656320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rot="8100000">
              <a:off x="467713" y="3056752"/>
              <a:ext cx="8656320" cy="0"/>
            </a:xfrm>
            <a:prstGeom prst="line">
              <a:avLst/>
            </a:prstGeom>
            <a:ln w="25400" cap="flat">
              <a:solidFill>
                <a:srgbClr val="FFFFFF">
                  <a:alpha val="60000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rot="8100000">
              <a:off x="-368310" y="3056752"/>
              <a:ext cx="8656320" cy="0"/>
            </a:xfrm>
            <a:prstGeom prst="line">
              <a:avLst/>
            </a:prstGeom>
            <a:ln w="25400" cap="flat">
              <a:solidFill>
                <a:srgbClr val="FFFFFF">
                  <a:alpha val="34902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rot="8100000">
              <a:off x="-1258708" y="3056752"/>
              <a:ext cx="8656320" cy="0"/>
            </a:xfrm>
            <a:prstGeom prst="line">
              <a:avLst/>
            </a:prstGeom>
            <a:ln w="25400" cap="flat">
              <a:solidFill>
                <a:srgbClr val="FFFFFF">
                  <a:alpha val="14902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222173" y="0"/>
            <a:ext cx="4459176" cy="3868627"/>
            <a:chOff x="0" y="0"/>
            <a:chExt cx="812800" cy="7051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05157"/>
            </a:xfrm>
            <a:custGeom>
              <a:avLst/>
              <a:gdLst/>
              <a:ahLst/>
              <a:cxnLst/>
              <a:rect l="l" t="t" r="r" b="b"/>
              <a:pathLst>
                <a:path w="812800" h="705157">
                  <a:moveTo>
                    <a:pt x="0" y="0"/>
                  </a:moveTo>
                  <a:lnTo>
                    <a:pt x="812800" y="0"/>
                  </a:lnTo>
                  <a:lnTo>
                    <a:pt x="812800" y="705157"/>
                  </a:lnTo>
                  <a:lnTo>
                    <a:pt x="0" y="705157"/>
                  </a:lnTo>
                  <a:close/>
                </a:path>
              </a:pathLst>
            </a:custGeom>
            <a:solidFill>
              <a:srgbClr val="4F97ED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752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3359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53526" y="0"/>
            <a:ext cx="6968647" cy="3868627"/>
            <a:chOff x="0" y="0"/>
            <a:chExt cx="1270216" cy="7051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0216" cy="705157"/>
            </a:xfrm>
            <a:custGeom>
              <a:avLst/>
              <a:gdLst/>
              <a:ahLst/>
              <a:cxnLst/>
              <a:rect l="l" t="t" r="r" b="b"/>
              <a:pathLst>
                <a:path w="1270216" h="705157">
                  <a:moveTo>
                    <a:pt x="0" y="0"/>
                  </a:moveTo>
                  <a:lnTo>
                    <a:pt x="1270216" y="0"/>
                  </a:lnTo>
                  <a:lnTo>
                    <a:pt x="1270216" y="705157"/>
                  </a:lnTo>
                  <a:lnTo>
                    <a:pt x="0" y="705157"/>
                  </a:lnTo>
                  <a:close/>
                </a:path>
              </a:pathLst>
            </a:custGeom>
            <a:solidFill>
              <a:srgbClr val="1F5BA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270216" cy="752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123094"/>
            <a:ext cx="4584125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rtl="1">
              <a:lnSpc>
                <a:spcPts val="12099"/>
              </a:lnSpc>
              <a:spcBef>
                <a:spcPct val="0"/>
              </a:spcBef>
            </a:pPr>
            <a:r>
              <a:rPr lang="fa-IR" sz="99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در باره ما</a:t>
            </a:r>
            <a:endParaRPr lang="en-US" sz="9999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81599" y="4459176"/>
            <a:ext cx="4631226" cy="2358750"/>
            <a:chOff x="-62801" y="0"/>
            <a:chExt cx="6174967" cy="3144999"/>
          </a:xfrm>
        </p:grpSpPr>
        <p:sp>
          <p:nvSpPr>
            <p:cNvPr id="12" name="AutoShape 12"/>
            <p:cNvSpPr/>
            <p:nvPr/>
          </p:nvSpPr>
          <p:spPr>
            <a:xfrm rot="-2699999">
              <a:off x="-62801" y="10839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611216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ما کی هستیم؟
</a:t>
              </a:r>
              <a:endParaRPr lang="en-US" sz="2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03525"/>
              <a:ext cx="6112166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به طور خلاصه توضیح دهید
در مورد چه چیزی می خواهید بحث کنید.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1599" y="7558796"/>
            <a:ext cx="4631226" cy="2358750"/>
            <a:chOff x="-62801" y="0"/>
            <a:chExt cx="6174967" cy="3144999"/>
          </a:xfrm>
        </p:grpSpPr>
        <p:sp>
          <p:nvSpPr>
            <p:cNvPr id="16" name="AutoShape 16"/>
            <p:cNvSpPr/>
            <p:nvPr/>
          </p:nvSpPr>
          <p:spPr>
            <a:xfrm rot="-2699999">
              <a:off x="-62801" y="1083975"/>
              <a:ext cx="490153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611216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 rtl="1">
                <a:lnSpc>
                  <a:spcPts val="3599"/>
                </a:lnSpc>
                <a:spcBef>
                  <a:spcPct val="0"/>
                </a:spcBef>
              </a:pPr>
              <a:r>
                <a:rPr lang="fa-IR" sz="2999" dirty="0">
                  <a:solidFill>
                    <a:srgbClr val="FFFFFF"/>
                  </a:solidFill>
                  <a:latin typeface="Mukta Mahee Extra Light"/>
                  <a:cs typeface="B Nazanin" panose="00000400000000000000" pitchFamily="2" charset="-78"/>
                </a:rPr>
                <a:t>چیکار کنیم؟ 
</a:t>
              </a:r>
              <a:endParaRPr lang="en-US" sz="2999" u="none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03525"/>
              <a:ext cx="6112166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3220"/>
                </a:lnSpc>
                <a:spcBef>
                  <a:spcPct val="0"/>
                </a:spcBef>
              </a:pPr>
              <a:r>
                <a:rPr lang="fa-IR" sz="2300" dirty="0">
                  <a:solidFill>
                    <a:srgbClr val="FFFFFF"/>
                  </a:solidFill>
                  <a:latin typeface="Mukta Mahee Regular"/>
                  <a:cs typeface="B Nazanin" panose="00000400000000000000" pitchFamily="2" charset="-78"/>
                </a:rPr>
                <a:t>به طور خلاصه توضیح دهید
در مورد چه چیزی می خواهید بحث کنید. 
</a:t>
              </a:r>
              <a:endParaRPr lang="en-US" sz="2300" u="none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9753" y="0"/>
            <a:ext cx="5654828" cy="10287000"/>
            <a:chOff x="0" y="0"/>
            <a:chExt cx="1489337" cy="2709333"/>
          </a:xfrm>
          <a:blipFill>
            <a:blip r:embed="rId2">
              <a:alphaModFix amt="92000"/>
            </a:blip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89337" cy="2709333"/>
            </a:xfrm>
            <a:custGeom>
              <a:avLst/>
              <a:gdLst/>
              <a:ahLst/>
              <a:cxnLst/>
              <a:rect l="l" t="t" r="r" b="b"/>
              <a:pathLst>
                <a:path w="1489337" h="2709333">
                  <a:moveTo>
                    <a:pt x="0" y="0"/>
                  </a:moveTo>
                  <a:lnTo>
                    <a:pt x="1489337" y="0"/>
                  </a:lnTo>
                  <a:lnTo>
                    <a:pt x="148933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89337" cy="275695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4989" y="0"/>
            <a:ext cx="1972043" cy="10287000"/>
            <a:chOff x="0" y="0"/>
            <a:chExt cx="2629390" cy="13716000"/>
          </a:xfrm>
        </p:grpSpPr>
        <p:grpSp>
          <p:nvGrpSpPr>
            <p:cNvPr id="8" name="Group 8"/>
            <p:cNvGrpSpPr/>
            <p:nvPr/>
          </p:nvGrpSpPr>
          <p:grpSpPr>
            <a:xfrm>
              <a:off x="594574" y="0"/>
              <a:ext cx="251093" cy="13716000"/>
              <a:chOff x="0" y="0"/>
              <a:chExt cx="4959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251093" cy="13716000"/>
              <a:chOff x="0" y="0"/>
              <a:chExt cx="4959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89149" y="0"/>
              <a:ext cx="251093" cy="13716000"/>
              <a:chOff x="0" y="0"/>
              <a:chExt cx="49599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980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783723" y="0"/>
              <a:ext cx="251093" cy="13716000"/>
              <a:chOff x="0" y="0"/>
              <a:chExt cx="49599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378297" y="0"/>
              <a:ext cx="251093" cy="13716000"/>
              <a:chOff x="0" y="0"/>
              <a:chExt cx="49599" cy="270933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959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9599" h="2709333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49599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 rtl="1">
                  <a:lnSpc>
                    <a:spcPts val="3359"/>
                  </a:lnSpc>
                  <a:spcBef>
                    <a:spcPct val="0"/>
                  </a:spcBef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23" name="TextBox 23"/>
          <p:cNvSpPr txBox="1"/>
          <p:nvPr/>
        </p:nvSpPr>
        <p:spPr>
          <a:xfrm>
            <a:off x="639325" y="4451034"/>
            <a:ext cx="5510281" cy="138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10399"/>
              </a:lnSpc>
            </a:pPr>
            <a:r>
              <a:rPr lang="fa-IR" sz="9999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ایده شما</a:t>
            </a:r>
            <a:endParaRPr lang="en-US" sz="9999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599820" y="981075"/>
            <a:ext cx="399868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599820" y="3516356"/>
            <a:ext cx="399868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599820" y="6051638"/>
            <a:ext cx="399868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599820" y="8586919"/>
            <a:ext cx="399868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به طور خلاصه توضیح دهید
در مورد چه چیزی می خواهید بحث کنید. 
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  <a:blipFill>
            <a:blip r:embed="rId2">
              <a:alphaModFix amt="92000"/>
            </a:blip>
            <a:stretch>
              <a:fillRect/>
            </a:stretch>
          </a:blip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31226" b="3122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  <a:grpFill/>
          </p:spPr>
        </p:pic>
      </p:grpSp>
      <p:grpSp>
        <p:nvGrpSpPr>
          <p:cNvPr id="4" name="Group 4"/>
          <p:cNvGrpSpPr/>
          <p:nvPr/>
        </p:nvGrpSpPr>
        <p:grpSpPr>
          <a:xfrm rot="-2700000">
            <a:off x="12569816" y="-4505624"/>
            <a:ext cx="6728096" cy="13538694"/>
            <a:chOff x="0" y="0"/>
            <a:chExt cx="1772009" cy="3565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2009" cy="3565747"/>
            </a:xfrm>
            <a:custGeom>
              <a:avLst/>
              <a:gdLst/>
              <a:ahLst/>
              <a:cxnLst/>
              <a:rect l="l" t="t" r="r" b="b"/>
              <a:pathLst>
                <a:path w="1772009" h="3565747">
                  <a:moveTo>
                    <a:pt x="0" y="0"/>
                  </a:moveTo>
                  <a:lnTo>
                    <a:pt x="1772009" y="0"/>
                  </a:lnTo>
                  <a:lnTo>
                    <a:pt x="1772009" y="3565747"/>
                  </a:lnTo>
                  <a:lnTo>
                    <a:pt x="0" y="3565747"/>
                  </a:lnTo>
                  <a:close/>
                </a:path>
              </a:pathLst>
            </a:custGeom>
            <a:solidFill>
              <a:srgbClr val="0A397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772009" cy="3613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12754881" y="1764373"/>
            <a:ext cx="6728096" cy="12999981"/>
            <a:chOff x="0" y="0"/>
            <a:chExt cx="1772009" cy="34238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72009" cy="3423863"/>
            </a:xfrm>
            <a:custGeom>
              <a:avLst/>
              <a:gdLst/>
              <a:ahLst/>
              <a:cxnLst/>
              <a:rect l="l" t="t" r="r" b="b"/>
              <a:pathLst>
                <a:path w="1772009" h="3423863">
                  <a:moveTo>
                    <a:pt x="0" y="0"/>
                  </a:moveTo>
                  <a:lnTo>
                    <a:pt x="1772009" y="0"/>
                  </a:lnTo>
                  <a:lnTo>
                    <a:pt x="1772009" y="3423863"/>
                  </a:lnTo>
                  <a:lnTo>
                    <a:pt x="0" y="3423863"/>
                  </a:lnTo>
                  <a:close/>
                </a:path>
              </a:pathLst>
            </a:custGeom>
            <a:solidFill>
              <a:srgbClr val="1F5BA2">
                <a:alpha val="6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72009" cy="3471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176238"/>
            <a:ext cx="12804764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158"/>
              </a:lnSpc>
              <a:spcBef>
                <a:spcPct val="0"/>
              </a:spcBef>
            </a:pPr>
            <a:r>
              <a:rPr lang="fa-IR" sz="10048" dirty="0">
                <a:solidFill>
                  <a:srgbClr val="FFFFFF"/>
                </a:solidFill>
                <a:latin typeface="Mukta Mahee Extra Light"/>
                <a:cs typeface="B Nazanin" panose="00000400000000000000" pitchFamily="2" charset="-78"/>
              </a:rPr>
              <a:t>نوشتن یک بیانیه اصلی یا
نقل قول الهام بخش</a:t>
            </a:r>
            <a:endParaRPr lang="en-US" sz="10048" u="none" dirty="0">
              <a:solidFill>
                <a:srgbClr val="FFFFFF"/>
              </a:solidFill>
              <a:latin typeface="Mukta Mahee Extra Light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77400" y="8997566"/>
            <a:ext cx="767715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 rtl="1">
              <a:lnSpc>
                <a:spcPts val="3220"/>
              </a:lnSpc>
              <a:spcBef>
                <a:spcPct val="0"/>
              </a:spcBef>
            </a:pPr>
            <a:r>
              <a:rPr lang="fa-IR" sz="2300" dirty="0">
                <a:solidFill>
                  <a:srgbClr val="FFFFFF"/>
                </a:solidFill>
                <a:latin typeface="Mukta Mahee Regular"/>
                <a:cs typeface="B Nazanin" panose="00000400000000000000" pitchFamily="2" charset="-78"/>
              </a:rPr>
              <a:t>شامل یک اعتبار، استناد یا پیام پشتیبانی</a:t>
            </a:r>
            <a:endParaRPr lang="en-US" sz="2300" u="none" dirty="0">
              <a:solidFill>
                <a:srgbClr val="FFFFFF"/>
              </a:solidFill>
              <a:latin typeface="Mukta Mahee Regular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0</TotalTime>
  <Words>1482</Words>
  <Application>Microsoft Office PowerPoint</Application>
  <PresentationFormat>Custom</PresentationFormat>
  <Paragraphs>256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Calibri</vt:lpstr>
      <vt:lpstr>Lato Black</vt:lpstr>
      <vt:lpstr>Mukta Mahee Extra Light</vt:lpstr>
      <vt:lpstr>Calisto MT</vt:lpstr>
      <vt:lpstr>Lato</vt:lpstr>
      <vt:lpstr>Wingdings 2</vt:lpstr>
      <vt:lpstr>B Nazanin</vt:lpstr>
      <vt:lpstr>Arial</vt:lpstr>
      <vt:lpstr>Roboto Medium</vt:lpstr>
      <vt:lpstr>Open Sans Light</vt:lpstr>
      <vt:lpstr>Rubik Bold</vt:lpstr>
      <vt:lpstr>Mukta Mahee Extra Light Bold</vt:lpstr>
      <vt:lpstr>Mukta Mahee Regular Bold</vt:lpstr>
      <vt:lpstr>Amatic SC</vt:lpstr>
      <vt:lpstr>Mukta Mahee Regular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2023-11-15T11:23:31Z</dcterms:created>
  <dcterms:modified xsi:type="dcterms:W3CDTF">2023-12-13T13:37:52Z</dcterms:modified>
  <dc:identifier/>
</cp:coreProperties>
</file>