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71" r:id="rId23"/>
    <p:sldId id="372" r:id="rId24"/>
    <p:sldId id="373" r:id="rId25"/>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291" autoAdjust="0"/>
  </p:normalViewPr>
  <p:slideViewPr>
    <p:cSldViewPr snapToGrid="0" snapToObjects="1">
      <p:cViewPr varScale="1">
        <p:scale>
          <a:sx n="33" d="100"/>
          <a:sy n="33"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235844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793808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218467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3" Type="http://schemas.openxmlformats.org/officeDocument/2006/relationships/image" Target="../media/image22.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jpg"/><Relationship Id="rId2" Type="http://schemas.openxmlformats.org/officeDocument/2006/relationships/notesSlide" Target="../notesSlides/notesSlide10.xml"/><Relationship Id="rId16"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19" Type="http://schemas.openxmlformats.org/officeDocument/2006/relationships/image" Target="../media/image113.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11.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93.png"/><Relationship Id="rId3" Type="http://schemas.openxmlformats.org/officeDocument/2006/relationships/image" Target="../media/image22.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24.jpg"/><Relationship Id="rId4" Type="http://schemas.openxmlformats.org/officeDocument/2006/relationships/image" Target="../media/image123.jpg"/></Relationships>
</file>

<file path=ppt/slides/_rels/slide1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22.png"/><Relationship Id="rId7"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s>
</file>

<file path=ppt/slides/_rels/slide14.xml.rels><?xml version="1.0" encoding="UTF-8" standalone="yes"?>
<Relationships xmlns="http://schemas.openxmlformats.org/package/2006/relationships"><Relationship Id="rId13" Type="http://schemas.openxmlformats.org/officeDocument/2006/relationships/image" Target="../media/image144.png"/><Relationship Id="rId18" Type="http://schemas.openxmlformats.org/officeDocument/2006/relationships/image" Target="../media/image149.png"/><Relationship Id="rId26" Type="http://schemas.openxmlformats.org/officeDocument/2006/relationships/image" Target="../media/image157.png"/><Relationship Id="rId3" Type="http://schemas.openxmlformats.org/officeDocument/2006/relationships/image" Target="../media/image22.png"/><Relationship Id="rId21" Type="http://schemas.openxmlformats.org/officeDocument/2006/relationships/image" Target="../media/image152.png"/><Relationship Id="rId34" Type="http://schemas.openxmlformats.org/officeDocument/2006/relationships/image" Target="../media/image62.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5" Type="http://schemas.openxmlformats.org/officeDocument/2006/relationships/image" Target="../media/image156.png"/><Relationship Id="rId33" Type="http://schemas.openxmlformats.org/officeDocument/2006/relationships/image" Target="../media/image61.png"/><Relationship Id="rId2" Type="http://schemas.openxmlformats.org/officeDocument/2006/relationships/notesSlide" Target="../notesSlides/notesSlide14.xml"/><Relationship Id="rId16" Type="http://schemas.openxmlformats.org/officeDocument/2006/relationships/image" Target="../media/image147.png"/><Relationship Id="rId20" Type="http://schemas.openxmlformats.org/officeDocument/2006/relationships/image" Target="../media/image151.png"/><Relationship Id="rId29"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32" Type="http://schemas.openxmlformats.org/officeDocument/2006/relationships/image" Target="../media/image60.png"/><Relationship Id="rId5" Type="http://schemas.openxmlformats.org/officeDocument/2006/relationships/image" Target="../media/image136.png"/><Relationship Id="rId15" Type="http://schemas.openxmlformats.org/officeDocument/2006/relationships/image" Target="../media/image146.png"/><Relationship Id="rId23" Type="http://schemas.openxmlformats.org/officeDocument/2006/relationships/image" Target="../media/image154.png"/><Relationship Id="rId28" Type="http://schemas.openxmlformats.org/officeDocument/2006/relationships/image" Target="../media/image159.png"/><Relationship Id="rId10" Type="http://schemas.openxmlformats.org/officeDocument/2006/relationships/image" Target="../media/image141.png"/><Relationship Id="rId19" Type="http://schemas.openxmlformats.org/officeDocument/2006/relationships/image" Target="../media/image150.png"/><Relationship Id="rId31" Type="http://schemas.openxmlformats.org/officeDocument/2006/relationships/image" Target="../media/image16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 Id="rId22" Type="http://schemas.openxmlformats.org/officeDocument/2006/relationships/image" Target="../media/image153.png"/><Relationship Id="rId27" Type="http://schemas.openxmlformats.org/officeDocument/2006/relationships/image" Target="../media/image158.png"/><Relationship Id="rId30" Type="http://schemas.openxmlformats.org/officeDocument/2006/relationships/image" Target="../media/image58.png"/><Relationship Id="rId8" Type="http://schemas.openxmlformats.org/officeDocument/2006/relationships/image" Target="../media/image139.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96.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162.png"/><Relationship Id="rId17" Type="http://schemas.openxmlformats.org/officeDocument/2006/relationships/image" Target="../media/image165.png"/><Relationship Id="rId2" Type="http://schemas.openxmlformats.org/officeDocument/2006/relationships/notesSlide" Target="../notesSlides/notesSlide15.xml"/><Relationship Id="rId16" Type="http://schemas.openxmlformats.org/officeDocument/2006/relationships/image" Target="../media/image164.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29.png"/><Relationship Id="rId5" Type="http://schemas.openxmlformats.org/officeDocument/2006/relationships/image" Target="../media/image27.png"/><Relationship Id="rId15" Type="http://schemas.openxmlformats.org/officeDocument/2006/relationships/image" Target="../media/image97.png"/><Relationship Id="rId10" Type="http://schemas.openxmlformats.org/officeDocument/2006/relationships/image" Target="../media/image161.png"/><Relationship Id="rId4" Type="http://schemas.openxmlformats.org/officeDocument/2006/relationships/image" Target="../media/image26.png"/><Relationship Id="rId9" Type="http://schemas.openxmlformats.org/officeDocument/2006/relationships/image" Target="../media/image25.png"/><Relationship Id="rId14" Type="http://schemas.openxmlformats.org/officeDocument/2006/relationships/image" Target="../media/image163.png"/></Relationships>
</file>

<file path=ppt/slides/_rels/slide16.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2.png"/><Relationship Id="rId7" Type="http://schemas.openxmlformats.org/officeDocument/2006/relationships/image" Target="../media/image16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 Id="rId9" Type="http://schemas.openxmlformats.org/officeDocument/2006/relationships/image" Target="../media/image17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2.png"/><Relationship Id="rId4" Type="http://schemas.openxmlformats.org/officeDocument/2006/relationships/image" Target="../media/image92.jp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2.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5.png"/><Relationship Id="rId11" Type="http://schemas.openxmlformats.org/officeDocument/2006/relationships/image" Target="../media/image61.png"/><Relationship Id="rId5" Type="http://schemas.openxmlformats.org/officeDocument/2006/relationships/image" Target="../media/image174.png"/><Relationship Id="rId10" Type="http://schemas.openxmlformats.org/officeDocument/2006/relationships/image" Target="../media/image60.png"/><Relationship Id="rId4" Type="http://schemas.openxmlformats.org/officeDocument/2006/relationships/image" Target="../media/image173.png"/><Relationship Id="rId9" Type="http://schemas.openxmlformats.org/officeDocument/2006/relationships/image" Target="../media/image160.png"/></Relationships>
</file>

<file path=ppt/slides/_rels/slide19.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184.png"/><Relationship Id="rId18" Type="http://schemas.openxmlformats.org/officeDocument/2006/relationships/image" Target="../media/image189.png"/><Relationship Id="rId26" Type="http://schemas.openxmlformats.org/officeDocument/2006/relationships/image" Target="../media/image197.png"/><Relationship Id="rId3" Type="http://schemas.openxmlformats.org/officeDocument/2006/relationships/image" Target="../media/image22.png"/><Relationship Id="rId21" Type="http://schemas.openxmlformats.org/officeDocument/2006/relationships/image" Target="../media/image192.png"/><Relationship Id="rId7" Type="http://schemas.openxmlformats.org/officeDocument/2006/relationships/image" Target="../media/image179.png"/><Relationship Id="rId12" Type="http://schemas.openxmlformats.org/officeDocument/2006/relationships/image" Target="../media/image183.png"/><Relationship Id="rId17" Type="http://schemas.openxmlformats.org/officeDocument/2006/relationships/image" Target="../media/image188.png"/><Relationship Id="rId25" Type="http://schemas.openxmlformats.org/officeDocument/2006/relationships/image" Target="../media/image196.png"/><Relationship Id="rId2" Type="http://schemas.openxmlformats.org/officeDocument/2006/relationships/notesSlide" Target="../notesSlides/notesSlide19.xml"/><Relationship Id="rId16" Type="http://schemas.openxmlformats.org/officeDocument/2006/relationships/image" Target="../media/image187.png"/><Relationship Id="rId20" Type="http://schemas.openxmlformats.org/officeDocument/2006/relationships/image" Target="../media/image191.png"/><Relationship Id="rId1" Type="http://schemas.openxmlformats.org/officeDocument/2006/relationships/slideLayout" Target="../slideLayouts/slideLayout1.xml"/><Relationship Id="rId6" Type="http://schemas.openxmlformats.org/officeDocument/2006/relationships/image" Target="../media/image178.png"/><Relationship Id="rId11" Type="http://schemas.openxmlformats.org/officeDocument/2006/relationships/image" Target="../media/image182.png"/><Relationship Id="rId24" Type="http://schemas.openxmlformats.org/officeDocument/2006/relationships/image" Target="../media/image195.png"/><Relationship Id="rId5" Type="http://schemas.openxmlformats.org/officeDocument/2006/relationships/image" Target="../media/image177.png"/><Relationship Id="rId15" Type="http://schemas.openxmlformats.org/officeDocument/2006/relationships/image" Target="../media/image186.png"/><Relationship Id="rId23" Type="http://schemas.openxmlformats.org/officeDocument/2006/relationships/image" Target="../media/image194.png"/><Relationship Id="rId10" Type="http://schemas.openxmlformats.org/officeDocument/2006/relationships/image" Target="../media/image181.png"/><Relationship Id="rId19" Type="http://schemas.openxmlformats.org/officeDocument/2006/relationships/image" Target="../media/image190.png"/><Relationship Id="rId4" Type="http://schemas.openxmlformats.org/officeDocument/2006/relationships/image" Target="../media/image176.png"/><Relationship Id="rId9" Type="http://schemas.openxmlformats.org/officeDocument/2006/relationships/image" Target="../media/image103.png"/><Relationship Id="rId14" Type="http://schemas.openxmlformats.org/officeDocument/2006/relationships/image" Target="../media/image185.png"/><Relationship Id="rId22" Type="http://schemas.openxmlformats.org/officeDocument/2006/relationships/image" Target="../media/image19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4.png"/><Relationship Id="rId18" Type="http://schemas.openxmlformats.org/officeDocument/2006/relationships/image" Target="../media/image96.png"/><Relationship Id="rId3" Type="http://schemas.openxmlformats.org/officeDocument/2006/relationships/image" Target="../media/image22.png"/><Relationship Id="rId7" Type="http://schemas.openxmlformats.org/officeDocument/2006/relationships/image" Target="../media/image201.png"/><Relationship Id="rId12" Type="http://schemas.openxmlformats.org/officeDocument/2006/relationships/image" Target="../media/image23.png"/><Relationship Id="rId17" Type="http://schemas.openxmlformats.org/officeDocument/2006/relationships/image" Target="../media/image162.png"/><Relationship Id="rId2" Type="http://schemas.openxmlformats.org/officeDocument/2006/relationships/notesSlide" Target="../notesSlides/notesSlide20.xml"/><Relationship Id="rId16" Type="http://schemas.openxmlformats.org/officeDocument/2006/relationships/image" Target="../media/image29.png"/><Relationship Id="rId20"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200.png"/><Relationship Id="rId11" Type="http://schemas.openxmlformats.org/officeDocument/2006/relationships/image" Target="../media/image36.png"/><Relationship Id="rId5" Type="http://schemas.openxmlformats.org/officeDocument/2006/relationships/image" Target="../media/image199.png"/><Relationship Id="rId15" Type="http://schemas.openxmlformats.org/officeDocument/2006/relationships/image" Target="../media/image161.png"/><Relationship Id="rId10" Type="http://schemas.openxmlformats.org/officeDocument/2006/relationships/image" Target="../media/image27.png"/><Relationship Id="rId19" Type="http://schemas.openxmlformats.org/officeDocument/2006/relationships/image" Target="../media/image163.png"/><Relationship Id="rId4" Type="http://schemas.openxmlformats.org/officeDocument/2006/relationships/image" Target="../media/image198.png"/><Relationship Id="rId9" Type="http://schemas.openxmlformats.org/officeDocument/2006/relationships/image" Target="../media/image26.pn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22.png"/><Relationship Id="rId7" Type="http://schemas.openxmlformats.org/officeDocument/2006/relationships/image" Target="../media/image1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image" Target="../media/image205.png"/><Relationship Id="rId5" Type="http://schemas.openxmlformats.org/officeDocument/2006/relationships/image" Target="../media/image204.png"/><Relationship Id="rId10" Type="http://schemas.openxmlformats.org/officeDocument/2006/relationships/image" Target="../media/image134.png"/><Relationship Id="rId4" Type="http://schemas.openxmlformats.org/officeDocument/2006/relationships/image" Target="../media/image203.png"/><Relationship Id="rId9" Type="http://schemas.openxmlformats.org/officeDocument/2006/relationships/image" Target="../media/image133.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6.jpg"/><Relationship Id="rId11" Type="http://schemas.openxmlformats.org/officeDocument/2006/relationships/image" Target="../media/image61.png"/><Relationship Id="rId5" Type="http://schemas.openxmlformats.org/officeDocument/2006/relationships/image" Target="../media/image55.jpg"/><Relationship Id="rId10" Type="http://schemas.openxmlformats.org/officeDocument/2006/relationships/image" Target="../media/image60.png"/><Relationship Id="rId4" Type="http://schemas.openxmlformats.org/officeDocument/2006/relationships/image" Target="../media/image54.jp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5.png"/><Relationship Id="rId3" Type="http://schemas.openxmlformats.org/officeDocument/2006/relationships/image" Target="../media/image37.png"/><Relationship Id="rId21" Type="http://schemas.openxmlformats.org/officeDocument/2006/relationships/image" Target="../media/image80.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4.png"/><Relationship Id="rId2" Type="http://schemas.openxmlformats.org/officeDocument/2006/relationships/notesSlide" Target="../notesSlides/notesSlide7.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3.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2.png"/><Relationship Id="rId28" Type="http://schemas.openxmlformats.org/officeDocument/2006/relationships/image" Target="../media/image87.png"/><Relationship Id="rId10" Type="http://schemas.openxmlformats.org/officeDocument/2006/relationships/image" Target="../media/image69.png"/><Relationship Id="rId19" Type="http://schemas.openxmlformats.org/officeDocument/2006/relationships/image" Target="../media/image78.png"/><Relationship Id="rId31" Type="http://schemas.openxmlformats.org/officeDocument/2006/relationships/image" Target="../media/image90.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jpg"/><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95.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image" Target="../media/image94.png"/><Relationship Id="rId4" Type="http://schemas.openxmlformats.org/officeDocument/2006/relationships/image" Target="../media/image26.png"/><Relationship Id="rId9" Type="http://schemas.openxmlformats.org/officeDocument/2006/relationships/image" Target="../media/image25.png"/><Relationship Id="rId14"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635079" y="1727200"/>
            <a:ext cx="11238995" cy="11328400"/>
          </a:xfrm>
          <a:prstGeom prst="rect">
            <a:avLst/>
          </a:prstGeom>
        </p:spPr>
      </p:pic>
      <p:pic>
        <p:nvPicPr>
          <p:cNvPr id="4" name="Image 2" descr="preencoded.png"/>
          <p:cNvPicPr>
            <a:picLocks noChangeAspect="1"/>
          </p:cNvPicPr>
          <p:nvPr/>
        </p:nvPicPr>
        <p:blipFill>
          <a:blip r:embed="rId5"/>
          <a:stretch>
            <a:fillRect/>
          </a:stretch>
        </p:blipFill>
        <p:spPr>
          <a:xfrm>
            <a:off x="12206871" y="2264783"/>
            <a:ext cx="10029479" cy="7229579"/>
          </a:xfrm>
          <a:prstGeom prst="rect">
            <a:avLst/>
          </a:prstGeom>
        </p:spPr>
      </p:pic>
      <p:pic>
        <p:nvPicPr>
          <p:cNvPr id="5" name="Image 3" descr="preencoded.png"/>
          <p:cNvPicPr>
            <a:picLocks noChangeAspect="1"/>
          </p:cNvPicPr>
          <p:nvPr/>
        </p:nvPicPr>
        <p:blipFill>
          <a:blip r:embed="rId6"/>
          <a:stretch>
            <a:fillRect/>
          </a:stretch>
        </p:blipFill>
        <p:spPr>
          <a:xfrm>
            <a:off x="12193524" y="2108200"/>
            <a:ext cx="52093" cy="338567"/>
          </a:xfrm>
          <a:prstGeom prst="rect">
            <a:avLst/>
          </a:prstGeom>
        </p:spPr>
      </p:pic>
      <p:pic>
        <p:nvPicPr>
          <p:cNvPr id="6" name="Image 4" descr="preencoded.png"/>
          <p:cNvPicPr>
            <a:picLocks noChangeAspect="1"/>
          </p:cNvPicPr>
          <p:nvPr/>
        </p:nvPicPr>
        <p:blipFill>
          <a:blip r:embed="rId7"/>
          <a:stretch>
            <a:fillRect/>
          </a:stretch>
        </p:blipFill>
        <p:spPr>
          <a:xfrm>
            <a:off x="21521947" y="9316027"/>
            <a:ext cx="473010" cy="331275"/>
          </a:xfrm>
          <a:prstGeom prst="rect">
            <a:avLst/>
          </a:prstGeom>
        </p:spPr>
      </p:pic>
      <p:sp>
        <p:nvSpPr>
          <p:cNvPr id="7" name="Text 0"/>
          <p:cNvSpPr/>
          <p:nvPr/>
        </p:nvSpPr>
        <p:spPr>
          <a:xfrm>
            <a:off x="12245617" y="2853819"/>
            <a:ext cx="9325199" cy="6248400"/>
          </a:xfrm>
          <a:prstGeom prst="rect">
            <a:avLst/>
          </a:prstGeom>
          <a:noFill/>
          <a:ln/>
        </p:spPr>
        <p:txBody>
          <a:bodyPr wrap="square" lIns="0" tIns="0" rIns="0" bIns="0" rtlCol="0" anchor="t"/>
          <a:lstStyle/>
          <a:p>
            <a:pPr algn="r" rtl="1"/>
            <a:r>
              <a:rPr lang="fa-IR" sz="12500" dirty="0">
                <a:solidFill>
                  <a:srgbClr val="F9BA2B">
                    <a:alpha val="100000"/>
                  </a:srgbClr>
                </a:solidFill>
                <a:latin typeface="Bebas Neue Regular" pitchFamily="34" charset="0"/>
                <a:ea typeface="Bebas Neue Regular" pitchFamily="34" charset="-122"/>
                <a:cs typeface="B Nazanin" panose="00000700000000000000" pitchFamily="2" charset="-78"/>
              </a:rPr>
              <a:t>مهندسی مواد</a:t>
            </a:r>
          </a:p>
          <a:p>
            <a:pPr algn="r" rtl="1"/>
            <a:r>
              <a:rPr lang="fa-IR" sz="12500" dirty="0">
                <a:solidFill>
                  <a:srgbClr val="F9BA2B">
                    <a:alpha val="100000"/>
                  </a:srgbClr>
                </a:solidFill>
                <a:latin typeface="Bebas Neue Regular" pitchFamily="34" charset="0"/>
                <a:ea typeface="Bebas Neue Regular" pitchFamily="34" charset="-122"/>
                <a:cs typeface="B Nazanin" panose="00000700000000000000" pitchFamily="2" charset="-78"/>
              </a:rPr>
              <a:t>تم: رایگان</a:t>
            </a:r>
            <a:endParaRPr lang="en-US" sz="12500" dirty="0">
              <a:cs typeface="B Nazanin" panose="00000700000000000000" pitchFamily="2" charset="-78"/>
            </a:endParaRPr>
          </a:p>
        </p:txBody>
      </p:sp>
      <p:sp>
        <p:nvSpPr>
          <p:cNvPr id="8" name="Text 1"/>
          <p:cNvSpPr/>
          <p:nvPr/>
        </p:nvSpPr>
        <p:spPr>
          <a:xfrm>
            <a:off x="12245617" y="7988853"/>
            <a:ext cx="9034937" cy="1269950"/>
          </a:xfrm>
          <a:prstGeom prst="rect">
            <a:avLst/>
          </a:prstGeom>
          <a:noFill/>
          <a:ln/>
        </p:spPr>
        <p:txBody>
          <a:bodyPr wrap="square" lIns="0" tIns="0" rIns="0" bIns="0" rtlCol="0" anchor="t"/>
          <a:lstStyle/>
          <a:p>
            <a:pPr algn="r" rtl="1"/>
            <a:r>
              <a:rPr lang="fa-IR" sz="6400" kern="0" spc="256" dirty="0">
                <a:solidFill>
                  <a:srgbClr val="FFFFFF">
                    <a:alpha val="100000"/>
                  </a:srgbClr>
                </a:solidFill>
                <a:latin typeface="Inter Bold" pitchFamily="34" charset="0"/>
                <a:ea typeface="Inter Bold" pitchFamily="34" charset="-122"/>
                <a:cs typeface="B Nazanin" panose="00000700000000000000" pitchFamily="2" charset="-78"/>
              </a:rPr>
              <a:t>الگوی ارائه رایگان</a:t>
            </a:r>
            <a:endParaRPr lang="en-US" sz="6400" dirty="0">
              <a:cs typeface="B Nazanin" panose="00000700000000000000" pitchFamily="2" charset="-78"/>
            </a:endParaRPr>
          </a:p>
        </p:txBody>
      </p:sp>
      <p:sp>
        <p:nvSpPr>
          <p:cNvPr id="9" name="Shape 2"/>
          <p:cNvSpPr/>
          <p:nvPr/>
        </p:nvSpPr>
        <p:spPr>
          <a:xfrm>
            <a:off x="23370921" y="10515600"/>
            <a:ext cx="1016127" cy="3200400"/>
          </a:xfrm>
          <a:prstGeom prst="rect">
            <a:avLst/>
          </a:prstGeom>
          <a:noFill/>
          <a:ln/>
        </p:spPr>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7684736" y="13193130"/>
            <a:ext cx="86694" cy="50800"/>
          </a:xfrm>
          <a:prstGeom prst="rect">
            <a:avLst/>
          </a:prstGeom>
        </p:spPr>
      </p:pic>
      <p:pic>
        <p:nvPicPr>
          <p:cNvPr id="4" name="Image 2" descr="preencoded.png"/>
          <p:cNvPicPr>
            <a:picLocks noChangeAspect="1"/>
          </p:cNvPicPr>
          <p:nvPr/>
        </p:nvPicPr>
        <p:blipFill>
          <a:blip r:embed="rId5"/>
          <a:stretch>
            <a:fillRect/>
          </a:stretch>
        </p:blipFill>
        <p:spPr>
          <a:xfrm>
            <a:off x="768986" y="13193130"/>
            <a:ext cx="6745114" cy="50800"/>
          </a:xfrm>
          <a:prstGeom prst="rect">
            <a:avLst/>
          </a:prstGeom>
        </p:spPr>
      </p:pic>
      <p:pic>
        <p:nvPicPr>
          <p:cNvPr id="5" name="Image 3" descr="preencoded.png"/>
          <p:cNvPicPr>
            <a:picLocks noChangeAspect="1"/>
          </p:cNvPicPr>
          <p:nvPr/>
        </p:nvPicPr>
        <p:blipFill>
          <a:blip r:embed="rId6"/>
          <a:stretch>
            <a:fillRect/>
          </a:stretch>
        </p:blipFill>
        <p:spPr>
          <a:xfrm>
            <a:off x="571571" y="13106499"/>
            <a:ext cx="112097" cy="137443"/>
          </a:xfrm>
          <a:prstGeom prst="rect">
            <a:avLst/>
          </a:prstGeom>
        </p:spPr>
      </p:pic>
      <p:pic>
        <p:nvPicPr>
          <p:cNvPr id="6" name="Image 4" descr="preencoded.png"/>
          <p:cNvPicPr>
            <a:picLocks noChangeAspect="1"/>
          </p:cNvPicPr>
          <p:nvPr/>
        </p:nvPicPr>
        <p:blipFill>
          <a:blip r:embed="rId7"/>
          <a:stretch>
            <a:fillRect/>
          </a:stretch>
        </p:blipFill>
        <p:spPr>
          <a:xfrm>
            <a:off x="571571" y="540717"/>
            <a:ext cx="50806" cy="12343457"/>
          </a:xfrm>
          <a:prstGeom prst="rect">
            <a:avLst/>
          </a:prstGeom>
        </p:spPr>
      </p:pic>
      <p:pic>
        <p:nvPicPr>
          <p:cNvPr id="7" name="Image 5" descr="preencoded.png"/>
          <p:cNvPicPr>
            <a:picLocks noChangeAspect="1"/>
          </p:cNvPicPr>
          <p:nvPr/>
        </p:nvPicPr>
        <p:blipFill>
          <a:blip r:embed="rId8"/>
          <a:stretch>
            <a:fillRect/>
          </a:stretch>
        </p:blipFill>
        <p:spPr>
          <a:xfrm>
            <a:off x="571571" y="292100"/>
            <a:ext cx="112097" cy="137443"/>
          </a:xfrm>
          <a:prstGeom prst="rect">
            <a:avLst/>
          </a:prstGeom>
        </p:spPr>
      </p:pic>
      <p:pic>
        <p:nvPicPr>
          <p:cNvPr id="8" name="Image 6" descr="preencoded.png"/>
          <p:cNvPicPr>
            <a:picLocks noChangeAspect="1"/>
          </p:cNvPicPr>
          <p:nvPr/>
        </p:nvPicPr>
        <p:blipFill>
          <a:blip r:embed="rId9"/>
          <a:stretch>
            <a:fillRect/>
          </a:stretch>
        </p:blipFill>
        <p:spPr>
          <a:xfrm>
            <a:off x="857055" y="292100"/>
            <a:ext cx="22479966" cy="50800"/>
          </a:xfrm>
          <a:prstGeom prst="rect">
            <a:avLst/>
          </a:prstGeom>
        </p:spPr>
      </p:pic>
      <p:pic>
        <p:nvPicPr>
          <p:cNvPr id="9" name="Image 7" descr="preencoded.png"/>
          <p:cNvPicPr>
            <a:picLocks noChangeAspect="1"/>
          </p:cNvPicPr>
          <p:nvPr/>
        </p:nvPicPr>
        <p:blipFill>
          <a:blip r:embed="rId10"/>
          <a:stretch>
            <a:fillRect/>
          </a:stretch>
        </p:blipFill>
        <p:spPr>
          <a:xfrm>
            <a:off x="23423941" y="292100"/>
            <a:ext cx="112097" cy="137443"/>
          </a:xfrm>
          <a:prstGeom prst="rect">
            <a:avLst/>
          </a:prstGeom>
        </p:spPr>
      </p:pic>
      <p:pic>
        <p:nvPicPr>
          <p:cNvPr id="10" name="Image 8" descr="preencoded.png"/>
          <p:cNvPicPr>
            <a:picLocks noChangeAspect="1"/>
          </p:cNvPicPr>
          <p:nvPr/>
        </p:nvPicPr>
        <p:blipFill>
          <a:blip r:embed="rId11"/>
          <a:stretch>
            <a:fillRect/>
          </a:stretch>
        </p:blipFill>
        <p:spPr>
          <a:xfrm>
            <a:off x="23485235" y="651867"/>
            <a:ext cx="50806" cy="12343457"/>
          </a:xfrm>
          <a:prstGeom prst="rect">
            <a:avLst/>
          </a:prstGeom>
        </p:spPr>
      </p:pic>
      <p:pic>
        <p:nvPicPr>
          <p:cNvPr id="11" name="Image 9" descr="preencoded.png"/>
          <p:cNvPicPr>
            <a:picLocks noChangeAspect="1"/>
          </p:cNvPicPr>
          <p:nvPr/>
        </p:nvPicPr>
        <p:blipFill>
          <a:blip r:embed="rId12"/>
          <a:stretch>
            <a:fillRect/>
          </a:stretch>
        </p:blipFill>
        <p:spPr>
          <a:xfrm>
            <a:off x="23423945" y="13106499"/>
            <a:ext cx="112097" cy="137443"/>
          </a:xfrm>
          <a:prstGeom prst="rect">
            <a:avLst/>
          </a:prstGeom>
        </p:spPr>
      </p:pic>
      <p:pic>
        <p:nvPicPr>
          <p:cNvPr id="12" name="Image 10" descr="preencoded.png"/>
          <p:cNvPicPr>
            <a:picLocks noChangeAspect="1"/>
          </p:cNvPicPr>
          <p:nvPr/>
        </p:nvPicPr>
        <p:blipFill>
          <a:blip r:embed="rId13"/>
          <a:stretch>
            <a:fillRect/>
          </a:stretch>
        </p:blipFill>
        <p:spPr>
          <a:xfrm>
            <a:off x="16179537" y="13193130"/>
            <a:ext cx="7073767" cy="50800"/>
          </a:xfrm>
          <a:prstGeom prst="rect">
            <a:avLst/>
          </a:prstGeom>
        </p:spPr>
      </p:pic>
      <p:pic>
        <p:nvPicPr>
          <p:cNvPr id="13" name="Image 11" descr="preencoded.png"/>
          <p:cNvPicPr>
            <a:picLocks noChangeAspect="1"/>
          </p:cNvPicPr>
          <p:nvPr/>
        </p:nvPicPr>
        <p:blipFill>
          <a:blip r:embed="rId14"/>
          <a:stretch>
            <a:fillRect/>
          </a:stretch>
        </p:blipFill>
        <p:spPr>
          <a:xfrm>
            <a:off x="16007756" y="13193130"/>
            <a:ext cx="86694" cy="50800"/>
          </a:xfrm>
          <a:prstGeom prst="rect">
            <a:avLst/>
          </a:prstGeom>
        </p:spPr>
      </p:pic>
      <p:pic>
        <p:nvPicPr>
          <p:cNvPr id="14" name="Image 12" descr="preencoded.png"/>
          <p:cNvPicPr>
            <a:picLocks noChangeAspect="1"/>
          </p:cNvPicPr>
          <p:nvPr/>
        </p:nvPicPr>
        <p:blipFill>
          <a:blip r:embed="rId15"/>
          <a:stretch>
            <a:fillRect/>
          </a:stretch>
        </p:blipFill>
        <p:spPr>
          <a:xfrm>
            <a:off x="7748492" y="13025859"/>
            <a:ext cx="45870" cy="385353"/>
          </a:xfrm>
          <a:prstGeom prst="rect">
            <a:avLst/>
          </a:prstGeom>
        </p:spPr>
      </p:pic>
      <p:pic>
        <p:nvPicPr>
          <p:cNvPr id="15" name="Image 13" descr="preencoded.png"/>
          <p:cNvPicPr>
            <a:picLocks noChangeAspect="1"/>
          </p:cNvPicPr>
          <p:nvPr/>
        </p:nvPicPr>
        <p:blipFill>
          <a:blip r:embed="rId16"/>
          <a:stretch>
            <a:fillRect/>
          </a:stretch>
        </p:blipFill>
        <p:spPr>
          <a:xfrm>
            <a:off x="15984824" y="13025859"/>
            <a:ext cx="45870" cy="385353"/>
          </a:xfrm>
          <a:prstGeom prst="rect">
            <a:avLst/>
          </a:prstGeom>
        </p:spPr>
      </p:pic>
      <p:sp>
        <p:nvSpPr>
          <p:cNvPr id="16" name="Shape 0"/>
          <p:cNvSpPr/>
          <p:nvPr/>
        </p:nvSpPr>
        <p:spPr>
          <a:xfrm>
            <a:off x="23370921" y="10515600"/>
            <a:ext cx="1016127" cy="3200400"/>
          </a:xfrm>
          <a:prstGeom prst="rect">
            <a:avLst/>
          </a:prstGeom>
          <a:noFill/>
          <a:ln/>
        </p:spPr>
      </p:sp>
      <p:pic>
        <p:nvPicPr>
          <p:cNvPr id="18" name="Image 15"/>
          <p:cNvPicPr>
            <a:picLocks noChangeAspect="1"/>
          </p:cNvPicPr>
          <p:nvPr/>
        </p:nvPicPr>
        <p:blipFill>
          <a:blip r:embed="rId17"/>
          <a:srcRect/>
          <a:stretch/>
        </p:blipFill>
        <p:spPr>
          <a:xfrm>
            <a:off x="1143143" y="2975897"/>
            <a:ext cx="11253607" cy="8595031"/>
          </a:xfrm>
          <a:prstGeom prst="rect">
            <a:avLst/>
          </a:prstGeom>
        </p:spPr>
      </p:pic>
      <p:sp>
        <p:nvSpPr>
          <p:cNvPr id="19" name="Text 1"/>
          <p:cNvSpPr/>
          <p:nvPr/>
        </p:nvSpPr>
        <p:spPr>
          <a:xfrm>
            <a:off x="13374772" y="1651000"/>
            <a:ext cx="9475385" cy="2205567"/>
          </a:xfrm>
          <a:prstGeom prst="rect">
            <a:avLst/>
          </a:prstGeom>
          <a:noFill/>
          <a:ln/>
        </p:spPr>
        <p:txBody>
          <a:bodyPr wrap="square" lIns="0" tIns="0" rIns="0" bIns="0" rtlCol="0" anchor="t"/>
          <a:lstStyle/>
          <a:p>
            <a:pPr algn="r" rtl="1"/>
            <a:r>
              <a:rPr lang="fa-IR" sz="8000" dirty="0">
                <a:solidFill>
                  <a:srgbClr val="F9BA2B">
                    <a:alpha val="100000"/>
                  </a:srgbClr>
                </a:solidFill>
                <a:latin typeface="Bebas Neue Regular" pitchFamily="34" charset="0"/>
                <a:ea typeface="Bebas Neue Regular" pitchFamily="34" charset="-122"/>
                <a:cs typeface="B Nazanin" panose="00000400000000000000" pitchFamily="2" charset="-78"/>
              </a:rPr>
              <a:t>عنوان شما</a:t>
            </a:r>
          </a:p>
        </p:txBody>
      </p:sp>
      <p:sp>
        <p:nvSpPr>
          <p:cNvPr id="20" name="Text 2"/>
          <p:cNvSpPr/>
          <p:nvPr/>
        </p:nvSpPr>
        <p:spPr>
          <a:xfrm>
            <a:off x="13419226" y="3453368"/>
            <a:ext cx="9475385" cy="26119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3200" dirty="0">
              <a:cs typeface="B Nazanin" panose="00000400000000000000" pitchFamily="2" charset="-78"/>
            </a:endParaRPr>
          </a:p>
        </p:txBody>
      </p:sp>
      <p:sp>
        <p:nvSpPr>
          <p:cNvPr id="21" name="Shape 3"/>
          <p:cNvSpPr/>
          <p:nvPr/>
        </p:nvSpPr>
        <p:spPr>
          <a:xfrm>
            <a:off x="13374772" y="7670800"/>
            <a:ext cx="4064508" cy="4787895"/>
          </a:xfrm>
          <a:prstGeom prst="rect">
            <a:avLst/>
          </a:prstGeom>
          <a:noFill/>
          <a:ln/>
        </p:spPr>
      </p:sp>
      <p:pic>
        <p:nvPicPr>
          <p:cNvPr id="22" name="Image 16" descr="preencoded.png"/>
          <p:cNvPicPr>
            <a:picLocks noChangeAspect="1"/>
          </p:cNvPicPr>
          <p:nvPr/>
        </p:nvPicPr>
        <p:blipFill>
          <a:blip r:embed="rId18"/>
          <a:stretch>
            <a:fillRect/>
          </a:stretch>
        </p:blipFill>
        <p:spPr>
          <a:xfrm>
            <a:off x="16353106" y="7670800"/>
            <a:ext cx="1016353" cy="1016000"/>
          </a:xfrm>
          <a:prstGeom prst="rect">
            <a:avLst/>
          </a:prstGeom>
        </p:spPr>
      </p:pic>
      <p:sp>
        <p:nvSpPr>
          <p:cNvPr id="23" name="Shape 4"/>
          <p:cNvSpPr/>
          <p:nvPr/>
        </p:nvSpPr>
        <p:spPr>
          <a:xfrm>
            <a:off x="13374772" y="8991600"/>
            <a:ext cx="4064508" cy="3467100"/>
          </a:xfrm>
          <a:prstGeom prst="rect">
            <a:avLst/>
          </a:prstGeom>
          <a:noFill/>
          <a:ln/>
        </p:spPr>
      </p:sp>
      <p:sp>
        <p:nvSpPr>
          <p:cNvPr id="24" name="Text 5"/>
          <p:cNvSpPr/>
          <p:nvPr/>
        </p:nvSpPr>
        <p:spPr>
          <a:xfrm>
            <a:off x="12680418" y="8991600"/>
            <a:ext cx="4894346" cy="36025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3200" dirty="0">
              <a:cs typeface="B Nazanin" panose="00000400000000000000" pitchFamily="2" charset="-78"/>
            </a:endParaRPr>
          </a:p>
        </p:txBody>
      </p:sp>
      <p:sp>
        <p:nvSpPr>
          <p:cNvPr id="25" name="Shape 6"/>
          <p:cNvSpPr/>
          <p:nvPr/>
        </p:nvSpPr>
        <p:spPr>
          <a:xfrm>
            <a:off x="18887261" y="7670800"/>
            <a:ext cx="4064508" cy="4787900"/>
          </a:xfrm>
          <a:prstGeom prst="rect">
            <a:avLst/>
          </a:prstGeom>
          <a:noFill/>
          <a:ln/>
        </p:spPr>
      </p:sp>
      <p:pic>
        <p:nvPicPr>
          <p:cNvPr id="26" name="Image 17" descr="preencoded.png"/>
          <p:cNvPicPr>
            <a:picLocks noChangeAspect="1"/>
          </p:cNvPicPr>
          <p:nvPr/>
        </p:nvPicPr>
        <p:blipFill>
          <a:blip r:embed="rId19"/>
          <a:stretch>
            <a:fillRect/>
          </a:stretch>
        </p:blipFill>
        <p:spPr>
          <a:xfrm>
            <a:off x="21865595" y="7670800"/>
            <a:ext cx="1148201" cy="1016000"/>
          </a:xfrm>
          <a:prstGeom prst="rect">
            <a:avLst/>
          </a:prstGeom>
        </p:spPr>
      </p:pic>
      <p:sp>
        <p:nvSpPr>
          <p:cNvPr id="27" name="Shape 7"/>
          <p:cNvSpPr/>
          <p:nvPr/>
        </p:nvSpPr>
        <p:spPr>
          <a:xfrm>
            <a:off x="18887261" y="8991600"/>
            <a:ext cx="4064508" cy="3467100"/>
          </a:xfrm>
          <a:prstGeom prst="rect">
            <a:avLst/>
          </a:prstGeom>
          <a:noFill/>
          <a:ln/>
        </p:spPr>
      </p:sp>
      <p:sp>
        <p:nvSpPr>
          <p:cNvPr id="28" name="Text 8"/>
          <p:cNvSpPr/>
          <p:nvPr/>
        </p:nvSpPr>
        <p:spPr>
          <a:xfrm>
            <a:off x="18192907" y="8991600"/>
            <a:ext cx="4894346" cy="36025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endParaRPr lang="en-US" sz="3200"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4" name="Image 14" descr="preencoded.png">
            <a:extLst>
              <a:ext uri="{FF2B5EF4-FFF2-40B4-BE49-F238E27FC236}">
                <a16:creationId xmlns:a16="http://schemas.microsoft.com/office/drawing/2014/main" id="{66474334-1D24-9C9A-B5A5-D8E50D621F07}"/>
              </a:ext>
            </a:extLst>
          </p:cNvPr>
          <p:cNvPicPr>
            <a:picLocks noChangeAspect="1"/>
          </p:cNvPicPr>
          <p:nvPr/>
        </p:nvPicPr>
        <p:blipFill>
          <a:blip r:embed="rId4"/>
          <a:stretch>
            <a:fillRect/>
          </a:stretch>
        </p:blipFill>
        <p:spPr>
          <a:xfrm>
            <a:off x="17744118" y="1447800"/>
            <a:ext cx="5883641" cy="9370194"/>
          </a:xfrm>
          <a:prstGeom prst="rect">
            <a:avLst/>
          </a:prstGeom>
        </p:spPr>
      </p:pic>
      <p:sp>
        <p:nvSpPr>
          <p:cNvPr id="3"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5"/>
          <a:stretch>
            <a:fillRect/>
          </a:stretch>
        </p:blipFill>
        <p:spPr>
          <a:xfrm>
            <a:off x="1803625" y="2870200"/>
            <a:ext cx="20792499" cy="7975600"/>
          </a:xfrm>
          <a:prstGeom prst="rect">
            <a:avLst/>
          </a:prstGeom>
        </p:spPr>
      </p:pic>
      <p:pic>
        <p:nvPicPr>
          <p:cNvPr id="6" name="Image 3" descr="preencoded.png"/>
          <p:cNvPicPr>
            <a:picLocks noChangeAspect="1"/>
          </p:cNvPicPr>
          <p:nvPr/>
        </p:nvPicPr>
        <p:blipFill>
          <a:blip r:embed="rId6"/>
          <a:stretch>
            <a:fillRect/>
          </a:stretch>
        </p:blipFill>
        <p:spPr>
          <a:xfrm>
            <a:off x="10339092" y="2870200"/>
            <a:ext cx="50806" cy="7975600"/>
          </a:xfrm>
          <a:prstGeom prst="rect">
            <a:avLst/>
          </a:prstGeom>
        </p:spPr>
      </p:pic>
      <p:pic>
        <p:nvPicPr>
          <p:cNvPr id="7" name="Image 4" descr="preencoded.png"/>
          <p:cNvPicPr>
            <a:picLocks noChangeAspect="1"/>
          </p:cNvPicPr>
          <p:nvPr/>
        </p:nvPicPr>
        <p:blipFill>
          <a:blip r:embed="rId6"/>
          <a:stretch>
            <a:fillRect/>
          </a:stretch>
        </p:blipFill>
        <p:spPr>
          <a:xfrm>
            <a:off x="13666908" y="2870200"/>
            <a:ext cx="50806" cy="7975600"/>
          </a:xfrm>
          <a:prstGeom prst="rect">
            <a:avLst/>
          </a:prstGeom>
        </p:spPr>
      </p:pic>
      <p:pic>
        <p:nvPicPr>
          <p:cNvPr id="8" name="Image 5" descr="preencoded.png"/>
          <p:cNvPicPr>
            <a:picLocks noChangeAspect="1"/>
          </p:cNvPicPr>
          <p:nvPr/>
        </p:nvPicPr>
        <p:blipFill>
          <a:blip r:embed="rId7"/>
          <a:stretch>
            <a:fillRect/>
          </a:stretch>
        </p:blipFill>
        <p:spPr>
          <a:xfrm>
            <a:off x="1917940" y="6794500"/>
            <a:ext cx="20678184" cy="50800"/>
          </a:xfrm>
          <a:prstGeom prst="rect">
            <a:avLst/>
          </a:prstGeom>
        </p:spPr>
      </p:pic>
      <p:sp>
        <p:nvSpPr>
          <p:cNvPr id="9" name="Shape 1"/>
          <p:cNvSpPr/>
          <p:nvPr/>
        </p:nvSpPr>
        <p:spPr>
          <a:xfrm>
            <a:off x="8725991" y="3517900"/>
            <a:ext cx="3315114" cy="3314700"/>
          </a:xfrm>
          <a:prstGeom prst="ellipse">
            <a:avLst/>
          </a:prstGeom>
          <a:solidFill>
            <a:srgbClr val="F9BA2B">
              <a:alpha val="100000"/>
            </a:srgbClr>
          </a:solidFill>
          <a:ln/>
        </p:spPr>
      </p:sp>
      <p:sp>
        <p:nvSpPr>
          <p:cNvPr id="10" name="Shape 2"/>
          <p:cNvSpPr/>
          <p:nvPr/>
        </p:nvSpPr>
        <p:spPr>
          <a:xfrm>
            <a:off x="12053807" y="6845300"/>
            <a:ext cx="3315114" cy="3314700"/>
          </a:xfrm>
          <a:prstGeom prst="ellipse">
            <a:avLst/>
          </a:prstGeom>
          <a:solidFill>
            <a:srgbClr val="F9BA2B">
              <a:alpha val="100000"/>
            </a:srgbClr>
          </a:solidFill>
          <a:ln/>
        </p:spPr>
      </p:sp>
      <p:sp>
        <p:nvSpPr>
          <p:cNvPr id="11" name="Shape 3"/>
          <p:cNvSpPr/>
          <p:nvPr/>
        </p:nvSpPr>
        <p:spPr>
          <a:xfrm>
            <a:off x="12053807" y="3517900"/>
            <a:ext cx="3315114" cy="3314700"/>
          </a:xfrm>
          <a:prstGeom prst="ellipse">
            <a:avLst/>
          </a:prstGeom>
          <a:solidFill>
            <a:srgbClr val="D2F7D4">
              <a:alpha val="100000"/>
            </a:srgbClr>
          </a:solidFill>
          <a:ln/>
        </p:spPr>
      </p:sp>
      <p:sp>
        <p:nvSpPr>
          <p:cNvPr id="12" name="Shape 4"/>
          <p:cNvSpPr/>
          <p:nvPr/>
        </p:nvSpPr>
        <p:spPr>
          <a:xfrm>
            <a:off x="8725991" y="6845300"/>
            <a:ext cx="3315114" cy="3314700"/>
          </a:xfrm>
          <a:prstGeom prst="ellipse">
            <a:avLst/>
          </a:prstGeom>
          <a:solidFill>
            <a:srgbClr val="D2F7D4">
              <a:alpha val="100000"/>
            </a:srgbClr>
          </a:solidFill>
          <a:ln/>
        </p:spPr>
      </p:sp>
      <p:sp>
        <p:nvSpPr>
          <p:cNvPr id="13" name="Text 5"/>
          <p:cNvSpPr/>
          <p:nvPr/>
        </p:nvSpPr>
        <p:spPr>
          <a:xfrm>
            <a:off x="10085060" y="4203700"/>
            <a:ext cx="1151611" cy="2497667"/>
          </a:xfrm>
          <a:prstGeom prst="rect">
            <a:avLst/>
          </a:prstGeom>
          <a:noFill/>
          <a:ln/>
        </p:spPr>
        <p:txBody>
          <a:bodyPr wrap="square" lIns="0" tIns="0" rIns="0" bIns="0" rtlCol="0" anchor="t"/>
          <a:lstStyle/>
          <a:p>
            <a:r>
              <a:rPr lang="en-US" sz="12800" dirty="0">
                <a:solidFill>
                  <a:srgbClr val="FFFFFF">
                    <a:alpha val="100000"/>
                  </a:srgbClr>
                </a:solidFill>
                <a:latin typeface="Bebas Neue Regular" pitchFamily="34" charset="0"/>
                <a:ea typeface="Bebas Neue Regular" pitchFamily="34" charset="-122"/>
                <a:cs typeface="B Nazanin" panose="00000400000000000000" pitchFamily="2" charset="-78"/>
              </a:rPr>
              <a:t>S</a:t>
            </a:r>
            <a:endParaRPr lang="en-US" sz="12800" dirty="0">
              <a:cs typeface="B Nazanin" panose="00000400000000000000" pitchFamily="2" charset="-78"/>
            </a:endParaRPr>
          </a:p>
        </p:txBody>
      </p:sp>
      <p:sp>
        <p:nvSpPr>
          <p:cNvPr id="14" name="Text 6"/>
          <p:cNvSpPr/>
          <p:nvPr/>
        </p:nvSpPr>
        <p:spPr>
          <a:xfrm>
            <a:off x="13260457" y="4203700"/>
            <a:ext cx="1456449" cy="2497667"/>
          </a:xfrm>
          <a:prstGeom prst="rect">
            <a:avLst/>
          </a:prstGeom>
          <a:noFill/>
          <a:ln/>
        </p:spPr>
        <p:txBody>
          <a:bodyPr wrap="square" lIns="0" tIns="0" rIns="0" bIns="0" rtlCol="0" anchor="t"/>
          <a:lstStyle/>
          <a:p>
            <a:r>
              <a:rPr lang="en-US" sz="12800" dirty="0">
                <a:solidFill>
                  <a:srgbClr val="000000">
                    <a:alpha val="100000"/>
                  </a:srgbClr>
                </a:solidFill>
                <a:latin typeface="Bebas Neue Regular" pitchFamily="34" charset="0"/>
                <a:ea typeface="Bebas Neue Regular" pitchFamily="34" charset="-122"/>
                <a:cs typeface="B Nazanin" panose="00000400000000000000" pitchFamily="2" charset="-78"/>
              </a:rPr>
              <a:t>W</a:t>
            </a:r>
            <a:endParaRPr lang="en-US" sz="12800" dirty="0">
              <a:cs typeface="B Nazanin" panose="00000400000000000000" pitchFamily="2" charset="-78"/>
            </a:endParaRPr>
          </a:p>
        </p:txBody>
      </p:sp>
      <p:sp>
        <p:nvSpPr>
          <p:cNvPr id="15" name="Text 7"/>
          <p:cNvSpPr/>
          <p:nvPr/>
        </p:nvSpPr>
        <p:spPr>
          <a:xfrm>
            <a:off x="10059657" y="7531100"/>
            <a:ext cx="1202417" cy="2497667"/>
          </a:xfrm>
          <a:prstGeom prst="rect">
            <a:avLst/>
          </a:prstGeom>
          <a:noFill/>
          <a:ln/>
        </p:spPr>
        <p:txBody>
          <a:bodyPr wrap="square" lIns="0" tIns="0" rIns="0" bIns="0" rtlCol="0" anchor="t"/>
          <a:lstStyle/>
          <a:p>
            <a:r>
              <a:rPr lang="en-US" sz="12800" dirty="0">
                <a:solidFill>
                  <a:srgbClr val="000000">
                    <a:alpha val="100000"/>
                  </a:srgbClr>
                </a:solidFill>
                <a:latin typeface="Bebas Neue Regular" pitchFamily="34" charset="0"/>
                <a:ea typeface="Bebas Neue Regular" pitchFamily="34" charset="-122"/>
                <a:cs typeface="B Nazanin" panose="00000400000000000000" pitchFamily="2" charset="-78"/>
              </a:rPr>
              <a:t>O</a:t>
            </a:r>
            <a:endParaRPr lang="en-US" sz="12800" dirty="0">
              <a:cs typeface="B Nazanin" panose="00000400000000000000" pitchFamily="2" charset="-78"/>
            </a:endParaRPr>
          </a:p>
        </p:txBody>
      </p:sp>
      <p:sp>
        <p:nvSpPr>
          <p:cNvPr id="16" name="Text 8"/>
          <p:cNvSpPr/>
          <p:nvPr/>
        </p:nvSpPr>
        <p:spPr>
          <a:xfrm>
            <a:off x="13412876" y="7531100"/>
            <a:ext cx="1138909" cy="2497667"/>
          </a:xfrm>
          <a:prstGeom prst="rect">
            <a:avLst/>
          </a:prstGeom>
          <a:noFill/>
          <a:ln/>
        </p:spPr>
        <p:txBody>
          <a:bodyPr wrap="square" lIns="0" tIns="0" rIns="0" bIns="0" rtlCol="0" anchor="t"/>
          <a:lstStyle/>
          <a:p>
            <a:r>
              <a:rPr lang="en-US" sz="12800" dirty="0">
                <a:solidFill>
                  <a:srgbClr val="FFFFFF">
                    <a:alpha val="100000"/>
                  </a:srgbClr>
                </a:solidFill>
                <a:latin typeface="Bebas Neue Regular" pitchFamily="34" charset="0"/>
                <a:ea typeface="Bebas Neue Regular" pitchFamily="34" charset="-122"/>
                <a:cs typeface="B Nazanin" panose="00000400000000000000" pitchFamily="2" charset="-78"/>
              </a:rPr>
              <a:t>T</a:t>
            </a:r>
            <a:endParaRPr lang="en-US" sz="12800" dirty="0">
              <a:cs typeface="B Nazanin" panose="00000400000000000000" pitchFamily="2" charset="-78"/>
            </a:endParaRPr>
          </a:p>
        </p:txBody>
      </p:sp>
      <p:sp>
        <p:nvSpPr>
          <p:cNvPr id="17" name="Shape 9"/>
          <p:cNvSpPr/>
          <p:nvPr/>
        </p:nvSpPr>
        <p:spPr>
          <a:xfrm>
            <a:off x="1803625" y="3054350"/>
            <a:ext cx="6477810" cy="1739900"/>
          </a:xfrm>
          <a:prstGeom prst="rect">
            <a:avLst/>
          </a:prstGeom>
          <a:noFill/>
          <a:ln/>
        </p:spPr>
      </p:sp>
      <p:sp>
        <p:nvSpPr>
          <p:cNvPr id="18" name="Shape 10"/>
          <p:cNvSpPr/>
          <p:nvPr/>
        </p:nvSpPr>
        <p:spPr>
          <a:xfrm>
            <a:off x="1803625" y="3054350"/>
            <a:ext cx="4572572" cy="1739900"/>
          </a:xfrm>
          <a:prstGeom prst="rect">
            <a:avLst/>
          </a:prstGeom>
          <a:noFill/>
          <a:ln/>
        </p:spPr>
      </p:sp>
      <p:sp>
        <p:nvSpPr>
          <p:cNvPr id="19" name="Shape 11"/>
          <p:cNvSpPr/>
          <p:nvPr/>
        </p:nvSpPr>
        <p:spPr>
          <a:xfrm>
            <a:off x="1803625" y="3054350"/>
            <a:ext cx="4572572" cy="1739900"/>
          </a:xfrm>
          <a:prstGeom prst="rect">
            <a:avLst/>
          </a:prstGeom>
          <a:noFill/>
          <a:ln/>
        </p:spPr>
      </p:sp>
      <p:sp>
        <p:nvSpPr>
          <p:cNvPr id="20" name="Shape 12"/>
          <p:cNvSpPr/>
          <p:nvPr/>
        </p:nvSpPr>
        <p:spPr>
          <a:xfrm>
            <a:off x="1803625" y="3054350"/>
            <a:ext cx="4572572" cy="1739900"/>
          </a:xfrm>
          <a:prstGeom prst="rect">
            <a:avLst/>
          </a:prstGeom>
          <a:noFill/>
          <a:ln/>
        </p:spPr>
      </p:sp>
      <p:sp>
        <p:nvSpPr>
          <p:cNvPr id="21" name="Text 13"/>
          <p:cNvSpPr/>
          <p:nvPr/>
        </p:nvSpPr>
        <p:spPr>
          <a:xfrm>
            <a:off x="1651206" y="3054350"/>
            <a:ext cx="4724991" cy="698500"/>
          </a:xfrm>
          <a:prstGeom prst="rect">
            <a:avLst/>
          </a:prstGeom>
          <a:noFill/>
          <a:ln/>
        </p:spPr>
        <p:txBody>
          <a:bodyPr wrap="square" lIns="0" tIns="0" rIns="0" bIns="0" rtlCol="0" anchor="t"/>
          <a:lstStyle/>
          <a:p>
            <a:pPr algn="r" rtl="1"/>
            <a:r>
              <a:rPr lang="fa-IR" sz="3600" dirty="0">
                <a:solidFill>
                  <a:srgbClr val="FFFFFF">
                    <a:alpha val="100000"/>
                  </a:srgbClr>
                </a:solidFill>
                <a:latin typeface="Bebas Neue Regular" pitchFamily="34" charset="0"/>
                <a:ea typeface="Bebas Neue Regular" pitchFamily="34" charset="-122"/>
                <a:cs typeface="B Nazanin" panose="00000400000000000000" pitchFamily="2" charset="-78"/>
              </a:rPr>
              <a:t>قوت</a:t>
            </a:r>
            <a:endParaRPr lang="en-US" sz="3600" dirty="0">
              <a:cs typeface="B Nazanin" panose="00000400000000000000" pitchFamily="2" charset="-78"/>
            </a:endParaRPr>
          </a:p>
        </p:txBody>
      </p:sp>
      <p:sp>
        <p:nvSpPr>
          <p:cNvPr id="22" name="Text 14"/>
          <p:cNvSpPr/>
          <p:nvPr/>
        </p:nvSpPr>
        <p:spPr>
          <a:xfrm>
            <a:off x="1668142" y="3803650"/>
            <a:ext cx="4708055" cy="11260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23" name="Image 6" descr="preencoded.png"/>
          <p:cNvPicPr>
            <a:picLocks noChangeAspect="1"/>
          </p:cNvPicPr>
          <p:nvPr/>
        </p:nvPicPr>
        <p:blipFill>
          <a:blip r:embed="rId8"/>
          <a:stretch>
            <a:fillRect/>
          </a:stretch>
        </p:blipFill>
        <p:spPr>
          <a:xfrm>
            <a:off x="6655632" y="3111500"/>
            <a:ext cx="1625803" cy="1625600"/>
          </a:xfrm>
          <a:prstGeom prst="rect">
            <a:avLst/>
          </a:prstGeom>
        </p:spPr>
      </p:pic>
      <p:pic>
        <p:nvPicPr>
          <p:cNvPr id="24" name="Image 7" descr="preencoded.png"/>
          <p:cNvPicPr>
            <a:picLocks noChangeAspect="1"/>
          </p:cNvPicPr>
          <p:nvPr/>
        </p:nvPicPr>
        <p:blipFill>
          <a:blip r:embed="rId9"/>
          <a:stretch>
            <a:fillRect/>
          </a:stretch>
        </p:blipFill>
        <p:spPr>
          <a:xfrm>
            <a:off x="6740319" y="3196183"/>
            <a:ext cx="1456422" cy="1456246"/>
          </a:xfrm>
          <a:prstGeom prst="rect">
            <a:avLst/>
          </a:prstGeom>
        </p:spPr>
      </p:pic>
      <p:sp>
        <p:nvSpPr>
          <p:cNvPr id="25" name="Shape 15"/>
          <p:cNvSpPr/>
          <p:nvPr/>
        </p:nvSpPr>
        <p:spPr>
          <a:xfrm>
            <a:off x="1803625" y="8909050"/>
            <a:ext cx="6477810" cy="1739900"/>
          </a:xfrm>
          <a:prstGeom prst="rect">
            <a:avLst/>
          </a:prstGeom>
          <a:noFill/>
          <a:ln/>
        </p:spPr>
      </p:sp>
      <p:sp>
        <p:nvSpPr>
          <p:cNvPr id="26" name="Shape 16"/>
          <p:cNvSpPr/>
          <p:nvPr/>
        </p:nvSpPr>
        <p:spPr>
          <a:xfrm>
            <a:off x="1803625" y="8909050"/>
            <a:ext cx="4572572" cy="1739900"/>
          </a:xfrm>
          <a:prstGeom prst="rect">
            <a:avLst/>
          </a:prstGeom>
          <a:noFill/>
          <a:ln/>
        </p:spPr>
      </p:sp>
      <p:sp>
        <p:nvSpPr>
          <p:cNvPr id="27" name="Shape 17"/>
          <p:cNvSpPr/>
          <p:nvPr/>
        </p:nvSpPr>
        <p:spPr>
          <a:xfrm>
            <a:off x="1803625" y="8909050"/>
            <a:ext cx="4572572" cy="1739900"/>
          </a:xfrm>
          <a:prstGeom prst="rect">
            <a:avLst/>
          </a:prstGeom>
          <a:noFill/>
          <a:ln/>
        </p:spPr>
      </p:sp>
      <p:sp>
        <p:nvSpPr>
          <p:cNvPr id="28" name="Shape 18"/>
          <p:cNvSpPr/>
          <p:nvPr/>
        </p:nvSpPr>
        <p:spPr>
          <a:xfrm>
            <a:off x="1803625" y="8909050"/>
            <a:ext cx="4572572" cy="1739900"/>
          </a:xfrm>
          <a:prstGeom prst="rect">
            <a:avLst/>
          </a:prstGeom>
          <a:noFill/>
          <a:ln/>
        </p:spPr>
      </p:sp>
      <p:sp>
        <p:nvSpPr>
          <p:cNvPr id="29" name="Text 19"/>
          <p:cNvSpPr/>
          <p:nvPr/>
        </p:nvSpPr>
        <p:spPr>
          <a:xfrm>
            <a:off x="1651206" y="8909050"/>
            <a:ext cx="4724991" cy="698500"/>
          </a:xfrm>
          <a:prstGeom prst="rect">
            <a:avLst/>
          </a:prstGeom>
          <a:noFill/>
          <a:ln/>
        </p:spPr>
        <p:txBody>
          <a:bodyPr wrap="square" lIns="0" tIns="0" rIns="0" bIns="0" rtlCol="0" anchor="t"/>
          <a:lstStyle/>
          <a:p>
            <a:pPr algn="r" rtl="1"/>
            <a:r>
              <a:rPr lang="fa-IR" sz="3600" dirty="0">
                <a:solidFill>
                  <a:srgbClr val="FFFFFF">
                    <a:alpha val="100000"/>
                  </a:srgbClr>
                </a:solidFill>
                <a:latin typeface="Bebas Neue Regular" pitchFamily="34" charset="0"/>
                <a:ea typeface="Bebas Neue Regular" pitchFamily="34" charset="-122"/>
                <a:cs typeface="B Nazanin" panose="00000400000000000000" pitchFamily="2" charset="-78"/>
              </a:rPr>
              <a:t>فرصت</a:t>
            </a:r>
            <a:endParaRPr lang="en-US" sz="3600" dirty="0">
              <a:cs typeface="B Nazanin" panose="00000400000000000000" pitchFamily="2" charset="-78"/>
            </a:endParaRPr>
          </a:p>
        </p:txBody>
      </p:sp>
      <p:sp>
        <p:nvSpPr>
          <p:cNvPr id="30" name="Text 20"/>
          <p:cNvSpPr/>
          <p:nvPr/>
        </p:nvSpPr>
        <p:spPr>
          <a:xfrm>
            <a:off x="1668142" y="9658350"/>
            <a:ext cx="4708055" cy="11260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31" name="Image 8" descr="preencoded.png"/>
          <p:cNvPicPr>
            <a:picLocks noChangeAspect="1"/>
          </p:cNvPicPr>
          <p:nvPr/>
        </p:nvPicPr>
        <p:blipFill>
          <a:blip r:embed="rId8"/>
          <a:stretch>
            <a:fillRect/>
          </a:stretch>
        </p:blipFill>
        <p:spPr>
          <a:xfrm>
            <a:off x="6655632" y="8966200"/>
            <a:ext cx="1625803" cy="1625600"/>
          </a:xfrm>
          <a:prstGeom prst="rect">
            <a:avLst/>
          </a:prstGeom>
        </p:spPr>
      </p:pic>
      <p:pic>
        <p:nvPicPr>
          <p:cNvPr id="32" name="Image 9" descr="preencoded.png"/>
          <p:cNvPicPr>
            <a:picLocks noChangeAspect="1"/>
          </p:cNvPicPr>
          <p:nvPr/>
        </p:nvPicPr>
        <p:blipFill>
          <a:blip r:embed="rId10"/>
          <a:stretch>
            <a:fillRect/>
          </a:stretch>
        </p:blipFill>
        <p:spPr>
          <a:xfrm>
            <a:off x="6757220" y="8970963"/>
            <a:ext cx="1519452" cy="1519262"/>
          </a:xfrm>
          <a:prstGeom prst="rect">
            <a:avLst/>
          </a:prstGeom>
        </p:spPr>
      </p:pic>
      <p:sp>
        <p:nvSpPr>
          <p:cNvPr id="33" name="Shape 21"/>
          <p:cNvSpPr/>
          <p:nvPr/>
        </p:nvSpPr>
        <p:spPr>
          <a:xfrm>
            <a:off x="16118315" y="3054350"/>
            <a:ext cx="6477810" cy="1739900"/>
          </a:xfrm>
          <a:prstGeom prst="rect">
            <a:avLst/>
          </a:prstGeom>
          <a:noFill/>
          <a:ln/>
        </p:spPr>
      </p:sp>
      <p:pic>
        <p:nvPicPr>
          <p:cNvPr id="34" name="Image 10" descr="preencoded.png"/>
          <p:cNvPicPr>
            <a:picLocks noChangeAspect="1"/>
          </p:cNvPicPr>
          <p:nvPr/>
        </p:nvPicPr>
        <p:blipFill>
          <a:blip r:embed="rId8"/>
          <a:stretch>
            <a:fillRect/>
          </a:stretch>
        </p:blipFill>
        <p:spPr>
          <a:xfrm>
            <a:off x="16118315" y="3111500"/>
            <a:ext cx="1625803" cy="1625600"/>
          </a:xfrm>
          <a:prstGeom prst="rect">
            <a:avLst/>
          </a:prstGeom>
        </p:spPr>
      </p:pic>
      <p:pic>
        <p:nvPicPr>
          <p:cNvPr id="35" name="Image 11" descr="preencoded.png"/>
          <p:cNvPicPr>
            <a:picLocks noChangeAspect="1"/>
          </p:cNvPicPr>
          <p:nvPr/>
        </p:nvPicPr>
        <p:blipFill>
          <a:blip r:embed="rId11"/>
          <a:stretch>
            <a:fillRect/>
          </a:stretch>
        </p:blipFill>
        <p:spPr>
          <a:xfrm>
            <a:off x="16321540" y="3314700"/>
            <a:ext cx="1192256" cy="1190414"/>
          </a:xfrm>
          <a:prstGeom prst="rect">
            <a:avLst/>
          </a:prstGeom>
        </p:spPr>
      </p:pic>
      <p:sp>
        <p:nvSpPr>
          <p:cNvPr id="36" name="Shape 22"/>
          <p:cNvSpPr/>
          <p:nvPr/>
        </p:nvSpPr>
        <p:spPr>
          <a:xfrm>
            <a:off x="18023553" y="3054350"/>
            <a:ext cx="4572572" cy="1739900"/>
          </a:xfrm>
          <a:prstGeom prst="rect">
            <a:avLst/>
          </a:prstGeom>
          <a:noFill/>
          <a:ln/>
        </p:spPr>
      </p:sp>
      <p:sp>
        <p:nvSpPr>
          <p:cNvPr id="37" name="Shape 23"/>
          <p:cNvSpPr/>
          <p:nvPr/>
        </p:nvSpPr>
        <p:spPr>
          <a:xfrm>
            <a:off x="18023553" y="3054350"/>
            <a:ext cx="4572572" cy="1739900"/>
          </a:xfrm>
          <a:prstGeom prst="rect">
            <a:avLst/>
          </a:prstGeom>
          <a:noFill/>
          <a:ln/>
        </p:spPr>
      </p:sp>
      <p:sp>
        <p:nvSpPr>
          <p:cNvPr id="38" name="Shape 24"/>
          <p:cNvSpPr/>
          <p:nvPr/>
        </p:nvSpPr>
        <p:spPr>
          <a:xfrm>
            <a:off x="18023553" y="3054350"/>
            <a:ext cx="4572572" cy="1739900"/>
          </a:xfrm>
          <a:prstGeom prst="rect">
            <a:avLst/>
          </a:prstGeom>
          <a:noFill/>
          <a:ln/>
        </p:spPr>
      </p:sp>
      <p:sp>
        <p:nvSpPr>
          <p:cNvPr id="39" name="Text 25"/>
          <p:cNvSpPr/>
          <p:nvPr/>
        </p:nvSpPr>
        <p:spPr>
          <a:xfrm>
            <a:off x="18023553" y="3054350"/>
            <a:ext cx="4724991" cy="698500"/>
          </a:xfrm>
          <a:prstGeom prst="rect">
            <a:avLst/>
          </a:prstGeom>
          <a:noFill/>
          <a:ln/>
        </p:spPr>
        <p:txBody>
          <a:bodyPr wrap="square" lIns="0" tIns="0" rIns="0" bIns="0" rtlCol="0" anchor="t"/>
          <a:lstStyle/>
          <a:p>
            <a:pPr rtl="1"/>
            <a:r>
              <a:rPr lang="fa-IR" sz="3600" dirty="0">
                <a:solidFill>
                  <a:srgbClr val="FFFFFF">
                    <a:alpha val="100000"/>
                  </a:srgbClr>
                </a:solidFill>
                <a:latin typeface="Bebas Neue Regular" pitchFamily="34" charset="0"/>
                <a:ea typeface="Bebas Neue Regular" pitchFamily="34" charset="-122"/>
                <a:cs typeface="B Nazanin" panose="00000400000000000000" pitchFamily="2" charset="-78"/>
              </a:rPr>
              <a:t>ضعف</a:t>
            </a:r>
            <a:endParaRPr lang="en-US" sz="3600" dirty="0">
              <a:cs typeface="B Nazanin" panose="00000400000000000000" pitchFamily="2" charset="-78"/>
            </a:endParaRPr>
          </a:p>
        </p:txBody>
      </p:sp>
      <p:sp>
        <p:nvSpPr>
          <p:cNvPr id="40" name="Text 26"/>
          <p:cNvSpPr/>
          <p:nvPr/>
        </p:nvSpPr>
        <p:spPr>
          <a:xfrm>
            <a:off x="18023553" y="3803650"/>
            <a:ext cx="4708055" cy="1126067"/>
          </a:xfrm>
          <a:prstGeom prst="rect">
            <a:avLst/>
          </a:prstGeom>
          <a:noFill/>
          <a:ln/>
        </p:spPr>
        <p:txBody>
          <a:bodyPr wrap="square" lIns="0" tIns="0" rIns="0" bIns="0" rtlCol="0" anchor="t"/>
          <a:lstStyle/>
          <a:p>
            <a:pPr algn="r">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41" name="Shape 27"/>
          <p:cNvSpPr/>
          <p:nvPr/>
        </p:nvSpPr>
        <p:spPr>
          <a:xfrm>
            <a:off x="16118315" y="8909050"/>
            <a:ext cx="6477810" cy="1739900"/>
          </a:xfrm>
          <a:prstGeom prst="rect">
            <a:avLst/>
          </a:prstGeom>
          <a:noFill/>
          <a:ln/>
        </p:spPr>
      </p:sp>
      <p:pic>
        <p:nvPicPr>
          <p:cNvPr id="42" name="Image 12" descr="preencoded.png"/>
          <p:cNvPicPr>
            <a:picLocks noChangeAspect="1"/>
          </p:cNvPicPr>
          <p:nvPr/>
        </p:nvPicPr>
        <p:blipFill>
          <a:blip r:embed="rId8"/>
          <a:stretch>
            <a:fillRect/>
          </a:stretch>
        </p:blipFill>
        <p:spPr>
          <a:xfrm>
            <a:off x="16118315" y="8966200"/>
            <a:ext cx="1625803" cy="1625600"/>
          </a:xfrm>
          <a:prstGeom prst="rect">
            <a:avLst/>
          </a:prstGeom>
        </p:spPr>
      </p:pic>
      <p:pic>
        <p:nvPicPr>
          <p:cNvPr id="43" name="Image 13" descr="preencoded.png"/>
          <p:cNvPicPr>
            <a:picLocks noChangeAspect="1"/>
          </p:cNvPicPr>
          <p:nvPr/>
        </p:nvPicPr>
        <p:blipFill>
          <a:blip r:embed="rId12"/>
          <a:stretch>
            <a:fillRect/>
          </a:stretch>
        </p:blipFill>
        <p:spPr>
          <a:xfrm>
            <a:off x="16186058" y="8966200"/>
            <a:ext cx="1490319" cy="1625600"/>
          </a:xfrm>
          <a:prstGeom prst="rect">
            <a:avLst/>
          </a:prstGeom>
        </p:spPr>
      </p:pic>
      <p:sp>
        <p:nvSpPr>
          <p:cNvPr id="44" name="Shape 28"/>
          <p:cNvSpPr/>
          <p:nvPr/>
        </p:nvSpPr>
        <p:spPr>
          <a:xfrm>
            <a:off x="18023553" y="8909050"/>
            <a:ext cx="4572572" cy="1739900"/>
          </a:xfrm>
          <a:prstGeom prst="rect">
            <a:avLst/>
          </a:prstGeom>
          <a:noFill/>
          <a:ln/>
        </p:spPr>
      </p:sp>
      <p:sp>
        <p:nvSpPr>
          <p:cNvPr id="45" name="Shape 29"/>
          <p:cNvSpPr/>
          <p:nvPr/>
        </p:nvSpPr>
        <p:spPr>
          <a:xfrm>
            <a:off x="18023553" y="8909050"/>
            <a:ext cx="4572572" cy="1739900"/>
          </a:xfrm>
          <a:prstGeom prst="rect">
            <a:avLst/>
          </a:prstGeom>
          <a:noFill/>
          <a:ln/>
        </p:spPr>
      </p:sp>
      <p:sp>
        <p:nvSpPr>
          <p:cNvPr id="46" name="Shape 30"/>
          <p:cNvSpPr/>
          <p:nvPr/>
        </p:nvSpPr>
        <p:spPr>
          <a:xfrm>
            <a:off x="18023553" y="8909050"/>
            <a:ext cx="4572572" cy="1739900"/>
          </a:xfrm>
          <a:prstGeom prst="rect">
            <a:avLst/>
          </a:prstGeom>
          <a:noFill/>
          <a:ln/>
        </p:spPr>
      </p:sp>
      <p:sp>
        <p:nvSpPr>
          <p:cNvPr id="47" name="Text 31"/>
          <p:cNvSpPr/>
          <p:nvPr/>
        </p:nvSpPr>
        <p:spPr>
          <a:xfrm>
            <a:off x="18023553" y="8909050"/>
            <a:ext cx="4724991" cy="698500"/>
          </a:xfrm>
          <a:prstGeom prst="rect">
            <a:avLst/>
          </a:prstGeom>
          <a:noFill/>
          <a:ln/>
        </p:spPr>
        <p:txBody>
          <a:bodyPr wrap="square" lIns="0" tIns="0" rIns="0" bIns="0" rtlCol="0" anchor="t"/>
          <a:lstStyle/>
          <a:p>
            <a:pPr rtl="1"/>
            <a:r>
              <a:rPr lang="fa-IR" sz="3600" dirty="0">
                <a:solidFill>
                  <a:srgbClr val="FFFFFF">
                    <a:alpha val="100000"/>
                  </a:srgbClr>
                </a:solidFill>
                <a:latin typeface="Bebas Neue Regular" pitchFamily="34" charset="0"/>
                <a:ea typeface="Bebas Neue Regular" pitchFamily="34" charset="-122"/>
                <a:cs typeface="B Nazanin" panose="00000400000000000000" pitchFamily="2" charset="-78"/>
              </a:rPr>
              <a:t>تهدیدات</a:t>
            </a:r>
            <a:endParaRPr lang="en-US" sz="3600" dirty="0">
              <a:cs typeface="B Nazanin" panose="00000400000000000000" pitchFamily="2" charset="-78"/>
            </a:endParaRPr>
          </a:p>
        </p:txBody>
      </p:sp>
      <p:sp>
        <p:nvSpPr>
          <p:cNvPr id="48" name="Text 32"/>
          <p:cNvSpPr/>
          <p:nvPr/>
        </p:nvSpPr>
        <p:spPr>
          <a:xfrm>
            <a:off x="18023553" y="9658350"/>
            <a:ext cx="4708055" cy="1126067"/>
          </a:xfrm>
          <a:prstGeom prst="rect">
            <a:avLst/>
          </a:prstGeom>
          <a:noFill/>
          <a:ln/>
        </p:spPr>
        <p:txBody>
          <a:bodyPr wrap="square" lIns="0" tIns="0" rIns="0" bIns="0" rtlCol="0" anchor="t"/>
          <a:lstStyle/>
          <a:p>
            <a:pPr algn="r">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50" name="Image 15" descr="preencoded.png"/>
          <p:cNvPicPr>
            <a:picLocks noChangeAspect="1"/>
          </p:cNvPicPr>
          <p:nvPr/>
        </p:nvPicPr>
        <p:blipFill>
          <a:blip r:embed="rId13"/>
          <a:stretch>
            <a:fillRect/>
          </a:stretch>
        </p:blipFill>
        <p:spPr>
          <a:xfrm>
            <a:off x="1803625" y="12611100"/>
            <a:ext cx="10209534" cy="23457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5" name="Image 2"/>
          <p:cNvPicPr>
            <a:picLocks noChangeAspect="1"/>
          </p:cNvPicPr>
          <p:nvPr/>
        </p:nvPicPr>
        <p:blipFill>
          <a:blip r:embed="rId4"/>
          <a:srcRect/>
          <a:stretch/>
        </p:blipFill>
        <p:spPr>
          <a:xfrm>
            <a:off x="7659055" y="711200"/>
            <a:ext cx="15940621" cy="4635500"/>
          </a:xfrm>
          <a:prstGeom prst="rect">
            <a:avLst/>
          </a:prstGeom>
        </p:spPr>
      </p:pic>
      <p:pic>
        <p:nvPicPr>
          <p:cNvPr id="6" name="Image 3"/>
          <p:cNvPicPr>
            <a:picLocks noChangeAspect="1"/>
          </p:cNvPicPr>
          <p:nvPr/>
        </p:nvPicPr>
        <p:blipFill>
          <a:blip r:embed="rId5"/>
          <a:srcRect/>
          <a:stretch/>
        </p:blipFill>
        <p:spPr>
          <a:xfrm>
            <a:off x="787498" y="711200"/>
            <a:ext cx="6084060" cy="11997267"/>
          </a:xfrm>
          <a:prstGeom prst="rect">
            <a:avLst/>
          </a:prstGeom>
        </p:spPr>
      </p:pic>
      <p:pic>
        <p:nvPicPr>
          <p:cNvPr id="7" name="Image 4"/>
          <p:cNvPicPr>
            <a:picLocks noChangeAspect="1"/>
          </p:cNvPicPr>
          <p:nvPr/>
        </p:nvPicPr>
        <p:blipFill>
          <a:blip r:embed="rId6"/>
          <a:srcRect/>
          <a:stretch/>
        </p:blipFill>
        <p:spPr>
          <a:xfrm>
            <a:off x="7290711" y="6858001"/>
            <a:ext cx="6084060" cy="6091766"/>
          </a:xfrm>
          <a:prstGeom prst="rect">
            <a:avLst/>
          </a:prstGeom>
        </p:spPr>
      </p:pic>
      <p:pic>
        <p:nvPicPr>
          <p:cNvPr id="8" name="Image 5" descr="preencoded.png"/>
          <p:cNvPicPr>
            <a:picLocks noChangeAspect="1"/>
          </p:cNvPicPr>
          <p:nvPr/>
        </p:nvPicPr>
        <p:blipFill>
          <a:blip r:embed="rId7"/>
          <a:stretch>
            <a:fillRect/>
          </a:stretch>
        </p:blipFill>
        <p:spPr>
          <a:xfrm>
            <a:off x="18284353" y="5778500"/>
            <a:ext cx="5055232" cy="1473200"/>
          </a:xfrm>
          <a:prstGeom prst="rect">
            <a:avLst/>
          </a:prstGeom>
        </p:spPr>
      </p:pic>
      <p:sp>
        <p:nvSpPr>
          <p:cNvPr id="9" name="Text 1"/>
          <p:cNvSpPr/>
          <p:nvPr/>
        </p:nvSpPr>
        <p:spPr>
          <a:xfrm>
            <a:off x="18487579" y="5897033"/>
            <a:ext cx="4607553" cy="1109134"/>
          </a:xfrm>
          <a:prstGeom prst="rect">
            <a:avLst/>
          </a:prstGeom>
          <a:noFill/>
          <a:ln/>
        </p:spPr>
        <p:txBody>
          <a:bodyPr wrap="square" lIns="0" tIns="0" rIns="0" bIns="0" rtlCol="0" anchor="t"/>
          <a:lstStyle/>
          <a:p>
            <a:pPr algn="ctr" rtl="1"/>
            <a:r>
              <a:rPr lang="fa-IR" sz="8000" dirty="0">
                <a:solidFill>
                  <a:srgbClr val="000000">
                    <a:alpha val="100000"/>
                  </a:srgbClr>
                </a:solidFill>
                <a:latin typeface="Bebas Neue Regular" pitchFamily="34" charset="0"/>
                <a:ea typeface="Bebas Neue Regular" pitchFamily="34" charset="-122"/>
                <a:cs typeface="B Nazanin" panose="00000400000000000000" pitchFamily="2" charset="-78"/>
              </a:rPr>
              <a:t>برخی داده ها</a:t>
            </a:r>
            <a:endParaRPr lang="en-US" sz="8000" dirty="0">
              <a:cs typeface="B Nazanin" panose="00000400000000000000" pitchFamily="2" charset="-78"/>
            </a:endParaRPr>
          </a:p>
        </p:txBody>
      </p:sp>
      <p:sp>
        <p:nvSpPr>
          <p:cNvPr id="10" name="Shape 2"/>
          <p:cNvSpPr/>
          <p:nvPr/>
        </p:nvSpPr>
        <p:spPr>
          <a:xfrm>
            <a:off x="14568721" y="7734300"/>
            <a:ext cx="8573572" cy="4876800"/>
          </a:xfrm>
          <a:prstGeom prst="rect">
            <a:avLst/>
          </a:prstGeom>
          <a:noFill/>
          <a:ln/>
        </p:spPr>
      </p:sp>
      <p:sp>
        <p:nvSpPr>
          <p:cNvPr id="11" name="Shape 3"/>
          <p:cNvSpPr/>
          <p:nvPr/>
        </p:nvSpPr>
        <p:spPr>
          <a:xfrm>
            <a:off x="14568721" y="7734300"/>
            <a:ext cx="8573572" cy="1219200"/>
          </a:xfrm>
          <a:prstGeom prst="rect">
            <a:avLst/>
          </a:prstGeom>
          <a:noFill/>
          <a:ln/>
        </p:spPr>
      </p:sp>
      <p:sp>
        <p:nvSpPr>
          <p:cNvPr id="12" name="Shape 4"/>
          <p:cNvSpPr/>
          <p:nvPr/>
        </p:nvSpPr>
        <p:spPr>
          <a:xfrm>
            <a:off x="14568721" y="7734300"/>
            <a:ext cx="1422578" cy="1219200"/>
          </a:xfrm>
          <a:prstGeom prst="rect">
            <a:avLst/>
          </a:prstGeom>
          <a:noFill/>
          <a:ln/>
        </p:spPr>
      </p:sp>
      <p:sp>
        <p:nvSpPr>
          <p:cNvPr id="13" name="Text 5"/>
          <p:cNvSpPr/>
          <p:nvPr/>
        </p:nvSpPr>
        <p:spPr>
          <a:xfrm>
            <a:off x="14568721" y="7734300"/>
            <a:ext cx="1761287" cy="1557867"/>
          </a:xfrm>
          <a:prstGeom prst="rect">
            <a:avLst/>
          </a:prstGeom>
          <a:noFill/>
          <a:ln/>
        </p:spPr>
        <p:txBody>
          <a:bodyPr wrap="square" lIns="0" tIns="0" rIns="0" bIns="0" rtlCol="0" anchor="t"/>
          <a:lstStyle/>
          <a:p>
            <a:pPr algn="r" rtl="1"/>
            <a:r>
              <a:rPr lang="en-US" sz="8000" dirty="0">
                <a:solidFill>
                  <a:srgbClr val="F9BA2B">
                    <a:alpha val="100000"/>
                  </a:srgbClr>
                </a:solidFill>
                <a:latin typeface="Bebas Neue Regular" pitchFamily="34" charset="0"/>
                <a:ea typeface="Bebas Neue Regular" pitchFamily="34" charset="-122"/>
                <a:cs typeface="B Nazanin" panose="00000400000000000000" pitchFamily="2" charset="-78"/>
              </a:rPr>
              <a:t>75%</a:t>
            </a:r>
            <a:endParaRPr lang="en-US" sz="8000" dirty="0">
              <a:cs typeface="B Nazanin" panose="00000400000000000000" pitchFamily="2" charset="-78"/>
            </a:endParaRPr>
          </a:p>
        </p:txBody>
      </p:sp>
      <p:sp>
        <p:nvSpPr>
          <p:cNvPr id="14" name="Shape 6"/>
          <p:cNvSpPr/>
          <p:nvPr/>
        </p:nvSpPr>
        <p:spPr>
          <a:xfrm>
            <a:off x="16194524" y="7772400"/>
            <a:ext cx="6947768" cy="1143000"/>
          </a:xfrm>
          <a:prstGeom prst="rect">
            <a:avLst/>
          </a:prstGeom>
          <a:noFill/>
          <a:ln/>
        </p:spPr>
      </p:sp>
      <p:sp>
        <p:nvSpPr>
          <p:cNvPr id="15" name="Text 7"/>
          <p:cNvSpPr/>
          <p:nvPr/>
        </p:nvSpPr>
        <p:spPr>
          <a:xfrm>
            <a:off x="16194524" y="7772400"/>
            <a:ext cx="7100187" cy="698500"/>
          </a:xfrm>
          <a:prstGeom prst="rect">
            <a:avLst/>
          </a:prstGeom>
          <a:noFill/>
          <a:ln/>
        </p:spPr>
        <p:txBody>
          <a:bodyPr wrap="square" lIns="0" tIns="0" rIns="0" bIns="0" rtlCol="0" anchor="t"/>
          <a:lstStyle/>
          <a:p>
            <a:pPr algn="r" rtl="1"/>
            <a:r>
              <a:rPr lang="fa-IR" sz="3600" dirty="0">
                <a:solidFill>
                  <a:srgbClr val="FFFFFF">
                    <a:alpha val="100000"/>
                  </a:srgbClr>
                </a:solidFill>
                <a:latin typeface="Bebas Neue Regular" pitchFamily="34" charset="0"/>
                <a:ea typeface="Bebas Neue Regular" pitchFamily="34" charset="-122"/>
                <a:cs typeface="B Nazanin" panose="00000400000000000000" pitchFamily="2" charset="-78"/>
              </a:rPr>
              <a:t>عنوان</a:t>
            </a:r>
            <a:endParaRPr lang="en-US" sz="3600" dirty="0">
              <a:cs typeface="B Nazanin" panose="00000400000000000000" pitchFamily="2" charset="-78"/>
            </a:endParaRPr>
          </a:p>
        </p:txBody>
      </p:sp>
      <p:sp>
        <p:nvSpPr>
          <p:cNvPr id="16" name="Text 8"/>
          <p:cNvSpPr/>
          <p:nvPr/>
        </p:nvSpPr>
        <p:spPr>
          <a:xfrm>
            <a:off x="16194524" y="8420100"/>
            <a:ext cx="7405152"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17" name="Shape 9"/>
          <p:cNvSpPr/>
          <p:nvPr/>
        </p:nvSpPr>
        <p:spPr>
          <a:xfrm>
            <a:off x="14568721" y="9563100"/>
            <a:ext cx="8573572" cy="1219200"/>
          </a:xfrm>
          <a:prstGeom prst="rect">
            <a:avLst/>
          </a:prstGeom>
          <a:noFill/>
          <a:ln/>
        </p:spPr>
      </p:sp>
      <p:sp>
        <p:nvSpPr>
          <p:cNvPr id="18" name="Shape 10"/>
          <p:cNvSpPr/>
          <p:nvPr/>
        </p:nvSpPr>
        <p:spPr>
          <a:xfrm>
            <a:off x="14568721" y="9563100"/>
            <a:ext cx="1422578" cy="1219200"/>
          </a:xfrm>
          <a:prstGeom prst="rect">
            <a:avLst/>
          </a:prstGeom>
          <a:noFill/>
          <a:ln/>
        </p:spPr>
      </p:sp>
      <p:sp>
        <p:nvSpPr>
          <p:cNvPr id="19" name="Text 11"/>
          <p:cNvSpPr/>
          <p:nvPr/>
        </p:nvSpPr>
        <p:spPr>
          <a:xfrm>
            <a:off x="14568721" y="9563100"/>
            <a:ext cx="1761287" cy="1557867"/>
          </a:xfrm>
          <a:prstGeom prst="rect">
            <a:avLst/>
          </a:prstGeom>
          <a:noFill/>
          <a:ln/>
        </p:spPr>
        <p:txBody>
          <a:bodyPr wrap="square" lIns="0" tIns="0" rIns="0" bIns="0" rtlCol="0" anchor="t"/>
          <a:lstStyle/>
          <a:p>
            <a:pPr algn="r" rtl="1"/>
            <a:r>
              <a:rPr lang="en-US" sz="8000" dirty="0">
                <a:solidFill>
                  <a:srgbClr val="F9BA2B">
                    <a:alpha val="100000"/>
                  </a:srgbClr>
                </a:solidFill>
                <a:latin typeface="Bebas Neue Regular" pitchFamily="34" charset="0"/>
                <a:ea typeface="Bebas Neue Regular" pitchFamily="34" charset="-122"/>
                <a:cs typeface="B Nazanin" panose="00000400000000000000" pitchFamily="2" charset="-78"/>
              </a:rPr>
              <a:t>60%</a:t>
            </a:r>
            <a:endParaRPr lang="en-US" sz="8000" dirty="0">
              <a:cs typeface="B Nazanin" panose="00000400000000000000" pitchFamily="2" charset="-78"/>
            </a:endParaRPr>
          </a:p>
        </p:txBody>
      </p:sp>
      <p:sp>
        <p:nvSpPr>
          <p:cNvPr id="20" name="Shape 12"/>
          <p:cNvSpPr/>
          <p:nvPr/>
        </p:nvSpPr>
        <p:spPr>
          <a:xfrm>
            <a:off x="16194524" y="9601200"/>
            <a:ext cx="6947768" cy="1143000"/>
          </a:xfrm>
          <a:prstGeom prst="rect">
            <a:avLst/>
          </a:prstGeom>
          <a:noFill/>
          <a:ln/>
        </p:spPr>
      </p:sp>
      <p:sp>
        <p:nvSpPr>
          <p:cNvPr id="21" name="Text 13"/>
          <p:cNvSpPr/>
          <p:nvPr/>
        </p:nvSpPr>
        <p:spPr>
          <a:xfrm>
            <a:off x="16194524" y="9601200"/>
            <a:ext cx="7100187" cy="698500"/>
          </a:xfrm>
          <a:prstGeom prst="rect">
            <a:avLst/>
          </a:prstGeom>
          <a:noFill/>
          <a:ln/>
        </p:spPr>
        <p:txBody>
          <a:bodyPr wrap="square" lIns="0" tIns="0" rIns="0" bIns="0" rtlCol="0" anchor="t"/>
          <a:lstStyle/>
          <a:p>
            <a:pPr algn="r" rtl="1"/>
            <a:r>
              <a:rPr lang="fa-IR" sz="3600" dirty="0">
                <a:solidFill>
                  <a:srgbClr val="FFFFFF">
                    <a:alpha val="100000"/>
                  </a:srgbClr>
                </a:solidFill>
                <a:latin typeface="Bebas Neue Regular" pitchFamily="34" charset="0"/>
                <a:ea typeface="Bebas Neue Regular" pitchFamily="34" charset="-122"/>
                <a:cs typeface="B Nazanin" panose="00000400000000000000" pitchFamily="2" charset="-78"/>
              </a:rPr>
              <a:t>عنوان</a:t>
            </a:r>
            <a:endParaRPr lang="en-US" sz="3600" dirty="0">
              <a:cs typeface="B Nazanin" panose="00000400000000000000" pitchFamily="2" charset="-78"/>
            </a:endParaRPr>
          </a:p>
        </p:txBody>
      </p:sp>
      <p:sp>
        <p:nvSpPr>
          <p:cNvPr id="22" name="Text 14"/>
          <p:cNvSpPr/>
          <p:nvPr/>
        </p:nvSpPr>
        <p:spPr>
          <a:xfrm>
            <a:off x="16194524" y="10248901"/>
            <a:ext cx="7405152" cy="609600"/>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23" name="Shape 15"/>
          <p:cNvSpPr/>
          <p:nvPr/>
        </p:nvSpPr>
        <p:spPr>
          <a:xfrm>
            <a:off x="14568721" y="11391900"/>
            <a:ext cx="8573572" cy="1219200"/>
          </a:xfrm>
          <a:prstGeom prst="rect">
            <a:avLst/>
          </a:prstGeom>
          <a:noFill/>
          <a:ln/>
        </p:spPr>
      </p:sp>
      <p:sp>
        <p:nvSpPr>
          <p:cNvPr id="24" name="Shape 16"/>
          <p:cNvSpPr/>
          <p:nvPr/>
        </p:nvSpPr>
        <p:spPr>
          <a:xfrm>
            <a:off x="14568721" y="11391900"/>
            <a:ext cx="1422578" cy="1219200"/>
          </a:xfrm>
          <a:prstGeom prst="rect">
            <a:avLst/>
          </a:prstGeom>
          <a:noFill/>
          <a:ln/>
        </p:spPr>
      </p:sp>
      <p:sp>
        <p:nvSpPr>
          <p:cNvPr id="25" name="Text 17"/>
          <p:cNvSpPr/>
          <p:nvPr/>
        </p:nvSpPr>
        <p:spPr>
          <a:xfrm>
            <a:off x="14568721" y="11391900"/>
            <a:ext cx="1761287" cy="1557867"/>
          </a:xfrm>
          <a:prstGeom prst="rect">
            <a:avLst/>
          </a:prstGeom>
          <a:noFill/>
          <a:ln/>
        </p:spPr>
        <p:txBody>
          <a:bodyPr wrap="square" lIns="0" tIns="0" rIns="0" bIns="0" rtlCol="0" anchor="t"/>
          <a:lstStyle/>
          <a:p>
            <a:pPr algn="r" rtl="1"/>
            <a:r>
              <a:rPr lang="en-US" sz="8000" dirty="0">
                <a:solidFill>
                  <a:srgbClr val="F9BA2B">
                    <a:alpha val="100000"/>
                  </a:srgbClr>
                </a:solidFill>
                <a:latin typeface="Bebas Neue Regular" pitchFamily="34" charset="0"/>
                <a:ea typeface="Bebas Neue Regular" pitchFamily="34" charset="-122"/>
                <a:cs typeface="B Nazanin" panose="00000400000000000000" pitchFamily="2" charset="-78"/>
              </a:rPr>
              <a:t>90%</a:t>
            </a:r>
            <a:endParaRPr lang="en-US" sz="8000" dirty="0">
              <a:cs typeface="B Nazanin" panose="00000400000000000000" pitchFamily="2" charset="-78"/>
            </a:endParaRPr>
          </a:p>
        </p:txBody>
      </p:sp>
      <p:sp>
        <p:nvSpPr>
          <p:cNvPr id="26" name="Shape 18"/>
          <p:cNvSpPr/>
          <p:nvPr/>
        </p:nvSpPr>
        <p:spPr>
          <a:xfrm>
            <a:off x="16194524" y="11430000"/>
            <a:ext cx="6947768" cy="1143000"/>
          </a:xfrm>
          <a:prstGeom prst="rect">
            <a:avLst/>
          </a:prstGeom>
          <a:noFill/>
          <a:ln/>
        </p:spPr>
      </p:sp>
      <p:sp>
        <p:nvSpPr>
          <p:cNvPr id="27" name="Text 19"/>
          <p:cNvSpPr/>
          <p:nvPr/>
        </p:nvSpPr>
        <p:spPr>
          <a:xfrm>
            <a:off x="16194524" y="11430000"/>
            <a:ext cx="7100187" cy="698500"/>
          </a:xfrm>
          <a:prstGeom prst="rect">
            <a:avLst/>
          </a:prstGeom>
          <a:noFill/>
          <a:ln/>
        </p:spPr>
        <p:txBody>
          <a:bodyPr wrap="square" lIns="0" tIns="0" rIns="0" bIns="0" rtlCol="0" anchor="t"/>
          <a:lstStyle/>
          <a:p>
            <a:pPr algn="r" rtl="1"/>
            <a:r>
              <a:rPr lang="fa-IR" sz="3600" dirty="0">
                <a:solidFill>
                  <a:srgbClr val="FFFFFF">
                    <a:alpha val="100000"/>
                  </a:srgbClr>
                </a:solidFill>
                <a:latin typeface="Bebas Neue Regular" pitchFamily="34" charset="0"/>
                <a:cs typeface="B Nazanin" panose="00000400000000000000" pitchFamily="2" charset="-78"/>
              </a:rPr>
              <a:t>عنوان</a:t>
            </a:r>
            <a:endParaRPr lang="en-US" sz="3600" dirty="0">
              <a:cs typeface="B Nazanin" panose="00000400000000000000" pitchFamily="2" charset="-78"/>
            </a:endParaRPr>
          </a:p>
        </p:txBody>
      </p:sp>
      <p:sp>
        <p:nvSpPr>
          <p:cNvPr id="28" name="Text 20"/>
          <p:cNvSpPr/>
          <p:nvPr/>
        </p:nvSpPr>
        <p:spPr>
          <a:xfrm>
            <a:off x="16194524" y="12077700"/>
            <a:ext cx="7405152" cy="698500"/>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sp>
        <p:nvSpPr>
          <p:cNvPr id="5" name="Shape 1"/>
          <p:cNvSpPr/>
          <p:nvPr/>
        </p:nvSpPr>
        <p:spPr>
          <a:xfrm>
            <a:off x="4305838" y="3403600"/>
            <a:ext cx="15762670" cy="6489700"/>
          </a:xfrm>
          <a:prstGeom prst="rect">
            <a:avLst/>
          </a:prstGeom>
          <a:noFill/>
          <a:ln/>
        </p:spPr>
      </p:sp>
      <p:sp>
        <p:nvSpPr>
          <p:cNvPr id="6" name="Shape 2"/>
          <p:cNvSpPr/>
          <p:nvPr/>
        </p:nvSpPr>
        <p:spPr>
          <a:xfrm>
            <a:off x="4305838" y="3403600"/>
            <a:ext cx="15762670" cy="5092700"/>
          </a:xfrm>
          <a:prstGeom prst="rect">
            <a:avLst/>
          </a:prstGeom>
          <a:noFill/>
          <a:ln/>
        </p:spPr>
      </p:sp>
      <p:pic>
        <p:nvPicPr>
          <p:cNvPr id="7" name="Image 2" descr="preencoded.png"/>
          <p:cNvPicPr>
            <a:picLocks noChangeAspect="1"/>
          </p:cNvPicPr>
          <p:nvPr/>
        </p:nvPicPr>
        <p:blipFill>
          <a:blip r:embed="rId4"/>
          <a:stretch>
            <a:fillRect/>
          </a:stretch>
        </p:blipFill>
        <p:spPr>
          <a:xfrm>
            <a:off x="7398675" y="3403600"/>
            <a:ext cx="9576997" cy="3911600"/>
          </a:xfrm>
          <a:prstGeom prst="rect">
            <a:avLst/>
          </a:prstGeom>
        </p:spPr>
      </p:pic>
      <p:sp>
        <p:nvSpPr>
          <p:cNvPr id="8" name="Text 3"/>
          <p:cNvSpPr/>
          <p:nvPr/>
        </p:nvSpPr>
        <p:spPr>
          <a:xfrm>
            <a:off x="7728916" y="3530600"/>
            <a:ext cx="8916514" cy="4673600"/>
          </a:xfrm>
          <a:prstGeom prst="rect">
            <a:avLst/>
          </a:prstGeom>
          <a:noFill/>
          <a:ln/>
        </p:spPr>
        <p:txBody>
          <a:bodyPr wrap="square" lIns="0" tIns="0" rIns="0" bIns="0" rtlCol="0" anchor="t"/>
          <a:lstStyle/>
          <a:p>
            <a:pPr algn="ctr" rtl="1"/>
            <a:r>
              <a:rPr lang="en-US" sz="24000" dirty="0">
                <a:solidFill>
                  <a:srgbClr val="000000">
                    <a:alpha val="100000"/>
                  </a:srgbClr>
                </a:solidFill>
                <a:latin typeface="Bebas Neue Regular" pitchFamily="34" charset="0"/>
                <a:ea typeface="Bebas Neue Regular" pitchFamily="34" charset="-122"/>
                <a:cs typeface="B Nazanin" panose="00000400000000000000" pitchFamily="2" charset="-78"/>
              </a:rPr>
              <a:t>234,567</a:t>
            </a:r>
            <a:endParaRPr lang="en-US" sz="24000" dirty="0">
              <a:cs typeface="B Nazanin" panose="00000400000000000000" pitchFamily="2" charset="-78"/>
            </a:endParaRPr>
          </a:p>
        </p:txBody>
      </p:sp>
      <p:sp>
        <p:nvSpPr>
          <p:cNvPr id="9" name="Text 4"/>
          <p:cNvSpPr/>
          <p:nvPr/>
        </p:nvSpPr>
        <p:spPr>
          <a:xfrm>
            <a:off x="4170355" y="7518400"/>
            <a:ext cx="16033637" cy="1248833"/>
          </a:xfrm>
          <a:prstGeom prst="rect">
            <a:avLst/>
          </a:prstGeom>
          <a:noFill/>
          <a:ln/>
        </p:spPr>
        <p:txBody>
          <a:bodyPr wrap="square" lIns="0" tIns="0" rIns="0" bIns="0" rtlCol="0" anchor="t"/>
          <a:lstStyle/>
          <a:p>
            <a:pPr algn="ctr" rtl="1"/>
            <a:r>
              <a:rPr lang="fa-IR" sz="6400" kern="0" spc="256" dirty="0">
                <a:solidFill>
                  <a:srgbClr val="FFFFFF">
                    <a:alpha val="100000"/>
                  </a:srgbClr>
                </a:solidFill>
                <a:latin typeface="Inter Bold" pitchFamily="34" charset="0"/>
                <a:ea typeface="Inter Bold" pitchFamily="34" charset="-122"/>
                <a:cs typeface="B Nazanin" panose="00000400000000000000" pitchFamily="2" charset="-78"/>
              </a:rPr>
              <a:t>عنوان</a:t>
            </a:r>
            <a:endParaRPr lang="en-US" sz="6400" dirty="0">
              <a:cs typeface="B Nazanin" panose="00000400000000000000" pitchFamily="2" charset="-78"/>
            </a:endParaRPr>
          </a:p>
        </p:txBody>
      </p:sp>
      <p:sp>
        <p:nvSpPr>
          <p:cNvPr id="10" name="Text 5"/>
          <p:cNvSpPr/>
          <p:nvPr/>
        </p:nvSpPr>
        <p:spPr>
          <a:xfrm>
            <a:off x="7483352" y="8902700"/>
            <a:ext cx="9407642" cy="11260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11" name="Image 3" descr="preencoded.png"/>
          <p:cNvPicPr>
            <a:picLocks noChangeAspect="1"/>
          </p:cNvPicPr>
          <p:nvPr/>
        </p:nvPicPr>
        <p:blipFill>
          <a:blip r:embed="rId5"/>
          <a:stretch>
            <a:fillRect/>
          </a:stretch>
        </p:blipFill>
        <p:spPr>
          <a:xfrm>
            <a:off x="7729316" y="10991590"/>
            <a:ext cx="5033832" cy="2444688"/>
          </a:xfrm>
          <a:prstGeom prst="rect">
            <a:avLst/>
          </a:prstGeom>
        </p:spPr>
      </p:pic>
      <p:pic>
        <p:nvPicPr>
          <p:cNvPr id="12" name="Image 4" descr="preencoded.png"/>
          <p:cNvPicPr>
            <a:picLocks noChangeAspect="1"/>
          </p:cNvPicPr>
          <p:nvPr/>
        </p:nvPicPr>
        <p:blipFill>
          <a:blip r:embed="rId6"/>
          <a:stretch>
            <a:fillRect/>
          </a:stretch>
        </p:blipFill>
        <p:spPr>
          <a:xfrm>
            <a:off x="14985513" y="976598"/>
            <a:ext cx="5779635" cy="10796426"/>
          </a:xfrm>
          <a:prstGeom prst="rect">
            <a:avLst/>
          </a:prstGeom>
        </p:spPr>
      </p:pic>
      <p:pic>
        <p:nvPicPr>
          <p:cNvPr id="13" name="Image 5" descr="preencoded.png"/>
          <p:cNvPicPr>
            <a:picLocks noChangeAspect="1"/>
          </p:cNvPicPr>
          <p:nvPr/>
        </p:nvPicPr>
        <p:blipFill>
          <a:blip r:embed="rId7"/>
          <a:stretch>
            <a:fillRect/>
          </a:stretch>
        </p:blipFill>
        <p:spPr>
          <a:xfrm>
            <a:off x="4191524" y="5274320"/>
            <a:ext cx="213980" cy="6443960"/>
          </a:xfrm>
          <a:prstGeom prst="rect">
            <a:avLst/>
          </a:prstGeom>
        </p:spPr>
      </p:pic>
      <p:pic>
        <p:nvPicPr>
          <p:cNvPr id="14" name="Image 6" descr="preencoded.png"/>
          <p:cNvPicPr>
            <a:picLocks noChangeAspect="1"/>
          </p:cNvPicPr>
          <p:nvPr/>
        </p:nvPicPr>
        <p:blipFill>
          <a:blip r:embed="rId8"/>
          <a:stretch>
            <a:fillRect/>
          </a:stretch>
        </p:blipFill>
        <p:spPr>
          <a:xfrm>
            <a:off x="15660924" y="3022600"/>
            <a:ext cx="4253218" cy="4382678"/>
          </a:xfrm>
          <a:prstGeom prst="rect">
            <a:avLst/>
          </a:prstGeom>
        </p:spPr>
      </p:pic>
      <p:pic>
        <p:nvPicPr>
          <p:cNvPr id="15" name="Image 7" descr="preencoded.png"/>
          <p:cNvPicPr>
            <a:picLocks noChangeAspect="1"/>
          </p:cNvPicPr>
          <p:nvPr/>
        </p:nvPicPr>
        <p:blipFill>
          <a:blip r:embed="rId9"/>
          <a:stretch>
            <a:fillRect/>
          </a:stretch>
        </p:blipFill>
        <p:spPr>
          <a:xfrm>
            <a:off x="17535078" y="3092152"/>
            <a:ext cx="2364173" cy="2107431"/>
          </a:xfrm>
          <a:prstGeom prst="rect">
            <a:avLst/>
          </a:prstGeom>
        </p:spPr>
      </p:pic>
      <p:pic>
        <p:nvPicPr>
          <p:cNvPr id="16" name="Image 8" descr="preencoded.png"/>
          <p:cNvPicPr>
            <a:picLocks noChangeAspect="1"/>
          </p:cNvPicPr>
          <p:nvPr/>
        </p:nvPicPr>
        <p:blipFill>
          <a:blip r:embed="rId10"/>
          <a:stretch>
            <a:fillRect/>
          </a:stretch>
        </p:blipFill>
        <p:spPr>
          <a:xfrm>
            <a:off x="19146071" y="8750300"/>
            <a:ext cx="423088" cy="3791086"/>
          </a:xfrm>
          <a:prstGeom prst="rect">
            <a:avLst/>
          </a:prstGeom>
        </p:spPr>
      </p:pic>
      <p:pic>
        <p:nvPicPr>
          <p:cNvPr id="17" name="Image 9" descr="preencoded.png"/>
          <p:cNvPicPr>
            <a:picLocks noChangeAspect="1"/>
          </p:cNvPicPr>
          <p:nvPr/>
        </p:nvPicPr>
        <p:blipFill>
          <a:blip r:embed="rId11"/>
          <a:stretch>
            <a:fillRect/>
          </a:stretch>
        </p:blipFill>
        <p:spPr>
          <a:xfrm>
            <a:off x="4407451" y="10632777"/>
            <a:ext cx="5288171" cy="42303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4"/>
          <a:stretch>
            <a:fillRect/>
          </a:stretch>
        </p:blipFill>
        <p:spPr>
          <a:xfrm>
            <a:off x="9411876" y="1016000"/>
            <a:ext cx="5575997" cy="1473200"/>
          </a:xfrm>
          <a:prstGeom prst="rect">
            <a:avLst/>
          </a:prstGeom>
        </p:spPr>
      </p:pic>
      <p:sp>
        <p:nvSpPr>
          <p:cNvPr id="6" name="Text 1"/>
          <p:cNvSpPr/>
          <p:nvPr/>
        </p:nvSpPr>
        <p:spPr>
          <a:xfrm>
            <a:off x="9411875" y="1016000"/>
            <a:ext cx="5575997" cy="1473199"/>
          </a:xfrm>
          <a:prstGeom prst="rect">
            <a:avLst/>
          </a:prstGeom>
          <a:noFill/>
          <a:ln/>
        </p:spPr>
        <p:txBody>
          <a:bodyPr wrap="square" lIns="0" tIns="0" rIns="0" bIns="0" rtlCol="0" anchor="t"/>
          <a:lstStyle/>
          <a:p>
            <a:pPr algn="ctr" rtl="1"/>
            <a:r>
              <a:rPr lang="fa-IR" sz="8000" dirty="0">
                <a:solidFill>
                  <a:srgbClr val="000000">
                    <a:alpha val="100000"/>
                  </a:srgbClr>
                </a:solidFill>
                <a:latin typeface="Bebas Neue Regular" pitchFamily="34" charset="0"/>
                <a:ea typeface="Bebas Neue Regular" pitchFamily="34" charset="-122"/>
                <a:cs typeface="B Nazanin" panose="00000400000000000000" pitchFamily="2" charset="-78"/>
              </a:rPr>
              <a:t>برخی نمودارها</a:t>
            </a:r>
            <a:endParaRPr lang="en-US" sz="8000" dirty="0">
              <a:cs typeface="B Nazanin" panose="00000400000000000000" pitchFamily="2" charset="-78"/>
            </a:endParaRPr>
          </a:p>
        </p:txBody>
      </p:sp>
      <p:sp>
        <p:nvSpPr>
          <p:cNvPr id="7" name="Shape 2"/>
          <p:cNvSpPr/>
          <p:nvPr/>
        </p:nvSpPr>
        <p:spPr>
          <a:xfrm>
            <a:off x="2718140" y="3771900"/>
            <a:ext cx="8941918" cy="6180901"/>
          </a:xfrm>
          <a:prstGeom prst="rect">
            <a:avLst/>
          </a:prstGeom>
          <a:noFill/>
          <a:ln/>
        </p:spPr>
      </p:sp>
      <p:sp>
        <p:nvSpPr>
          <p:cNvPr id="8" name="Text 3"/>
          <p:cNvSpPr/>
          <p:nvPr/>
        </p:nvSpPr>
        <p:spPr>
          <a:xfrm>
            <a:off x="2986455" y="8999513"/>
            <a:ext cx="216821"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0</a:t>
            </a:r>
            <a:endParaRPr lang="en-US" sz="1821" dirty="0">
              <a:cs typeface="B Nazanin" panose="00000400000000000000" pitchFamily="2" charset="-78"/>
            </a:endParaRPr>
          </a:p>
        </p:txBody>
      </p:sp>
      <p:sp>
        <p:nvSpPr>
          <p:cNvPr id="9" name="Text 4"/>
          <p:cNvSpPr/>
          <p:nvPr/>
        </p:nvSpPr>
        <p:spPr>
          <a:xfrm>
            <a:off x="3331658"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1</a:t>
            </a:r>
            <a:endParaRPr lang="en-US" sz="2185" dirty="0">
              <a:cs typeface="B Nazanin" panose="00000400000000000000" pitchFamily="2" charset="-78"/>
            </a:endParaRPr>
          </a:p>
        </p:txBody>
      </p:sp>
      <p:sp>
        <p:nvSpPr>
          <p:cNvPr id="10" name="Text 5"/>
          <p:cNvSpPr/>
          <p:nvPr/>
        </p:nvSpPr>
        <p:spPr>
          <a:xfrm>
            <a:off x="4470732"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2</a:t>
            </a:r>
            <a:endParaRPr lang="en-US" sz="2185" dirty="0">
              <a:cs typeface="B Nazanin" panose="00000400000000000000" pitchFamily="2" charset="-78"/>
            </a:endParaRPr>
          </a:p>
        </p:txBody>
      </p:sp>
      <p:sp>
        <p:nvSpPr>
          <p:cNvPr id="11" name="Text 6"/>
          <p:cNvSpPr/>
          <p:nvPr/>
        </p:nvSpPr>
        <p:spPr>
          <a:xfrm>
            <a:off x="5609804"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3</a:t>
            </a:r>
            <a:endParaRPr lang="en-US" sz="2185" dirty="0">
              <a:cs typeface="B Nazanin" panose="00000400000000000000" pitchFamily="2" charset="-78"/>
            </a:endParaRPr>
          </a:p>
        </p:txBody>
      </p:sp>
      <p:sp>
        <p:nvSpPr>
          <p:cNvPr id="12" name="Text 7"/>
          <p:cNvSpPr/>
          <p:nvPr/>
        </p:nvSpPr>
        <p:spPr>
          <a:xfrm>
            <a:off x="6748878"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4</a:t>
            </a:r>
            <a:endParaRPr lang="en-US" sz="2185" dirty="0">
              <a:cs typeface="B Nazanin" panose="00000400000000000000" pitchFamily="2" charset="-78"/>
            </a:endParaRPr>
          </a:p>
        </p:txBody>
      </p:sp>
      <p:sp>
        <p:nvSpPr>
          <p:cNvPr id="13" name="Text 8"/>
          <p:cNvSpPr/>
          <p:nvPr/>
        </p:nvSpPr>
        <p:spPr>
          <a:xfrm>
            <a:off x="7887996"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5</a:t>
            </a:r>
            <a:endParaRPr lang="en-US" sz="2185" dirty="0">
              <a:cs typeface="B Nazanin" panose="00000400000000000000" pitchFamily="2" charset="-78"/>
            </a:endParaRPr>
          </a:p>
        </p:txBody>
      </p:sp>
      <p:sp>
        <p:nvSpPr>
          <p:cNvPr id="14" name="Text 9"/>
          <p:cNvSpPr/>
          <p:nvPr/>
        </p:nvSpPr>
        <p:spPr>
          <a:xfrm>
            <a:off x="9027070"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6</a:t>
            </a:r>
            <a:endParaRPr lang="en-US" sz="2185" dirty="0">
              <a:cs typeface="B Nazanin" panose="00000400000000000000" pitchFamily="2" charset="-78"/>
            </a:endParaRPr>
          </a:p>
        </p:txBody>
      </p:sp>
      <p:sp>
        <p:nvSpPr>
          <p:cNvPr id="15" name="Text 10"/>
          <p:cNvSpPr/>
          <p:nvPr/>
        </p:nvSpPr>
        <p:spPr>
          <a:xfrm>
            <a:off x="10166145"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7</a:t>
            </a:r>
            <a:endParaRPr lang="en-US" sz="2185" dirty="0">
              <a:cs typeface="B Nazanin" panose="00000400000000000000" pitchFamily="2" charset="-78"/>
            </a:endParaRPr>
          </a:p>
        </p:txBody>
      </p:sp>
      <p:sp>
        <p:nvSpPr>
          <p:cNvPr id="16" name="Text 11"/>
          <p:cNvSpPr/>
          <p:nvPr/>
        </p:nvSpPr>
        <p:spPr>
          <a:xfrm>
            <a:off x="11281636" y="9622606"/>
            <a:ext cx="257645" cy="422713"/>
          </a:xfrm>
          <a:prstGeom prst="rect">
            <a:avLst/>
          </a:prstGeom>
          <a:noFill/>
          <a:ln/>
        </p:spPr>
        <p:txBody>
          <a:bodyPr wrap="square" lIns="0" tIns="0" rIns="0" bIns="0" rtlCol="0" anchor="t"/>
          <a:lstStyle/>
          <a:p>
            <a:pPr algn="ctr" rtl="1"/>
            <a:r>
              <a:rPr lang="en-US" sz="2200" dirty="0">
                <a:solidFill>
                  <a:srgbClr val="F9BA2B">
                    <a:alpha val="100000"/>
                  </a:srgbClr>
                </a:solidFill>
                <a:latin typeface="Lato Regular" pitchFamily="34" charset="0"/>
                <a:ea typeface="Lato Regular" pitchFamily="34" charset="-122"/>
                <a:cs typeface="B Nazanin" panose="00000400000000000000" pitchFamily="2" charset="-78"/>
              </a:rPr>
              <a:t>8</a:t>
            </a:r>
            <a:endParaRPr lang="en-US" sz="2185" dirty="0">
              <a:cs typeface="B Nazanin" panose="00000400000000000000" pitchFamily="2" charset="-78"/>
            </a:endParaRPr>
          </a:p>
        </p:txBody>
      </p:sp>
      <p:sp>
        <p:nvSpPr>
          <p:cNvPr id="17" name="Text 12"/>
          <p:cNvSpPr/>
          <p:nvPr/>
        </p:nvSpPr>
        <p:spPr>
          <a:xfrm>
            <a:off x="2852319" y="8482087"/>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10</a:t>
            </a:r>
            <a:endParaRPr lang="en-US" sz="1821" dirty="0">
              <a:cs typeface="B Nazanin" panose="00000400000000000000" pitchFamily="2" charset="-78"/>
            </a:endParaRPr>
          </a:p>
        </p:txBody>
      </p:sp>
      <p:sp>
        <p:nvSpPr>
          <p:cNvPr id="18" name="Text 13"/>
          <p:cNvSpPr/>
          <p:nvPr/>
        </p:nvSpPr>
        <p:spPr>
          <a:xfrm>
            <a:off x="2852319" y="7964612"/>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20</a:t>
            </a:r>
            <a:endParaRPr lang="en-US" sz="1821" dirty="0">
              <a:cs typeface="B Nazanin" panose="00000400000000000000" pitchFamily="2" charset="-78"/>
            </a:endParaRPr>
          </a:p>
        </p:txBody>
      </p:sp>
      <p:sp>
        <p:nvSpPr>
          <p:cNvPr id="19" name="Text 14"/>
          <p:cNvSpPr/>
          <p:nvPr/>
        </p:nvSpPr>
        <p:spPr>
          <a:xfrm>
            <a:off x="2852319" y="7447161"/>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30</a:t>
            </a:r>
            <a:endParaRPr lang="en-US" sz="1821" dirty="0">
              <a:cs typeface="B Nazanin" panose="00000400000000000000" pitchFamily="2" charset="-78"/>
            </a:endParaRPr>
          </a:p>
        </p:txBody>
      </p:sp>
      <p:sp>
        <p:nvSpPr>
          <p:cNvPr id="20" name="Text 15"/>
          <p:cNvSpPr/>
          <p:nvPr/>
        </p:nvSpPr>
        <p:spPr>
          <a:xfrm>
            <a:off x="2852319" y="6929611"/>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40</a:t>
            </a:r>
            <a:endParaRPr lang="en-US" sz="1821" dirty="0">
              <a:cs typeface="B Nazanin" panose="00000400000000000000" pitchFamily="2" charset="-78"/>
            </a:endParaRPr>
          </a:p>
        </p:txBody>
      </p:sp>
      <p:sp>
        <p:nvSpPr>
          <p:cNvPr id="21" name="Text 16"/>
          <p:cNvSpPr/>
          <p:nvPr/>
        </p:nvSpPr>
        <p:spPr>
          <a:xfrm>
            <a:off x="2852319" y="6412309"/>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50</a:t>
            </a:r>
            <a:endParaRPr lang="en-US" sz="1821" dirty="0">
              <a:cs typeface="B Nazanin" panose="00000400000000000000" pitchFamily="2" charset="-78"/>
            </a:endParaRPr>
          </a:p>
        </p:txBody>
      </p:sp>
      <p:sp>
        <p:nvSpPr>
          <p:cNvPr id="22" name="Text 17"/>
          <p:cNvSpPr/>
          <p:nvPr/>
        </p:nvSpPr>
        <p:spPr>
          <a:xfrm>
            <a:off x="2852319" y="5894809"/>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60</a:t>
            </a:r>
            <a:endParaRPr lang="en-US" sz="1821" dirty="0">
              <a:cs typeface="B Nazanin" panose="00000400000000000000" pitchFamily="2" charset="-78"/>
            </a:endParaRPr>
          </a:p>
        </p:txBody>
      </p:sp>
      <p:sp>
        <p:nvSpPr>
          <p:cNvPr id="23" name="Text 18"/>
          <p:cNvSpPr/>
          <p:nvPr/>
        </p:nvSpPr>
        <p:spPr>
          <a:xfrm>
            <a:off x="2852319" y="5377507"/>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70</a:t>
            </a:r>
            <a:endParaRPr lang="en-US" sz="1821" dirty="0">
              <a:cs typeface="B Nazanin" panose="00000400000000000000" pitchFamily="2" charset="-78"/>
            </a:endParaRPr>
          </a:p>
        </p:txBody>
      </p:sp>
      <p:sp>
        <p:nvSpPr>
          <p:cNvPr id="24" name="Text 19"/>
          <p:cNvSpPr/>
          <p:nvPr/>
        </p:nvSpPr>
        <p:spPr>
          <a:xfrm>
            <a:off x="2852319" y="4860057"/>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80</a:t>
            </a:r>
            <a:endParaRPr lang="en-US" sz="1821" dirty="0">
              <a:cs typeface="B Nazanin" panose="00000400000000000000" pitchFamily="2" charset="-78"/>
            </a:endParaRPr>
          </a:p>
        </p:txBody>
      </p:sp>
      <p:sp>
        <p:nvSpPr>
          <p:cNvPr id="25" name="Text 20"/>
          <p:cNvSpPr/>
          <p:nvPr/>
        </p:nvSpPr>
        <p:spPr>
          <a:xfrm>
            <a:off x="2852319" y="4342507"/>
            <a:ext cx="356539"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90</a:t>
            </a:r>
            <a:endParaRPr lang="en-US" sz="1821" dirty="0">
              <a:cs typeface="B Nazanin" panose="00000400000000000000" pitchFamily="2" charset="-78"/>
            </a:endParaRPr>
          </a:p>
        </p:txBody>
      </p:sp>
      <p:sp>
        <p:nvSpPr>
          <p:cNvPr id="26" name="Text 21"/>
          <p:cNvSpPr/>
          <p:nvPr/>
        </p:nvSpPr>
        <p:spPr>
          <a:xfrm>
            <a:off x="2718140" y="3825032"/>
            <a:ext cx="483555" cy="356494"/>
          </a:xfrm>
          <a:prstGeom prst="rect">
            <a:avLst/>
          </a:prstGeom>
          <a:noFill/>
          <a:ln/>
        </p:spPr>
        <p:txBody>
          <a:bodyPr wrap="square" lIns="0" tIns="0" rIns="0" bIns="0" rtlCol="0" anchor="t"/>
          <a:lstStyle/>
          <a:p>
            <a:pPr algn="ctr" rtl="1"/>
            <a:r>
              <a:rPr lang="en-US" sz="1800" dirty="0">
                <a:solidFill>
                  <a:srgbClr val="F9BA2B">
                    <a:alpha val="100000"/>
                  </a:srgbClr>
                </a:solidFill>
                <a:latin typeface="Lato Regular" pitchFamily="34" charset="0"/>
                <a:ea typeface="Lato Regular" pitchFamily="34" charset="-122"/>
                <a:cs typeface="B Nazanin" panose="00000400000000000000" pitchFamily="2" charset="-78"/>
              </a:rPr>
              <a:t>100</a:t>
            </a:r>
            <a:endParaRPr lang="en-US" sz="1821" dirty="0">
              <a:cs typeface="B Nazanin" panose="00000400000000000000" pitchFamily="2" charset="-78"/>
            </a:endParaRPr>
          </a:p>
        </p:txBody>
      </p:sp>
      <p:pic>
        <p:nvPicPr>
          <p:cNvPr id="27" name="Image 3" descr="preencoded.png"/>
          <p:cNvPicPr>
            <a:picLocks noChangeAspect="1"/>
          </p:cNvPicPr>
          <p:nvPr/>
        </p:nvPicPr>
        <p:blipFill>
          <a:blip r:embed="rId5"/>
          <a:stretch>
            <a:fillRect/>
          </a:stretch>
        </p:blipFill>
        <p:spPr>
          <a:xfrm>
            <a:off x="3368467" y="3771900"/>
            <a:ext cx="8291591" cy="5511006"/>
          </a:xfrm>
          <a:prstGeom prst="rect">
            <a:avLst/>
          </a:prstGeom>
        </p:spPr>
      </p:pic>
      <p:pic>
        <p:nvPicPr>
          <p:cNvPr id="28" name="Image 4" descr="preencoded.png"/>
          <p:cNvPicPr>
            <a:picLocks noChangeAspect="1"/>
          </p:cNvPicPr>
          <p:nvPr/>
        </p:nvPicPr>
        <p:blipFill>
          <a:blip r:embed="rId6"/>
          <a:stretch>
            <a:fillRect/>
          </a:stretch>
        </p:blipFill>
        <p:spPr>
          <a:xfrm>
            <a:off x="4512766" y="4185444"/>
            <a:ext cx="11567" cy="5258445"/>
          </a:xfrm>
          <a:prstGeom prst="rect">
            <a:avLst/>
          </a:prstGeom>
        </p:spPr>
      </p:pic>
      <p:pic>
        <p:nvPicPr>
          <p:cNvPr id="29" name="Image 5" descr="preencoded.png"/>
          <p:cNvPicPr>
            <a:picLocks noChangeAspect="1"/>
          </p:cNvPicPr>
          <p:nvPr/>
        </p:nvPicPr>
        <p:blipFill>
          <a:blip r:embed="rId7"/>
          <a:stretch>
            <a:fillRect/>
          </a:stretch>
        </p:blipFill>
        <p:spPr>
          <a:xfrm>
            <a:off x="5651279" y="4185444"/>
            <a:ext cx="11567" cy="5258445"/>
          </a:xfrm>
          <a:prstGeom prst="rect">
            <a:avLst/>
          </a:prstGeom>
        </p:spPr>
      </p:pic>
      <p:pic>
        <p:nvPicPr>
          <p:cNvPr id="30" name="Image 6" descr="preencoded.png"/>
          <p:cNvPicPr>
            <a:picLocks noChangeAspect="1"/>
          </p:cNvPicPr>
          <p:nvPr/>
        </p:nvPicPr>
        <p:blipFill>
          <a:blip r:embed="rId8"/>
          <a:stretch>
            <a:fillRect/>
          </a:stretch>
        </p:blipFill>
        <p:spPr>
          <a:xfrm>
            <a:off x="6789795" y="4185444"/>
            <a:ext cx="11567" cy="5258445"/>
          </a:xfrm>
          <a:prstGeom prst="rect">
            <a:avLst/>
          </a:prstGeom>
        </p:spPr>
      </p:pic>
      <p:pic>
        <p:nvPicPr>
          <p:cNvPr id="31" name="Image 7" descr="preencoded.png"/>
          <p:cNvPicPr>
            <a:picLocks noChangeAspect="1"/>
          </p:cNvPicPr>
          <p:nvPr/>
        </p:nvPicPr>
        <p:blipFill>
          <a:blip r:embed="rId9"/>
          <a:stretch>
            <a:fillRect/>
          </a:stretch>
        </p:blipFill>
        <p:spPr>
          <a:xfrm>
            <a:off x="7928309" y="4185444"/>
            <a:ext cx="11567" cy="5258445"/>
          </a:xfrm>
          <a:prstGeom prst="rect">
            <a:avLst/>
          </a:prstGeom>
        </p:spPr>
      </p:pic>
      <p:pic>
        <p:nvPicPr>
          <p:cNvPr id="32" name="Image 8" descr="preencoded.png"/>
          <p:cNvPicPr>
            <a:picLocks noChangeAspect="1"/>
          </p:cNvPicPr>
          <p:nvPr/>
        </p:nvPicPr>
        <p:blipFill>
          <a:blip r:embed="rId10"/>
          <a:stretch>
            <a:fillRect/>
          </a:stretch>
        </p:blipFill>
        <p:spPr>
          <a:xfrm>
            <a:off x="9066828" y="4185444"/>
            <a:ext cx="11567" cy="5258445"/>
          </a:xfrm>
          <a:prstGeom prst="rect">
            <a:avLst/>
          </a:prstGeom>
        </p:spPr>
      </p:pic>
      <p:pic>
        <p:nvPicPr>
          <p:cNvPr id="33" name="Image 9" descr="preencoded.png"/>
          <p:cNvPicPr>
            <a:picLocks noChangeAspect="1"/>
          </p:cNvPicPr>
          <p:nvPr/>
        </p:nvPicPr>
        <p:blipFill>
          <a:blip r:embed="rId11"/>
          <a:stretch>
            <a:fillRect/>
          </a:stretch>
        </p:blipFill>
        <p:spPr>
          <a:xfrm>
            <a:off x="10205341" y="4185444"/>
            <a:ext cx="11567" cy="5258445"/>
          </a:xfrm>
          <a:prstGeom prst="rect">
            <a:avLst/>
          </a:prstGeom>
        </p:spPr>
      </p:pic>
      <p:pic>
        <p:nvPicPr>
          <p:cNvPr id="34" name="Image 10" descr="preencoded.png"/>
          <p:cNvPicPr>
            <a:picLocks noChangeAspect="1"/>
          </p:cNvPicPr>
          <p:nvPr/>
        </p:nvPicPr>
        <p:blipFill>
          <a:blip r:embed="rId12"/>
          <a:stretch>
            <a:fillRect/>
          </a:stretch>
        </p:blipFill>
        <p:spPr>
          <a:xfrm>
            <a:off x="11343854" y="4185444"/>
            <a:ext cx="11567" cy="5258445"/>
          </a:xfrm>
          <a:prstGeom prst="rect">
            <a:avLst/>
          </a:prstGeom>
        </p:spPr>
      </p:pic>
      <p:pic>
        <p:nvPicPr>
          <p:cNvPr id="35" name="Image 11" descr="preencoded.png"/>
          <p:cNvPicPr>
            <a:picLocks noChangeAspect="1"/>
          </p:cNvPicPr>
          <p:nvPr/>
        </p:nvPicPr>
        <p:blipFill>
          <a:blip r:embed="rId13"/>
          <a:stretch>
            <a:fillRect/>
          </a:stretch>
        </p:blipFill>
        <p:spPr>
          <a:xfrm>
            <a:off x="3355539" y="5483845"/>
            <a:ext cx="8050168" cy="2373585"/>
          </a:xfrm>
          <a:prstGeom prst="rect">
            <a:avLst/>
          </a:prstGeom>
        </p:spPr>
      </p:pic>
      <p:pic>
        <p:nvPicPr>
          <p:cNvPr id="36" name="Image 12" descr="preencoded.png"/>
          <p:cNvPicPr>
            <a:picLocks noChangeAspect="1"/>
          </p:cNvPicPr>
          <p:nvPr/>
        </p:nvPicPr>
        <p:blipFill>
          <a:blip r:embed="rId14"/>
          <a:stretch>
            <a:fillRect/>
          </a:stretch>
        </p:blipFill>
        <p:spPr>
          <a:xfrm>
            <a:off x="3369143" y="6359525"/>
            <a:ext cx="8044031" cy="2268538"/>
          </a:xfrm>
          <a:prstGeom prst="rect">
            <a:avLst/>
          </a:prstGeom>
        </p:spPr>
      </p:pic>
      <p:pic>
        <p:nvPicPr>
          <p:cNvPr id="37" name="Image 13" descr="preencoded.png"/>
          <p:cNvPicPr>
            <a:picLocks noChangeAspect="1"/>
          </p:cNvPicPr>
          <p:nvPr/>
        </p:nvPicPr>
        <p:blipFill>
          <a:blip r:embed="rId15"/>
          <a:stretch>
            <a:fillRect/>
          </a:stretch>
        </p:blipFill>
        <p:spPr>
          <a:xfrm>
            <a:off x="4441751" y="6055643"/>
            <a:ext cx="153591" cy="153566"/>
          </a:xfrm>
          <a:prstGeom prst="rect">
            <a:avLst/>
          </a:prstGeom>
        </p:spPr>
      </p:pic>
      <p:pic>
        <p:nvPicPr>
          <p:cNvPr id="38" name="Image 14" descr="preencoded.png"/>
          <p:cNvPicPr>
            <a:picLocks noChangeAspect="1"/>
          </p:cNvPicPr>
          <p:nvPr/>
        </p:nvPicPr>
        <p:blipFill>
          <a:blip r:embed="rId16"/>
          <a:stretch>
            <a:fillRect/>
          </a:stretch>
        </p:blipFill>
        <p:spPr>
          <a:xfrm>
            <a:off x="4441751" y="6981130"/>
            <a:ext cx="153591" cy="153566"/>
          </a:xfrm>
          <a:prstGeom prst="rect">
            <a:avLst/>
          </a:prstGeom>
        </p:spPr>
      </p:pic>
      <p:pic>
        <p:nvPicPr>
          <p:cNvPr id="39" name="Image 15" descr="preencoded.png"/>
          <p:cNvPicPr>
            <a:picLocks noChangeAspect="1"/>
          </p:cNvPicPr>
          <p:nvPr/>
        </p:nvPicPr>
        <p:blipFill>
          <a:blip r:embed="rId17"/>
          <a:stretch>
            <a:fillRect/>
          </a:stretch>
        </p:blipFill>
        <p:spPr>
          <a:xfrm>
            <a:off x="5580267" y="5651277"/>
            <a:ext cx="153591" cy="153566"/>
          </a:xfrm>
          <a:prstGeom prst="rect">
            <a:avLst/>
          </a:prstGeom>
        </p:spPr>
      </p:pic>
      <p:pic>
        <p:nvPicPr>
          <p:cNvPr id="40" name="Image 16" descr="preencoded.png"/>
          <p:cNvPicPr>
            <a:picLocks noChangeAspect="1"/>
          </p:cNvPicPr>
          <p:nvPr/>
        </p:nvPicPr>
        <p:blipFill>
          <a:blip r:embed="rId18"/>
          <a:stretch>
            <a:fillRect/>
          </a:stretch>
        </p:blipFill>
        <p:spPr>
          <a:xfrm>
            <a:off x="5580267" y="7415510"/>
            <a:ext cx="153591" cy="153566"/>
          </a:xfrm>
          <a:prstGeom prst="rect">
            <a:avLst/>
          </a:prstGeom>
        </p:spPr>
      </p:pic>
      <p:pic>
        <p:nvPicPr>
          <p:cNvPr id="41" name="Image 17" descr="preencoded.png"/>
          <p:cNvPicPr>
            <a:picLocks noChangeAspect="1"/>
          </p:cNvPicPr>
          <p:nvPr/>
        </p:nvPicPr>
        <p:blipFill>
          <a:blip r:embed="rId19"/>
          <a:stretch>
            <a:fillRect/>
          </a:stretch>
        </p:blipFill>
        <p:spPr>
          <a:xfrm>
            <a:off x="6718783" y="7732812"/>
            <a:ext cx="153591" cy="153566"/>
          </a:xfrm>
          <a:prstGeom prst="rect">
            <a:avLst/>
          </a:prstGeom>
        </p:spPr>
      </p:pic>
      <p:pic>
        <p:nvPicPr>
          <p:cNvPr id="42" name="Image 18" descr="preencoded.png"/>
          <p:cNvPicPr>
            <a:picLocks noChangeAspect="1"/>
          </p:cNvPicPr>
          <p:nvPr/>
        </p:nvPicPr>
        <p:blipFill>
          <a:blip r:embed="rId20"/>
          <a:stretch>
            <a:fillRect/>
          </a:stretch>
        </p:blipFill>
        <p:spPr>
          <a:xfrm>
            <a:off x="6718783" y="6311826"/>
            <a:ext cx="153591" cy="153566"/>
          </a:xfrm>
          <a:prstGeom prst="rect">
            <a:avLst/>
          </a:prstGeom>
        </p:spPr>
      </p:pic>
      <p:pic>
        <p:nvPicPr>
          <p:cNvPr id="43" name="Image 19" descr="preencoded.png"/>
          <p:cNvPicPr>
            <a:picLocks noChangeAspect="1"/>
          </p:cNvPicPr>
          <p:nvPr/>
        </p:nvPicPr>
        <p:blipFill>
          <a:blip r:embed="rId21"/>
          <a:stretch>
            <a:fillRect/>
          </a:stretch>
        </p:blipFill>
        <p:spPr>
          <a:xfrm>
            <a:off x="7861923" y="6733232"/>
            <a:ext cx="153591" cy="153566"/>
          </a:xfrm>
          <a:prstGeom prst="rect">
            <a:avLst/>
          </a:prstGeom>
        </p:spPr>
      </p:pic>
      <p:pic>
        <p:nvPicPr>
          <p:cNvPr id="44" name="Image 20" descr="preencoded.png"/>
          <p:cNvPicPr>
            <a:picLocks noChangeAspect="1"/>
          </p:cNvPicPr>
          <p:nvPr/>
        </p:nvPicPr>
        <p:blipFill>
          <a:blip r:embed="rId22"/>
          <a:stretch>
            <a:fillRect/>
          </a:stretch>
        </p:blipFill>
        <p:spPr>
          <a:xfrm>
            <a:off x="7861923" y="6420644"/>
            <a:ext cx="153591" cy="153566"/>
          </a:xfrm>
          <a:prstGeom prst="rect">
            <a:avLst/>
          </a:prstGeom>
        </p:spPr>
      </p:pic>
      <p:pic>
        <p:nvPicPr>
          <p:cNvPr id="45" name="Image 21" descr="preencoded.png"/>
          <p:cNvPicPr>
            <a:picLocks noChangeAspect="1"/>
          </p:cNvPicPr>
          <p:nvPr/>
        </p:nvPicPr>
        <p:blipFill>
          <a:blip r:embed="rId23"/>
          <a:stretch>
            <a:fillRect/>
          </a:stretch>
        </p:blipFill>
        <p:spPr>
          <a:xfrm>
            <a:off x="8995813" y="7667575"/>
            <a:ext cx="153591" cy="153566"/>
          </a:xfrm>
          <a:prstGeom prst="rect">
            <a:avLst/>
          </a:prstGeom>
        </p:spPr>
      </p:pic>
      <p:pic>
        <p:nvPicPr>
          <p:cNvPr id="46" name="Image 22" descr="preencoded.png"/>
          <p:cNvPicPr>
            <a:picLocks noChangeAspect="1"/>
          </p:cNvPicPr>
          <p:nvPr/>
        </p:nvPicPr>
        <p:blipFill>
          <a:blip r:embed="rId24"/>
          <a:stretch>
            <a:fillRect/>
          </a:stretch>
        </p:blipFill>
        <p:spPr>
          <a:xfrm>
            <a:off x="8995813" y="7076877"/>
            <a:ext cx="153591" cy="153566"/>
          </a:xfrm>
          <a:prstGeom prst="rect">
            <a:avLst/>
          </a:prstGeom>
        </p:spPr>
      </p:pic>
      <p:pic>
        <p:nvPicPr>
          <p:cNvPr id="47" name="Image 23" descr="preencoded.png"/>
          <p:cNvPicPr>
            <a:picLocks noChangeAspect="1"/>
          </p:cNvPicPr>
          <p:nvPr/>
        </p:nvPicPr>
        <p:blipFill>
          <a:blip r:embed="rId25"/>
          <a:stretch>
            <a:fillRect/>
          </a:stretch>
        </p:blipFill>
        <p:spPr>
          <a:xfrm>
            <a:off x="10138955" y="6972449"/>
            <a:ext cx="153591" cy="153566"/>
          </a:xfrm>
          <a:prstGeom prst="rect">
            <a:avLst/>
          </a:prstGeom>
        </p:spPr>
      </p:pic>
      <p:pic>
        <p:nvPicPr>
          <p:cNvPr id="48" name="Image 24" descr="preencoded.png"/>
          <p:cNvPicPr>
            <a:picLocks noChangeAspect="1"/>
          </p:cNvPicPr>
          <p:nvPr/>
        </p:nvPicPr>
        <p:blipFill>
          <a:blip r:embed="rId26"/>
          <a:stretch>
            <a:fillRect/>
          </a:stretch>
        </p:blipFill>
        <p:spPr>
          <a:xfrm>
            <a:off x="10138955" y="6572771"/>
            <a:ext cx="153591" cy="153566"/>
          </a:xfrm>
          <a:prstGeom prst="rect">
            <a:avLst/>
          </a:prstGeom>
        </p:spPr>
      </p:pic>
      <p:sp>
        <p:nvSpPr>
          <p:cNvPr id="49" name="Shape 22"/>
          <p:cNvSpPr/>
          <p:nvPr/>
        </p:nvSpPr>
        <p:spPr>
          <a:xfrm>
            <a:off x="14403600" y="4191000"/>
            <a:ext cx="5601400" cy="7620000"/>
          </a:xfrm>
          <a:prstGeom prst="rect">
            <a:avLst/>
          </a:prstGeom>
          <a:noFill/>
          <a:ln/>
        </p:spPr>
      </p:sp>
      <p:sp>
        <p:nvSpPr>
          <p:cNvPr id="50" name="Shape 23"/>
          <p:cNvSpPr/>
          <p:nvPr/>
        </p:nvSpPr>
        <p:spPr>
          <a:xfrm>
            <a:off x="14403600" y="4191000"/>
            <a:ext cx="5601400" cy="7620000"/>
          </a:xfrm>
          <a:prstGeom prst="rect">
            <a:avLst/>
          </a:prstGeom>
          <a:noFill/>
          <a:ln/>
        </p:spPr>
      </p:sp>
      <p:pic>
        <p:nvPicPr>
          <p:cNvPr id="51" name="Image 25" descr="preencoded.png"/>
          <p:cNvPicPr>
            <a:picLocks noChangeAspect="1"/>
          </p:cNvPicPr>
          <p:nvPr/>
        </p:nvPicPr>
        <p:blipFill>
          <a:blip r:embed="rId27"/>
          <a:stretch>
            <a:fillRect/>
          </a:stretch>
        </p:blipFill>
        <p:spPr>
          <a:xfrm>
            <a:off x="14403600" y="4191000"/>
            <a:ext cx="5575997" cy="5575300"/>
          </a:xfrm>
          <a:prstGeom prst="rect">
            <a:avLst/>
          </a:prstGeom>
        </p:spPr>
      </p:pic>
      <p:pic>
        <p:nvPicPr>
          <p:cNvPr id="52" name="Image 26" descr="preencoded.png"/>
          <p:cNvPicPr>
            <a:picLocks noChangeAspect="1"/>
          </p:cNvPicPr>
          <p:nvPr/>
        </p:nvPicPr>
        <p:blipFill>
          <a:blip r:embed="rId28"/>
          <a:stretch>
            <a:fillRect/>
          </a:stretch>
        </p:blipFill>
        <p:spPr>
          <a:xfrm>
            <a:off x="14403600" y="4191000"/>
            <a:ext cx="5575997" cy="5575300"/>
          </a:xfrm>
          <a:prstGeom prst="rect">
            <a:avLst/>
          </a:prstGeom>
        </p:spPr>
      </p:pic>
      <p:sp>
        <p:nvSpPr>
          <p:cNvPr id="53" name="Shape 24"/>
          <p:cNvSpPr/>
          <p:nvPr/>
        </p:nvSpPr>
        <p:spPr>
          <a:xfrm>
            <a:off x="16524765" y="6365379"/>
            <a:ext cx="1346368" cy="1226566"/>
          </a:xfrm>
          <a:prstGeom prst="rect">
            <a:avLst/>
          </a:prstGeom>
          <a:noFill/>
          <a:ln/>
        </p:spPr>
      </p:sp>
      <p:sp>
        <p:nvSpPr>
          <p:cNvPr id="54" name="Text 25"/>
          <p:cNvSpPr/>
          <p:nvPr/>
        </p:nvSpPr>
        <p:spPr>
          <a:xfrm>
            <a:off x="16524765" y="6362700"/>
            <a:ext cx="1549594" cy="939800"/>
          </a:xfrm>
          <a:prstGeom prst="rect">
            <a:avLst/>
          </a:prstGeom>
          <a:noFill/>
          <a:ln/>
        </p:spPr>
        <p:txBody>
          <a:bodyPr wrap="square" lIns="0" tIns="0" rIns="0" bIns="0" rtlCol="0" anchor="t"/>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34.574</a:t>
            </a:r>
            <a:endParaRPr lang="en-US" sz="4800" dirty="0">
              <a:cs typeface="B Nazanin" panose="00000400000000000000" pitchFamily="2" charset="-78"/>
            </a:endParaRPr>
          </a:p>
        </p:txBody>
      </p:sp>
      <p:sp>
        <p:nvSpPr>
          <p:cNvPr id="55" name="Text 26"/>
          <p:cNvSpPr/>
          <p:nvPr/>
        </p:nvSpPr>
        <p:spPr>
          <a:xfrm>
            <a:off x="16721640" y="7099300"/>
            <a:ext cx="1088103" cy="6307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مجموع</a:t>
            </a:r>
            <a:endParaRPr lang="en-US" sz="3200" dirty="0">
              <a:cs typeface="B Nazanin" panose="00000400000000000000" pitchFamily="2" charset="-78"/>
            </a:endParaRPr>
          </a:p>
        </p:txBody>
      </p:sp>
      <p:sp>
        <p:nvSpPr>
          <p:cNvPr id="56" name="Shape 27"/>
          <p:cNvSpPr/>
          <p:nvPr/>
        </p:nvSpPr>
        <p:spPr>
          <a:xfrm>
            <a:off x="13260457" y="10515600"/>
            <a:ext cx="7874984" cy="1828800"/>
          </a:xfrm>
          <a:prstGeom prst="rect">
            <a:avLst/>
          </a:prstGeom>
          <a:noFill/>
          <a:ln/>
        </p:spPr>
      </p:sp>
      <p:sp>
        <p:nvSpPr>
          <p:cNvPr id="57" name="Shape 28"/>
          <p:cNvSpPr/>
          <p:nvPr/>
        </p:nvSpPr>
        <p:spPr>
          <a:xfrm>
            <a:off x="13260457" y="10515600"/>
            <a:ext cx="7874984" cy="1828800"/>
          </a:xfrm>
          <a:prstGeom prst="rect">
            <a:avLst/>
          </a:prstGeom>
          <a:noFill/>
          <a:ln/>
        </p:spPr>
      </p:sp>
      <p:sp>
        <p:nvSpPr>
          <p:cNvPr id="58" name="Text 29"/>
          <p:cNvSpPr/>
          <p:nvPr/>
        </p:nvSpPr>
        <p:spPr>
          <a:xfrm>
            <a:off x="13158845" y="10515600"/>
            <a:ext cx="8078210" cy="939800"/>
          </a:xfrm>
          <a:prstGeom prst="rect">
            <a:avLst/>
          </a:prstGeom>
          <a:noFill/>
          <a:ln/>
        </p:spPr>
        <p:txBody>
          <a:bodyPr wrap="square" lIns="0" tIns="0" rIns="0" bIns="0" rtlCol="0" anchor="t"/>
          <a:lstStyle/>
          <a:p>
            <a:pPr algn="ct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a:t>
            </a:r>
            <a:endParaRPr lang="en-US" sz="4800" dirty="0">
              <a:cs typeface="B Nazanin" panose="00000400000000000000" pitchFamily="2" charset="-78"/>
            </a:endParaRPr>
          </a:p>
        </p:txBody>
      </p:sp>
      <p:sp>
        <p:nvSpPr>
          <p:cNvPr id="59" name="Text 30"/>
          <p:cNvSpPr/>
          <p:nvPr/>
        </p:nvSpPr>
        <p:spPr>
          <a:xfrm>
            <a:off x="13192716" y="11353800"/>
            <a:ext cx="8010468" cy="11260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60" name="Shape 31"/>
          <p:cNvSpPr/>
          <p:nvPr/>
        </p:nvSpPr>
        <p:spPr>
          <a:xfrm>
            <a:off x="3251606" y="10515600"/>
            <a:ext cx="7874984" cy="1828800"/>
          </a:xfrm>
          <a:prstGeom prst="rect">
            <a:avLst/>
          </a:prstGeom>
          <a:noFill/>
          <a:ln/>
        </p:spPr>
      </p:sp>
      <p:sp>
        <p:nvSpPr>
          <p:cNvPr id="61" name="Shape 32"/>
          <p:cNvSpPr/>
          <p:nvPr/>
        </p:nvSpPr>
        <p:spPr>
          <a:xfrm>
            <a:off x="3251606" y="10515600"/>
            <a:ext cx="7874984" cy="1828800"/>
          </a:xfrm>
          <a:prstGeom prst="rect">
            <a:avLst/>
          </a:prstGeom>
          <a:noFill/>
          <a:ln/>
        </p:spPr>
      </p:sp>
      <p:sp>
        <p:nvSpPr>
          <p:cNvPr id="62" name="Text 33"/>
          <p:cNvSpPr/>
          <p:nvPr/>
        </p:nvSpPr>
        <p:spPr>
          <a:xfrm>
            <a:off x="3149994" y="10515600"/>
            <a:ext cx="8078210" cy="939800"/>
          </a:xfrm>
          <a:prstGeom prst="rect">
            <a:avLst/>
          </a:prstGeom>
          <a:noFill/>
          <a:ln/>
        </p:spPr>
        <p:txBody>
          <a:bodyPr wrap="square" lIns="0" tIns="0" rIns="0" bIns="0" rtlCol="0" anchor="t"/>
          <a:lstStyle/>
          <a:p>
            <a:pPr algn="ct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a:t>
            </a:r>
            <a:endParaRPr lang="en-US" sz="4800" dirty="0">
              <a:cs typeface="B Nazanin" panose="00000400000000000000" pitchFamily="2" charset="-78"/>
            </a:endParaRPr>
          </a:p>
        </p:txBody>
      </p:sp>
      <p:sp>
        <p:nvSpPr>
          <p:cNvPr id="63" name="Text 34"/>
          <p:cNvSpPr/>
          <p:nvPr/>
        </p:nvSpPr>
        <p:spPr>
          <a:xfrm>
            <a:off x="3183865" y="11353800"/>
            <a:ext cx="8010468" cy="11260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64" name="Image 27" descr="preencoded.png"/>
          <p:cNvPicPr>
            <a:picLocks noChangeAspect="1"/>
          </p:cNvPicPr>
          <p:nvPr/>
        </p:nvPicPr>
        <p:blipFill>
          <a:blip r:embed="rId29"/>
          <a:stretch>
            <a:fillRect/>
          </a:stretch>
        </p:blipFill>
        <p:spPr>
          <a:xfrm>
            <a:off x="23239139" y="4233292"/>
            <a:ext cx="50806" cy="6516787"/>
          </a:xfrm>
          <a:prstGeom prst="rect">
            <a:avLst/>
          </a:prstGeom>
        </p:spPr>
      </p:pic>
      <p:pic>
        <p:nvPicPr>
          <p:cNvPr id="65" name="Image 28" descr="preencoded.png"/>
          <p:cNvPicPr>
            <a:picLocks noChangeAspect="1"/>
          </p:cNvPicPr>
          <p:nvPr/>
        </p:nvPicPr>
        <p:blipFill>
          <a:blip r:embed="rId30"/>
          <a:stretch>
            <a:fillRect/>
          </a:stretch>
        </p:blipFill>
        <p:spPr>
          <a:xfrm>
            <a:off x="23154994" y="4241800"/>
            <a:ext cx="218733" cy="33759"/>
          </a:xfrm>
          <a:prstGeom prst="rect">
            <a:avLst/>
          </a:prstGeom>
        </p:spPr>
      </p:pic>
      <p:pic>
        <p:nvPicPr>
          <p:cNvPr id="66" name="Image 29" descr="preencoded.png"/>
          <p:cNvPicPr>
            <a:picLocks noChangeAspect="1"/>
          </p:cNvPicPr>
          <p:nvPr/>
        </p:nvPicPr>
        <p:blipFill>
          <a:blip r:embed="rId31"/>
          <a:stretch>
            <a:fillRect/>
          </a:stretch>
        </p:blipFill>
        <p:spPr>
          <a:xfrm>
            <a:off x="23157506" y="10514236"/>
            <a:ext cx="214063" cy="305619"/>
          </a:xfrm>
          <a:prstGeom prst="rect">
            <a:avLst/>
          </a:prstGeom>
        </p:spPr>
      </p:pic>
      <p:pic>
        <p:nvPicPr>
          <p:cNvPr id="67" name="Image 30" descr="preencoded.png"/>
          <p:cNvPicPr>
            <a:picLocks noChangeAspect="1"/>
          </p:cNvPicPr>
          <p:nvPr/>
        </p:nvPicPr>
        <p:blipFill>
          <a:blip r:embed="rId32"/>
          <a:stretch>
            <a:fillRect/>
          </a:stretch>
        </p:blipFill>
        <p:spPr>
          <a:xfrm>
            <a:off x="338622" y="351272"/>
            <a:ext cx="5860993" cy="6042533"/>
          </a:xfrm>
          <a:prstGeom prst="rect">
            <a:avLst/>
          </a:prstGeom>
        </p:spPr>
      </p:pic>
      <p:pic>
        <p:nvPicPr>
          <p:cNvPr id="68" name="Image 31" descr="preencoded.png"/>
          <p:cNvPicPr>
            <a:picLocks noChangeAspect="1"/>
          </p:cNvPicPr>
          <p:nvPr/>
        </p:nvPicPr>
        <p:blipFill>
          <a:blip r:embed="rId33"/>
          <a:stretch>
            <a:fillRect/>
          </a:stretch>
        </p:blipFill>
        <p:spPr>
          <a:xfrm>
            <a:off x="266733" y="6378600"/>
            <a:ext cx="195076" cy="29964"/>
          </a:xfrm>
          <a:prstGeom prst="rect">
            <a:avLst/>
          </a:prstGeom>
        </p:spPr>
      </p:pic>
      <p:pic>
        <p:nvPicPr>
          <p:cNvPr id="69" name="Image 32" descr="preencoded.png"/>
          <p:cNvPicPr>
            <a:picLocks noChangeAspect="1"/>
          </p:cNvPicPr>
          <p:nvPr/>
        </p:nvPicPr>
        <p:blipFill>
          <a:blip r:embed="rId34"/>
          <a:stretch>
            <a:fillRect/>
          </a:stretch>
        </p:blipFill>
        <p:spPr>
          <a:xfrm>
            <a:off x="6184873" y="279400"/>
            <a:ext cx="29974" cy="19505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895147" y="656977"/>
            <a:ext cx="4746724" cy="7519343"/>
          </a:xfrm>
          <a:prstGeom prst="rect">
            <a:avLst/>
          </a:prstGeom>
        </p:spPr>
      </p:pic>
      <p:pic>
        <p:nvPicPr>
          <p:cNvPr id="4" name="Image 2" descr="preencoded.png"/>
          <p:cNvPicPr>
            <a:picLocks noChangeAspect="1"/>
          </p:cNvPicPr>
          <p:nvPr/>
        </p:nvPicPr>
        <p:blipFill>
          <a:blip r:embed="rId5"/>
          <a:stretch>
            <a:fillRect/>
          </a:stretch>
        </p:blipFill>
        <p:spPr>
          <a:xfrm>
            <a:off x="5593710" y="533400"/>
            <a:ext cx="45513" cy="297408"/>
          </a:xfrm>
          <a:prstGeom prst="rect">
            <a:avLst/>
          </a:prstGeom>
        </p:spPr>
      </p:pic>
      <p:pic>
        <p:nvPicPr>
          <p:cNvPr id="5" name="Image 3" descr="preencoded.png"/>
          <p:cNvPicPr>
            <a:picLocks noChangeAspect="1"/>
          </p:cNvPicPr>
          <p:nvPr/>
        </p:nvPicPr>
        <p:blipFill>
          <a:blip r:embed="rId6"/>
          <a:stretch>
            <a:fillRect/>
          </a:stretch>
        </p:blipFill>
        <p:spPr>
          <a:xfrm>
            <a:off x="774797" y="7864872"/>
            <a:ext cx="291496" cy="415528"/>
          </a:xfrm>
          <a:prstGeom prst="rect">
            <a:avLst/>
          </a:prstGeom>
        </p:spPr>
      </p:pic>
      <p:pic>
        <p:nvPicPr>
          <p:cNvPr id="6" name="Image 4" descr="preencoded.png"/>
          <p:cNvPicPr>
            <a:picLocks noChangeAspect="1"/>
          </p:cNvPicPr>
          <p:nvPr/>
        </p:nvPicPr>
        <p:blipFill>
          <a:blip r:embed="rId7"/>
          <a:stretch>
            <a:fillRect/>
          </a:stretch>
        </p:blipFill>
        <p:spPr>
          <a:xfrm>
            <a:off x="1089487" y="13237046"/>
            <a:ext cx="21821154" cy="50800"/>
          </a:xfrm>
          <a:prstGeom prst="rect">
            <a:avLst/>
          </a:prstGeom>
        </p:spPr>
      </p:pic>
      <p:pic>
        <p:nvPicPr>
          <p:cNvPr id="7" name="Image 5" descr="preencoded.png"/>
          <p:cNvPicPr>
            <a:picLocks noChangeAspect="1"/>
          </p:cNvPicPr>
          <p:nvPr/>
        </p:nvPicPr>
        <p:blipFill>
          <a:blip r:embed="rId8"/>
          <a:stretch>
            <a:fillRect/>
          </a:stretch>
        </p:blipFill>
        <p:spPr>
          <a:xfrm>
            <a:off x="22888093" y="13119100"/>
            <a:ext cx="44297" cy="288280"/>
          </a:xfrm>
          <a:prstGeom prst="rect">
            <a:avLst/>
          </a:prstGeom>
        </p:spPr>
      </p:pic>
      <p:pic>
        <p:nvPicPr>
          <p:cNvPr id="8" name="Image 6" descr="preencoded.png"/>
          <p:cNvPicPr>
            <a:picLocks noChangeAspect="1"/>
          </p:cNvPicPr>
          <p:nvPr/>
        </p:nvPicPr>
        <p:blipFill>
          <a:blip r:embed="rId9"/>
          <a:stretch>
            <a:fillRect/>
          </a:stretch>
        </p:blipFill>
        <p:spPr>
          <a:xfrm>
            <a:off x="1066933" y="13119100"/>
            <a:ext cx="44297" cy="288280"/>
          </a:xfrm>
          <a:prstGeom prst="rect">
            <a:avLst/>
          </a:prstGeom>
        </p:spPr>
      </p:pic>
      <p:pic>
        <p:nvPicPr>
          <p:cNvPr id="9" name="Image 7" descr="preencoded.png"/>
          <p:cNvPicPr>
            <a:picLocks noChangeAspect="1"/>
          </p:cNvPicPr>
          <p:nvPr/>
        </p:nvPicPr>
        <p:blipFill>
          <a:blip r:embed="rId10"/>
          <a:stretch>
            <a:fillRect/>
          </a:stretch>
        </p:blipFill>
        <p:spPr>
          <a:xfrm>
            <a:off x="18810294" y="675481"/>
            <a:ext cx="5053709" cy="5053087"/>
          </a:xfrm>
          <a:prstGeom prst="rect">
            <a:avLst/>
          </a:prstGeom>
        </p:spPr>
      </p:pic>
      <p:pic>
        <p:nvPicPr>
          <p:cNvPr id="10" name="Image 8" descr="preencoded.png"/>
          <p:cNvPicPr>
            <a:picLocks noChangeAspect="1"/>
          </p:cNvPicPr>
          <p:nvPr/>
        </p:nvPicPr>
        <p:blipFill>
          <a:blip r:embed="rId11"/>
          <a:stretch>
            <a:fillRect/>
          </a:stretch>
        </p:blipFill>
        <p:spPr>
          <a:xfrm>
            <a:off x="23846660" y="5601568"/>
            <a:ext cx="36067" cy="202332"/>
          </a:xfrm>
          <a:prstGeom prst="rect">
            <a:avLst/>
          </a:prstGeom>
        </p:spPr>
      </p:pic>
      <p:pic>
        <p:nvPicPr>
          <p:cNvPr id="11" name="Image 9" descr="preencoded.png"/>
          <p:cNvPicPr>
            <a:picLocks noChangeAspect="1"/>
          </p:cNvPicPr>
          <p:nvPr/>
        </p:nvPicPr>
        <p:blipFill>
          <a:blip r:embed="rId12"/>
          <a:stretch>
            <a:fillRect/>
          </a:stretch>
        </p:blipFill>
        <p:spPr>
          <a:xfrm>
            <a:off x="18734842" y="657423"/>
            <a:ext cx="202348" cy="36066"/>
          </a:xfrm>
          <a:prstGeom prst="rect">
            <a:avLst/>
          </a:prstGeom>
        </p:spPr>
      </p:pic>
      <p:pic>
        <p:nvPicPr>
          <p:cNvPr id="12" name="Image 10" descr="preencoded.png"/>
          <p:cNvPicPr>
            <a:picLocks noChangeAspect="1"/>
          </p:cNvPicPr>
          <p:nvPr/>
        </p:nvPicPr>
        <p:blipFill>
          <a:blip r:embed="rId13"/>
          <a:stretch>
            <a:fillRect/>
          </a:stretch>
        </p:blipFill>
        <p:spPr>
          <a:xfrm>
            <a:off x="19708026" y="589880"/>
            <a:ext cx="3896327" cy="2782540"/>
          </a:xfrm>
          <a:prstGeom prst="rect">
            <a:avLst/>
          </a:prstGeom>
        </p:spPr>
      </p:pic>
      <p:pic>
        <p:nvPicPr>
          <p:cNvPr id="13" name="Image 11" descr="preencoded.png"/>
          <p:cNvPicPr>
            <a:picLocks noChangeAspect="1"/>
          </p:cNvPicPr>
          <p:nvPr/>
        </p:nvPicPr>
        <p:blipFill>
          <a:blip r:embed="rId14"/>
          <a:stretch>
            <a:fillRect/>
          </a:stretch>
        </p:blipFill>
        <p:spPr>
          <a:xfrm>
            <a:off x="23495320" y="508000"/>
            <a:ext cx="167828" cy="215379"/>
          </a:xfrm>
          <a:prstGeom prst="rect">
            <a:avLst/>
          </a:prstGeom>
        </p:spPr>
      </p:pic>
      <p:pic>
        <p:nvPicPr>
          <p:cNvPr id="14" name="Image 12" descr="preencoded.png"/>
          <p:cNvPicPr>
            <a:picLocks noChangeAspect="1"/>
          </p:cNvPicPr>
          <p:nvPr/>
        </p:nvPicPr>
        <p:blipFill>
          <a:blip r:embed="rId15"/>
          <a:stretch>
            <a:fillRect/>
          </a:stretch>
        </p:blipFill>
        <p:spPr>
          <a:xfrm>
            <a:off x="19648953" y="3126829"/>
            <a:ext cx="328347" cy="280442"/>
          </a:xfrm>
          <a:prstGeom prst="rect">
            <a:avLst/>
          </a:prstGeom>
        </p:spPr>
      </p:pic>
      <p:sp>
        <p:nvSpPr>
          <p:cNvPr id="15" name="Shape 0"/>
          <p:cNvSpPr/>
          <p:nvPr/>
        </p:nvSpPr>
        <p:spPr>
          <a:xfrm>
            <a:off x="23370921" y="10515600"/>
            <a:ext cx="1016127" cy="3200400"/>
          </a:xfrm>
          <a:prstGeom prst="rect">
            <a:avLst/>
          </a:prstGeom>
          <a:noFill/>
          <a:ln/>
        </p:spPr>
      </p:sp>
      <p:sp>
        <p:nvSpPr>
          <p:cNvPr id="17" name="Shape 1"/>
          <p:cNvSpPr/>
          <p:nvPr/>
        </p:nvSpPr>
        <p:spPr>
          <a:xfrm>
            <a:off x="1841730" y="7226300"/>
            <a:ext cx="6808051" cy="1930400"/>
          </a:xfrm>
          <a:prstGeom prst="rect">
            <a:avLst/>
          </a:prstGeom>
          <a:noFill/>
          <a:ln/>
        </p:spPr>
      </p:sp>
      <p:sp>
        <p:nvSpPr>
          <p:cNvPr id="18" name="Shape 2"/>
          <p:cNvSpPr/>
          <p:nvPr/>
        </p:nvSpPr>
        <p:spPr>
          <a:xfrm>
            <a:off x="1841730" y="7226300"/>
            <a:ext cx="6808051" cy="1930400"/>
          </a:xfrm>
          <a:prstGeom prst="rect">
            <a:avLst/>
          </a:prstGeom>
          <a:noFill/>
          <a:ln/>
        </p:spPr>
      </p:sp>
      <p:sp>
        <p:nvSpPr>
          <p:cNvPr id="19" name="Text 3"/>
          <p:cNvSpPr/>
          <p:nvPr/>
        </p:nvSpPr>
        <p:spPr>
          <a:xfrm>
            <a:off x="1841730" y="7226300"/>
            <a:ext cx="7011276"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یک برنامه وب</a:t>
            </a:r>
            <a:endParaRPr lang="en-US" sz="4800" dirty="0">
              <a:cs typeface="B Nazanin" panose="00000400000000000000" pitchFamily="2" charset="-78"/>
            </a:endParaRPr>
          </a:p>
        </p:txBody>
      </p:sp>
      <p:sp>
        <p:nvSpPr>
          <p:cNvPr id="20" name="Text 4"/>
          <p:cNvSpPr/>
          <p:nvPr/>
        </p:nvSpPr>
        <p:spPr>
          <a:xfrm>
            <a:off x="1841730" y="8166100"/>
            <a:ext cx="6943535" cy="11260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21" name="Image 14" descr="preencoded.png"/>
          <p:cNvPicPr>
            <a:picLocks noChangeAspect="1"/>
          </p:cNvPicPr>
          <p:nvPr/>
        </p:nvPicPr>
        <p:blipFill>
          <a:blip r:embed="rId16"/>
          <a:stretch>
            <a:fillRect/>
          </a:stretch>
        </p:blipFill>
        <p:spPr>
          <a:xfrm>
            <a:off x="8725991" y="3251200"/>
            <a:ext cx="13768521" cy="8166100"/>
          </a:xfrm>
          <a:prstGeom prst="rect">
            <a:avLst/>
          </a:prstGeom>
        </p:spPr>
      </p:pic>
      <p:pic>
        <p:nvPicPr>
          <p:cNvPr id="22" name="Image 15" descr="preencoded.png"/>
          <p:cNvPicPr>
            <a:picLocks noChangeAspect="1"/>
          </p:cNvPicPr>
          <p:nvPr/>
        </p:nvPicPr>
        <p:blipFill>
          <a:blip r:embed="rId17"/>
          <a:stretch>
            <a:fillRect/>
          </a:stretch>
        </p:blipFill>
        <p:spPr>
          <a:xfrm>
            <a:off x="10656632" y="3594100"/>
            <a:ext cx="9894537" cy="6489700"/>
          </a:xfrm>
          <a:prstGeom prst="rect">
            <a:avLst/>
          </a:prstGeom>
        </p:spPr>
      </p:pic>
      <p:sp>
        <p:nvSpPr>
          <p:cNvPr id="23" name="Text 5"/>
          <p:cNvSpPr/>
          <p:nvPr/>
        </p:nvSpPr>
        <p:spPr>
          <a:xfrm>
            <a:off x="1841731" y="4521200"/>
            <a:ext cx="7011276" cy="1557867"/>
          </a:xfrm>
          <a:prstGeom prst="rect">
            <a:avLst/>
          </a:prstGeom>
          <a:noFill/>
          <a:ln/>
        </p:spPr>
        <p:txBody>
          <a:bodyPr wrap="square" lIns="0" tIns="0" rIns="0" bIns="0" rtlCol="0" anchor="t"/>
          <a:lstStyle/>
          <a:p>
            <a:pPr algn="r" rtl="1"/>
            <a:r>
              <a:rPr lang="fa-IR" sz="8000" dirty="0">
                <a:solidFill>
                  <a:srgbClr val="F9BA2B">
                    <a:alpha val="100000"/>
                  </a:srgbClr>
                </a:solidFill>
                <a:latin typeface="Bebas Neue Regular" pitchFamily="34" charset="0"/>
                <a:ea typeface="Bebas Neue Regular" pitchFamily="34" charset="-122"/>
                <a:cs typeface="B Nazanin" panose="00000400000000000000" pitchFamily="2" charset="-78"/>
              </a:rPr>
              <a:t>عنوان</a:t>
            </a:r>
            <a:endParaRPr lang="en-US" sz="8000"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16824785" y="4218806"/>
            <a:ext cx="5883641" cy="9370194"/>
          </a:xfrm>
          <a:prstGeom prst="rect">
            <a:avLst/>
          </a:prstGeom>
        </p:spPr>
      </p:pic>
      <p:pic>
        <p:nvPicPr>
          <p:cNvPr id="4" name="Image 2" descr="preencoded.png"/>
          <p:cNvPicPr>
            <a:picLocks noChangeAspect="1"/>
          </p:cNvPicPr>
          <p:nvPr/>
        </p:nvPicPr>
        <p:blipFill>
          <a:blip r:embed="rId5"/>
          <a:stretch>
            <a:fillRect/>
          </a:stretch>
        </p:blipFill>
        <p:spPr>
          <a:xfrm>
            <a:off x="18933831" y="723900"/>
            <a:ext cx="3607632" cy="7502847"/>
          </a:xfrm>
          <a:prstGeom prst="rect">
            <a:avLst/>
          </a:prstGeom>
        </p:spPr>
      </p:pic>
      <p:pic>
        <p:nvPicPr>
          <p:cNvPr id="5" name="Image 3" descr="preencoded.png"/>
          <p:cNvPicPr>
            <a:picLocks noChangeAspect="1"/>
          </p:cNvPicPr>
          <p:nvPr/>
        </p:nvPicPr>
        <p:blipFill>
          <a:blip r:embed="rId6"/>
          <a:stretch>
            <a:fillRect/>
          </a:stretch>
        </p:blipFill>
        <p:spPr>
          <a:xfrm>
            <a:off x="12086038" y="6509792"/>
            <a:ext cx="10209530" cy="234578"/>
          </a:xfrm>
          <a:prstGeom prst="rect">
            <a:avLst/>
          </a:prstGeom>
        </p:spPr>
      </p:pic>
      <p:pic>
        <p:nvPicPr>
          <p:cNvPr id="6" name="Image 4" descr="preencoded.png"/>
          <p:cNvPicPr>
            <a:picLocks noChangeAspect="1"/>
          </p:cNvPicPr>
          <p:nvPr/>
        </p:nvPicPr>
        <p:blipFill>
          <a:blip r:embed="rId7"/>
          <a:stretch>
            <a:fillRect/>
          </a:stretch>
        </p:blipFill>
        <p:spPr>
          <a:xfrm>
            <a:off x="1003425" y="4279900"/>
            <a:ext cx="6755232" cy="234578"/>
          </a:xfrm>
          <a:prstGeom prst="rect">
            <a:avLst/>
          </a:prstGeom>
        </p:spPr>
      </p:pic>
      <p:sp>
        <p:nvSpPr>
          <p:cNvPr id="7" name="Shape 0"/>
          <p:cNvSpPr/>
          <p:nvPr/>
        </p:nvSpPr>
        <p:spPr>
          <a:xfrm>
            <a:off x="23370921" y="10515600"/>
            <a:ext cx="1016127" cy="3200400"/>
          </a:xfrm>
          <a:prstGeom prst="rect">
            <a:avLst/>
          </a:prstGeom>
          <a:noFill/>
          <a:ln/>
        </p:spPr>
      </p:sp>
      <p:sp>
        <p:nvSpPr>
          <p:cNvPr id="9" name="Shape 1"/>
          <p:cNvSpPr/>
          <p:nvPr/>
        </p:nvSpPr>
        <p:spPr>
          <a:xfrm>
            <a:off x="10199375" y="4152900"/>
            <a:ext cx="8738692" cy="1930400"/>
          </a:xfrm>
          <a:prstGeom prst="rect">
            <a:avLst/>
          </a:prstGeom>
          <a:noFill/>
          <a:ln/>
        </p:spPr>
      </p:sp>
      <p:sp>
        <p:nvSpPr>
          <p:cNvPr id="10" name="Shape 2"/>
          <p:cNvSpPr/>
          <p:nvPr/>
        </p:nvSpPr>
        <p:spPr>
          <a:xfrm>
            <a:off x="10199375" y="4152900"/>
            <a:ext cx="8738692" cy="1930400"/>
          </a:xfrm>
          <a:prstGeom prst="rect">
            <a:avLst/>
          </a:prstGeom>
          <a:noFill/>
          <a:ln/>
        </p:spPr>
      </p:sp>
      <p:sp>
        <p:nvSpPr>
          <p:cNvPr id="11" name="Text 3"/>
          <p:cNvSpPr/>
          <p:nvPr/>
        </p:nvSpPr>
        <p:spPr>
          <a:xfrm>
            <a:off x="10199374" y="4760321"/>
            <a:ext cx="11902979" cy="1008407"/>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اپلیکیشن موبایل</a:t>
            </a:r>
            <a:endParaRPr lang="en-US" sz="4800" dirty="0">
              <a:cs typeface="B Nazanin" panose="00000400000000000000" pitchFamily="2" charset="-78"/>
            </a:endParaRPr>
          </a:p>
        </p:txBody>
      </p:sp>
      <p:sp>
        <p:nvSpPr>
          <p:cNvPr id="12" name="Text 4"/>
          <p:cNvSpPr/>
          <p:nvPr/>
        </p:nvSpPr>
        <p:spPr>
          <a:xfrm>
            <a:off x="10199374" y="5768728"/>
            <a:ext cx="11812805" cy="1089271"/>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13" name="Text 5"/>
          <p:cNvSpPr/>
          <p:nvPr/>
        </p:nvSpPr>
        <p:spPr>
          <a:xfrm>
            <a:off x="12086037" y="7658100"/>
            <a:ext cx="9926142" cy="5219700"/>
          </a:xfrm>
          <a:prstGeom prst="rect">
            <a:avLst/>
          </a:prstGeom>
          <a:noFill/>
          <a:ln/>
        </p:spPr>
        <p:txBody>
          <a:bodyPr wrap="square" lIns="0" tIns="0" rIns="0" bIns="0" rtlCol="0" anchor="t"/>
          <a:lstStyle/>
          <a:p>
            <a:pPr marL="685800" lvl="1" indent="-342900" algn="r" rtl="1">
              <a:spcAft>
                <a:spcPts val="4000"/>
              </a:spcAft>
              <a:buSzPct val="100000"/>
              <a:buChar char="•"/>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متن شما
 متن شما 
 متن شما 
 متن شما 
 متن شما</a:t>
            </a:r>
            <a:endParaRPr lang="en-US" sz="3200" dirty="0">
              <a:cs typeface="B Nazanin" panose="00000400000000000000" pitchFamily="2" charset="-78"/>
            </a:endParaRPr>
          </a:p>
        </p:txBody>
      </p:sp>
      <p:sp>
        <p:nvSpPr>
          <p:cNvPr id="14" name="Text 6"/>
          <p:cNvSpPr/>
          <p:nvPr/>
        </p:nvSpPr>
        <p:spPr>
          <a:xfrm>
            <a:off x="10148568" y="1854200"/>
            <a:ext cx="11863611" cy="1557867"/>
          </a:xfrm>
          <a:prstGeom prst="rect">
            <a:avLst/>
          </a:prstGeom>
          <a:noFill/>
          <a:ln/>
        </p:spPr>
        <p:txBody>
          <a:bodyPr wrap="square" lIns="0" tIns="0" rIns="0" bIns="0" rtlCol="0" anchor="t"/>
          <a:lstStyle/>
          <a:p>
            <a:pPr algn="r" rtl="1"/>
            <a:r>
              <a:rPr lang="fa-IR" sz="8000" dirty="0">
                <a:solidFill>
                  <a:srgbClr val="F9BA2B">
                    <a:alpha val="100000"/>
                  </a:srgbClr>
                </a:solidFill>
                <a:latin typeface="Bebas Neue Regular" pitchFamily="34" charset="0"/>
                <a:ea typeface="Bebas Neue Regular" pitchFamily="34" charset="-122"/>
                <a:cs typeface="B Nazanin" panose="00000400000000000000" pitchFamily="2" charset="-78"/>
              </a:rPr>
              <a:t>عنوان</a:t>
            </a:r>
            <a:endParaRPr lang="en-US" sz="8000" dirty="0">
              <a:cs typeface="B Nazanin" panose="00000400000000000000" pitchFamily="2" charset="-78"/>
            </a:endParaRPr>
          </a:p>
        </p:txBody>
      </p:sp>
      <p:pic>
        <p:nvPicPr>
          <p:cNvPr id="15" name="Image 6" descr="preencoded.png"/>
          <p:cNvPicPr>
            <a:picLocks noChangeAspect="1"/>
          </p:cNvPicPr>
          <p:nvPr/>
        </p:nvPicPr>
        <p:blipFill>
          <a:blip r:embed="rId8"/>
          <a:stretch>
            <a:fillRect/>
          </a:stretch>
        </p:blipFill>
        <p:spPr>
          <a:xfrm>
            <a:off x="2972171" y="1028700"/>
            <a:ext cx="5474384" cy="11849100"/>
          </a:xfrm>
          <a:prstGeom prst="rect">
            <a:avLst/>
          </a:prstGeom>
        </p:spPr>
      </p:pic>
      <p:pic>
        <p:nvPicPr>
          <p:cNvPr id="16" name="Image 7" descr="preencoded.png"/>
          <p:cNvPicPr>
            <a:picLocks noChangeAspect="1"/>
          </p:cNvPicPr>
          <p:nvPr/>
        </p:nvPicPr>
        <p:blipFill>
          <a:blip r:embed="rId9"/>
          <a:stretch>
            <a:fillRect/>
          </a:stretch>
        </p:blipFill>
        <p:spPr>
          <a:xfrm>
            <a:off x="3162695" y="1765300"/>
            <a:ext cx="5106038" cy="10795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p:cNvPicPr>
            <a:picLocks noChangeAspect="1"/>
          </p:cNvPicPr>
          <p:nvPr/>
        </p:nvPicPr>
        <p:blipFill>
          <a:blip r:embed="rId4"/>
          <a:srcRect/>
          <a:stretch/>
        </p:blipFill>
        <p:spPr>
          <a:xfrm>
            <a:off x="0" y="0"/>
            <a:ext cx="24387048" cy="13716000"/>
          </a:xfrm>
          <a:prstGeom prst="rect">
            <a:avLst/>
          </a:prstGeom>
        </p:spPr>
      </p:pic>
      <p:sp>
        <p:nvSpPr>
          <p:cNvPr id="4" name="Shape 0"/>
          <p:cNvSpPr/>
          <p:nvPr/>
        </p:nvSpPr>
        <p:spPr>
          <a:xfrm>
            <a:off x="23370921" y="10515600"/>
            <a:ext cx="1016127" cy="3200400"/>
          </a:xfrm>
          <a:prstGeom prst="rect">
            <a:avLst/>
          </a:prstGeom>
          <a:noFill/>
          <a:ln/>
        </p:spPr>
      </p:sp>
      <p:pic>
        <p:nvPicPr>
          <p:cNvPr id="6" name="Image 3" descr="preencoded.png"/>
          <p:cNvPicPr>
            <a:picLocks noChangeAspect="1"/>
          </p:cNvPicPr>
          <p:nvPr/>
        </p:nvPicPr>
        <p:blipFill>
          <a:blip r:embed="rId5"/>
          <a:stretch>
            <a:fillRect/>
          </a:stretch>
        </p:blipFill>
        <p:spPr>
          <a:xfrm>
            <a:off x="15940492" y="1117600"/>
            <a:ext cx="7138292" cy="1727200"/>
          </a:xfrm>
          <a:prstGeom prst="rect">
            <a:avLst/>
          </a:prstGeom>
        </p:spPr>
      </p:pic>
      <p:sp>
        <p:nvSpPr>
          <p:cNvPr id="7" name="Shape 1"/>
          <p:cNvSpPr/>
          <p:nvPr/>
        </p:nvSpPr>
        <p:spPr>
          <a:xfrm>
            <a:off x="16778797" y="1244600"/>
            <a:ext cx="5461683" cy="1473200"/>
          </a:xfrm>
          <a:prstGeom prst="rect">
            <a:avLst/>
          </a:prstGeom>
          <a:noFill/>
          <a:ln/>
        </p:spPr>
      </p:sp>
      <p:sp>
        <p:nvSpPr>
          <p:cNvPr id="8" name="Text 2"/>
          <p:cNvSpPr/>
          <p:nvPr/>
        </p:nvSpPr>
        <p:spPr>
          <a:xfrm>
            <a:off x="16567104" y="1371600"/>
            <a:ext cx="5673376" cy="1557867"/>
          </a:xfrm>
          <a:prstGeom prst="rect">
            <a:avLst/>
          </a:prstGeom>
          <a:noFill/>
          <a:ln/>
        </p:spPr>
        <p:txBody>
          <a:bodyPr wrap="square" lIns="0" tIns="0" rIns="0" bIns="0" rtlCol="0" anchor="t"/>
          <a:lstStyle/>
          <a:p>
            <a:pPr algn="ctr" rtl="1"/>
            <a:r>
              <a:rPr lang="fa-IR" sz="8000" dirty="0">
                <a:solidFill>
                  <a:srgbClr val="000000">
                    <a:alpha val="100000"/>
                  </a:srgbClr>
                </a:solidFill>
                <a:latin typeface="Bebas Neue Regular" pitchFamily="34" charset="0"/>
                <a:ea typeface="Bebas Neue Regular" pitchFamily="34" charset="-122"/>
                <a:cs typeface="B Nazanin" panose="00000400000000000000" pitchFamily="2" charset="-78"/>
              </a:rPr>
              <a:t>تصویر شما</a:t>
            </a:r>
            <a:endParaRPr lang="en-US" sz="8000"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4"/>
          <a:stretch>
            <a:fillRect/>
          </a:stretch>
        </p:blipFill>
        <p:spPr>
          <a:xfrm>
            <a:off x="508063" y="4114800"/>
            <a:ext cx="15114889" cy="8204200"/>
          </a:xfrm>
          <a:prstGeom prst="rect">
            <a:avLst/>
          </a:prstGeom>
        </p:spPr>
      </p:pic>
      <p:pic>
        <p:nvPicPr>
          <p:cNvPr id="6" name="Image 3" descr="preencoded.png"/>
          <p:cNvPicPr>
            <a:picLocks noChangeAspect="1"/>
          </p:cNvPicPr>
          <p:nvPr/>
        </p:nvPicPr>
        <p:blipFill>
          <a:blip r:embed="rId5"/>
          <a:stretch>
            <a:fillRect/>
          </a:stretch>
        </p:blipFill>
        <p:spPr>
          <a:xfrm>
            <a:off x="6909664" y="1333500"/>
            <a:ext cx="10567721" cy="1473200"/>
          </a:xfrm>
          <a:prstGeom prst="rect">
            <a:avLst/>
          </a:prstGeom>
        </p:spPr>
      </p:pic>
      <p:sp>
        <p:nvSpPr>
          <p:cNvPr id="7" name="Text 1"/>
          <p:cNvSpPr/>
          <p:nvPr/>
        </p:nvSpPr>
        <p:spPr>
          <a:xfrm>
            <a:off x="7578614" y="1460500"/>
            <a:ext cx="9229820" cy="1557867"/>
          </a:xfrm>
          <a:prstGeom prst="rect">
            <a:avLst/>
          </a:prstGeom>
          <a:noFill/>
          <a:ln/>
        </p:spPr>
        <p:txBody>
          <a:bodyPr wrap="square" lIns="0" tIns="0" rIns="0" bIns="0" rtlCol="0" anchor="t"/>
          <a:lstStyle/>
          <a:p>
            <a:pPr algn="ctr" rtl="1"/>
            <a:r>
              <a:rPr lang="fa-IR" sz="8000" dirty="0">
                <a:solidFill>
                  <a:srgbClr val="000000">
                    <a:alpha val="100000"/>
                  </a:srgbClr>
                </a:solidFill>
                <a:latin typeface="Bebas Neue Regular" pitchFamily="34" charset="0"/>
                <a:ea typeface="Bebas Neue Regular" pitchFamily="34" charset="-122"/>
                <a:cs typeface="B Nazanin" panose="00000400000000000000" pitchFamily="2" charset="-78"/>
              </a:rPr>
              <a:t>عنوان شما</a:t>
            </a:r>
            <a:endParaRPr lang="en-US" sz="8000" dirty="0">
              <a:cs typeface="B Nazanin" panose="00000400000000000000" pitchFamily="2" charset="-78"/>
            </a:endParaRPr>
          </a:p>
        </p:txBody>
      </p:sp>
      <p:sp>
        <p:nvSpPr>
          <p:cNvPr id="8" name="Shape 2"/>
          <p:cNvSpPr/>
          <p:nvPr/>
        </p:nvSpPr>
        <p:spPr>
          <a:xfrm>
            <a:off x="16435854" y="4114800"/>
            <a:ext cx="6935067" cy="1828800"/>
          </a:xfrm>
          <a:prstGeom prst="rect">
            <a:avLst/>
          </a:prstGeom>
          <a:noFill/>
          <a:ln/>
        </p:spPr>
      </p:sp>
      <p:sp>
        <p:nvSpPr>
          <p:cNvPr id="9" name="Shape 3"/>
          <p:cNvSpPr/>
          <p:nvPr/>
        </p:nvSpPr>
        <p:spPr>
          <a:xfrm>
            <a:off x="16435854" y="4114800"/>
            <a:ext cx="6935067" cy="1828800"/>
          </a:xfrm>
          <a:prstGeom prst="rect">
            <a:avLst/>
          </a:prstGeom>
          <a:noFill/>
          <a:ln/>
        </p:spPr>
      </p:sp>
      <p:sp>
        <p:nvSpPr>
          <p:cNvPr id="10" name="Text 4"/>
          <p:cNvSpPr/>
          <p:nvPr/>
        </p:nvSpPr>
        <p:spPr>
          <a:xfrm>
            <a:off x="16043970" y="4016829"/>
            <a:ext cx="7138292"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11" name="Text 5"/>
          <p:cNvSpPr/>
          <p:nvPr/>
        </p:nvSpPr>
        <p:spPr>
          <a:xfrm>
            <a:off x="16043970" y="4855029"/>
            <a:ext cx="7070550" cy="11260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12" name="Shape 6"/>
          <p:cNvSpPr/>
          <p:nvPr/>
        </p:nvSpPr>
        <p:spPr>
          <a:xfrm>
            <a:off x="16435854" y="7169150"/>
            <a:ext cx="6935067" cy="2324100"/>
          </a:xfrm>
          <a:prstGeom prst="rect">
            <a:avLst/>
          </a:prstGeom>
          <a:noFill/>
          <a:ln/>
        </p:spPr>
      </p:sp>
      <p:sp>
        <p:nvSpPr>
          <p:cNvPr id="13" name="Shape 7"/>
          <p:cNvSpPr/>
          <p:nvPr/>
        </p:nvSpPr>
        <p:spPr>
          <a:xfrm>
            <a:off x="16435854" y="7169150"/>
            <a:ext cx="6935067" cy="2324100"/>
          </a:xfrm>
          <a:prstGeom prst="rect">
            <a:avLst/>
          </a:prstGeom>
          <a:noFill/>
          <a:ln/>
        </p:spPr>
      </p:sp>
      <p:sp>
        <p:nvSpPr>
          <p:cNvPr id="14" name="Text 8"/>
          <p:cNvSpPr/>
          <p:nvPr/>
        </p:nvSpPr>
        <p:spPr>
          <a:xfrm>
            <a:off x="16043970" y="7071179"/>
            <a:ext cx="7138292"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15" name="Text 9"/>
          <p:cNvSpPr/>
          <p:nvPr/>
        </p:nvSpPr>
        <p:spPr>
          <a:xfrm>
            <a:off x="16043970" y="7909379"/>
            <a:ext cx="7070550" cy="16213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16" name="Shape 10"/>
          <p:cNvSpPr/>
          <p:nvPr/>
        </p:nvSpPr>
        <p:spPr>
          <a:xfrm>
            <a:off x="16435854" y="10439400"/>
            <a:ext cx="6935067" cy="1828800"/>
          </a:xfrm>
          <a:prstGeom prst="rect">
            <a:avLst/>
          </a:prstGeom>
          <a:noFill/>
          <a:ln/>
        </p:spPr>
      </p:sp>
      <p:sp>
        <p:nvSpPr>
          <p:cNvPr id="17" name="Shape 11"/>
          <p:cNvSpPr/>
          <p:nvPr/>
        </p:nvSpPr>
        <p:spPr>
          <a:xfrm>
            <a:off x="16435854" y="10439400"/>
            <a:ext cx="6935067" cy="1828800"/>
          </a:xfrm>
          <a:prstGeom prst="rect">
            <a:avLst/>
          </a:prstGeom>
          <a:noFill/>
          <a:ln/>
        </p:spPr>
      </p:sp>
      <p:sp>
        <p:nvSpPr>
          <p:cNvPr id="18" name="Text 12"/>
          <p:cNvSpPr/>
          <p:nvPr/>
        </p:nvSpPr>
        <p:spPr>
          <a:xfrm>
            <a:off x="16043970" y="10341429"/>
            <a:ext cx="7138292"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19" name="Text 13"/>
          <p:cNvSpPr/>
          <p:nvPr/>
        </p:nvSpPr>
        <p:spPr>
          <a:xfrm>
            <a:off x="16043970" y="11179629"/>
            <a:ext cx="7070550" cy="11260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20" name="Shape 14"/>
          <p:cNvSpPr/>
          <p:nvPr/>
        </p:nvSpPr>
        <p:spPr>
          <a:xfrm>
            <a:off x="9526191" y="5499100"/>
            <a:ext cx="1613102" cy="1409700"/>
          </a:xfrm>
          <a:prstGeom prst="rect">
            <a:avLst/>
          </a:prstGeom>
          <a:noFill/>
          <a:ln/>
        </p:spPr>
      </p:sp>
      <p:sp>
        <p:nvSpPr>
          <p:cNvPr id="21" name="Shape 15"/>
          <p:cNvSpPr/>
          <p:nvPr/>
        </p:nvSpPr>
        <p:spPr>
          <a:xfrm>
            <a:off x="9526191" y="5499100"/>
            <a:ext cx="1613102" cy="1155700"/>
          </a:xfrm>
          <a:prstGeom prst="roundRect">
            <a:avLst>
              <a:gd name="adj" fmla="val 8703"/>
            </a:avLst>
          </a:prstGeom>
          <a:solidFill>
            <a:srgbClr val="D2F7D4">
              <a:alpha val="100000"/>
            </a:srgbClr>
          </a:solidFill>
          <a:ln/>
        </p:spPr>
      </p:sp>
      <p:sp>
        <p:nvSpPr>
          <p:cNvPr id="22" name="Text 16"/>
          <p:cNvSpPr/>
          <p:nvPr/>
        </p:nvSpPr>
        <p:spPr>
          <a:xfrm>
            <a:off x="9907238" y="5803900"/>
            <a:ext cx="851006" cy="698500"/>
          </a:xfrm>
          <a:prstGeom prst="rect">
            <a:avLst/>
          </a:prstGeom>
          <a:noFill/>
          <a:ln/>
        </p:spPr>
        <p:txBody>
          <a:bodyPr wrap="square" lIns="0" tIns="0" rIns="0" bIns="0" rtlCol="0" anchor="t"/>
          <a:lstStyle/>
          <a:p>
            <a:pPr algn="ctr" rtl="1"/>
            <a:r>
              <a:rPr lang="en-US" sz="3600" dirty="0">
                <a:solidFill>
                  <a:srgbClr val="000000">
                    <a:alpha val="100000"/>
                  </a:srgbClr>
                </a:solidFill>
                <a:latin typeface="Bebas Neue Regular" pitchFamily="34" charset="0"/>
                <a:ea typeface="Bebas Neue Regular" pitchFamily="34" charset="-122"/>
                <a:cs typeface="B Nazanin" panose="00000400000000000000" pitchFamily="2" charset="-78"/>
              </a:rPr>
              <a:t>2.2M</a:t>
            </a:r>
            <a:endParaRPr lang="en-US" sz="3600" dirty="0">
              <a:cs typeface="B Nazanin" panose="00000400000000000000" pitchFamily="2" charset="-78"/>
            </a:endParaRPr>
          </a:p>
        </p:txBody>
      </p:sp>
      <p:pic>
        <p:nvPicPr>
          <p:cNvPr id="23" name="Image 4" descr="preencoded.png"/>
          <p:cNvPicPr>
            <a:picLocks noChangeAspect="1"/>
          </p:cNvPicPr>
          <p:nvPr/>
        </p:nvPicPr>
        <p:blipFill>
          <a:blip r:embed="rId6"/>
          <a:stretch>
            <a:fillRect/>
          </a:stretch>
        </p:blipFill>
        <p:spPr>
          <a:xfrm>
            <a:off x="10134744" y="6565900"/>
            <a:ext cx="395994" cy="342900"/>
          </a:xfrm>
          <a:prstGeom prst="rect">
            <a:avLst/>
          </a:prstGeom>
        </p:spPr>
      </p:pic>
      <p:sp>
        <p:nvSpPr>
          <p:cNvPr id="24" name="Shape 17"/>
          <p:cNvSpPr/>
          <p:nvPr/>
        </p:nvSpPr>
        <p:spPr>
          <a:xfrm>
            <a:off x="2705438" y="6515100"/>
            <a:ext cx="1613102" cy="1409700"/>
          </a:xfrm>
          <a:prstGeom prst="rect">
            <a:avLst/>
          </a:prstGeom>
          <a:noFill/>
          <a:ln/>
        </p:spPr>
      </p:sp>
      <p:sp>
        <p:nvSpPr>
          <p:cNvPr id="25" name="Shape 18"/>
          <p:cNvSpPr/>
          <p:nvPr/>
        </p:nvSpPr>
        <p:spPr>
          <a:xfrm>
            <a:off x="2705438" y="6515100"/>
            <a:ext cx="1613102" cy="1155700"/>
          </a:xfrm>
          <a:prstGeom prst="roundRect">
            <a:avLst>
              <a:gd name="adj" fmla="val 8703"/>
            </a:avLst>
          </a:prstGeom>
          <a:solidFill>
            <a:srgbClr val="D2F7D4">
              <a:alpha val="100000"/>
            </a:srgbClr>
          </a:solidFill>
          <a:ln/>
        </p:spPr>
      </p:sp>
      <p:sp>
        <p:nvSpPr>
          <p:cNvPr id="26" name="Text 19"/>
          <p:cNvSpPr/>
          <p:nvPr/>
        </p:nvSpPr>
        <p:spPr>
          <a:xfrm>
            <a:off x="3086486" y="6819900"/>
            <a:ext cx="851006" cy="698500"/>
          </a:xfrm>
          <a:prstGeom prst="rect">
            <a:avLst/>
          </a:prstGeom>
          <a:noFill/>
          <a:ln/>
        </p:spPr>
        <p:txBody>
          <a:bodyPr wrap="square" lIns="0" tIns="0" rIns="0" bIns="0" rtlCol="0" anchor="t"/>
          <a:lstStyle/>
          <a:p>
            <a:pPr algn="ctr" rtl="1"/>
            <a:r>
              <a:rPr lang="en-US" sz="3600" dirty="0">
                <a:solidFill>
                  <a:srgbClr val="000000">
                    <a:alpha val="100000"/>
                  </a:srgbClr>
                </a:solidFill>
                <a:latin typeface="Bebas Neue Regular" pitchFamily="34" charset="0"/>
                <a:ea typeface="Bebas Neue Regular" pitchFamily="34" charset="-122"/>
                <a:cs typeface="B Nazanin" panose="00000400000000000000" pitchFamily="2" charset="-78"/>
              </a:rPr>
              <a:t>4.7M</a:t>
            </a:r>
            <a:endParaRPr lang="en-US" sz="3600" dirty="0">
              <a:cs typeface="B Nazanin" panose="00000400000000000000" pitchFamily="2" charset="-78"/>
            </a:endParaRPr>
          </a:p>
        </p:txBody>
      </p:sp>
      <p:pic>
        <p:nvPicPr>
          <p:cNvPr id="27" name="Image 5" descr="preencoded.png"/>
          <p:cNvPicPr>
            <a:picLocks noChangeAspect="1"/>
          </p:cNvPicPr>
          <p:nvPr/>
        </p:nvPicPr>
        <p:blipFill>
          <a:blip r:embed="rId6"/>
          <a:stretch>
            <a:fillRect/>
          </a:stretch>
        </p:blipFill>
        <p:spPr>
          <a:xfrm>
            <a:off x="3313992" y="7581900"/>
            <a:ext cx="395994" cy="342900"/>
          </a:xfrm>
          <a:prstGeom prst="rect">
            <a:avLst/>
          </a:prstGeom>
        </p:spPr>
      </p:pic>
      <p:sp>
        <p:nvSpPr>
          <p:cNvPr id="28" name="Shape 20"/>
          <p:cNvSpPr/>
          <p:nvPr/>
        </p:nvSpPr>
        <p:spPr>
          <a:xfrm>
            <a:off x="11748968" y="6286500"/>
            <a:ext cx="1613102" cy="1409700"/>
          </a:xfrm>
          <a:prstGeom prst="rect">
            <a:avLst/>
          </a:prstGeom>
          <a:noFill/>
          <a:ln/>
        </p:spPr>
      </p:sp>
      <p:sp>
        <p:nvSpPr>
          <p:cNvPr id="29" name="Shape 21"/>
          <p:cNvSpPr/>
          <p:nvPr/>
        </p:nvSpPr>
        <p:spPr>
          <a:xfrm>
            <a:off x="11748968" y="6286500"/>
            <a:ext cx="1613102" cy="1155700"/>
          </a:xfrm>
          <a:prstGeom prst="roundRect">
            <a:avLst>
              <a:gd name="adj" fmla="val 8703"/>
            </a:avLst>
          </a:prstGeom>
          <a:solidFill>
            <a:srgbClr val="D2F7D4">
              <a:alpha val="100000"/>
            </a:srgbClr>
          </a:solidFill>
          <a:ln/>
        </p:spPr>
      </p:sp>
      <p:sp>
        <p:nvSpPr>
          <p:cNvPr id="30" name="Text 22"/>
          <p:cNvSpPr/>
          <p:nvPr/>
        </p:nvSpPr>
        <p:spPr>
          <a:xfrm>
            <a:off x="12130016" y="6591300"/>
            <a:ext cx="851006" cy="698500"/>
          </a:xfrm>
          <a:prstGeom prst="rect">
            <a:avLst/>
          </a:prstGeom>
          <a:noFill/>
          <a:ln/>
        </p:spPr>
        <p:txBody>
          <a:bodyPr wrap="square" lIns="0" tIns="0" rIns="0" bIns="0" rtlCol="0" anchor="t"/>
          <a:lstStyle/>
          <a:p>
            <a:pPr algn="ctr" rtl="1"/>
            <a:r>
              <a:rPr lang="en-US" sz="3600" dirty="0">
                <a:solidFill>
                  <a:srgbClr val="000000">
                    <a:alpha val="100000"/>
                  </a:srgbClr>
                </a:solidFill>
                <a:latin typeface="Bebas Neue Regular" pitchFamily="34" charset="0"/>
                <a:ea typeface="Bebas Neue Regular" pitchFamily="34" charset="-122"/>
                <a:cs typeface="B Nazanin" panose="00000400000000000000" pitchFamily="2" charset="-78"/>
              </a:rPr>
              <a:t>3.8M</a:t>
            </a:r>
            <a:endParaRPr lang="en-US" sz="3600" dirty="0">
              <a:cs typeface="B Nazanin" panose="00000400000000000000" pitchFamily="2" charset="-78"/>
            </a:endParaRPr>
          </a:p>
        </p:txBody>
      </p:sp>
      <p:pic>
        <p:nvPicPr>
          <p:cNvPr id="31" name="Image 6" descr="preencoded.png"/>
          <p:cNvPicPr>
            <a:picLocks noChangeAspect="1"/>
          </p:cNvPicPr>
          <p:nvPr/>
        </p:nvPicPr>
        <p:blipFill>
          <a:blip r:embed="rId6"/>
          <a:stretch>
            <a:fillRect/>
          </a:stretch>
        </p:blipFill>
        <p:spPr>
          <a:xfrm>
            <a:off x="12357522" y="7353300"/>
            <a:ext cx="395994" cy="342900"/>
          </a:xfrm>
          <a:prstGeom prst="rect">
            <a:avLst/>
          </a:prstGeom>
        </p:spPr>
      </p:pic>
      <p:pic>
        <p:nvPicPr>
          <p:cNvPr id="32" name="Image 7" descr="preencoded.png"/>
          <p:cNvPicPr>
            <a:picLocks noChangeAspect="1"/>
          </p:cNvPicPr>
          <p:nvPr/>
        </p:nvPicPr>
        <p:blipFill>
          <a:blip r:embed="rId7"/>
          <a:stretch>
            <a:fillRect/>
          </a:stretch>
        </p:blipFill>
        <p:spPr>
          <a:xfrm>
            <a:off x="23493171" y="3941192"/>
            <a:ext cx="50806" cy="6516787"/>
          </a:xfrm>
          <a:prstGeom prst="rect">
            <a:avLst/>
          </a:prstGeom>
        </p:spPr>
      </p:pic>
      <p:pic>
        <p:nvPicPr>
          <p:cNvPr id="33" name="Image 8" descr="preencoded.png"/>
          <p:cNvPicPr>
            <a:picLocks noChangeAspect="1"/>
          </p:cNvPicPr>
          <p:nvPr/>
        </p:nvPicPr>
        <p:blipFill>
          <a:blip r:embed="rId8"/>
          <a:stretch>
            <a:fillRect/>
          </a:stretch>
        </p:blipFill>
        <p:spPr>
          <a:xfrm>
            <a:off x="23409026" y="3949700"/>
            <a:ext cx="218733" cy="33759"/>
          </a:xfrm>
          <a:prstGeom prst="rect">
            <a:avLst/>
          </a:prstGeom>
        </p:spPr>
      </p:pic>
      <p:pic>
        <p:nvPicPr>
          <p:cNvPr id="34" name="Image 9" descr="preencoded.png"/>
          <p:cNvPicPr>
            <a:picLocks noChangeAspect="1"/>
          </p:cNvPicPr>
          <p:nvPr/>
        </p:nvPicPr>
        <p:blipFill>
          <a:blip r:embed="rId9"/>
          <a:stretch>
            <a:fillRect/>
          </a:stretch>
        </p:blipFill>
        <p:spPr>
          <a:xfrm>
            <a:off x="23411538" y="10222136"/>
            <a:ext cx="214063" cy="305619"/>
          </a:xfrm>
          <a:prstGeom prst="rect">
            <a:avLst/>
          </a:prstGeom>
        </p:spPr>
      </p:pic>
      <p:pic>
        <p:nvPicPr>
          <p:cNvPr id="35" name="Image 10" descr="preencoded.png"/>
          <p:cNvPicPr>
            <a:picLocks noChangeAspect="1"/>
          </p:cNvPicPr>
          <p:nvPr/>
        </p:nvPicPr>
        <p:blipFill>
          <a:blip r:embed="rId10"/>
          <a:stretch>
            <a:fillRect/>
          </a:stretch>
        </p:blipFill>
        <p:spPr>
          <a:xfrm>
            <a:off x="338622" y="351284"/>
            <a:ext cx="5860993" cy="6042546"/>
          </a:xfrm>
          <a:prstGeom prst="rect">
            <a:avLst/>
          </a:prstGeom>
        </p:spPr>
      </p:pic>
      <p:pic>
        <p:nvPicPr>
          <p:cNvPr id="36" name="Image 11" descr="preencoded.png"/>
          <p:cNvPicPr>
            <a:picLocks noChangeAspect="1"/>
          </p:cNvPicPr>
          <p:nvPr/>
        </p:nvPicPr>
        <p:blipFill>
          <a:blip r:embed="rId11"/>
          <a:stretch>
            <a:fillRect/>
          </a:stretch>
        </p:blipFill>
        <p:spPr>
          <a:xfrm>
            <a:off x="266733" y="6378600"/>
            <a:ext cx="195076" cy="29964"/>
          </a:xfrm>
          <a:prstGeom prst="rect">
            <a:avLst/>
          </a:prstGeom>
        </p:spPr>
      </p:pic>
      <p:pic>
        <p:nvPicPr>
          <p:cNvPr id="37" name="Image 12" descr="preencoded.png"/>
          <p:cNvPicPr>
            <a:picLocks noChangeAspect="1"/>
          </p:cNvPicPr>
          <p:nvPr/>
        </p:nvPicPr>
        <p:blipFill>
          <a:blip r:embed="rId12"/>
          <a:stretch>
            <a:fillRect/>
          </a:stretch>
        </p:blipFill>
        <p:spPr>
          <a:xfrm>
            <a:off x="6184873" y="279400"/>
            <a:ext cx="29974" cy="1950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7684736" y="13236476"/>
            <a:ext cx="86694" cy="50800"/>
          </a:xfrm>
          <a:prstGeom prst="rect">
            <a:avLst/>
          </a:prstGeom>
        </p:spPr>
      </p:pic>
      <p:pic>
        <p:nvPicPr>
          <p:cNvPr id="4" name="Image 2" descr="preencoded.png"/>
          <p:cNvPicPr>
            <a:picLocks noChangeAspect="1"/>
          </p:cNvPicPr>
          <p:nvPr/>
        </p:nvPicPr>
        <p:blipFill>
          <a:blip r:embed="rId5"/>
          <a:stretch>
            <a:fillRect/>
          </a:stretch>
        </p:blipFill>
        <p:spPr>
          <a:xfrm>
            <a:off x="768986" y="13236476"/>
            <a:ext cx="6745114" cy="50800"/>
          </a:xfrm>
          <a:prstGeom prst="rect">
            <a:avLst/>
          </a:prstGeom>
        </p:spPr>
      </p:pic>
      <p:pic>
        <p:nvPicPr>
          <p:cNvPr id="5" name="Image 3" descr="preencoded.png"/>
          <p:cNvPicPr>
            <a:picLocks noChangeAspect="1"/>
          </p:cNvPicPr>
          <p:nvPr/>
        </p:nvPicPr>
        <p:blipFill>
          <a:blip r:embed="rId6"/>
          <a:stretch>
            <a:fillRect/>
          </a:stretch>
        </p:blipFill>
        <p:spPr>
          <a:xfrm>
            <a:off x="571571" y="13175059"/>
            <a:ext cx="112097" cy="112241"/>
          </a:xfrm>
          <a:prstGeom prst="rect">
            <a:avLst/>
          </a:prstGeom>
        </p:spPr>
      </p:pic>
      <p:pic>
        <p:nvPicPr>
          <p:cNvPr id="6" name="Image 4" descr="preencoded.png"/>
          <p:cNvPicPr>
            <a:picLocks noChangeAspect="1"/>
          </p:cNvPicPr>
          <p:nvPr/>
        </p:nvPicPr>
        <p:blipFill>
          <a:blip r:embed="rId7"/>
          <a:stretch>
            <a:fillRect/>
          </a:stretch>
        </p:blipFill>
        <p:spPr>
          <a:xfrm>
            <a:off x="571571" y="3436888"/>
            <a:ext cx="50806" cy="9565878"/>
          </a:xfrm>
          <a:prstGeom prst="rect">
            <a:avLst/>
          </a:prstGeom>
        </p:spPr>
      </p:pic>
      <p:pic>
        <p:nvPicPr>
          <p:cNvPr id="7" name="Image 5" descr="preencoded.png"/>
          <p:cNvPicPr>
            <a:picLocks noChangeAspect="1"/>
          </p:cNvPicPr>
          <p:nvPr/>
        </p:nvPicPr>
        <p:blipFill>
          <a:blip r:embed="rId8"/>
          <a:stretch>
            <a:fillRect/>
          </a:stretch>
        </p:blipFill>
        <p:spPr>
          <a:xfrm>
            <a:off x="571571" y="3238500"/>
            <a:ext cx="112097" cy="112241"/>
          </a:xfrm>
          <a:prstGeom prst="rect">
            <a:avLst/>
          </a:prstGeom>
        </p:spPr>
      </p:pic>
      <p:pic>
        <p:nvPicPr>
          <p:cNvPr id="8" name="Image 6" descr="preencoded.png"/>
          <p:cNvPicPr>
            <a:picLocks noChangeAspect="1"/>
          </p:cNvPicPr>
          <p:nvPr/>
        </p:nvPicPr>
        <p:blipFill>
          <a:blip r:embed="rId9"/>
          <a:stretch>
            <a:fillRect/>
          </a:stretch>
        </p:blipFill>
        <p:spPr>
          <a:xfrm>
            <a:off x="857055" y="3238500"/>
            <a:ext cx="22479966" cy="50800"/>
          </a:xfrm>
          <a:prstGeom prst="rect">
            <a:avLst/>
          </a:prstGeom>
        </p:spPr>
      </p:pic>
      <p:pic>
        <p:nvPicPr>
          <p:cNvPr id="9" name="Image 7" descr="preencoded.png"/>
          <p:cNvPicPr>
            <a:picLocks noChangeAspect="1"/>
          </p:cNvPicPr>
          <p:nvPr/>
        </p:nvPicPr>
        <p:blipFill>
          <a:blip r:embed="rId10"/>
          <a:stretch>
            <a:fillRect/>
          </a:stretch>
        </p:blipFill>
        <p:spPr>
          <a:xfrm>
            <a:off x="23423941" y="3238500"/>
            <a:ext cx="112097" cy="112241"/>
          </a:xfrm>
          <a:prstGeom prst="rect">
            <a:avLst/>
          </a:prstGeom>
        </p:spPr>
      </p:pic>
      <p:pic>
        <p:nvPicPr>
          <p:cNvPr id="10" name="Image 8" descr="preencoded.png"/>
          <p:cNvPicPr>
            <a:picLocks noChangeAspect="1"/>
          </p:cNvPicPr>
          <p:nvPr/>
        </p:nvPicPr>
        <p:blipFill>
          <a:blip r:embed="rId11"/>
          <a:stretch>
            <a:fillRect/>
          </a:stretch>
        </p:blipFill>
        <p:spPr>
          <a:xfrm>
            <a:off x="23485235" y="3523035"/>
            <a:ext cx="50806" cy="9565878"/>
          </a:xfrm>
          <a:prstGeom prst="rect">
            <a:avLst/>
          </a:prstGeom>
        </p:spPr>
      </p:pic>
      <p:pic>
        <p:nvPicPr>
          <p:cNvPr id="11" name="Image 9" descr="preencoded.png"/>
          <p:cNvPicPr>
            <a:picLocks noChangeAspect="1"/>
          </p:cNvPicPr>
          <p:nvPr/>
        </p:nvPicPr>
        <p:blipFill>
          <a:blip r:embed="rId12"/>
          <a:stretch>
            <a:fillRect/>
          </a:stretch>
        </p:blipFill>
        <p:spPr>
          <a:xfrm>
            <a:off x="23423945" y="13175059"/>
            <a:ext cx="112097" cy="112241"/>
          </a:xfrm>
          <a:prstGeom prst="rect">
            <a:avLst/>
          </a:prstGeom>
        </p:spPr>
      </p:pic>
      <p:pic>
        <p:nvPicPr>
          <p:cNvPr id="12" name="Image 10" descr="preencoded.png"/>
          <p:cNvPicPr>
            <a:picLocks noChangeAspect="1"/>
          </p:cNvPicPr>
          <p:nvPr/>
        </p:nvPicPr>
        <p:blipFill>
          <a:blip r:embed="rId13"/>
          <a:stretch>
            <a:fillRect/>
          </a:stretch>
        </p:blipFill>
        <p:spPr>
          <a:xfrm>
            <a:off x="16179537" y="13236476"/>
            <a:ext cx="7073767" cy="50800"/>
          </a:xfrm>
          <a:prstGeom prst="rect">
            <a:avLst/>
          </a:prstGeom>
        </p:spPr>
      </p:pic>
      <p:pic>
        <p:nvPicPr>
          <p:cNvPr id="13" name="Image 11" descr="preencoded.png"/>
          <p:cNvPicPr>
            <a:picLocks noChangeAspect="1"/>
          </p:cNvPicPr>
          <p:nvPr/>
        </p:nvPicPr>
        <p:blipFill>
          <a:blip r:embed="rId14"/>
          <a:stretch>
            <a:fillRect/>
          </a:stretch>
        </p:blipFill>
        <p:spPr>
          <a:xfrm>
            <a:off x="16007756" y="13236476"/>
            <a:ext cx="86694" cy="50800"/>
          </a:xfrm>
          <a:prstGeom prst="rect">
            <a:avLst/>
          </a:prstGeom>
        </p:spPr>
      </p:pic>
      <p:pic>
        <p:nvPicPr>
          <p:cNvPr id="14" name="Image 12" descr="preencoded.png"/>
          <p:cNvPicPr>
            <a:picLocks noChangeAspect="1"/>
          </p:cNvPicPr>
          <p:nvPr/>
        </p:nvPicPr>
        <p:blipFill>
          <a:blip r:embed="rId15"/>
          <a:stretch>
            <a:fillRect/>
          </a:stretch>
        </p:blipFill>
        <p:spPr>
          <a:xfrm>
            <a:off x="7748492" y="13112576"/>
            <a:ext cx="45870" cy="298648"/>
          </a:xfrm>
          <a:prstGeom prst="rect">
            <a:avLst/>
          </a:prstGeom>
        </p:spPr>
      </p:pic>
      <p:pic>
        <p:nvPicPr>
          <p:cNvPr id="15" name="Image 13" descr="preencoded.png"/>
          <p:cNvPicPr>
            <a:picLocks noChangeAspect="1"/>
          </p:cNvPicPr>
          <p:nvPr/>
        </p:nvPicPr>
        <p:blipFill>
          <a:blip r:embed="rId16"/>
          <a:stretch>
            <a:fillRect/>
          </a:stretch>
        </p:blipFill>
        <p:spPr>
          <a:xfrm>
            <a:off x="15984824" y="13112576"/>
            <a:ext cx="45870" cy="298648"/>
          </a:xfrm>
          <a:prstGeom prst="rect">
            <a:avLst/>
          </a:prstGeom>
        </p:spPr>
      </p:pic>
      <p:sp>
        <p:nvSpPr>
          <p:cNvPr id="16" name="Shape 0"/>
          <p:cNvSpPr/>
          <p:nvPr/>
        </p:nvSpPr>
        <p:spPr>
          <a:xfrm>
            <a:off x="23370921" y="10515600"/>
            <a:ext cx="1016127" cy="3200400"/>
          </a:xfrm>
          <a:prstGeom prst="rect">
            <a:avLst/>
          </a:prstGeom>
          <a:noFill/>
          <a:ln/>
        </p:spPr>
      </p:sp>
      <p:sp>
        <p:nvSpPr>
          <p:cNvPr id="18" name="Text 1"/>
          <p:cNvSpPr/>
          <p:nvPr/>
        </p:nvSpPr>
        <p:spPr>
          <a:xfrm>
            <a:off x="6054423" y="673100"/>
            <a:ext cx="12278201" cy="1557867"/>
          </a:xfrm>
          <a:prstGeom prst="rect">
            <a:avLst/>
          </a:prstGeom>
          <a:noFill/>
          <a:ln/>
        </p:spPr>
        <p:txBody>
          <a:bodyPr wrap="square" lIns="0" tIns="0" rIns="0" bIns="0" rtlCol="0" anchor="t"/>
          <a:lstStyle/>
          <a:p>
            <a:pPr algn="ctr" rtl="1"/>
            <a:r>
              <a:rPr lang="fa-IR" sz="8000" dirty="0">
                <a:solidFill>
                  <a:srgbClr val="F9BA2B">
                    <a:alpha val="100000"/>
                  </a:srgbClr>
                </a:solidFill>
                <a:latin typeface="Bebas Neue Regular" pitchFamily="34" charset="0"/>
                <a:ea typeface="Bebas Neue Regular" pitchFamily="34" charset="-122"/>
                <a:cs typeface="B Nazanin" panose="00000400000000000000" pitchFamily="2" charset="-78"/>
              </a:rPr>
              <a:t>جدول زمانی</a:t>
            </a:r>
            <a:endParaRPr lang="en-US" sz="8000" dirty="0">
              <a:cs typeface="B Nazanin" panose="00000400000000000000" pitchFamily="2" charset="-78"/>
            </a:endParaRPr>
          </a:p>
        </p:txBody>
      </p:sp>
      <p:sp>
        <p:nvSpPr>
          <p:cNvPr id="19" name="Shape 2"/>
          <p:cNvSpPr/>
          <p:nvPr/>
        </p:nvSpPr>
        <p:spPr>
          <a:xfrm>
            <a:off x="2006851" y="2590800"/>
            <a:ext cx="20373346" cy="10109200"/>
          </a:xfrm>
          <a:prstGeom prst="rect">
            <a:avLst/>
          </a:prstGeom>
          <a:noFill/>
          <a:ln/>
        </p:spPr>
      </p:sp>
      <p:sp>
        <p:nvSpPr>
          <p:cNvPr id="20" name="Shape 3"/>
          <p:cNvSpPr/>
          <p:nvPr/>
        </p:nvSpPr>
        <p:spPr>
          <a:xfrm>
            <a:off x="2006851" y="2590800"/>
            <a:ext cx="20373346" cy="1993900"/>
          </a:xfrm>
          <a:prstGeom prst="rect">
            <a:avLst/>
          </a:prstGeom>
          <a:noFill/>
          <a:ln/>
        </p:spPr>
      </p:sp>
      <p:sp>
        <p:nvSpPr>
          <p:cNvPr id="21" name="Shape 4"/>
          <p:cNvSpPr/>
          <p:nvPr/>
        </p:nvSpPr>
        <p:spPr>
          <a:xfrm>
            <a:off x="2006851" y="2590800"/>
            <a:ext cx="10161270" cy="1993900"/>
          </a:xfrm>
          <a:prstGeom prst="rect">
            <a:avLst/>
          </a:prstGeom>
          <a:noFill/>
          <a:ln/>
        </p:spPr>
      </p:sp>
      <p:pic>
        <p:nvPicPr>
          <p:cNvPr id="22" name="Image 15" descr="preencoded.png"/>
          <p:cNvPicPr>
            <a:picLocks noChangeAspect="1"/>
          </p:cNvPicPr>
          <p:nvPr/>
        </p:nvPicPr>
        <p:blipFill>
          <a:blip r:embed="rId17"/>
          <a:stretch>
            <a:fillRect/>
          </a:stretch>
        </p:blipFill>
        <p:spPr>
          <a:xfrm>
            <a:off x="2006851" y="2590800"/>
            <a:ext cx="10161270" cy="990600"/>
          </a:xfrm>
          <a:prstGeom prst="rect">
            <a:avLst/>
          </a:prstGeom>
        </p:spPr>
      </p:pic>
      <p:sp>
        <p:nvSpPr>
          <p:cNvPr id="23" name="Text 5"/>
          <p:cNvSpPr/>
          <p:nvPr/>
        </p:nvSpPr>
        <p:spPr>
          <a:xfrm>
            <a:off x="5868133" y="2717800"/>
            <a:ext cx="2641930" cy="939800"/>
          </a:xfrm>
          <a:prstGeom prst="rect">
            <a:avLst/>
          </a:prstGeom>
          <a:noFill/>
          <a:ln/>
        </p:spPr>
        <p:txBody>
          <a:bodyPr wrap="square" lIns="0" tIns="0" rIns="0" bIns="0" rtlCol="0" anchor="t"/>
          <a:lstStyle/>
          <a:p>
            <a:pPr algn="ctr" rtl="1"/>
            <a:r>
              <a:rPr lang="fa-IR" sz="4800" dirty="0">
                <a:solidFill>
                  <a:srgbClr val="000000">
                    <a:alpha val="100000"/>
                  </a:srgbClr>
                </a:solidFill>
                <a:latin typeface="Bebas Neue Regular" pitchFamily="34" charset="0"/>
                <a:ea typeface="Bebas Neue Regular" pitchFamily="34" charset="-122"/>
                <a:cs typeface="B Nazanin" panose="00000400000000000000" pitchFamily="2" charset="-78"/>
              </a:rPr>
              <a:t>ماه اول</a:t>
            </a:r>
            <a:endParaRPr lang="en-US" sz="4800" dirty="0">
              <a:cs typeface="B Nazanin" panose="00000400000000000000" pitchFamily="2" charset="-78"/>
            </a:endParaRPr>
          </a:p>
        </p:txBody>
      </p:sp>
      <p:sp>
        <p:nvSpPr>
          <p:cNvPr id="24" name="Shape 6"/>
          <p:cNvSpPr/>
          <p:nvPr/>
        </p:nvSpPr>
        <p:spPr>
          <a:xfrm>
            <a:off x="2006851" y="3784600"/>
            <a:ext cx="10135867" cy="800100"/>
          </a:xfrm>
          <a:prstGeom prst="rect">
            <a:avLst/>
          </a:prstGeom>
          <a:noFill/>
          <a:ln/>
        </p:spPr>
      </p:sp>
      <p:pic>
        <p:nvPicPr>
          <p:cNvPr id="25" name="Image 16" descr="preencoded.png"/>
          <p:cNvPicPr>
            <a:picLocks noChangeAspect="1"/>
          </p:cNvPicPr>
          <p:nvPr/>
        </p:nvPicPr>
        <p:blipFill>
          <a:blip r:embed="rId18"/>
          <a:stretch>
            <a:fillRect/>
          </a:stretch>
        </p:blipFill>
        <p:spPr>
          <a:xfrm>
            <a:off x="2006851" y="3784600"/>
            <a:ext cx="2514914" cy="800100"/>
          </a:xfrm>
          <a:prstGeom prst="rect">
            <a:avLst/>
          </a:prstGeom>
        </p:spPr>
      </p:pic>
      <p:sp>
        <p:nvSpPr>
          <p:cNvPr id="26" name="Text 7"/>
          <p:cNvSpPr/>
          <p:nvPr/>
        </p:nvSpPr>
        <p:spPr>
          <a:xfrm>
            <a:off x="2197375"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1</a:t>
            </a:r>
            <a:endParaRPr lang="en-US" sz="3600" dirty="0">
              <a:cs typeface="B Nazanin" panose="00000400000000000000" pitchFamily="2" charset="-78"/>
            </a:endParaRPr>
          </a:p>
        </p:txBody>
      </p:sp>
      <p:pic>
        <p:nvPicPr>
          <p:cNvPr id="27" name="Image 17" descr="preencoded.png"/>
          <p:cNvPicPr>
            <a:picLocks noChangeAspect="1"/>
          </p:cNvPicPr>
          <p:nvPr/>
        </p:nvPicPr>
        <p:blipFill>
          <a:blip r:embed="rId18"/>
          <a:stretch>
            <a:fillRect/>
          </a:stretch>
        </p:blipFill>
        <p:spPr>
          <a:xfrm>
            <a:off x="4547168" y="3784600"/>
            <a:ext cx="2514914" cy="800100"/>
          </a:xfrm>
          <a:prstGeom prst="rect">
            <a:avLst/>
          </a:prstGeom>
        </p:spPr>
      </p:pic>
      <p:sp>
        <p:nvSpPr>
          <p:cNvPr id="28" name="Text 8"/>
          <p:cNvSpPr/>
          <p:nvPr/>
        </p:nvSpPr>
        <p:spPr>
          <a:xfrm>
            <a:off x="4737693"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2</a:t>
            </a:r>
            <a:endParaRPr lang="en-US" sz="3600" dirty="0">
              <a:cs typeface="B Nazanin" panose="00000400000000000000" pitchFamily="2" charset="-78"/>
            </a:endParaRPr>
          </a:p>
        </p:txBody>
      </p:sp>
      <p:pic>
        <p:nvPicPr>
          <p:cNvPr id="29" name="Image 18" descr="preencoded.png"/>
          <p:cNvPicPr>
            <a:picLocks noChangeAspect="1"/>
          </p:cNvPicPr>
          <p:nvPr/>
        </p:nvPicPr>
        <p:blipFill>
          <a:blip r:embed="rId18"/>
          <a:stretch>
            <a:fillRect/>
          </a:stretch>
        </p:blipFill>
        <p:spPr>
          <a:xfrm>
            <a:off x="7087486" y="3784600"/>
            <a:ext cx="2514914" cy="800100"/>
          </a:xfrm>
          <a:prstGeom prst="rect">
            <a:avLst/>
          </a:prstGeom>
        </p:spPr>
      </p:pic>
      <p:sp>
        <p:nvSpPr>
          <p:cNvPr id="30" name="Text 9"/>
          <p:cNvSpPr/>
          <p:nvPr/>
        </p:nvSpPr>
        <p:spPr>
          <a:xfrm>
            <a:off x="7278010"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3</a:t>
            </a:r>
            <a:endParaRPr lang="en-US" sz="3600" dirty="0">
              <a:cs typeface="B Nazanin" panose="00000400000000000000" pitchFamily="2" charset="-78"/>
            </a:endParaRPr>
          </a:p>
        </p:txBody>
      </p:sp>
      <p:pic>
        <p:nvPicPr>
          <p:cNvPr id="31" name="Image 19" descr="preencoded.png"/>
          <p:cNvPicPr>
            <a:picLocks noChangeAspect="1"/>
          </p:cNvPicPr>
          <p:nvPr/>
        </p:nvPicPr>
        <p:blipFill>
          <a:blip r:embed="rId18"/>
          <a:stretch>
            <a:fillRect/>
          </a:stretch>
        </p:blipFill>
        <p:spPr>
          <a:xfrm>
            <a:off x="9627803" y="3784600"/>
            <a:ext cx="2514914" cy="800100"/>
          </a:xfrm>
          <a:prstGeom prst="rect">
            <a:avLst/>
          </a:prstGeom>
        </p:spPr>
      </p:pic>
      <p:sp>
        <p:nvSpPr>
          <p:cNvPr id="32" name="Text 10"/>
          <p:cNvSpPr/>
          <p:nvPr/>
        </p:nvSpPr>
        <p:spPr>
          <a:xfrm>
            <a:off x="9818328"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4</a:t>
            </a:r>
            <a:endParaRPr lang="en-US" sz="3600" dirty="0">
              <a:cs typeface="B Nazanin" panose="00000400000000000000" pitchFamily="2" charset="-78"/>
            </a:endParaRPr>
          </a:p>
        </p:txBody>
      </p:sp>
      <p:sp>
        <p:nvSpPr>
          <p:cNvPr id="33" name="Shape 11"/>
          <p:cNvSpPr/>
          <p:nvPr/>
        </p:nvSpPr>
        <p:spPr>
          <a:xfrm>
            <a:off x="12218927" y="2590800"/>
            <a:ext cx="10161270" cy="1993900"/>
          </a:xfrm>
          <a:prstGeom prst="rect">
            <a:avLst/>
          </a:prstGeom>
          <a:noFill/>
          <a:ln/>
        </p:spPr>
      </p:sp>
      <p:pic>
        <p:nvPicPr>
          <p:cNvPr id="34" name="Image 20" descr="preencoded.png"/>
          <p:cNvPicPr>
            <a:picLocks noChangeAspect="1"/>
          </p:cNvPicPr>
          <p:nvPr/>
        </p:nvPicPr>
        <p:blipFill>
          <a:blip r:embed="rId17"/>
          <a:stretch>
            <a:fillRect/>
          </a:stretch>
        </p:blipFill>
        <p:spPr>
          <a:xfrm>
            <a:off x="12218927" y="2590800"/>
            <a:ext cx="10161270" cy="990600"/>
          </a:xfrm>
          <a:prstGeom prst="rect">
            <a:avLst/>
          </a:prstGeom>
        </p:spPr>
      </p:pic>
      <p:sp>
        <p:nvSpPr>
          <p:cNvPr id="35" name="Text 12"/>
          <p:cNvSpPr/>
          <p:nvPr/>
        </p:nvSpPr>
        <p:spPr>
          <a:xfrm>
            <a:off x="15876984" y="2717800"/>
            <a:ext cx="3048381" cy="939800"/>
          </a:xfrm>
          <a:prstGeom prst="rect">
            <a:avLst/>
          </a:prstGeom>
          <a:noFill/>
          <a:ln/>
        </p:spPr>
        <p:txBody>
          <a:bodyPr wrap="square" lIns="0" tIns="0" rIns="0" bIns="0" rtlCol="0" anchor="t"/>
          <a:lstStyle/>
          <a:p>
            <a:pPr algn="ctr" rtl="1"/>
            <a:r>
              <a:rPr lang="fa-IR" sz="4800" dirty="0">
                <a:solidFill>
                  <a:srgbClr val="000000">
                    <a:alpha val="100000"/>
                  </a:srgbClr>
                </a:solidFill>
                <a:latin typeface="Bebas Neue Regular" pitchFamily="34" charset="0"/>
                <a:ea typeface="Bebas Neue Regular" pitchFamily="34" charset="-122"/>
                <a:cs typeface="B Nazanin" panose="00000400000000000000" pitchFamily="2" charset="-78"/>
              </a:rPr>
              <a:t>ماه دوم</a:t>
            </a:r>
            <a:endParaRPr lang="en-US" sz="4800" dirty="0">
              <a:cs typeface="B Nazanin" panose="00000400000000000000" pitchFamily="2" charset="-78"/>
            </a:endParaRPr>
          </a:p>
        </p:txBody>
      </p:sp>
      <p:sp>
        <p:nvSpPr>
          <p:cNvPr id="36" name="Shape 13"/>
          <p:cNvSpPr/>
          <p:nvPr/>
        </p:nvSpPr>
        <p:spPr>
          <a:xfrm>
            <a:off x="12218927" y="3784600"/>
            <a:ext cx="10135867" cy="800100"/>
          </a:xfrm>
          <a:prstGeom prst="rect">
            <a:avLst/>
          </a:prstGeom>
          <a:noFill/>
          <a:ln/>
        </p:spPr>
      </p:sp>
      <p:pic>
        <p:nvPicPr>
          <p:cNvPr id="37" name="Image 21" descr="preencoded.png"/>
          <p:cNvPicPr>
            <a:picLocks noChangeAspect="1"/>
          </p:cNvPicPr>
          <p:nvPr/>
        </p:nvPicPr>
        <p:blipFill>
          <a:blip r:embed="rId18"/>
          <a:stretch>
            <a:fillRect/>
          </a:stretch>
        </p:blipFill>
        <p:spPr>
          <a:xfrm>
            <a:off x="12218927" y="3784600"/>
            <a:ext cx="2514914" cy="800100"/>
          </a:xfrm>
          <a:prstGeom prst="rect">
            <a:avLst/>
          </a:prstGeom>
        </p:spPr>
      </p:pic>
      <p:sp>
        <p:nvSpPr>
          <p:cNvPr id="38" name="Text 14"/>
          <p:cNvSpPr/>
          <p:nvPr/>
        </p:nvSpPr>
        <p:spPr>
          <a:xfrm>
            <a:off x="12409452"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1</a:t>
            </a:r>
            <a:endParaRPr lang="en-US" sz="3600" dirty="0">
              <a:cs typeface="B Nazanin" panose="00000400000000000000" pitchFamily="2" charset="-78"/>
            </a:endParaRPr>
          </a:p>
        </p:txBody>
      </p:sp>
      <p:pic>
        <p:nvPicPr>
          <p:cNvPr id="39" name="Image 22" descr="preencoded.png"/>
          <p:cNvPicPr>
            <a:picLocks noChangeAspect="1"/>
          </p:cNvPicPr>
          <p:nvPr/>
        </p:nvPicPr>
        <p:blipFill>
          <a:blip r:embed="rId18"/>
          <a:stretch>
            <a:fillRect/>
          </a:stretch>
        </p:blipFill>
        <p:spPr>
          <a:xfrm>
            <a:off x="14759245" y="3784600"/>
            <a:ext cx="2514914" cy="800100"/>
          </a:xfrm>
          <a:prstGeom prst="rect">
            <a:avLst/>
          </a:prstGeom>
        </p:spPr>
      </p:pic>
      <p:sp>
        <p:nvSpPr>
          <p:cNvPr id="40" name="Text 15"/>
          <p:cNvSpPr/>
          <p:nvPr/>
        </p:nvSpPr>
        <p:spPr>
          <a:xfrm>
            <a:off x="14949769"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2</a:t>
            </a:r>
            <a:endParaRPr lang="en-US" sz="3600" dirty="0">
              <a:cs typeface="B Nazanin" panose="00000400000000000000" pitchFamily="2" charset="-78"/>
            </a:endParaRPr>
          </a:p>
        </p:txBody>
      </p:sp>
      <p:pic>
        <p:nvPicPr>
          <p:cNvPr id="41" name="Image 23" descr="preencoded.png"/>
          <p:cNvPicPr>
            <a:picLocks noChangeAspect="1"/>
          </p:cNvPicPr>
          <p:nvPr/>
        </p:nvPicPr>
        <p:blipFill>
          <a:blip r:embed="rId18"/>
          <a:stretch>
            <a:fillRect/>
          </a:stretch>
        </p:blipFill>
        <p:spPr>
          <a:xfrm>
            <a:off x="17299562" y="3784600"/>
            <a:ext cx="2514914" cy="800100"/>
          </a:xfrm>
          <a:prstGeom prst="rect">
            <a:avLst/>
          </a:prstGeom>
        </p:spPr>
      </p:pic>
      <p:sp>
        <p:nvSpPr>
          <p:cNvPr id="42" name="Text 16"/>
          <p:cNvSpPr/>
          <p:nvPr/>
        </p:nvSpPr>
        <p:spPr>
          <a:xfrm>
            <a:off x="17490087"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3</a:t>
            </a:r>
            <a:endParaRPr lang="en-US" sz="3600" dirty="0">
              <a:cs typeface="B Nazanin" panose="00000400000000000000" pitchFamily="2" charset="-78"/>
            </a:endParaRPr>
          </a:p>
        </p:txBody>
      </p:sp>
      <p:pic>
        <p:nvPicPr>
          <p:cNvPr id="43" name="Image 24" descr="preencoded.png"/>
          <p:cNvPicPr>
            <a:picLocks noChangeAspect="1"/>
          </p:cNvPicPr>
          <p:nvPr/>
        </p:nvPicPr>
        <p:blipFill>
          <a:blip r:embed="rId18"/>
          <a:stretch>
            <a:fillRect/>
          </a:stretch>
        </p:blipFill>
        <p:spPr>
          <a:xfrm>
            <a:off x="19839880" y="3784600"/>
            <a:ext cx="2514914" cy="800100"/>
          </a:xfrm>
          <a:prstGeom prst="rect">
            <a:avLst/>
          </a:prstGeom>
        </p:spPr>
      </p:pic>
      <p:sp>
        <p:nvSpPr>
          <p:cNvPr id="44" name="Text 17"/>
          <p:cNvSpPr/>
          <p:nvPr/>
        </p:nvSpPr>
        <p:spPr>
          <a:xfrm>
            <a:off x="20030404" y="3911600"/>
            <a:ext cx="2286286" cy="698500"/>
          </a:xfrm>
          <a:prstGeom prst="rect">
            <a:avLst/>
          </a:prstGeom>
          <a:noFill/>
          <a:ln/>
        </p:spPr>
        <p:txBody>
          <a:bodyPr wrap="square" lIns="0" tIns="0" rIns="0" bIns="0" rtlCol="0" anchor="t"/>
          <a:lstStyle/>
          <a:p>
            <a:pPr algn="ctr" rtl="1"/>
            <a:r>
              <a:rPr lang="fa-IR" sz="3600" dirty="0">
                <a:solidFill>
                  <a:srgbClr val="F9BA2B">
                    <a:alpha val="100000"/>
                  </a:srgbClr>
                </a:solidFill>
                <a:latin typeface="Bebas Neue Regular" pitchFamily="34" charset="0"/>
                <a:ea typeface="Bebas Neue Regular" pitchFamily="34" charset="-122"/>
                <a:cs typeface="B Nazanin" panose="00000400000000000000" pitchFamily="2" charset="-78"/>
              </a:rPr>
              <a:t>هفته </a:t>
            </a:r>
            <a:r>
              <a:rPr lang="en-US" sz="3600" dirty="0">
                <a:solidFill>
                  <a:srgbClr val="F9BA2B">
                    <a:alpha val="100000"/>
                  </a:srgbClr>
                </a:solidFill>
                <a:latin typeface="Bebas Neue Regular" pitchFamily="34" charset="0"/>
                <a:ea typeface="Bebas Neue Regular" pitchFamily="34" charset="-122"/>
                <a:cs typeface="B Nazanin" panose="00000400000000000000" pitchFamily="2" charset="-78"/>
              </a:rPr>
              <a:t>4</a:t>
            </a:r>
            <a:endParaRPr lang="en-US" sz="3600" dirty="0">
              <a:cs typeface="B Nazanin" panose="00000400000000000000" pitchFamily="2" charset="-78"/>
            </a:endParaRPr>
          </a:p>
        </p:txBody>
      </p:sp>
      <p:pic>
        <p:nvPicPr>
          <p:cNvPr id="45" name="Image 25" descr="preencoded.png"/>
          <p:cNvPicPr>
            <a:picLocks noChangeAspect="1"/>
          </p:cNvPicPr>
          <p:nvPr/>
        </p:nvPicPr>
        <p:blipFill>
          <a:blip r:embed="rId19"/>
          <a:stretch>
            <a:fillRect/>
          </a:stretch>
        </p:blipFill>
        <p:spPr>
          <a:xfrm>
            <a:off x="2006851" y="4279900"/>
            <a:ext cx="20347943" cy="8420100"/>
          </a:xfrm>
          <a:prstGeom prst="rect">
            <a:avLst/>
          </a:prstGeom>
        </p:spPr>
      </p:pic>
      <p:pic>
        <p:nvPicPr>
          <p:cNvPr id="46" name="Image 26" descr="preencoded.png"/>
          <p:cNvPicPr>
            <a:picLocks noChangeAspect="1"/>
          </p:cNvPicPr>
          <p:nvPr/>
        </p:nvPicPr>
        <p:blipFill>
          <a:blip r:embed="rId20"/>
          <a:stretch>
            <a:fillRect/>
          </a:stretch>
        </p:blipFill>
        <p:spPr>
          <a:xfrm>
            <a:off x="4534467" y="4279900"/>
            <a:ext cx="12702" cy="8420100"/>
          </a:xfrm>
          <a:prstGeom prst="rect">
            <a:avLst/>
          </a:prstGeom>
        </p:spPr>
      </p:pic>
      <p:pic>
        <p:nvPicPr>
          <p:cNvPr id="47" name="Image 27" descr="preencoded.png"/>
          <p:cNvPicPr>
            <a:picLocks noChangeAspect="1"/>
          </p:cNvPicPr>
          <p:nvPr/>
        </p:nvPicPr>
        <p:blipFill>
          <a:blip r:embed="rId20"/>
          <a:stretch>
            <a:fillRect/>
          </a:stretch>
        </p:blipFill>
        <p:spPr>
          <a:xfrm>
            <a:off x="4534467" y="4279900"/>
            <a:ext cx="12702" cy="8420100"/>
          </a:xfrm>
          <a:prstGeom prst="rect">
            <a:avLst/>
          </a:prstGeom>
        </p:spPr>
      </p:pic>
      <p:pic>
        <p:nvPicPr>
          <p:cNvPr id="48" name="Image 28" descr="preencoded.png"/>
          <p:cNvPicPr>
            <a:picLocks noChangeAspect="1"/>
          </p:cNvPicPr>
          <p:nvPr/>
        </p:nvPicPr>
        <p:blipFill>
          <a:blip r:embed="rId20"/>
          <a:stretch>
            <a:fillRect/>
          </a:stretch>
        </p:blipFill>
        <p:spPr>
          <a:xfrm>
            <a:off x="7074784" y="4279900"/>
            <a:ext cx="12702" cy="8420100"/>
          </a:xfrm>
          <a:prstGeom prst="rect">
            <a:avLst/>
          </a:prstGeom>
        </p:spPr>
      </p:pic>
      <p:pic>
        <p:nvPicPr>
          <p:cNvPr id="49" name="Image 29" descr="preencoded.png"/>
          <p:cNvPicPr>
            <a:picLocks noChangeAspect="1"/>
          </p:cNvPicPr>
          <p:nvPr/>
        </p:nvPicPr>
        <p:blipFill>
          <a:blip r:embed="rId20"/>
          <a:stretch>
            <a:fillRect/>
          </a:stretch>
        </p:blipFill>
        <p:spPr>
          <a:xfrm>
            <a:off x="9615102" y="4279900"/>
            <a:ext cx="12702" cy="8420100"/>
          </a:xfrm>
          <a:prstGeom prst="rect">
            <a:avLst/>
          </a:prstGeom>
        </p:spPr>
      </p:pic>
      <p:pic>
        <p:nvPicPr>
          <p:cNvPr id="50" name="Image 30" descr="preencoded.png"/>
          <p:cNvPicPr>
            <a:picLocks noChangeAspect="1"/>
          </p:cNvPicPr>
          <p:nvPr/>
        </p:nvPicPr>
        <p:blipFill>
          <a:blip r:embed="rId20"/>
          <a:stretch>
            <a:fillRect/>
          </a:stretch>
        </p:blipFill>
        <p:spPr>
          <a:xfrm>
            <a:off x="12155419" y="4279900"/>
            <a:ext cx="12702" cy="8420100"/>
          </a:xfrm>
          <a:prstGeom prst="rect">
            <a:avLst/>
          </a:prstGeom>
        </p:spPr>
      </p:pic>
      <p:pic>
        <p:nvPicPr>
          <p:cNvPr id="51" name="Image 31" descr="preencoded.png"/>
          <p:cNvPicPr>
            <a:picLocks noChangeAspect="1"/>
          </p:cNvPicPr>
          <p:nvPr/>
        </p:nvPicPr>
        <p:blipFill>
          <a:blip r:embed="rId20"/>
          <a:stretch>
            <a:fillRect/>
          </a:stretch>
        </p:blipFill>
        <p:spPr>
          <a:xfrm>
            <a:off x="14784648" y="4279900"/>
            <a:ext cx="12702" cy="8420100"/>
          </a:xfrm>
          <a:prstGeom prst="rect">
            <a:avLst/>
          </a:prstGeom>
        </p:spPr>
      </p:pic>
      <p:pic>
        <p:nvPicPr>
          <p:cNvPr id="52" name="Image 32" descr="preencoded.png"/>
          <p:cNvPicPr>
            <a:picLocks noChangeAspect="1"/>
          </p:cNvPicPr>
          <p:nvPr/>
        </p:nvPicPr>
        <p:blipFill>
          <a:blip r:embed="rId20"/>
          <a:stretch>
            <a:fillRect/>
          </a:stretch>
        </p:blipFill>
        <p:spPr>
          <a:xfrm>
            <a:off x="17324965" y="4279900"/>
            <a:ext cx="12702" cy="8420100"/>
          </a:xfrm>
          <a:prstGeom prst="rect">
            <a:avLst/>
          </a:prstGeom>
        </p:spPr>
      </p:pic>
      <p:pic>
        <p:nvPicPr>
          <p:cNvPr id="53" name="Image 33" descr="preencoded.png"/>
          <p:cNvPicPr>
            <a:picLocks noChangeAspect="1"/>
          </p:cNvPicPr>
          <p:nvPr/>
        </p:nvPicPr>
        <p:blipFill>
          <a:blip r:embed="rId20"/>
          <a:stretch>
            <a:fillRect/>
          </a:stretch>
        </p:blipFill>
        <p:spPr>
          <a:xfrm>
            <a:off x="19890686" y="4279900"/>
            <a:ext cx="12702" cy="8420100"/>
          </a:xfrm>
          <a:prstGeom prst="rect">
            <a:avLst/>
          </a:prstGeom>
        </p:spPr>
      </p:pic>
      <p:pic>
        <p:nvPicPr>
          <p:cNvPr id="54" name="Image 34" descr="preencoded.png"/>
          <p:cNvPicPr>
            <a:picLocks noChangeAspect="1"/>
          </p:cNvPicPr>
          <p:nvPr/>
        </p:nvPicPr>
        <p:blipFill>
          <a:blip r:embed="rId21"/>
          <a:stretch>
            <a:fillRect/>
          </a:stretch>
        </p:blipFill>
        <p:spPr>
          <a:xfrm>
            <a:off x="2070359" y="5232400"/>
            <a:ext cx="2413302" cy="3225800"/>
          </a:xfrm>
          <a:prstGeom prst="rect">
            <a:avLst/>
          </a:prstGeom>
        </p:spPr>
      </p:pic>
      <p:sp>
        <p:nvSpPr>
          <p:cNvPr id="55" name="Text 18"/>
          <p:cNvSpPr/>
          <p:nvPr/>
        </p:nvSpPr>
        <p:spPr>
          <a:xfrm>
            <a:off x="2375197" y="5359400"/>
            <a:ext cx="1939109" cy="3107267"/>
          </a:xfrm>
          <a:prstGeom prst="rect">
            <a:avLst/>
          </a:prstGeom>
          <a:noFill/>
          <a:ln/>
        </p:spPr>
        <p:txBody>
          <a:bodyPr wrap="square" lIns="0" tIns="0" rIns="0" bIns="0" rtlCol="0" anchor="t"/>
          <a:lstStyle/>
          <a:p>
            <a:pPr algn="ctr" rtl="1">
              <a:spcAft>
                <a:spcPts val="4000"/>
              </a:spcAft>
            </a:pPr>
            <a:r>
              <a:rPr lang="fa-IR" sz="3200" dirty="0">
                <a:solidFill>
                  <a:srgbClr val="000000">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endParaRPr lang="en-US" sz="3200" dirty="0">
              <a:cs typeface="B Nazanin" panose="00000400000000000000" pitchFamily="2" charset="-78"/>
            </a:endParaRPr>
          </a:p>
        </p:txBody>
      </p:sp>
      <p:pic>
        <p:nvPicPr>
          <p:cNvPr id="56" name="Image 35" descr="preencoded.png"/>
          <p:cNvPicPr>
            <a:picLocks noChangeAspect="1"/>
          </p:cNvPicPr>
          <p:nvPr/>
        </p:nvPicPr>
        <p:blipFill>
          <a:blip r:embed="rId22"/>
          <a:stretch>
            <a:fillRect/>
          </a:stretch>
        </p:blipFill>
        <p:spPr>
          <a:xfrm>
            <a:off x="7138292" y="6121400"/>
            <a:ext cx="2413302" cy="1739900"/>
          </a:xfrm>
          <a:prstGeom prst="rect">
            <a:avLst/>
          </a:prstGeom>
        </p:spPr>
      </p:pic>
      <p:sp>
        <p:nvSpPr>
          <p:cNvPr id="57" name="Text 19"/>
          <p:cNvSpPr/>
          <p:nvPr/>
        </p:nvSpPr>
        <p:spPr>
          <a:xfrm>
            <a:off x="7443130" y="6248400"/>
            <a:ext cx="1939109" cy="1621367"/>
          </a:xfrm>
          <a:prstGeom prst="rect">
            <a:avLst/>
          </a:prstGeom>
          <a:noFill/>
          <a:ln/>
        </p:spPr>
        <p:txBody>
          <a:bodyPr wrap="square" lIns="0" tIns="0" rIns="0" bIns="0" rtlCol="0" anchor="t"/>
          <a:lstStyle/>
          <a:p>
            <a:pPr algn="ctr" rtl="1">
              <a:spcAft>
                <a:spcPts val="4000"/>
              </a:spcAft>
            </a:pPr>
            <a:r>
              <a:rPr lang="fa-IR" sz="2600" dirty="0">
                <a:solidFill>
                  <a:srgbClr val="000000">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58" name="Image 36" descr="preencoded.png"/>
          <p:cNvPicPr>
            <a:picLocks noChangeAspect="1"/>
          </p:cNvPicPr>
          <p:nvPr/>
        </p:nvPicPr>
        <p:blipFill>
          <a:blip r:embed="rId23"/>
          <a:stretch>
            <a:fillRect/>
          </a:stretch>
        </p:blipFill>
        <p:spPr>
          <a:xfrm>
            <a:off x="13476384" y="7924800"/>
            <a:ext cx="6338092" cy="749300"/>
          </a:xfrm>
          <a:prstGeom prst="rect">
            <a:avLst/>
          </a:prstGeom>
        </p:spPr>
      </p:pic>
      <p:sp>
        <p:nvSpPr>
          <p:cNvPr id="59" name="Text 20"/>
          <p:cNvSpPr/>
          <p:nvPr/>
        </p:nvSpPr>
        <p:spPr>
          <a:xfrm>
            <a:off x="13781222" y="8051800"/>
            <a:ext cx="5622569" cy="630767"/>
          </a:xfrm>
          <a:prstGeom prst="rect">
            <a:avLst/>
          </a:prstGeom>
          <a:noFill/>
          <a:ln/>
        </p:spPr>
        <p:txBody>
          <a:bodyPr wrap="square" lIns="0" tIns="0" rIns="0" bIns="0" rtlCol="0" anchor="t"/>
          <a:lstStyle/>
          <a:p>
            <a:pPr algn="ctr" rtl="1">
              <a:spcAft>
                <a:spcPts val="4000"/>
              </a:spcAft>
            </a:pPr>
            <a:r>
              <a:rPr lang="fa-IR" sz="2800" dirty="0">
                <a:solidFill>
                  <a:srgbClr val="000000">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endParaRPr lang="en-US" sz="2800" dirty="0">
              <a:cs typeface="B Nazanin" panose="00000400000000000000" pitchFamily="2" charset="-78"/>
            </a:endParaRPr>
          </a:p>
        </p:txBody>
      </p:sp>
      <p:pic>
        <p:nvPicPr>
          <p:cNvPr id="60" name="Image 37" descr="preencoded.png"/>
          <p:cNvPicPr>
            <a:picLocks noChangeAspect="1"/>
          </p:cNvPicPr>
          <p:nvPr/>
        </p:nvPicPr>
        <p:blipFill>
          <a:blip r:embed="rId24"/>
          <a:stretch>
            <a:fillRect/>
          </a:stretch>
        </p:blipFill>
        <p:spPr>
          <a:xfrm>
            <a:off x="5563295" y="9232900"/>
            <a:ext cx="11710864" cy="749300"/>
          </a:xfrm>
          <a:prstGeom prst="rect">
            <a:avLst/>
          </a:prstGeom>
        </p:spPr>
      </p:pic>
      <p:sp>
        <p:nvSpPr>
          <p:cNvPr id="61" name="Text 21"/>
          <p:cNvSpPr/>
          <p:nvPr/>
        </p:nvSpPr>
        <p:spPr>
          <a:xfrm>
            <a:off x="5868133" y="9359900"/>
            <a:ext cx="11291710" cy="630767"/>
          </a:xfrm>
          <a:prstGeom prst="rect">
            <a:avLst/>
          </a:prstGeom>
          <a:noFill/>
          <a:ln/>
        </p:spPr>
        <p:txBody>
          <a:bodyPr wrap="square" lIns="0" tIns="0" rIns="0" bIns="0" rtlCol="0" anchor="t"/>
          <a:lstStyle/>
          <a:p>
            <a:pPr algn="ctr" rtl="1">
              <a:spcAft>
                <a:spcPts val="4000"/>
              </a:spcAft>
            </a:pPr>
            <a:r>
              <a:rPr lang="fa-IR" sz="3200" dirty="0">
                <a:solidFill>
                  <a:srgbClr val="000000">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endParaRPr lang="en-US" sz="3200" dirty="0">
              <a:cs typeface="B Nazanin" panose="00000400000000000000" pitchFamily="2" charset="-78"/>
            </a:endParaRPr>
          </a:p>
        </p:txBody>
      </p:sp>
      <p:pic>
        <p:nvPicPr>
          <p:cNvPr id="62" name="Image 38" descr="preencoded.png"/>
          <p:cNvPicPr>
            <a:picLocks noChangeAspect="1"/>
          </p:cNvPicPr>
          <p:nvPr/>
        </p:nvPicPr>
        <p:blipFill>
          <a:blip r:embed="rId25"/>
          <a:stretch>
            <a:fillRect/>
          </a:stretch>
        </p:blipFill>
        <p:spPr>
          <a:xfrm>
            <a:off x="7138292" y="10293350"/>
            <a:ext cx="2413302" cy="1244600"/>
          </a:xfrm>
          <a:prstGeom prst="rect">
            <a:avLst/>
          </a:prstGeom>
        </p:spPr>
      </p:pic>
      <p:sp>
        <p:nvSpPr>
          <p:cNvPr id="63" name="Text 22"/>
          <p:cNvSpPr/>
          <p:nvPr/>
        </p:nvSpPr>
        <p:spPr>
          <a:xfrm>
            <a:off x="7443130" y="10420350"/>
            <a:ext cx="1939109" cy="1126067"/>
          </a:xfrm>
          <a:prstGeom prst="rect">
            <a:avLst/>
          </a:prstGeom>
          <a:noFill/>
          <a:ln/>
        </p:spPr>
        <p:txBody>
          <a:bodyPr wrap="square" lIns="0" tIns="0" rIns="0" bIns="0" rtlCol="0" anchor="t"/>
          <a:lstStyle/>
          <a:p>
            <a:pPr algn="ctr" rtl="1">
              <a:spcAft>
                <a:spcPts val="4000"/>
              </a:spcAft>
            </a:pPr>
            <a:r>
              <a:rPr lang="fa-IR" sz="3200" dirty="0">
                <a:solidFill>
                  <a:srgbClr val="000000">
                    <a:alpha val="100000"/>
                  </a:srgbClr>
                </a:solidFill>
                <a:latin typeface="Inter Regular" pitchFamily="34" charset="0"/>
                <a:ea typeface="Inter Regular" pitchFamily="34" charset="-122"/>
                <a:cs typeface="B Nazanin" panose="00000400000000000000" pitchFamily="2" charset="-78"/>
              </a:rPr>
              <a:t>متن شما</a:t>
            </a:r>
            <a:endParaRPr lang="en-US" sz="3200" dirty="0">
              <a:cs typeface="B Nazanin" panose="00000400000000000000" pitchFamily="2" charset="-78"/>
            </a:endParaRPr>
          </a:p>
        </p:txBody>
      </p:sp>
      <p:pic>
        <p:nvPicPr>
          <p:cNvPr id="64" name="Image 39" descr="preencoded.png"/>
          <p:cNvPicPr>
            <a:picLocks noChangeAspect="1"/>
          </p:cNvPicPr>
          <p:nvPr/>
        </p:nvPicPr>
        <p:blipFill>
          <a:blip r:embed="rId26"/>
          <a:stretch>
            <a:fillRect/>
          </a:stretch>
        </p:blipFill>
        <p:spPr>
          <a:xfrm>
            <a:off x="16169121" y="11874500"/>
            <a:ext cx="6185673" cy="749300"/>
          </a:xfrm>
          <a:prstGeom prst="rect">
            <a:avLst/>
          </a:prstGeom>
        </p:spPr>
      </p:pic>
      <p:sp>
        <p:nvSpPr>
          <p:cNvPr id="65" name="Text 23"/>
          <p:cNvSpPr/>
          <p:nvPr/>
        </p:nvSpPr>
        <p:spPr>
          <a:xfrm>
            <a:off x="16473959" y="12001500"/>
            <a:ext cx="5663618" cy="630767"/>
          </a:xfrm>
          <a:prstGeom prst="rect">
            <a:avLst/>
          </a:prstGeom>
          <a:noFill/>
          <a:ln/>
        </p:spPr>
        <p:txBody>
          <a:bodyPr wrap="square" lIns="0" tIns="0" rIns="0" bIns="0" rtlCol="0" anchor="t"/>
          <a:lstStyle/>
          <a:p>
            <a:pPr algn="ctr" rtl="1">
              <a:spcAft>
                <a:spcPts val="4000"/>
              </a:spcAft>
            </a:pPr>
            <a:r>
              <a:rPr lang="fa-IR" sz="2600" dirty="0">
                <a:solidFill>
                  <a:srgbClr val="000000">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endParaRPr lang="en-US" sz="2600"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3789036" y="2589511"/>
            <a:ext cx="17065460" cy="7463519"/>
          </a:xfrm>
          <a:prstGeom prst="rect">
            <a:avLst/>
          </a:prstGeom>
        </p:spPr>
      </p:pic>
      <p:pic>
        <p:nvPicPr>
          <p:cNvPr id="4" name="Image 2" descr="preencoded.png"/>
          <p:cNvPicPr>
            <a:picLocks noChangeAspect="1"/>
          </p:cNvPicPr>
          <p:nvPr/>
        </p:nvPicPr>
        <p:blipFill>
          <a:blip r:embed="rId5"/>
          <a:stretch>
            <a:fillRect/>
          </a:stretch>
        </p:blipFill>
        <p:spPr>
          <a:xfrm>
            <a:off x="3720157" y="2578100"/>
            <a:ext cx="150469" cy="23173"/>
          </a:xfrm>
          <a:prstGeom prst="rect">
            <a:avLst/>
          </a:prstGeom>
        </p:spPr>
      </p:pic>
      <p:pic>
        <p:nvPicPr>
          <p:cNvPr id="5" name="Image 3" descr="preencoded.png"/>
          <p:cNvPicPr>
            <a:picLocks noChangeAspect="1"/>
          </p:cNvPicPr>
          <p:nvPr/>
        </p:nvPicPr>
        <p:blipFill>
          <a:blip r:embed="rId6"/>
          <a:stretch>
            <a:fillRect/>
          </a:stretch>
        </p:blipFill>
        <p:spPr>
          <a:xfrm>
            <a:off x="20842731" y="9971453"/>
            <a:ext cx="23177" cy="150450"/>
          </a:xfrm>
          <a:prstGeom prst="rect">
            <a:avLst/>
          </a:prstGeom>
        </p:spPr>
      </p:pic>
      <p:pic>
        <p:nvPicPr>
          <p:cNvPr id="6" name="Image 4" descr="preencoded.png"/>
          <p:cNvPicPr>
            <a:picLocks noChangeAspect="1"/>
          </p:cNvPicPr>
          <p:nvPr/>
        </p:nvPicPr>
        <p:blipFill>
          <a:blip r:embed="rId7"/>
          <a:stretch>
            <a:fillRect/>
          </a:stretch>
        </p:blipFill>
        <p:spPr>
          <a:xfrm>
            <a:off x="2753528" y="4129256"/>
            <a:ext cx="3613347" cy="10756"/>
          </a:xfrm>
          <a:prstGeom prst="rect">
            <a:avLst/>
          </a:prstGeom>
        </p:spPr>
      </p:pic>
      <p:pic>
        <p:nvPicPr>
          <p:cNvPr id="7" name="Image 5" descr="preencoded.png"/>
          <p:cNvPicPr>
            <a:picLocks noChangeAspect="1"/>
          </p:cNvPicPr>
          <p:nvPr/>
        </p:nvPicPr>
        <p:blipFill>
          <a:blip r:embed="rId8"/>
          <a:stretch>
            <a:fillRect/>
          </a:stretch>
        </p:blipFill>
        <p:spPr>
          <a:xfrm>
            <a:off x="2743543" y="4070817"/>
            <a:ext cx="19614" cy="127632"/>
          </a:xfrm>
          <a:prstGeom prst="rect">
            <a:avLst/>
          </a:prstGeom>
        </p:spPr>
      </p:pic>
      <p:pic>
        <p:nvPicPr>
          <p:cNvPr id="8" name="Image 6" descr="preencoded.png"/>
          <p:cNvPicPr>
            <a:picLocks noChangeAspect="1"/>
          </p:cNvPicPr>
          <p:nvPr/>
        </p:nvPicPr>
        <p:blipFill>
          <a:blip r:embed="rId9"/>
          <a:stretch>
            <a:fillRect/>
          </a:stretch>
        </p:blipFill>
        <p:spPr>
          <a:xfrm>
            <a:off x="6357250" y="4070817"/>
            <a:ext cx="19611" cy="127632"/>
          </a:xfrm>
          <a:prstGeom prst="rect">
            <a:avLst/>
          </a:prstGeom>
        </p:spPr>
      </p:pic>
      <p:pic>
        <p:nvPicPr>
          <p:cNvPr id="9" name="Image 7" descr="preencoded.png"/>
          <p:cNvPicPr>
            <a:picLocks noChangeAspect="1"/>
          </p:cNvPicPr>
          <p:nvPr/>
        </p:nvPicPr>
        <p:blipFill>
          <a:blip r:embed="rId10"/>
          <a:stretch>
            <a:fillRect/>
          </a:stretch>
        </p:blipFill>
        <p:spPr>
          <a:xfrm>
            <a:off x="2753528" y="4669730"/>
            <a:ext cx="4846676" cy="10756"/>
          </a:xfrm>
          <a:prstGeom prst="rect">
            <a:avLst/>
          </a:prstGeom>
        </p:spPr>
      </p:pic>
      <p:pic>
        <p:nvPicPr>
          <p:cNvPr id="10" name="Image 8" descr="preencoded.png"/>
          <p:cNvPicPr>
            <a:picLocks noChangeAspect="1"/>
          </p:cNvPicPr>
          <p:nvPr/>
        </p:nvPicPr>
        <p:blipFill>
          <a:blip r:embed="rId11"/>
          <a:stretch>
            <a:fillRect/>
          </a:stretch>
        </p:blipFill>
        <p:spPr>
          <a:xfrm>
            <a:off x="2743543" y="4611291"/>
            <a:ext cx="19614" cy="127633"/>
          </a:xfrm>
          <a:prstGeom prst="rect">
            <a:avLst/>
          </a:prstGeom>
        </p:spPr>
      </p:pic>
      <p:pic>
        <p:nvPicPr>
          <p:cNvPr id="11" name="Image 9" descr="preencoded.png"/>
          <p:cNvPicPr>
            <a:picLocks noChangeAspect="1"/>
          </p:cNvPicPr>
          <p:nvPr/>
        </p:nvPicPr>
        <p:blipFill>
          <a:blip r:embed="rId12"/>
          <a:stretch>
            <a:fillRect/>
          </a:stretch>
        </p:blipFill>
        <p:spPr>
          <a:xfrm>
            <a:off x="7590219" y="4611291"/>
            <a:ext cx="19614" cy="127633"/>
          </a:xfrm>
          <a:prstGeom prst="rect">
            <a:avLst/>
          </a:prstGeom>
        </p:spPr>
      </p:pic>
      <p:pic>
        <p:nvPicPr>
          <p:cNvPr id="12" name="Image 10" descr="preencoded.png"/>
          <p:cNvPicPr>
            <a:picLocks noChangeAspect="1"/>
          </p:cNvPicPr>
          <p:nvPr/>
        </p:nvPicPr>
        <p:blipFill>
          <a:blip r:embed="rId13"/>
          <a:stretch>
            <a:fillRect/>
          </a:stretch>
        </p:blipFill>
        <p:spPr>
          <a:xfrm>
            <a:off x="2753528" y="5260470"/>
            <a:ext cx="5534118" cy="10756"/>
          </a:xfrm>
          <a:prstGeom prst="rect">
            <a:avLst/>
          </a:prstGeom>
        </p:spPr>
      </p:pic>
      <p:pic>
        <p:nvPicPr>
          <p:cNvPr id="13" name="Image 11" descr="preencoded.png"/>
          <p:cNvPicPr>
            <a:picLocks noChangeAspect="1"/>
          </p:cNvPicPr>
          <p:nvPr/>
        </p:nvPicPr>
        <p:blipFill>
          <a:blip r:embed="rId14"/>
          <a:stretch>
            <a:fillRect/>
          </a:stretch>
        </p:blipFill>
        <p:spPr>
          <a:xfrm>
            <a:off x="2743543" y="5202030"/>
            <a:ext cx="19614" cy="127631"/>
          </a:xfrm>
          <a:prstGeom prst="rect">
            <a:avLst/>
          </a:prstGeom>
        </p:spPr>
      </p:pic>
      <p:pic>
        <p:nvPicPr>
          <p:cNvPr id="14" name="Image 12" descr="preencoded.png"/>
          <p:cNvPicPr>
            <a:picLocks noChangeAspect="1"/>
          </p:cNvPicPr>
          <p:nvPr/>
        </p:nvPicPr>
        <p:blipFill>
          <a:blip r:embed="rId15"/>
          <a:stretch>
            <a:fillRect/>
          </a:stretch>
        </p:blipFill>
        <p:spPr>
          <a:xfrm>
            <a:off x="8278018" y="5202030"/>
            <a:ext cx="19611" cy="127631"/>
          </a:xfrm>
          <a:prstGeom prst="rect">
            <a:avLst/>
          </a:prstGeom>
        </p:spPr>
      </p:pic>
      <p:pic>
        <p:nvPicPr>
          <p:cNvPr id="15" name="Image 13" descr="preencoded.png"/>
          <p:cNvPicPr>
            <a:picLocks noChangeAspect="1"/>
          </p:cNvPicPr>
          <p:nvPr/>
        </p:nvPicPr>
        <p:blipFill>
          <a:blip r:embed="rId16"/>
          <a:stretch>
            <a:fillRect/>
          </a:stretch>
        </p:blipFill>
        <p:spPr>
          <a:xfrm>
            <a:off x="21380722" y="0"/>
            <a:ext cx="3006326" cy="3026460"/>
          </a:xfrm>
          <a:prstGeom prst="rect">
            <a:avLst/>
          </a:prstGeom>
        </p:spPr>
      </p:pic>
      <p:pic>
        <p:nvPicPr>
          <p:cNvPr id="16" name="Image 14" descr="preencoded.png"/>
          <p:cNvPicPr>
            <a:picLocks noChangeAspect="1"/>
          </p:cNvPicPr>
          <p:nvPr/>
        </p:nvPicPr>
        <p:blipFill>
          <a:blip r:embed="rId17"/>
          <a:stretch>
            <a:fillRect/>
          </a:stretch>
        </p:blipFill>
        <p:spPr>
          <a:xfrm>
            <a:off x="18112464" y="805052"/>
            <a:ext cx="4170555" cy="4183844"/>
          </a:xfrm>
          <a:prstGeom prst="rect">
            <a:avLst/>
          </a:prstGeom>
        </p:spPr>
      </p:pic>
      <p:pic>
        <p:nvPicPr>
          <p:cNvPr id="17" name="Image 15" descr="preencoded.png"/>
          <p:cNvPicPr>
            <a:picLocks noChangeAspect="1"/>
          </p:cNvPicPr>
          <p:nvPr/>
        </p:nvPicPr>
        <p:blipFill>
          <a:blip r:embed="rId18"/>
          <a:stretch>
            <a:fillRect/>
          </a:stretch>
        </p:blipFill>
        <p:spPr>
          <a:xfrm>
            <a:off x="0" y="10121900"/>
            <a:ext cx="3801508" cy="3594100"/>
          </a:xfrm>
          <a:prstGeom prst="rect">
            <a:avLst/>
          </a:prstGeom>
        </p:spPr>
      </p:pic>
      <p:sp>
        <p:nvSpPr>
          <p:cNvPr id="18" name="Shape 0"/>
          <p:cNvSpPr/>
          <p:nvPr/>
        </p:nvSpPr>
        <p:spPr>
          <a:xfrm>
            <a:off x="23370921" y="10515600"/>
            <a:ext cx="1016127" cy="3200400"/>
          </a:xfrm>
          <a:prstGeom prst="rect">
            <a:avLst/>
          </a:prstGeom>
          <a:noFill/>
          <a:ln/>
        </p:spPr>
      </p:sp>
      <p:pic>
        <p:nvPicPr>
          <p:cNvPr id="20" name="Image 17" descr="preencoded.png"/>
          <p:cNvPicPr>
            <a:picLocks noChangeAspect="1"/>
          </p:cNvPicPr>
          <p:nvPr/>
        </p:nvPicPr>
        <p:blipFill>
          <a:blip r:embed="rId19"/>
          <a:stretch>
            <a:fillRect/>
          </a:stretch>
        </p:blipFill>
        <p:spPr>
          <a:xfrm>
            <a:off x="8954619" y="3746500"/>
            <a:ext cx="6477810" cy="2209800"/>
          </a:xfrm>
          <a:prstGeom prst="rect">
            <a:avLst/>
          </a:prstGeom>
        </p:spPr>
      </p:pic>
      <p:sp>
        <p:nvSpPr>
          <p:cNvPr id="21" name="Text 1"/>
          <p:cNvSpPr/>
          <p:nvPr/>
        </p:nvSpPr>
        <p:spPr>
          <a:xfrm>
            <a:off x="8954619" y="3873500"/>
            <a:ext cx="6418968" cy="2497667"/>
          </a:xfrm>
          <a:prstGeom prst="rect">
            <a:avLst/>
          </a:prstGeom>
          <a:noFill/>
          <a:ln/>
        </p:spPr>
        <p:txBody>
          <a:bodyPr wrap="square" lIns="0" tIns="0" rIns="0" bIns="0" rtlCol="0" anchor="t"/>
          <a:lstStyle/>
          <a:p>
            <a:pPr algn="ctr" rtl="1"/>
            <a:r>
              <a:rPr lang="fa-IR" sz="10700" dirty="0">
                <a:solidFill>
                  <a:srgbClr val="000000">
                    <a:alpha val="100000"/>
                  </a:srgbClr>
                </a:solidFill>
                <a:latin typeface="Bebas Neue Regular" pitchFamily="34" charset="0"/>
                <a:ea typeface="Bebas Neue Regular" pitchFamily="34" charset="-122"/>
                <a:cs typeface="B Nazanin" panose="00000400000000000000" pitchFamily="2" charset="-78"/>
              </a:rPr>
              <a:t>خوش آمدید</a:t>
            </a:r>
            <a:endParaRPr lang="en-US" sz="10700" dirty="0">
              <a:cs typeface="B Nazanin" panose="00000400000000000000" pitchFamily="2" charset="-78"/>
            </a:endParaRPr>
          </a:p>
        </p:txBody>
      </p:sp>
      <p:sp>
        <p:nvSpPr>
          <p:cNvPr id="22" name="Text 2"/>
          <p:cNvSpPr/>
          <p:nvPr/>
        </p:nvSpPr>
        <p:spPr>
          <a:xfrm>
            <a:off x="5122083" y="7168022"/>
            <a:ext cx="14399366" cy="2116667"/>
          </a:xfrm>
          <a:prstGeom prst="rect">
            <a:avLst/>
          </a:prstGeom>
          <a:noFill/>
          <a:ln/>
        </p:spPr>
        <p:txBody>
          <a:bodyPr wrap="square" lIns="0" tIns="0" rIns="0" bIns="0" rtlCol="0" anchor="t"/>
          <a:lstStyle/>
          <a:p>
            <a:pPr algn="ct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3200"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6126"/>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4"/>
          <a:stretch>
            <a:fillRect/>
          </a:stretch>
        </p:blipFill>
        <p:spPr>
          <a:xfrm>
            <a:off x="9818327" y="1079500"/>
            <a:ext cx="4763095" cy="1473200"/>
          </a:xfrm>
          <a:prstGeom prst="rect">
            <a:avLst/>
          </a:prstGeom>
        </p:spPr>
      </p:pic>
      <p:sp>
        <p:nvSpPr>
          <p:cNvPr id="6" name="Text 1"/>
          <p:cNvSpPr/>
          <p:nvPr/>
        </p:nvSpPr>
        <p:spPr>
          <a:xfrm>
            <a:off x="10656632" y="1206500"/>
            <a:ext cx="3425195" cy="1557867"/>
          </a:xfrm>
          <a:prstGeom prst="rect">
            <a:avLst/>
          </a:prstGeom>
          <a:noFill/>
          <a:ln/>
        </p:spPr>
        <p:txBody>
          <a:bodyPr wrap="square" lIns="0" tIns="0" rIns="0" bIns="0" rtlCol="0" anchor="t"/>
          <a:lstStyle/>
          <a:p>
            <a:pPr algn="ctr" rtl="1"/>
            <a:r>
              <a:rPr lang="fa-IR" sz="8000" dirty="0">
                <a:solidFill>
                  <a:srgbClr val="000000">
                    <a:alpha val="100000"/>
                  </a:srgbClr>
                </a:solidFill>
                <a:latin typeface="Bebas Neue Regular" pitchFamily="34" charset="0"/>
                <a:ea typeface="Bebas Neue Regular" pitchFamily="34" charset="-122"/>
                <a:cs typeface="B Nazanin" panose="00000400000000000000" pitchFamily="2" charset="-78"/>
              </a:rPr>
              <a:t>تیم ما</a:t>
            </a:r>
            <a:endParaRPr lang="en-US" sz="8000" dirty="0">
              <a:cs typeface="B Nazanin" panose="00000400000000000000" pitchFamily="2" charset="-78"/>
            </a:endParaRPr>
          </a:p>
        </p:txBody>
      </p:sp>
      <p:sp>
        <p:nvSpPr>
          <p:cNvPr id="7" name="Shape 2"/>
          <p:cNvSpPr/>
          <p:nvPr/>
        </p:nvSpPr>
        <p:spPr>
          <a:xfrm>
            <a:off x="2349794" y="3943350"/>
            <a:ext cx="19687461" cy="7734300"/>
          </a:xfrm>
          <a:prstGeom prst="rect">
            <a:avLst/>
          </a:prstGeom>
          <a:noFill/>
          <a:ln/>
        </p:spPr>
      </p:sp>
      <p:pic>
        <p:nvPicPr>
          <p:cNvPr id="8" name="Image 3" descr="preencoded.png"/>
          <p:cNvPicPr>
            <a:picLocks noChangeAspect="1"/>
          </p:cNvPicPr>
          <p:nvPr/>
        </p:nvPicPr>
        <p:blipFill>
          <a:blip r:embed="rId5"/>
          <a:stretch>
            <a:fillRect/>
          </a:stretch>
        </p:blipFill>
        <p:spPr>
          <a:xfrm>
            <a:off x="2349794" y="3943350"/>
            <a:ext cx="6096762" cy="7734300"/>
          </a:xfrm>
          <a:prstGeom prst="rect">
            <a:avLst/>
          </a:prstGeom>
        </p:spPr>
      </p:pic>
      <p:pic>
        <p:nvPicPr>
          <p:cNvPr id="9" name="Image 4" descr="preencoded.png"/>
          <p:cNvPicPr>
            <a:picLocks noChangeAspect="1"/>
          </p:cNvPicPr>
          <p:nvPr/>
        </p:nvPicPr>
        <p:blipFill>
          <a:blip r:embed="rId6"/>
          <a:stretch>
            <a:fillRect/>
          </a:stretch>
        </p:blipFill>
        <p:spPr>
          <a:xfrm>
            <a:off x="2349794" y="3943350"/>
            <a:ext cx="6096762" cy="6096000"/>
          </a:xfrm>
          <a:prstGeom prst="rect">
            <a:avLst/>
          </a:prstGeom>
        </p:spPr>
      </p:pic>
      <p:sp>
        <p:nvSpPr>
          <p:cNvPr id="10" name="Shape 3"/>
          <p:cNvSpPr/>
          <p:nvPr/>
        </p:nvSpPr>
        <p:spPr>
          <a:xfrm>
            <a:off x="2349794" y="10166350"/>
            <a:ext cx="6096762" cy="1384300"/>
          </a:xfrm>
          <a:prstGeom prst="rect">
            <a:avLst/>
          </a:prstGeom>
          <a:noFill/>
          <a:ln/>
        </p:spPr>
      </p:sp>
      <p:sp>
        <p:nvSpPr>
          <p:cNvPr id="11" name="Shape 4"/>
          <p:cNvSpPr/>
          <p:nvPr/>
        </p:nvSpPr>
        <p:spPr>
          <a:xfrm>
            <a:off x="2349794" y="10166350"/>
            <a:ext cx="6096762" cy="1384300"/>
          </a:xfrm>
          <a:prstGeom prst="rect">
            <a:avLst/>
          </a:prstGeom>
          <a:noFill/>
          <a:ln/>
        </p:spPr>
      </p:sp>
      <p:sp>
        <p:nvSpPr>
          <p:cNvPr id="12" name="Text 5"/>
          <p:cNvSpPr/>
          <p:nvPr/>
        </p:nvSpPr>
        <p:spPr>
          <a:xfrm>
            <a:off x="2248181" y="10166350"/>
            <a:ext cx="6299987" cy="939800"/>
          </a:xfrm>
          <a:prstGeom prst="rect">
            <a:avLst/>
          </a:prstGeom>
          <a:noFill/>
          <a:ln/>
        </p:spPr>
        <p:txBody>
          <a:bodyPr wrap="square" lIns="0" tIns="0" rIns="0" bIns="0" rtlCol="0" anchor="t"/>
          <a:lstStyle/>
          <a:p>
            <a:pPr algn="ctr" rtl="1"/>
            <a:r>
              <a:rPr lang="fa-IR" sz="4800" dirty="0">
                <a:solidFill>
                  <a:srgbClr val="000000">
                    <a:alpha val="100000"/>
                  </a:srgbClr>
                </a:solidFill>
                <a:latin typeface="Bebas Neue Regular" pitchFamily="34" charset="0"/>
                <a:ea typeface="Bebas Neue Regular" pitchFamily="34" charset="-122"/>
                <a:cs typeface="B Nazanin" panose="00000400000000000000" pitchFamily="2" charset="-78"/>
              </a:rPr>
              <a:t>نام فرد</a:t>
            </a:r>
            <a:endParaRPr lang="en-US" sz="4800" dirty="0">
              <a:cs typeface="B Nazanin" panose="00000400000000000000" pitchFamily="2" charset="-78"/>
            </a:endParaRPr>
          </a:p>
        </p:txBody>
      </p:sp>
      <p:sp>
        <p:nvSpPr>
          <p:cNvPr id="13" name="Text 6"/>
          <p:cNvSpPr/>
          <p:nvPr/>
        </p:nvSpPr>
        <p:spPr>
          <a:xfrm>
            <a:off x="2282052" y="11055350"/>
            <a:ext cx="6232246" cy="630767"/>
          </a:xfrm>
          <a:prstGeom prst="rect">
            <a:avLst/>
          </a:prstGeom>
          <a:noFill/>
          <a:ln/>
        </p:spPr>
        <p:txBody>
          <a:bodyPr wrap="square" lIns="0" tIns="0" rIns="0" bIns="0" rtlCol="0" anchor="t"/>
          <a:lstStyle/>
          <a:p>
            <a:pPr algn="ctr" rtl="1">
              <a:spcAft>
                <a:spcPts val="4000"/>
              </a:spcAft>
            </a:pPr>
            <a:r>
              <a:rPr lang="fa-IR" sz="3200" dirty="0">
                <a:solidFill>
                  <a:srgbClr val="000000">
                    <a:alpha val="100000"/>
                  </a:srgbClr>
                </a:solidFill>
                <a:latin typeface="Inter Regular" pitchFamily="34" charset="0"/>
                <a:ea typeface="Inter Regular" pitchFamily="34" charset="-122"/>
                <a:cs typeface="B Nazanin" panose="00000400000000000000" pitchFamily="2" charset="-78"/>
              </a:rPr>
              <a:t>عنوان فرد</a:t>
            </a:r>
            <a:endParaRPr lang="en-US" sz="3200" dirty="0">
              <a:cs typeface="B Nazanin" panose="00000400000000000000" pitchFamily="2" charset="-78"/>
            </a:endParaRPr>
          </a:p>
        </p:txBody>
      </p:sp>
      <p:pic>
        <p:nvPicPr>
          <p:cNvPr id="14" name="Image 5" descr="preencoded.png"/>
          <p:cNvPicPr>
            <a:picLocks noChangeAspect="1"/>
          </p:cNvPicPr>
          <p:nvPr/>
        </p:nvPicPr>
        <p:blipFill>
          <a:blip r:embed="rId5"/>
          <a:stretch>
            <a:fillRect/>
          </a:stretch>
        </p:blipFill>
        <p:spPr>
          <a:xfrm>
            <a:off x="9145143" y="3943350"/>
            <a:ext cx="6096762" cy="7734300"/>
          </a:xfrm>
          <a:prstGeom prst="rect">
            <a:avLst/>
          </a:prstGeom>
        </p:spPr>
      </p:pic>
      <p:pic>
        <p:nvPicPr>
          <p:cNvPr id="15" name="Image 6" descr="preencoded.png"/>
          <p:cNvPicPr>
            <a:picLocks noChangeAspect="1"/>
          </p:cNvPicPr>
          <p:nvPr/>
        </p:nvPicPr>
        <p:blipFill>
          <a:blip r:embed="rId7"/>
          <a:stretch>
            <a:fillRect/>
          </a:stretch>
        </p:blipFill>
        <p:spPr>
          <a:xfrm>
            <a:off x="9145143" y="3943350"/>
            <a:ext cx="6096762" cy="6096000"/>
          </a:xfrm>
          <a:prstGeom prst="rect">
            <a:avLst/>
          </a:prstGeom>
        </p:spPr>
      </p:pic>
      <p:sp>
        <p:nvSpPr>
          <p:cNvPr id="16" name="Shape 7"/>
          <p:cNvSpPr/>
          <p:nvPr/>
        </p:nvSpPr>
        <p:spPr>
          <a:xfrm>
            <a:off x="9145143" y="10166350"/>
            <a:ext cx="6096762" cy="1384300"/>
          </a:xfrm>
          <a:prstGeom prst="rect">
            <a:avLst/>
          </a:prstGeom>
          <a:noFill/>
          <a:ln/>
        </p:spPr>
      </p:sp>
      <p:sp>
        <p:nvSpPr>
          <p:cNvPr id="17" name="Shape 8"/>
          <p:cNvSpPr/>
          <p:nvPr/>
        </p:nvSpPr>
        <p:spPr>
          <a:xfrm>
            <a:off x="9145143" y="10166350"/>
            <a:ext cx="6096762" cy="1384300"/>
          </a:xfrm>
          <a:prstGeom prst="rect">
            <a:avLst/>
          </a:prstGeom>
          <a:noFill/>
          <a:ln/>
        </p:spPr>
      </p:sp>
      <p:sp>
        <p:nvSpPr>
          <p:cNvPr id="18" name="Text 9"/>
          <p:cNvSpPr/>
          <p:nvPr/>
        </p:nvSpPr>
        <p:spPr>
          <a:xfrm>
            <a:off x="9043530" y="10166350"/>
            <a:ext cx="6299987" cy="939800"/>
          </a:xfrm>
          <a:prstGeom prst="rect">
            <a:avLst/>
          </a:prstGeom>
          <a:noFill/>
          <a:ln/>
        </p:spPr>
        <p:txBody>
          <a:bodyPr wrap="square" lIns="0" tIns="0" rIns="0" bIns="0" rtlCol="0" anchor="t"/>
          <a:lstStyle/>
          <a:p>
            <a:pPr algn="ctr" rtl="1"/>
            <a:r>
              <a:rPr lang="fa-IR" sz="4800" dirty="0">
                <a:solidFill>
                  <a:srgbClr val="000000">
                    <a:alpha val="100000"/>
                  </a:srgbClr>
                </a:solidFill>
                <a:latin typeface="Bebas Neue Regular" pitchFamily="34" charset="0"/>
                <a:ea typeface="Bebas Neue Regular" pitchFamily="34" charset="-122"/>
                <a:cs typeface="B Nazanin" panose="00000400000000000000" pitchFamily="2" charset="-78"/>
              </a:rPr>
              <a:t>نام فرد</a:t>
            </a:r>
            <a:endParaRPr lang="en-US" sz="4800" dirty="0">
              <a:cs typeface="B Nazanin" panose="00000400000000000000" pitchFamily="2" charset="-78"/>
            </a:endParaRPr>
          </a:p>
        </p:txBody>
      </p:sp>
      <p:sp>
        <p:nvSpPr>
          <p:cNvPr id="19" name="Text 10"/>
          <p:cNvSpPr/>
          <p:nvPr/>
        </p:nvSpPr>
        <p:spPr>
          <a:xfrm>
            <a:off x="9077401" y="11055350"/>
            <a:ext cx="6232246" cy="630767"/>
          </a:xfrm>
          <a:prstGeom prst="rect">
            <a:avLst/>
          </a:prstGeom>
          <a:noFill/>
          <a:ln/>
        </p:spPr>
        <p:txBody>
          <a:bodyPr wrap="square" lIns="0" tIns="0" rIns="0" bIns="0" rtlCol="0" anchor="t"/>
          <a:lstStyle/>
          <a:p>
            <a:pPr algn="ctr" rtl="1">
              <a:spcAft>
                <a:spcPts val="4000"/>
              </a:spcAft>
            </a:pPr>
            <a:r>
              <a:rPr lang="fa-IR" sz="3200" dirty="0">
                <a:solidFill>
                  <a:srgbClr val="000000">
                    <a:alpha val="100000"/>
                  </a:srgbClr>
                </a:solidFill>
                <a:latin typeface="Inter Regular" pitchFamily="34" charset="0"/>
                <a:ea typeface="Inter Regular" pitchFamily="34" charset="-122"/>
                <a:cs typeface="B Nazanin" panose="00000400000000000000" pitchFamily="2" charset="-78"/>
              </a:rPr>
              <a:t>عنوان فرد</a:t>
            </a:r>
            <a:endParaRPr lang="en-US" sz="3200" dirty="0">
              <a:cs typeface="B Nazanin" panose="00000400000000000000" pitchFamily="2" charset="-78"/>
            </a:endParaRPr>
          </a:p>
        </p:txBody>
      </p:sp>
      <p:pic>
        <p:nvPicPr>
          <p:cNvPr id="20" name="Image 7" descr="preencoded.png"/>
          <p:cNvPicPr>
            <a:picLocks noChangeAspect="1"/>
          </p:cNvPicPr>
          <p:nvPr/>
        </p:nvPicPr>
        <p:blipFill>
          <a:blip r:embed="rId5"/>
          <a:stretch>
            <a:fillRect/>
          </a:stretch>
        </p:blipFill>
        <p:spPr>
          <a:xfrm>
            <a:off x="15940492" y="3943350"/>
            <a:ext cx="6096762" cy="7734300"/>
          </a:xfrm>
          <a:prstGeom prst="rect">
            <a:avLst/>
          </a:prstGeom>
        </p:spPr>
      </p:pic>
      <p:pic>
        <p:nvPicPr>
          <p:cNvPr id="21" name="Image 8" descr="preencoded.png"/>
          <p:cNvPicPr>
            <a:picLocks noChangeAspect="1"/>
          </p:cNvPicPr>
          <p:nvPr/>
        </p:nvPicPr>
        <p:blipFill>
          <a:blip r:embed="rId8"/>
          <a:stretch>
            <a:fillRect/>
          </a:stretch>
        </p:blipFill>
        <p:spPr>
          <a:xfrm>
            <a:off x="15940492" y="3943350"/>
            <a:ext cx="6096762" cy="6096000"/>
          </a:xfrm>
          <a:prstGeom prst="rect">
            <a:avLst/>
          </a:prstGeom>
        </p:spPr>
      </p:pic>
      <p:sp>
        <p:nvSpPr>
          <p:cNvPr id="22" name="Shape 11"/>
          <p:cNvSpPr/>
          <p:nvPr/>
        </p:nvSpPr>
        <p:spPr>
          <a:xfrm>
            <a:off x="15940492" y="10166350"/>
            <a:ext cx="6096762" cy="1384300"/>
          </a:xfrm>
          <a:prstGeom prst="rect">
            <a:avLst/>
          </a:prstGeom>
          <a:noFill/>
          <a:ln/>
        </p:spPr>
      </p:sp>
      <p:sp>
        <p:nvSpPr>
          <p:cNvPr id="23" name="Shape 12"/>
          <p:cNvSpPr/>
          <p:nvPr/>
        </p:nvSpPr>
        <p:spPr>
          <a:xfrm>
            <a:off x="15940492" y="10166350"/>
            <a:ext cx="6096762" cy="1384300"/>
          </a:xfrm>
          <a:prstGeom prst="rect">
            <a:avLst/>
          </a:prstGeom>
          <a:noFill/>
          <a:ln/>
        </p:spPr>
      </p:sp>
      <p:sp>
        <p:nvSpPr>
          <p:cNvPr id="24" name="Text 13"/>
          <p:cNvSpPr/>
          <p:nvPr/>
        </p:nvSpPr>
        <p:spPr>
          <a:xfrm>
            <a:off x="15838880" y="10166350"/>
            <a:ext cx="6299987" cy="939800"/>
          </a:xfrm>
          <a:prstGeom prst="rect">
            <a:avLst/>
          </a:prstGeom>
          <a:noFill/>
          <a:ln/>
        </p:spPr>
        <p:txBody>
          <a:bodyPr wrap="square" lIns="0" tIns="0" rIns="0" bIns="0" rtlCol="0" anchor="t"/>
          <a:lstStyle/>
          <a:p>
            <a:pPr algn="ctr" rtl="1"/>
            <a:r>
              <a:rPr lang="fa-IR" sz="4800" dirty="0">
                <a:solidFill>
                  <a:srgbClr val="000000">
                    <a:alpha val="100000"/>
                  </a:srgbClr>
                </a:solidFill>
                <a:latin typeface="Bebas Neue Regular" pitchFamily="34" charset="0"/>
                <a:ea typeface="Bebas Neue Regular" pitchFamily="34" charset="-122"/>
                <a:cs typeface="B Nazanin" panose="00000400000000000000" pitchFamily="2" charset="-78"/>
              </a:rPr>
              <a:t>نام فرد</a:t>
            </a:r>
            <a:endParaRPr lang="en-US" sz="4800" dirty="0">
              <a:cs typeface="B Nazanin" panose="00000400000000000000" pitchFamily="2" charset="-78"/>
            </a:endParaRPr>
          </a:p>
        </p:txBody>
      </p:sp>
      <p:sp>
        <p:nvSpPr>
          <p:cNvPr id="25" name="Text 14"/>
          <p:cNvSpPr/>
          <p:nvPr/>
        </p:nvSpPr>
        <p:spPr>
          <a:xfrm>
            <a:off x="15872751" y="11055350"/>
            <a:ext cx="6232246" cy="630767"/>
          </a:xfrm>
          <a:prstGeom prst="rect">
            <a:avLst/>
          </a:prstGeom>
          <a:noFill/>
          <a:ln/>
        </p:spPr>
        <p:txBody>
          <a:bodyPr wrap="square" lIns="0" tIns="0" rIns="0" bIns="0" rtlCol="0" anchor="t"/>
          <a:lstStyle/>
          <a:p>
            <a:pPr algn="ctr" rtl="1">
              <a:spcAft>
                <a:spcPts val="4000"/>
              </a:spcAft>
            </a:pPr>
            <a:r>
              <a:rPr lang="fa-IR" sz="3200" dirty="0">
                <a:solidFill>
                  <a:srgbClr val="000000">
                    <a:alpha val="100000"/>
                  </a:srgbClr>
                </a:solidFill>
                <a:latin typeface="Inter Regular" pitchFamily="34" charset="0"/>
                <a:ea typeface="Inter Regular" pitchFamily="34" charset="-122"/>
                <a:cs typeface="B Nazanin" panose="00000400000000000000" pitchFamily="2" charset="-78"/>
              </a:rPr>
              <a:t>عنوان فرد</a:t>
            </a:r>
            <a:endParaRPr lang="en-US" sz="3200" dirty="0">
              <a:cs typeface="B Nazanin" panose="00000400000000000000" pitchFamily="2" charset="-78"/>
            </a:endParaRPr>
          </a:p>
        </p:txBody>
      </p:sp>
      <p:pic>
        <p:nvPicPr>
          <p:cNvPr id="26" name="Image 9" descr="preencoded.png"/>
          <p:cNvPicPr>
            <a:picLocks noChangeAspect="1"/>
          </p:cNvPicPr>
          <p:nvPr/>
        </p:nvPicPr>
        <p:blipFill>
          <a:blip r:embed="rId9"/>
          <a:stretch>
            <a:fillRect/>
          </a:stretch>
        </p:blipFill>
        <p:spPr>
          <a:xfrm>
            <a:off x="895147" y="656977"/>
            <a:ext cx="4746724" cy="7519343"/>
          </a:xfrm>
          <a:prstGeom prst="rect">
            <a:avLst/>
          </a:prstGeom>
        </p:spPr>
      </p:pic>
      <p:pic>
        <p:nvPicPr>
          <p:cNvPr id="27" name="Image 10" descr="preencoded.png"/>
          <p:cNvPicPr>
            <a:picLocks noChangeAspect="1"/>
          </p:cNvPicPr>
          <p:nvPr/>
        </p:nvPicPr>
        <p:blipFill>
          <a:blip r:embed="rId10"/>
          <a:stretch>
            <a:fillRect/>
          </a:stretch>
        </p:blipFill>
        <p:spPr>
          <a:xfrm>
            <a:off x="5593710" y="533400"/>
            <a:ext cx="45513" cy="297408"/>
          </a:xfrm>
          <a:prstGeom prst="rect">
            <a:avLst/>
          </a:prstGeom>
        </p:spPr>
      </p:pic>
      <p:pic>
        <p:nvPicPr>
          <p:cNvPr id="28" name="Image 11" descr="preencoded.png"/>
          <p:cNvPicPr>
            <a:picLocks noChangeAspect="1"/>
          </p:cNvPicPr>
          <p:nvPr/>
        </p:nvPicPr>
        <p:blipFill>
          <a:blip r:embed="rId11"/>
          <a:stretch>
            <a:fillRect/>
          </a:stretch>
        </p:blipFill>
        <p:spPr>
          <a:xfrm>
            <a:off x="774797" y="7864872"/>
            <a:ext cx="291496" cy="415528"/>
          </a:xfrm>
          <a:prstGeom prst="rect">
            <a:avLst/>
          </a:prstGeom>
        </p:spPr>
      </p:pic>
      <p:pic>
        <p:nvPicPr>
          <p:cNvPr id="29" name="Image 12" descr="preencoded.png"/>
          <p:cNvPicPr>
            <a:picLocks noChangeAspect="1"/>
          </p:cNvPicPr>
          <p:nvPr/>
        </p:nvPicPr>
        <p:blipFill>
          <a:blip r:embed="rId12"/>
          <a:stretch>
            <a:fillRect/>
          </a:stretch>
        </p:blipFill>
        <p:spPr>
          <a:xfrm>
            <a:off x="1089487" y="13237046"/>
            <a:ext cx="21821154" cy="50800"/>
          </a:xfrm>
          <a:prstGeom prst="rect">
            <a:avLst/>
          </a:prstGeom>
        </p:spPr>
      </p:pic>
      <p:pic>
        <p:nvPicPr>
          <p:cNvPr id="30" name="Image 13" descr="preencoded.png"/>
          <p:cNvPicPr>
            <a:picLocks noChangeAspect="1"/>
          </p:cNvPicPr>
          <p:nvPr/>
        </p:nvPicPr>
        <p:blipFill>
          <a:blip r:embed="rId13"/>
          <a:stretch>
            <a:fillRect/>
          </a:stretch>
        </p:blipFill>
        <p:spPr>
          <a:xfrm>
            <a:off x="22888093" y="13119100"/>
            <a:ext cx="44297" cy="288280"/>
          </a:xfrm>
          <a:prstGeom prst="rect">
            <a:avLst/>
          </a:prstGeom>
        </p:spPr>
      </p:pic>
      <p:pic>
        <p:nvPicPr>
          <p:cNvPr id="31" name="Image 14" descr="preencoded.png"/>
          <p:cNvPicPr>
            <a:picLocks noChangeAspect="1"/>
          </p:cNvPicPr>
          <p:nvPr/>
        </p:nvPicPr>
        <p:blipFill>
          <a:blip r:embed="rId14"/>
          <a:stretch>
            <a:fillRect/>
          </a:stretch>
        </p:blipFill>
        <p:spPr>
          <a:xfrm>
            <a:off x="1066933" y="13119100"/>
            <a:ext cx="44297" cy="288280"/>
          </a:xfrm>
          <a:prstGeom prst="rect">
            <a:avLst/>
          </a:prstGeom>
        </p:spPr>
      </p:pic>
      <p:pic>
        <p:nvPicPr>
          <p:cNvPr id="32" name="Image 15" descr="preencoded.png"/>
          <p:cNvPicPr>
            <a:picLocks noChangeAspect="1"/>
          </p:cNvPicPr>
          <p:nvPr/>
        </p:nvPicPr>
        <p:blipFill>
          <a:blip r:embed="rId15"/>
          <a:stretch>
            <a:fillRect/>
          </a:stretch>
        </p:blipFill>
        <p:spPr>
          <a:xfrm>
            <a:off x="18810294" y="675481"/>
            <a:ext cx="5053709" cy="5053087"/>
          </a:xfrm>
          <a:prstGeom prst="rect">
            <a:avLst/>
          </a:prstGeom>
        </p:spPr>
      </p:pic>
      <p:pic>
        <p:nvPicPr>
          <p:cNvPr id="33" name="Image 16" descr="preencoded.png"/>
          <p:cNvPicPr>
            <a:picLocks noChangeAspect="1"/>
          </p:cNvPicPr>
          <p:nvPr/>
        </p:nvPicPr>
        <p:blipFill>
          <a:blip r:embed="rId16"/>
          <a:stretch>
            <a:fillRect/>
          </a:stretch>
        </p:blipFill>
        <p:spPr>
          <a:xfrm>
            <a:off x="23846660" y="5601568"/>
            <a:ext cx="36067" cy="202332"/>
          </a:xfrm>
          <a:prstGeom prst="rect">
            <a:avLst/>
          </a:prstGeom>
        </p:spPr>
      </p:pic>
      <p:pic>
        <p:nvPicPr>
          <p:cNvPr id="34" name="Image 17" descr="preencoded.png"/>
          <p:cNvPicPr>
            <a:picLocks noChangeAspect="1"/>
          </p:cNvPicPr>
          <p:nvPr/>
        </p:nvPicPr>
        <p:blipFill>
          <a:blip r:embed="rId17"/>
          <a:stretch>
            <a:fillRect/>
          </a:stretch>
        </p:blipFill>
        <p:spPr>
          <a:xfrm>
            <a:off x="18734842" y="657423"/>
            <a:ext cx="202348" cy="36066"/>
          </a:xfrm>
          <a:prstGeom prst="rect">
            <a:avLst/>
          </a:prstGeom>
        </p:spPr>
      </p:pic>
      <p:pic>
        <p:nvPicPr>
          <p:cNvPr id="35" name="Image 18" descr="preencoded.png"/>
          <p:cNvPicPr>
            <a:picLocks noChangeAspect="1"/>
          </p:cNvPicPr>
          <p:nvPr/>
        </p:nvPicPr>
        <p:blipFill>
          <a:blip r:embed="rId18"/>
          <a:stretch>
            <a:fillRect/>
          </a:stretch>
        </p:blipFill>
        <p:spPr>
          <a:xfrm>
            <a:off x="19708026" y="589880"/>
            <a:ext cx="3896327" cy="2782540"/>
          </a:xfrm>
          <a:prstGeom prst="rect">
            <a:avLst/>
          </a:prstGeom>
        </p:spPr>
      </p:pic>
      <p:pic>
        <p:nvPicPr>
          <p:cNvPr id="36" name="Image 19" descr="preencoded.png"/>
          <p:cNvPicPr>
            <a:picLocks noChangeAspect="1"/>
          </p:cNvPicPr>
          <p:nvPr/>
        </p:nvPicPr>
        <p:blipFill>
          <a:blip r:embed="rId19"/>
          <a:stretch>
            <a:fillRect/>
          </a:stretch>
        </p:blipFill>
        <p:spPr>
          <a:xfrm>
            <a:off x="23495320" y="508000"/>
            <a:ext cx="167828" cy="215379"/>
          </a:xfrm>
          <a:prstGeom prst="rect">
            <a:avLst/>
          </a:prstGeom>
        </p:spPr>
      </p:pic>
      <p:pic>
        <p:nvPicPr>
          <p:cNvPr id="37" name="Image 20" descr="preencoded.png"/>
          <p:cNvPicPr>
            <a:picLocks noChangeAspect="1"/>
          </p:cNvPicPr>
          <p:nvPr/>
        </p:nvPicPr>
        <p:blipFill>
          <a:blip r:embed="rId20"/>
          <a:stretch>
            <a:fillRect/>
          </a:stretch>
        </p:blipFill>
        <p:spPr>
          <a:xfrm>
            <a:off x="19648953" y="3126829"/>
            <a:ext cx="328347" cy="2804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sp>
        <p:nvSpPr>
          <p:cNvPr id="5" name="Shape 1"/>
          <p:cNvSpPr/>
          <p:nvPr/>
        </p:nvSpPr>
        <p:spPr>
          <a:xfrm>
            <a:off x="546168" y="2222500"/>
            <a:ext cx="11329816" cy="8407400"/>
          </a:xfrm>
          <a:prstGeom prst="roundRect">
            <a:avLst>
              <a:gd name="adj" fmla="val 15118"/>
            </a:avLst>
          </a:prstGeom>
          <a:noFill/>
          <a:ln/>
        </p:spPr>
      </p:sp>
      <p:pic>
        <p:nvPicPr>
          <p:cNvPr id="6" name="Image 2" descr="preencoded.png"/>
          <p:cNvPicPr>
            <a:picLocks noChangeAspect="1"/>
          </p:cNvPicPr>
          <p:nvPr/>
        </p:nvPicPr>
        <p:blipFill>
          <a:blip r:embed="rId4"/>
          <a:stretch>
            <a:fillRect/>
          </a:stretch>
        </p:blipFill>
        <p:spPr>
          <a:xfrm>
            <a:off x="1359070" y="3035300"/>
            <a:ext cx="9704013" cy="2692400"/>
          </a:xfrm>
          <a:prstGeom prst="rect">
            <a:avLst/>
          </a:prstGeom>
        </p:spPr>
      </p:pic>
      <p:sp>
        <p:nvSpPr>
          <p:cNvPr id="7" name="Text 2"/>
          <p:cNvSpPr/>
          <p:nvPr/>
        </p:nvSpPr>
        <p:spPr>
          <a:xfrm>
            <a:off x="1359070" y="3086100"/>
            <a:ext cx="9704013" cy="2573867"/>
          </a:xfrm>
          <a:prstGeom prst="rect">
            <a:avLst/>
          </a:prstGeom>
          <a:noFill/>
          <a:ln/>
        </p:spPr>
        <p:txBody>
          <a:bodyPr wrap="square" lIns="0" tIns="0" rIns="0" bIns="0" rtlCol="0" anchor="t"/>
          <a:lstStyle/>
          <a:p>
            <a:pPr algn="ctr" rtl="1">
              <a:lnSpc>
                <a:spcPct val="150000"/>
              </a:lnSpc>
            </a:pPr>
            <a:r>
              <a:rPr lang="fa-IR" sz="7200" dirty="0">
                <a:solidFill>
                  <a:srgbClr val="000000">
                    <a:alpha val="100000"/>
                  </a:srgbClr>
                </a:solidFill>
                <a:latin typeface="Bebas Neue Regular" pitchFamily="34" charset="0"/>
                <a:ea typeface="Bebas Neue Regular" pitchFamily="34" charset="-122"/>
                <a:cs typeface="B Nazanin" panose="00000400000000000000" pitchFamily="2" charset="-78"/>
              </a:rPr>
              <a:t>با تشکر از شما برای انتخاب ما</a:t>
            </a:r>
            <a:endParaRPr lang="en-US" sz="7200" dirty="0">
              <a:cs typeface="B Nazanin" panose="00000400000000000000" pitchFamily="2" charset="-78"/>
            </a:endParaRPr>
          </a:p>
        </p:txBody>
      </p:sp>
      <p:sp>
        <p:nvSpPr>
          <p:cNvPr id="8" name="Text 3"/>
          <p:cNvSpPr/>
          <p:nvPr/>
        </p:nvSpPr>
        <p:spPr>
          <a:xfrm>
            <a:off x="1359070" y="6337300"/>
            <a:ext cx="9839496" cy="36152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ما قالب اسلایدهای رایگان و با کیفیت بالا را برای ارائه های شما ارائه می دهیم. ما از شما قدردانی می کنیم که ما را انتخاب کرده اید و امیدواریم که قالب های ما مفید باشند. 
به عنوان یک وب سایت جدید، ما به حمایت شما برای رشد تکیه می کنیم، بنابراین لطفا با به اشتراک گذاشتن سایت ما با دوستان و همکاران خود به ما کمک کنید.</a:t>
            </a:r>
            <a:endParaRPr lang="en-US" sz="3200" dirty="0">
              <a:cs typeface="B Nazanin" panose="00000400000000000000" pitchFamily="2" charset="-78"/>
            </a:endParaRPr>
          </a:p>
        </p:txBody>
      </p:sp>
      <p:pic>
        <p:nvPicPr>
          <p:cNvPr id="10" name="Image 3" descr="preencoded.png"/>
          <p:cNvPicPr>
            <a:picLocks noChangeAspect="1"/>
          </p:cNvPicPr>
          <p:nvPr/>
        </p:nvPicPr>
        <p:blipFill>
          <a:blip r:embed="rId5"/>
          <a:stretch>
            <a:fillRect/>
          </a:stretch>
        </p:blipFill>
        <p:spPr>
          <a:xfrm>
            <a:off x="14985513" y="976610"/>
            <a:ext cx="5779635" cy="10796414"/>
          </a:xfrm>
          <a:prstGeom prst="rect">
            <a:avLst/>
          </a:prstGeom>
        </p:spPr>
      </p:pic>
      <p:pic>
        <p:nvPicPr>
          <p:cNvPr id="11" name="Image 4" descr="preencoded.png"/>
          <p:cNvPicPr>
            <a:picLocks noChangeAspect="1"/>
          </p:cNvPicPr>
          <p:nvPr/>
        </p:nvPicPr>
        <p:blipFill>
          <a:blip r:embed="rId6"/>
          <a:stretch>
            <a:fillRect/>
          </a:stretch>
        </p:blipFill>
        <p:spPr>
          <a:xfrm>
            <a:off x="12333241" y="5274320"/>
            <a:ext cx="213980" cy="6443960"/>
          </a:xfrm>
          <a:prstGeom prst="rect">
            <a:avLst/>
          </a:prstGeom>
        </p:spPr>
      </p:pic>
      <p:pic>
        <p:nvPicPr>
          <p:cNvPr id="12" name="Image 5" descr="preencoded.png"/>
          <p:cNvPicPr>
            <a:picLocks noChangeAspect="1"/>
          </p:cNvPicPr>
          <p:nvPr/>
        </p:nvPicPr>
        <p:blipFill>
          <a:blip r:embed="rId7"/>
          <a:stretch>
            <a:fillRect/>
          </a:stretch>
        </p:blipFill>
        <p:spPr>
          <a:xfrm>
            <a:off x="15660924" y="1993900"/>
            <a:ext cx="4253218" cy="4382691"/>
          </a:xfrm>
          <a:prstGeom prst="rect">
            <a:avLst/>
          </a:prstGeom>
        </p:spPr>
      </p:pic>
      <p:pic>
        <p:nvPicPr>
          <p:cNvPr id="13" name="Image 6" descr="preencoded.png"/>
          <p:cNvPicPr>
            <a:picLocks noChangeAspect="1"/>
          </p:cNvPicPr>
          <p:nvPr/>
        </p:nvPicPr>
        <p:blipFill>
          <a:blip r:embed="rId8"/>
          <a:stretch>
            <a:fillRect/>
          </a:stretch>
        </p:blipFill>
        <p:spPr>
          <a:xfrm>
            <a:off x="17535078" y="2063452"/>
            <a:ext cx="2364173" cy="2107431"/>
          </a:xfrm>
          <a:prstGeom prst="rect">
            <a:avLst/>
          </a:prstGeom>
        </p:spPr>
      </p:pic>
      <p:pic>
        <p:nvPicPr>
          <p:cNvPr id="14" name="Image 7" descr="preencoded.png"/>
          <p:cNvPicPr>
            <a:picLocks noChangeAspect="1"/>
          </p:cNvPicPr>
          <p:nvPr/>
        </p:nvPicPr>
        <p:blipFill>
          <a:blip r:embed="rId9"/>
          <a:stretch>
            <a:fillRect/>
          </a:stretch>
        </p:blipFill>
        <p:spPr>
          <a:xfrm>
            <a:off x="19146071" y="8750300"/>
            <a:ext cx="423088" cy="3791074"/>
          </a:xfrm>
          <a:prstGeom prst="rect">
            <a:avLst/>
          </a:prstGeom>
        </p:spPr>
      </p:pic>
      <p:pic>
        <p:nvPicPr>
          <p:cNvPr id="15" name="Image 8" descr="preencoded.png"/>
          <p:cNvPicPr>
            <a:picLocks noChangeAspect="1"/>
          </p:cNvPicPr>
          <p:nvPr/>
        </p:nvPicPr>
        <p:blipFill>
          <a:blip r:embed="rId10"/>
          <a:stretch>
            <a:fillRect/>
          </a:stretch>
        </p:blipFill>
        <p:spPr>
          <a:xfrm>
            <a:off x="4407451" y="10632777"/>
            <a:ext cx="5288171" cy="423044"/>
          </a:xfrm>
          <a:prstGeom prst="rect">
            <a:avLst/>
          </a:prstGeom>
        </p:spPr>
      </p:pic>
      <p:pic>
        <p:nvPicPr>
          <p:cNvPr id="16" name="Image 9" descr="preencoded.png"/>
          <p:cNvPicPr>
            <a:picLocks noChangeAspect="1"/>
          </p:cNvPicPr>
          <p:nvPr/>
        </p:nvPicPr>
        <p:blipFill>
          <a:blip r:embed="rId11"/>
          <a:stretch>
            <a:fillRect/>
          </a:stretch>
        </p:blipFill>
        <p:spPr>
          <a:xfrm>
            <a:off x="12815902" y="2108200"/>
            <a:ext cx="10021553" cy="9842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854253" y="2987172"/>
            <a:ext cx="5730633" cy="9084180"/>
          </a:xfrm>
          <a:prstGeom prst="rect">
            <a:avLst/>
          </a:prstGeom>
        </p:spPr>
      </p:pic>
      <p:pic>
        <p:nvPicPr>
          <p:cNvPr id="4" name="Image 2" descr="preencoded.png"/>
          <p:cNvPicPr>
            <a:picLocks noChangeAspect="1"/>
          </p:cNvPicPr>
          <p:nvPr/>
        </p:nvPicPr>
        <p:blipFill>
          <a:blip r:embed="rId5"/>
          <a:stretch>
            <a:fillRect/>
          </a:stretch>
        </p:blipFill>
        <p:spPr>
          <a:xfrm>
            <a:off x="6895526" y="2136006"/>
            <a:ext cx="55048" cy="359736"/>
          </a:xfrm>
          <a:prstGeom prst="rect">
            <a:avLst/>
          </a:prstGeom>
        </p:spPr>
      </p:pic>
      <p:pic>
        <p:nvPicPr>
          <p:cNvPr id="5" name="Image 3" descr="preencoded.png"/>
          <p:cNvPicPr>
            <a:picLocks noChangeAspect="1"/>
          </p:cNvPicPr>
          <p:nvPr/>
        </p:nvPicPr>
        <p:blipFill>
          <a:blip r:embed="rId6"/>
          <a:stretch>
            <a:fillRect/>
          </a:stretch>
        </p:blipFill>
        <p:spPr>
          <a:xfrm>
            <a:off x="1066933" y="11003614"/>
            <a:ext cx="352571" cy="502580"/>
          </a:xfrm>
          <a:prstGeom prst="rect">
            <a:avLst/>
          </a:prstGeom>
        </p:spPr>
      </p:pic>
      <p:pic>
        <p:nvPicPr>
          <p:cNvPr id="7" name="Image 5" descr="preencoded.png"/>
          <p:cNvPicPr>
            <a:picLocks noChangeAspect="1"/>
          </p:cNvPicPr>
          <p:nvPr/>
        </p:nvPicPr>
        <p:blipFill>
          <a:blip r:embed="rId7"/>
          <a:stretch>
            <a:fillRect/>
          </a:stretch>
        </p:blipFill>
        <p:spPr>
          <a:xfrm>
            <a:off x="1245342" y="5934695"/>
            <a:ext cx="204156" cy="55386"/>
          </a:xfrm>
          <a:prstGeom prst="rect">
            <a:avLst/>
          </a:prstGeom>
        </p:spPr>
      </p:pic>
      <p:pic>
        <p:nvPicPr>
          <p:cNvPr id="8" name="Image 6" descr="preencoded.png"/>
          <p:cNvPicPr>
            <a:picLocks noChangeAspect="1"/>
          </p:cNvPicPr>
          <p:nvPr/>
        </p:nvPicPr>
        <p:blipFill>
          <a:blip r:embed="rId8"/>
          <a:stretch>
            <a:fillRect/>
          </a:stretch>
        </p:blipFill>
        <p:spPr>
          <a:xfrm>
            <a:off x="1233896" y="5781889"/>
            <a:ext cx="73109" cy="362043"/>
          </a:xfrm>
          <a:prstGeom prst="rect">
            <a:avLst/>
          </a:prstGeom>
        </p:spPr>
      </p:pic>
      <p:pic>
        <p:nvPicPr>
          <p:cNvPr id="10" name="Image 8" descr="preencoded.png"/>
          <p:cNvPicPr>
            <a:picLocks noChangeAspect="1"/>
          </p:cNvPicPr>
          <p:nvPr/>
        </p:nvPicPr>
        <p:blipFill>
          <a:blip r:embed="rId9"/>
          <a:stretch>
            <a:fillRect/>
          </a:stretch>
        </p:blipFill>
        <p:spPr>
          <a:xfrm>
            <a:off x="11511188" y="5043468"/>
            <a:ext cx="36043" cy="234581"/>
          </a:xfrm>
          <a:prstGeom prst="rect">
            <a:avLst/>
          </a:prstGeom>
          <a:solidFill>
            <a:srgbClr val="FFC000"/>
          </a:solidFill>
        </p:spPr>
      </p:pic>
      <p:pic>
        <p:nvPicPr>
          <p:cNvPr id="11" name="Image 9" descr="preencoded.png"/>
          <p:cNvPicPr>
            <a:picLocks noChangeAspect="1"/>
          </p:cNvPicPr>
          <p:nvPr/>
        </p:nvPicPr>
        <p:blipFill>
          <a:blip r:embed="rId10"/>
          <a:stretch>
            <a:fillRect/>
          </a:stretch>
        </p:blipFill>
        <p:spPr>
          <a:xfrm>
            <a:off x="1479791" y="4426992"/>
            <a:ext cx="36043" cy="234581"/>
          </a:xfrm>
          <a:prstGeom prst="rect">
            <a:avLst/>
          </a:prstGeom>
        </p:spPr>
      </p:pic>
      <p:pic>
        <p:nvPicPr>
          <p:cNvPr id="12" name="Image 10" descr="preencoded.png"/>
          <p:cNvPicPr>
            <a:picLocks noChangeAspect="1"/>
          </p:cNvPicPr>
          <p:nvPr/>
        </p:nvPicPr>
        <p:blipFill>
          <a:blip r:embed="rId11"/>
          <a:stretch>
            <a:fillRect/>
          </a:stretch>
        </p:blipFill>
        <p:spPr>
          <a:xfrm>
            <a:off x="16035053" y="2288992"/>
            <a:ext cx="6718538" cy="50800"/>
          </a:xfrm>
          <a:prstGeom prst="rect">
            <a:avLst/>
          </a:prstGeom>
        </p:spPr>
      </p:pic>
      <p:pic>
        <p:nvPicPr>
          <p:cNvPr id="13" name="Image 11" descr="preencoded.png"/>
          <p:cNvPicPr>
            <a:picLocks noChangeAspect="1"/>
          </p:cNvPicPr>
          <p:nvPr/>
        </p:nvPicPr>
        <p:blipFill>
          <a:blip r:embed="rId12"/>
          <a:stretch>
            <a:fillRect/>
          </a:stretch>
        </p:blipFill>
        <p:spPr>
          <a:xfrm>
            <a:off x="22735888" y="2197100"/>
            <a:ext cx="36043" cy="234581"/>
          </a:xfrm>
          <a:prstGeom prst="rect">
            <a:avLst/>
          </a:prstGeom>
        </p:spPr>
      </p:pic>
      <p:pic>
        <p:nvPicPr>
          <p:cNvPr id="14" name="Image 12" descr="preencoded.png"/>
          <p:cNvPicPr>
            <a:picLocks noChangeAspect="1"/>
          </p:cNvPicPr>
          <p:nvPr/>
        </p:nvPicPr>
        <p:blipFill>
          <a:blip r:embed="rId12"/>
          <a:stretch>
            <a:fillRect/>
          </a:stretch>
        </p:blipFill>
        <p:spPr>
          <a:xfrm>
            <a:off x="16016702" y="2197100"/>
            <a:ext cx="36043" cy="234581"/>
          </a:xfrm>
          <a:prstGeom prst="rect">
            <a:avLst/>
          </a:prstGeom>
        </p:spPr>
      </p:pic>
      <p:sp>
        <p:nvSpPr>
          <p:cNvPr id="15" name="Shape 0"/>
          <p:cNvSpPr/>
          <p:nvPr/>
        </p:nvSpPr>
        <p:spPr>
          <a:xfrm>
            <a:off x="23228830" y="11132076"/>
            <a:ext cx="1016127" cy="3200400"/>
          </a:xfrm>
          <a:prstGeom prst="rect">
            <a:avLst/>
          </a:prstGeom>
          <a:solidFill>
            <a:srgbClr val="FFC000"/>
          </a:solidFill>
          <a:ln/>
        </p:spPr>
      </p:sp>
      <p:sp>
        <p:nvSpPr>
          <p:cNvPr id="16" name="Diamond 5">
            <a:extLst>
              <a:ext uri="{FF2B5EF4-FFF2-40B4-BE49-F238E27FC236}">
                <a16:creationId xmlns:a16="http://schemas.microsoft.com/office/drawing/2014/main" id="{8E206C6B-E9CE-E5A3-ADEA-A5BB196BBAB3}"/>
              </a:ext>
            </a:extLst>
          </p:cNvPr>
          <p:cNvSpPr/>
          <p:nvPr/>
        </p:nvSpPr>
        <p:spPr>
          <a:xfrm>
            <a:off x="8600207" y="3600787"/>
            <a:ext cx="1046291" cy="1049389"/>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0" name="Isosceles Triangle 51">
            <a:extLst>
              <a:ext uri="{FF2B5EF4-FFF2-40B4-BE49-F238E27FC236}">
                <a16:creationId xmlns:a16="http://schemas.microsoft.com/office/drawing/2014/main" id="{0F0EF767-8FCE-89E6-FD49-145E24B5DDAA}"/>
              </a:ext>
            </a:extLst>
          </p:cNvPr>
          <p:cNvSpPr/>
          <p:nvPr/>
        </p:nvSpPr>
        <p:spPr>
          <a:xfrm>
            <a:off x="6922711" y="3741848"/>
            <a:ext cx="1046291" cy="76724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1" name="Isosceles Triangle 57">
            <a:extLst>
              <a:ext uri="{FF2B5EF4-FFF2-40B4-BE49-F238E27FC236}">
                <a16:creationId xmlns:a16="http://schemas.microsoft.com/office/drawing/2014/main" id="{24B0A02C-88ED-58CA-1EA9-B3B023773F49}"/>
              </a:ext>
            </a:extLst>
          </p:cNvPr>
          <p:cNvSpPr/>
          <p:nvPr/>
        </p:nvSpPr>
        <p:spPr>
          <a:xfrm>
            <a:off x="8604374" y="9656892"/>
            <a:ext cx="626277" cy="141580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2" name="Rectangle 7">
            <a:extLst>
              <a:ext uri="{FF2B5EF4-FFF2-40B4-BE49-F238E27FC236}">
                <a16:creationId xmlns:a16="http://schemas.microsoft.com/office/drawing/2014/main" id="{F91E9FD4-3F9F-4B67-B275-D0AD14CF8EE0}"/>
              </a:ext>
            </a:extLst>
          </p:cNvPr>
          <p:cNvSpPr/>
          <p:nvPr/>
        </p:nvSpPr>
        <p:spPr>
          <a:xfrm rot="18900010">
            <a:off x="15547536" y="7925607"/>
            <a:ext cx="451323" cy="100547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3" name="Parallelogram 15">
            <a:extLst>
              <a:ext uri="{FF2B5EF4-FFF2-40B4-BE49-F238E27FC236}">
                <a16:creationId xmlns:a16="http://schemas.microsoft.com/office/drawing/2014/main" id="{3A15E84C-888D-7AC0-6FEA-76367EC27547}"/>
              </a:ext>
            </a:extLst>
          </p:cNvPr>
          <p:cNvSpPr/>
          <p:nvPr/>
        </p:nvSpPr>
        <p:spPr>
          <a:xfrm flipH="1">
            <a:off x="6910126" y="9900295"/>
            <a:ext cx="928981" cy="92898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4" name="Freeform 19">
            <a:extLst>
              <a:ext uri="{FF2B5EF4-FFF2-40B4-BE49-F238E27FC236}">
                <a16:creationId xmlns:a16="http://schemas.microsoft.com/office/drawing/2014/main" id="{017085ED-1E7B-6004-CA80-B81FDE89AAE3}"/>
              </a:ext>
            </a:extLst>
          </p:cNvPr>
          <p:cNvSpPr/>
          <p:nvPr/>
        </p:nvSpPr>
        <p:spPr>
          <a:xfrm>
            <a:off x="11866880" y="7901491"/>
            <a:ext cx="921568" cy="906765"/>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5" name="Rectangle 30">
            <a:extLst>
              <a:ext uri="{FF2B5EF4-FFF2-40B4-BE49-F238E27FC236}">
                <a16:creationId xmlns:a16="http://schemas.microsoft.com/office/drawing/2014/main" id="{A40CBC17-7BDA-CCBF-4CC2-E3993E37B9B2}"/>
              </a:ext>
            </a:extLst>
          </p:cNvPr>
          <p:cNvSpPr/>
          <p:nvPr/>
        </p:nvSpPr>
        <p:spPr>
          <a:xfrm>
            <a:off x="18503475" y="7817635"/>
            <a:ext cx="928981" cy="926275"/>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6" name="Rectangle 7">
            <a:extLst>
              <a:ext uri="{FF2B5EF4-FFF2-40B4-BE49-F238E27FC236}">
                <a16:creationId xmlns:a16="http://schemas.microsoft.com/office/drawing/2014/main" id="{14EB503E-5FB1-F9D3-4DCA-178B549D76A4}"/>
              </a:ext>
            </a:extLst>
          </p:cNvPr>
          <p:cNvSpPr/>
          <p:nvPr/>
        </p:nvSpPr>
        <p:spPr>
          <a:xfrm>
            <a:off x="10277729" y="3653920"/>
            <a:ext cx="943123" cy="943123"/>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7" name="Rectangle 15">
            <a:extLst>
              <a:ext uri="{FF2B5EF4-FFF2-40B4-BE49-F238E27FC236}">
                <a16:creationId xmlns:a16="http://schemas.microsoft.com/office/drawing/2014/main" id="{B82A5BDC-AD21-4B46-1499-2D113DE906E3}"/>
              </a:ext>
            </a:extLst>
          </p:cNvPr>
          <p:cNvSpPr/>
          <p:nvPr/>
        </p:nvSpPr>
        <p:spPr>
          <a:xfrm rot="5400013">
            <a:off x="11851447" y="3653923"/>
            <a:ext cx="944392" cy="943123"/>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8" name="Pie 24">
            <a:extLst>
              <a:ext uri="{FF2B5EF4-FFF2-40B4-BE49-F238E27FC236}">
                <a16:creationId xmlns:a16="http://schemas.microsoft.com/office/drawing/2014/main" id="{E109FB40-9DE5-4D53-F47B-45AF4892F4DA}"/>
              </a:ext>
            </a:extLst>
          </p:cNvPr>
          <p:cNvSpPr/>
          <p:nvPr/>
        </p:nvSpPr>
        <p:spPr>
          <a:xfrm>
            <a:off x="9995948" y="9854449"/>
            <a:ext cx="1026371" cy="102068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29" name="Block Arc 14">
            <a:extLst>
              <a:ext uri="{FF2B5EF4-FFF2-40B4-BE49-F238E27FC236}">
                <a16:creationId xmlns:a16="http://schemas.microsoft.com/office/drawing/2014/main" id="{A4BED876-63F5-5D19-FF52-9D73014DB53E}"/>
              </a:ext>
            </a:extLst>
          </p:cNvPr>
          <p:cNvSpPr/>
          <p:nvPr/>
        </p:nvSpPr>
        <p:spPr>
          <a:xfrm rot="16200004">
            <a:off x="13426774" y="3557697"/>
            <a:ext cx="1134805" cy="113553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30" name="Block Arc 41">
            <a:extLst>
              <a:ext uri="{FF2B5EF4-FFF2-40B4-BE49-F238E27FC236}">
                <a16:creationId xmlns:a16="http://schemas.microsoft.com/office/drawing/2014/main" id="{D2B560B8-D609-F274-3BE7-D37559B39ECC}"/>
              </a:ext>
            </a:extLst>
          </p:cNvPr>
          <p:cNvSpPr/>
          <p:nvPr/>
        </p:nvSpPr>
        <p:spPr>
          <a:xfrm>
            <a:off x="15193177" y="3465091"/>
            <a:ext cx="946611" cy="132078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31" name="Right Triangle 17">
            <a:extLst>
              <a:ext uri="{FF2B5EF4-FFF2-40B4-BE49-F238E27FC236}">
                <a16:creationId xmlns:a16="http://schemas.microsoft.com/office/drawing/2014/main" id="{1E870D61-A403-A328-15D5-38EEA9CB1501}"/>
              </a:ext>
            </a:extLst>
          </p:cNvPr>
          <p:cNvSpPr/>
          <p:nvPr/>
        </p:nvSpPr>
        <p:spPr>
          <a:xfrm>
            <a:off x="11787562" y="9818392"/>
            <a:ext cx="771581" cy="1092792"/>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2" name="Oval 66">
            <a:extLst>
              <a:ext uri="{FF2B5EF4-FFF2-40B4-BE49-F238E27FC236}">
                <a16:creationId xmlns:a16="http://schemas.microsoft.com/office/drawing/2014/main" id="{DF447342-CBA6-3587-31AC-B3690C781EC2}"/>
              </a:ext>
            </a:extLst>
          </p:cNvPr>
          <p:cNvSpPr/>
          <p:nvPr/>
        </p:nvSpPr>
        <p:spPr>
          <a:xfrm rot="20700014">
            <a:off x="8651121" y="7884913"/>
            <a:ext cx="1097352" cy="93997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3" name="Rectangle 9">
            <a:extLst>
              <a:ext uri="{FF2B5EF4-FFF2-40B4-BE49-F238E27FC236}">
                <a16:creationId xmlns:a16="http://schemas.microsoft.com/office/drawing/2014/main" id="{7F9C3C8E-01D6-FE7D-B14D-7FD00DAF8179}"/>
              </a:ext>
            </a:extLst>
          </p:cNvPr>
          <p:cNvSpPr/>
          <p:nvPr/>
        </p:nvSpPr>
        <p:spPr>
          <a:xfrm>
            <a:off x="5178423" y="7706980"/>
            <a:ext cx="1054680" cy="98725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FC000"/>
          </a:solidFill>
          <a:ln cap="flat">
            <a:noFill/>
            <a:prstDash val="solid"/>
          </a:ln>
        </p:spPr>
        <p:txBody>
          <a:bodyPr vert="horz" wrap="square" lIns="243840" tIns="121920" rIns="243840" bIns="12192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4" name="Frame 17">
            <a:extLst>
              <a:ext uri="{FF2B5EF4-FFF2-40B4-BE49-F238E27FC236}">
                <a16:creationId xmlns:a16="http://schemas.microsoft.com/office/drawing/2014/main" id="{3AC2D433-B785-6AC9-316A-9CA52628C451}"/>
              </a:ext>
            </a:extLst>
          </p:cNvPr>
          <p:cNvSpPr/>
          <p:nvPr/>
        </p:nvSpPr>
        <p:spPr>
          <a:xfrm>
            <a:off x="5128555" y="9843332"/>
            <a:ext cx="1016299" cy="101629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FC000"/>
          </a:solidFill>
          <a:ln cap="flat">
            <a:noFill/>
            <a:prstDash val="solid"/>
          </a:ln>
        </p:spPr>
        <p:txBody>
          <a:bodyPr vert="horz" wrap="square" lIns="243840" tIns="121920" rIns="243840" bIns="12192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5" name="Teardrop 1">
            <a:extLst>
              <a:ext uri="{FF2B5EF4-FFF2-40B4-BE49-F238E27FC236}">
                <a16:creationId xmlns:a16="http://schemas.microsoft.com/office/drawing/2014/main" id="{9EF51D7C-6B3B-59EB-0B9A-D0DFB6BFF974}"/>
              </a:ext>
            </a:extLst>
          </p:cNvPr>
          <p:cNvSpPr/>
          <p:nvPr/>
        </p:nvSpPr>
        <p:spPr>
          <a:xfrm rot="18805987">
            <a:off x="16629472" y="3695191"/>
            <a:ext cx="1103691" cy="109218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36" name="Rectangle 130">
            <a:extLst>
              <a:ext uri="{FF2B5EF4-FFF2-40B4-BE49-F238E27FC236}">
                <a16:creationId xmlns:a16="http://schemas.microsoft.com/office/drawing/2014/main" id="{DEEE5A7A-A9E9-5786-6397-2F859FCB5BB0}"/>
              </a:ext>
            </a:extLst>
          </p:cNvPr>
          <p:cNvSpPr/>
          <p:nvPr/>
        </p:nvSpPr>
        <p:spPr>
          <a:xfrm>
            <a:off x="18241711" y="3695326"/>
            <a:ext cx="1089160" cy="1094109"/>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C000"/>
          </a:solidFill>
          <a:ln cap="flat">
            <a:noFill/>
            <a:prstDash val="solid"/>
          </a:ln>
        </p:spPr>
        <p:txBody>
          <a:bodyPr vert="horz" wrap="square" lIns="243840" tIns="121920" rIns="243840" bIns="12192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7" name="Right Triangle 17">
            <a:extLst>
              <a:ext uri="{FF2B5EF4-FFF2-40B4-BE49-F238E27FC236}">
                <a16:creationId xmlns:a16="http://schemas.microsoft.com/office/drawing/2014/main" id="{668FF835-19C6-1D75-C66C-9D2F797BF6C6}"/>
              </a:ext>
            </a:extLst>
          </p:cNvPr>
          <p:cNvSpPr/>
          <p:nvPr/>
        </p:nvSpPr>
        <p:spPr>
          <a:xfrm>
            <a:off x="15103031" y="9772525"/>
            <a:ext cx="956291" cy="113865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8" name="Right Triangle 17">
            <a:extLst>
              <a:ext uri="{FF2B5EF4-FFF2-40B4-BE49-F238E27FC236}">
                <a16:creationId xmlns:a16="http://schemas.microsoft.com/office/drawing/2014/main" id="{C953A470-4B11-0E4F-C8D2-9E9D52D67479}"/>
              </a:ext>
            </a:extLst>
          </p:cNvPr>
          <p:cNvSpPr/>
          <p:nvPr/>
        </p:nvSpPr>
        <p:spPr>
          <a:xfrm>
            <a:off x="13352943" y="9772525"/>
            <a:ext cx="956291" cy="113865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39" name="Right Triangle 17">
            <a:extLst>
              <a:ext uri="{FF2B5EF4-FFF2-40B4-BE49-F238E27FC236}">
                <a16:creationId xmlns:a16="http://schemas.microsoft.com/office/drawing/2014/main" id="{53610DFD-BB93-DFE0-9EAA-AD0856AC0348}"/>
              </a:ext>
            </a:extLst>
          </p:cNvPr>
          <p:cNvSpPr/>
          <p:nvPr/>
        </p:nvSpPr>
        <p:spPr>
          <a:xfrm>
            <a:off x="16853095" y="9772525"/>
            <a:ext cx="956291" cy="113865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40" name="Oval 44">
            <a:extLst>
              <a:ext uri="{FF2B5EF4-FFF2-40B4-BE49-F238E27FC236}">
                <a16:creationId xmlns:a16="http://schemas.microsoft.com/office/drawing/2014/main" id="{006ABA0C-BB76-8E3D-D5E8-FB3B6BAB8C24}"/>
              </a:ext>
            </a:extLst>
          </p:cNvPr>
          <p:cNvSpPr/>
          <p:nvPr/>
        </p:nvSpPr>
        <p:spPr>
          <a:xfrm>
            <a:off x="18603183" y="9772525"/>
            <a:ext cx="956291" cy="113865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FFC000"/>
          </a:solidFill>
          <a:ln cap="flat">
            <a:noFill/>
            <a:prstDash val="solid"/>
          </a:ln>
        </p:spPr>
        <p:txBody>
          <a:bodyPr vert="horz" wrap="square" lIns="182880" tIns="91440" rIns="182880" bIns="91440" anchor="ctr" anchorCtr="1" compatLnSpc="1">
            <a:noAutofit/>
          </a:bodyPr>
          <a:lstStyle/>
          <a:p>
            <a:pPr algn="ctr" defTabSz="2438372" rtl="1">
              <a:defRPr sz="1800" b="0" i="0" u="none" strike="noStrike" kern="0" cap="none" spc="0" baseline="0">
                <a:solidFill>
                  <a:srgbClr val="000000"/>
                </a:solidFill>
                <a:uFillTx/>
              </a:defRPr>
            </a:pPr>
            <a:endParaRPr lang="en-US" sz="2800">
              <a:solidFill>
                <a:schemeClr val="accent4"/>
              </a:solidFill>
              <a:ea typeface="맑은 고딕" pitchFamily="34"/>
              <a:cs typeface="B Nazanin" panose="00000700000000000000" pitchFamily="2" charset="-78"/>
            </a:endParaRPr>
          </a:p>
        </p:txBody>
      </p:sp>
      <p:sp>
        <p:nvSpPr>
          <p:cNvPr id="41" name="Google Shape;6000;p67">
            <a:extLst>
              <a:ext uri="{FF2B5EF4-FFF2-40B4-BE49-F238E27FC236}">
                <a16:creationId xmlns:a16="http://schemas.microsoft.com/office/drawing/2014/main" id="{4687C209-D3C2-B14E-0BB6-33700A07BBE0}"/>
              </a:ext>
            </a:extLst>
          </p:cNvPr>
          <p:cNvSpPr/>
          <p:nvPr/>
        </p:nvSpPr>
        <p:spPr>
          <a:xfrm>
            <a:off x="5078452" y="3574035"/>
            <a:ext cx="1208493" cy="1232952"/>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nvGrpSpPr>
          <p:cNvPr id="42" name="Google Shape;6029;p67">
            <a:extLst>
              <a:ext uri="{FF2B5EF4-FFF2-40B4-BE49-F238E27FC236}">
                <a16:creationId xmlns:a16="http://schemas.microsoft.com/office/drawing/2014/main" id="{FA59BAB1-CDB7-431E-29C8-F30C8A5C17AC}"/>
              </a:ext>
            </a:extLst>
          </p:cNvPr>
          <p:cNvGrpSpPr/>
          <p:nvPr/>
        </p:nvGrpSpPr>
        <p:grpSpPr>
          <a:xfrm>
            <a:off x="15111683" y="11456288"/>
            <a:ext cx="808304" cy="1120467"/>
            <a:chOff x="7025856" y="4064928"/>
            <a:chExt cx="303114" cy="420175"/>
          </a:xfrm>
          <a:solidFill>
            <a:srgbClr val="FFC000"/>
          </a:solidFill>
        </p:grpSpPr>
        <p:sp>
          <p:nvSpPr>
            <p:cNvPr id="43" name="Google Shape;6030;p67">
              <a:extLst>
                <a:ext uri="{FF2B5EF4-FFF2-40B4-BE49-F238E27FC236}">
                  <a16:creationId xmlns:a16="http://schemas.microsoft.com/office/drawing/2014/main" id="{A2913E81-2CE3-7F98-CEE0-114084141717}"/>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44" name="Google Shape;6031;p67">
              <a:extLst>
                <a:ext uri="{FF2B5EF4-FFF2-40B4-BE49-F238E27FC236}">
                  <a16:creationId xmlns:a16="http://schemas.microsoft.com/office/drawing/2014/main" id="{1CC2975B-A9A7-ABAF-A82B-7426F23A18E0}"/>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45" name="Google Shape;6032;p67">
              <a:extLst>
                <a:ext uri="{FF2B5EF4-FFF2-40B4-BE49-F238E27FC236}">
                  <a16:creationId xmlns:a16="http://schemas.microsoft.com/office/drawing/2014/main" id="{32986C7B-65E9-829A-6921-D56FA988C374}"/>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46" name="Google Shape;6033;p67">
              <a:extLst>
                <a:ext uri="{FF2B5EF4-FFF2-40B4-BE49-F238E27FC236}">
                  <a16:creationId xmlns:a16="http://schemas.microsoft.com/office/drawing/2014/main" id="{823F0828-114A-020D-7891-C88C24605D23}"/>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47" name="Google Shape;6066;p67">
            <a:extLst>
              <a:ext uri="{FF2B5EF4-FFF2-40B4-BE49-F238E27FC236}">
                <a16:creationId xmlns:a16="http://schemas.microsoft.com/office/drawing/2014/main" id="{8AA86ED5-B101-7E2C-9849-6C5AE2A9899C}"/>
              </a:ext>
            </a:extLst>
          </p:cNvPr>
          <p:cNvGrpSpPr/>
          <p:nvPr/>
        </p:nvGrpSpPr>
        <p:grpSpPr>
          <a:xfrm>
            <a:off x="5003661" y="5418275"/>
            <a:ext cx="1288400" cy="1282035"/>
            <a:chOff x="3235348" y="1800673"/>
            <a:chExt cx="483150" cy="480763"/>
          </a:xfrm>
          <a:solidFill>
            <a:srgbClr val="FFC000"/>
          </a:solidFill>
        </p:grpSpPr>
        <p:sp>
          <p:nvSpPr>
            <p:cNvPr id="48" name="Google Shape;6067;p67">
              <a:extLst>
                <a:ext uri="{FF2B5EF4-FFF2-40B4-BE49-F238E27FC236}">
                  <a16:creationId xmlns:a16="http://schemas.microsoft.com/office/drawing/2014/main" id="{FEF984B7-4246-5769-FA45-CAA2294F235C}"/>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49" name="Google Shape;6068;p67">
              <a:extLst>
                <a:ext uri="{FF2B5EF4-FFF2-40B4-BE49-F238E27FC236}">
                  <a16:creationId xmlns:a16="http://schemas.microsoft.com/office/drawing/2014/main" id="{426991F0-38D5-B05C-F192-240CA2509C5F}"/>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50" name="Google Shape;5976;p67">
            <a:extLst>
              <a:ext uri="{FF2B5EF4-FFF2-40B4-BE49-F238E27FC236}">
                <a16:creationId xmlns:a16="http://schemas.microsoft.com/office/drawing/2014/main" id="{08A190DD-FAA1-3973-FB2F-0F8CF63E461B}"/>
              </a:ext>
            </a:extLst>
          </p:cNvPr>
          <p:cNvGrpSpPr/>
          <p:nvPr/>
        </p:nvGrpSpPr>
        <p:grpSpPr>
          <a:xfrm>
            <a:off x="5175839" y="11854331"/>
            <a:ext cx="990792" cy="884136"/>
            <a:chOff x="3299914" y="4214195"/>
            <a:chExt cx="371547" cy="331551"/>
          </a:xfrm>
          <a:solidFill>
            <a:srgbClr val="FFC000"/>
          </a:solidFill>
        </p:grpSpPr>
        <p:sp>
          <p:nvSpPr>
            <p:cNvPr id="51" name="Google Shape;5977;p67">
              <a:extLst>
                <a:ext uri="{FF2B5EF4-FFF2-40B4-BE49-F238E27FC236}">
                  <a16:creationId xmlns:a16="http://schemas.microsoft.com/office/drawing/2014/main" id="{34163773-4EE4-985A-D5AE-FF58291C5BD9}"/>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52" name="Google Shape;5978;p67">
              <a:extLst>
                <a:ext uri="{FF2B5EF4-FFF2-40B4-BE49-F238E27FC236}">
                  <a16:creationId xmlns:a16="http://schemas.microsoft.com/office/drawing/2014/main" id="{A36DA9B0-39C1-2A37-A598-8961F9B35BEF}"/>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53" name="Google Shape;5979;p67">
              <a:extLst>
                <a:ext uri="{FF2B5EF4-FFF2-40B4-BE49-F238E27FC236}">
                  <a16:creationId xmlns:a16="http://schemas.microsoft.com/office/drawing/2014/main" id="{7E38AF95-8668-1336-C902-E5600617771A}"/>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54" name="Google Shape;5989;p67">
            <a:extLst>
              <a:ext uri="{FF2B5EF4-FFF2-40B4-BE49-F238E27FC236}">
                <a16:creationId xmlns:a16="http://schemas.microsoft.com/office/drawing/2014/main" id="{06BBEFC2-2BC6-53C8-19D3-6B49CAA91901}"/>
              </a:ext>
            </a:extLst>
          </p:cNvPr>
          <p:cNvGrpSpPr/>
          <p:nvPr/>
        </p:nvGrpSpPr>
        <p:grpSpPr>
          <a:xfrm>
            <a:off x="13241477" y="11620415"/>
            <a:ext cx="993088" cy="971653"/>
            <a:chOff x="6324529" y="4126476"/>
            <a:chExt cx="372408" cy="364370"/>
          </a:xfrm>
          <a:solidFill>
            <a:srgbClr val="FFC000"/>
          </a:solidFill>
        </p:grpSpPr>
        <p:sp>
          <p:nvSpPr>
            <p:cNvPr id="55" name="Google Shape;5990;p67">
              <a:extLst>
                <a:ext uri="{FF2B5EF4-FFF2-40B4-BE49-F238E27FC236}">
                  <a16:creationId xmlns:a16="http://schemas.microsoft.com/office/drawing/2014/main" id="{4640AC90-6DAF-7B44-B5E3-13C0A23CA1D9}"/>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56" name="Google Shape;5991;p67">
              <a:extLst>
                <a:ext uri="{FF2B5EF4-FFF2-40B4-BE49-F238E27FC236}">
                  <a16:creationId xmlns:a16="http://schemas.microsoft.com/office/drawing/2014/main" id="{B846E80B-8CC6-26F1-855C-494591EA379E}"/>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57" name="Google Shape;5992;p67">
              <a:extLst>
                <a:ext uri="{FF2B5EF4-FFF2-40B4-BE49-F238E27FC236}">
                  <a16:creationId xmlns:a16="http://schemas.microsoft.com/office/drawing/2014/main" id="{56042185-65DE-5C28-BDD7-8DB26E8B8A8D}"/>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58" name="Google Shape;6007;p67">
            <a:extLst>
              <a:ext uri="{FF2B5EF4-FFF2-40B4-BE49-F238E27FC236}">
                <a16:creationId xmlns:a16="http://schemas.microsoft.com/office/drawing/2014/main" id="{AF1DA12B-3D7F-BB6C-40D6-930C6A9ACA8C}"/>
              </a:ext>
            </a:extLst>
          </p:cNvPr>
          <p:cNvGrpSpPr/>
          <p:nvPr/>
        </p:nvGrpSpPr>
        <p:grpSpPr>
          <a:xfrm>
            <a:off x="6947191" y="11701934"/>
            <a:ext cx="939368" cy="951389"/>
            <a:chOff x="3964170" y="4157045"/>
            <a:chExt cx="352263" cy="356771"/>
          </a:xfrm>
          <a:solidFill>
            <a:srgbClr val="FFC000"/>
          </a:solidFill>
        </p:grpSpPr>
        <p:sp>
          <p:nvSpPr>
            <p:cNvPr id="59" name="Google Shape;6008;p67">
              <a:extLst>
                <a:ext uri="{FF2B5EF4-FFF2-40B4-BE49-F238E27FC236}">
                  <a16:creationId xmlns:a16="http://schemas.microsoft.com/office/drawing/2014/main" id="{20AE1F18-1B4E-63D1-71AE-458DE025EF61}"/>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0" name="Google Shape;6009;p67">
              <a:extLst>
                <a:ext uri="{FF2B5EF4-FFF2-40B4-BE49-F238E27FC236}">
                  <a16:creationId xmlns:a16="http://schemas.microsoft.com/office/drawing/2014/main" id="{2463175F-983F-CE57-627C-FB76965FA5B7}"/>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61" name="Google Shape;6018;p67">
            <a:extLst>
              <a:ext uri="{FF2B5EF4-FFF2-40B4-BE49-F238E27FC236}">
                <a16:creationId xmlns:a16="http://schemas.microsoft.com/office/drawing/2014/main" id="{785E3E06-B4BD-3F82-FD21-E856B04970EA}"/>
              </a:ext>
            </a:extLst>
          </p:cNvPr>
          <p:cNvGrpSpPr/>
          <p:nvPr/>
        </p:nvGrpSpPr>
        <p:grpSpPr>
          <a:xfrm>
            <a:off x="16818539" y="11745848"/>
            <a:ext cx="973872" cy="887139"/>
            <a:chOff x="7665927" y="4173513"/>
            <a:chExt cx="365202" cy="332677"/>
          </a:xfrm>
          <a:solidFill>
            <a:srgbClr val="FFC000"/>
          </a:solidFill>
        </p:grpSpPr>
        <p:sp>
          <p:nvSpPr>
            <p:cNvPr id="62" name="Google Shape;6019;p67">
              <a:extLst>
                <a:ext uri="{FF2B5EF4-FFF2-40B4-BE49-F238E27FC236}">
                  <a16:creationId xmlns:a16="http://schemas.microsoft.com/office/drawing/2014/main" id="{1B5579EB-CF6D-BC84-657B-0E9A8D7AF7C8}"/>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3" name="Google Shape;6020;p67">
              <a:extLst>
                <a:ext uri="{FF2B5EF4-FFF2-40B4-BE49-F238E27FC236}">
                  <a16:creationId xmlns:a16="http://schemas.microsoft.com/office/drawing/2014/main" id="{96BFA78A-97C0-C576-DCF7-C9E5546C6F28}"/>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4" name="Google Shape;6021;p67">
              <a:extLst>
                <a:ext uri="{FF2B5EF4-FFF2-40B4-BE49-F238E27FC236}">
                  <a16:creationId xmlns:a16="http://schemas.microsoft.com/office/drawing/2014/main" id="{C9846B9B-3FB9-B281-F0D6-D4E16D6B76AB}"/>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5" name="Google Shape;6022;p67">
              <a:extLst>
                <a:ext uri="{FF2B5EF4-FFF2-40B4-BE49-F238E27FC236}">
                  <a16:creationId xmlns:a16="http://schemas.microsoft.com/office/drawing/2014/main" id="{59A7B61E-3F24-AEA5-117A-6B02A1273BE5}"/>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6" name="Google Shape;6023;p67">
              <a:extLst>
                <a:ext uri="{FF2B5EF4-FFF2-40B4-BE49-F238E27FC236}">
                  <a16:creationId xmlns:a16="http://schemas.microsoft.com/office/drawing/2014/main" id="{4F1F1680-993C-3BEF-8419-9B5DF486001C}"/>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7" name="Google Shape;6024;p67">
              <a:extLst>
                <a:ext uri="{FF2B5EF4-FFF2-40B4-BE49-F238E27FC236}">
                  <a16:creationId xmlns:a16="http://schemas.microsoft.com/office/drawing/2014/main" id="{9B6C3433-9951-007B-AD37-264E0B85D870}"/>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68" name="Google Shape;6025;p67">
              <a:extLst>
                <a:ext uri="{FF2B5EF4-FFF2-40B4-BE49-F238E27FC236}">
                  <a16:creationId xmlns:a16="http://schemas.microsoft.com/office/drawing/2014/main" id="{F05158F9-3DA4-865D-5CE8-621B16BB282E}"/>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sp>
        <p:nvSpPr>
          <p:cNvPr id="69" name="Google Shape;6043;p67">
            <a:extLst>
              <a:ext uri="{FF2B5EF4-FFF2-40B4-BE49-F238E27FC236}">
                <a16:creationId xmlns:a16="http://schemas.microsoft.com/office/drawing/2014/main" id="{D3E72BD3-8DA9-5A90-70FD-59A1B77D6E1B}"/>
              </a:ext>
            </a:extLst>
          </p:cNvPr>
          <p:cNvSpPr/>
          <p:nvPr/>
        </p:nvSpPr>
        <p:spPr>
          <a:xfrm>
            <a:off x="8531007" y="11703684"/>
            <a:ext cx="824445" cy="97387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FC000"/>
          </a:solid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nvGrpSpPr>
          <p:cNvPr id="70" name="Google Shape;6052;p67">
            <a:extLst>
              <a:ext uri="{FF2B5EF4-FFF2-40B4-BE49-F238E27FC236}">
                <a16:creationId xmlns:a16="http://schemas.microsoft.com/office/drawing/2014/main" id="{7B8DEB00-6BD4-770F-A9E2-5BBBE66D8B4C}"/>
              </a:ext>
            </a:extLst>
          </p:cNvPr>
          <p:cNvGrpSpPr/>
          <p:nvPr/>
        </p:nvGrpSpPr>
        <p:grpSpPr>
          <a:xfrm>
            <a:off x="18586600" y="11658651"/>
            <a:ext cx="952219" cy="969069"/>
            <a:chOff x="8328949" y="4140814"/>
            <a:chExt cx="357082" cy="363401"/>
          </a:xfrm>
          <a:solidFill>
            <a:srgbClr val="FFC000"/>
          </a:solidFill>
        </p:grpSpPr>
        <p:sp>
          <p:nvSpPr>
            <p:cNvPr id="71" name="Google Shape;6053;p67">
              <a:extLst>
                <a:ext uri="{FF2B5EF4-FFF2-40B4-BE49-F238E27FC236}">
                  <a16:creationId xmlns:a16="http://schemas.microsoft.com/office/drawing/2014/main" id="{6A92398E-9814-43B9-F2C7-F3B70257EF08}"/>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72" name="Google Shape;6054;p67">
              <a:extLst>
                <a:ext uri="{FF2B5EF4-FFF2-40B4-BE49-F238E27FC236}">
                  <a16:creationId xmlns:a16="http://schemas.microsoft.com/office/drawing/2014/main" id="{623A3489-4668-F777-D75E-A0CC3505E599}"/>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73" name="Google Shape;6055;p67">
              <a:extLst>
                <a:ext uri="{FF2B5EF4-FFF2-40B4-BE49-F238E27FC236}">
                  <a16:creationId xmlns:a16="http://schemas.microsoft.com/office/drawing/2014/main" id="{DD73EB0D-C30A-6658-02BF-A87C0086A226}"/>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74" name="Google Shape;6078;p67">
            <a:extLst>
              <a:ext uri="{FF2B5EF4-FFF2-40B4-BE49-F238E27FC236}">
                <a16:creationId xmlns:a16="http://schemas.microsoft.com/office/drawing/2014/main" id="{AEB4DE1C-69C2-2345-9580-AB79F71F941F}"/>
              </a:ext>
            </a:extLst>
          </p:cNvPr>
          <p:cNvGrpSpPr/>
          <p:nvPr/>
        </p:nvGrpSpPr>
        <p:grpSpPr>
          <a:xfrm>
            <a:off x="10046077" y="11706076"/>
            <a:ext cx="973872" cy="969067"/>
            <a:chOff x="5126254" y="4158599"/>
            <a:chExt cx="365202" cy="363400"/>
          </a:xfrm>
          <a:solidFill>
            <a:srgbClr val="FFC000"/>
          </a:solidFill>
        </p:grpSpPr>
        <p:sp>
          <p:nvSpPr>
            <p:cNvPr id="75" name="Google Shape;6079;p67">
              <a:extLst>
                <a:ext uri="{FF2B5EF4-FFF2-40B4-BE49-F238E27FC236}">
                  <a16:creationId xmlns:a16="http://schemas.microsoft.com/office/drawing/2014/main" id="{3E4CA6CB-8C89-4F96-7475-AC7184A5E69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76" name="Google Shape;6080;p67">
              <a:extLst>
                <a:ext uri="{FF2B5EF4-FFF2-40B4-BE49-F238E27FC236}">
                  <a16:creationId xmlns:a16="http://schemas.microsoft.com/office/drawing/2014/main" id="{A426080B-A907-5AEC-8C57-B1EA0F32CCCC}"/>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77" name="Google Shape;6081;p67">
              <a:extLst>
                <a:ext uri="{FF2B5EF4-FFF2-40B4-BE49-F238E27FC236}">
                  <a16:creationId xmlns:a16="http://schemas.microsoft.com/office/drawing/2014/main" id="{904B3EA6-7A72-CE17-C652-6AE184E20D97}"/>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78" name="Google Shape;6082;p67">
              <a:extLst>
                <a:ext uri="{FF2B5EF4-FFF2-40B4-BE49-F238E27FC236}">
                  <a16:creationId xmlns:a16="http://schemas.microsoft.com/office/drawing/2014/main" id="{8117276A-F043-C300-546D-B6ED1D720E12}"/>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79" name="Google Shape;6110;p67">
            <a:extLst>
              <a:ext uri="{FF2B5EF4-FFF2-40B4-BE49-F238E27FC236}">
                <a16:creationId xmlns:a16="http://schemas.microsoft.com/office/drawing/2014/main" id="{11C7F2FA-8F81-9D5D-1585-EE1138936BA5}"/>
              </a:ext>
            </a:extLst>
          </p:cNvPr>
          <p:cNvGrpSpPr/>
          <p:nvPr/>
        </p:nvGrpSpPr>
        <p:grpSpPr>
          <a:xfrm>
            <a:off x="11664179" y="11799124"/>
            <a:ext cx="966677" cy="756976"/>
            <a:chOff x="5733041" y="4193493"/>
            <a:chExt cx="362504" cy="283866"/>
          </a:xfrm>
          <a:solidFill>
            <a:srgbClr val="FFC000"/>
          </a:solidFill>
        </p:grpSpPr>
        <p:sp>
          <p:nvSpPr>
            <p:cNvPr id="80" name="Google Shape;6111;p67">
              <a:extLst>
                <a:ext uri="{FF2B5EF4-FFF2-40B4-BE49-F238E27FC236}">
                  <a16:creationId xmlns:a16="http://schemas.microsoft.com/office/drawing/2014/main" id="{772A302B-01E2-1FBF-FD72-BAF43670F3EF}"/>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81" name="Google Shape;6112;p67">
              <a:extLst>
                <a:ext uri="{FF2B5EF4-FFF2-40B4-BE49-F238E27FC236}">
                  <a16:creationId xmlns:a16="http://schemas.microsoft.com/office/drawing/2014/main" id="{8D9F728E-FBD0-3374-D84E-0A684FAEC466}"/>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82" name="Google Shape;5972;p67">
            <a:extLst>
              <a:ext uri="{FF2B5EF4-FFF2-40B4-BE49-F238E27FC236}">
                <a16:creationId xmlns:a16="http://schemas.microsoft.com/office/drawing/2014/main" id="{E9781DCC-52EB-6982-5B68-41AFEA061F6B}"/>
              </a:ext>
            </a:extLst>
          </p:cNvPr>
          <p:cNvGrpSpPr/>
          <p:nvPr/>
        </p:nvGrpSpPr>
        <p:grpSpPr>
          <a:xfrm>
            <a:off x="6839048" y="5661135"/>
            <a:ext cx="961339" cy="1105909"/>
            <a:chOff x="3923617" y="1891747"/>
            <a:chExt cx="360502" cy="414716"/>
          </a:xfrm>
          <a:solidFill>
            <a:srgbClr val="FFC000"/>
          </a:solidFill>
        </p:grpSpPr>
        <p:sp>
          <p:nvSpPr>
            <p:cNvPr id="83" name="Google Shape;5973;p67">
              <a:extLst>
                <a:ext uri="{FF2B5EF4-FFF2-40B4-BE49-F238E27FC236}">
                  <a16:creationId xmlns:a16="http://schemas.microsoft.com/office/drawing/2014/main" id="{0ED86F0C-75D0-683C-1870-869F85E46291}"/>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84" name="Google Shape;5974;p67">
              <a:extLst>
                <a:ext uri="{FF2B5EF4-FFF2-40B4-BE49-F238E27FC236}">
                  <a16:creationId xmlns:a16="http://schemas.microsoft.com/office/drawing/2014/main" id="{D5CE9630-DE46-BF04-50D2-05D5F104B803}"/>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85" name="Google Shape;5975;p67">
              <a:extLst>
                <a:ext uri="{FF2B5EF4-FFF2-40B4-BE49-F238E27FC236}">
                  <a16:creationId xmlns:a16="http://schemas.microsoft.com/office/drawing/2014/main" id="{B86C6BF9-4D86-562E-EAB8-3957DFBD85C1}"/>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86" name="Google Shape;5984;p67">
            <a:extLst>
              <a:ext uri="{FF2B5EF4-FFF2-40B4-BE49-F238E27FC236}">
                <a16:creationId xmlns:a16="http://schemas.microsoft.com/office/drawing/2014/main" id="{333F0DEF-9F5A-27DD-270B-15158AC6781C}"/>
              </a:ext>
            </a:extLst>
          </p:cNvPr>
          <p:cNvGrpSpPr/>
          <p:nvPr/>
        </p:nvGrpSpPr>
        <p:grpSpPr>
          <a:xfrm>
            <a:off x="15025343" y="5652967"/>
            <a:ext cx="1109667" cy="1106933"/>
            <a:chOff x="6993477" y="1888684"/>
            <a:chExt cx="416125" cy="415100"/>
          </a:xfrm>
          <a:solidFill>
            <a:srgbClr val="FFC000"/>
          </a:solidFill>
        </p:grpSpPr>
        <p:sp>
          <p:nvSpPr>
            <p:cNvPr id="87" name="Google Shape;5985;p67">
              <a:extLst>
                <a:ext uri="{FF2B5EF4-FFF2-40B4-BE49-F238E27FC236}">
                  <a16:creationId xmlns:a16="http://schemas.microsoft.com/office/drawing/2014/main" id="{3B944ECD-AC6B-9122-9BE2-25AB7A3E5605}"/>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88" name="Google Shape;5986;p67">
              <a:extLst>
                <a:ext uri="{FF2B5EF4-FFF2-40B4-BE49-F238E27FC236}">
                  <a16:creationId xmlns:a16="http://schemas.microsoft.com/office/drawing/2014/main" id="{30E3D703-0C5C-9DC8-C9E4-2901D16F7591}"/>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89" name="Google Shape;5987;p67">
              <a:extLst>
                <a:ext uri="{FF2B5EF4-FFF2-40B4-BE49-F238E27FC236}">
                  <a16:creationId xmlns:a16="http://schemas.microsoft.com/office/drawing/2014/main" id="{595C470A-9936-2A81-1BD1-2714DE1B86B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90" name="Google Shape;5988;p67">
              <a:extLst>
                <a:ext uri="{FF2B5EF4-FFF2-40B4-BE49-F238E27FC236}">
                  <a16:creationId xmlns:a16="http://schemas.microsoft.com/office/drawing/2014/main" id="{394A782D-B092-BE24-ED0A-BFE6C5671C50}"/>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91" name="Google Shape;6002;p67">
            <a:extLst>
              <a:ext uri="{FF2B5EF4-FFF2-40B4-BE49-F238E27FC236}">
                <a16:creationId xmlns:a16="http://schemas.microsoft.com/office/drawing/2014/main" id="{FAED33C7-0B54-EF7A-5CDF-6FE7025527C5}"/>
              </a:ext>
            </a:extLst>
          </p:cNvPr>
          <p:cNvGrpSpPr/>
          <p:nvPr/>
        </p:nvGrpSpPr>
        <p:grpSpPr>
          <a:xfrm>
            <a:off x="8562240" y="5661135"/>
            <a:ext cx="1281915" cy="1106933"/>
            <a:chOff x="4569814" y="1891747"/>
            <a:chExt cx="480718" cy="415100"/>
          </a:xfrm>
          <a:solidFill>
            <a:srgbClr val="FFC000"/>
          </a:solidFill>
        </p:grpSpPr>
        <p:sp>
          <p:nvSpPr>
            <p:cNvPr id="92" name="Google Shape;6003;p67">
              <a:extLst>
                <a:ext uri="{FF2B5EF4-FFF2-40B4-BE49-F238E27FC236}">
                  <a16:creationId xmlns:a16="http://schemas.microsoft.com/office/drawing/2014/main" id="{9B0FA4D0-09FA-6199-0F85-6C53D349B209}"/>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93" name="Google Shape;6004;p67">
              <a:extLst>
                <a:ext uri="{FF2B5EF4-FFF2-40B4-BE49-F238E27FC236}">
                  <a16:creationId xmlns:a16="http://schemas.microsoft.com/office/drawing/2014/main" id="{87BF1F77-924A-C019-FCB4-64C8EC4D5660}"/>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94" name="Google Shape;6005;p67">
              <a:extLst>
                <a:ext uri="{FF2B5EF4-FFF2-40B4-BE49-F238E27FC236}">
                  <a16:creationId xmlns:a16="http://schemas.microsoft.com/office/drawing/2014/main" id="{1216B677-A688-35B6-A596-A75EF54CB9AA}"/>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95" name="Google Shape;6006;p67">
              <a:extLst>
                <a:ext uri="{FF2B5EF4-FFF2-40B4-BE49-F238E27FC236}">
                  <a16:creationId xmlns:a16="http://schemas.microsoft.com/office/drawing/2014/main" id="{09D78286-8836-B659-B6BA-3080BF100150}"/>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96" name="Google Shape;6011;p67">
            <a:extLst>
              <a:ext uri="{FF2B5EF4-FFF2-40B4-BE49-F238E27FC236}">
                <a16:creationId xmlns:a16="http://schemas.microsoft.com/office/drawing/2014/main" id="{7305D11A-0BB0-5F16-DF39-A8D681454184}"/>
              </a:ext>
            </a:extLst>
          </p:cNvPr>
          <p:cNvGrpSpPr/>
          <p:nvPr/>
        </p:nvGrpSpPr>
        <p:grpSpPr>
          <a:xfrm>
            <a:off x="16603135" y="5596520"/>
            <a:ext cx="1124979" cy="1105304"/>
            <a:chOff x="7585149" y="1867515"/>
            <a:chExt cx="421867" cy="414489"/>
          </a:xfrm>
          <a:solidFill>
            <a:srgbClr val="FFC000"/>
          </a:solidFill>
        </p:grpSpPr>
        <p:sp>
          <p:nvSpPr>
            <p:cNvPr id="97" name="Google Shape;6012;p67">
              <a:extLst>
                <a:ext uri="{FF2B5EF4-FFF2-40B4-BE49-F238E27FC236}">
                  <a16:creationId xmlns:a16="http://schemas.microsoft.com/office/drawing/2014/main" id="{FE6FD7E9-035A-1F78-E219-38BE19927896}"/>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98" name="Google Shape;6013;p67">
              <a:extLst>
                <a:ext uri="{FF2B5EF4-FFF2-40B4-BE49-F238E27FC236}">
                  <a16:creationId xmlns:a16="http://schemas.microsoft.com/office/drawing/2014/main" id="{FE2DD4EA-B876-26E1-E307-B224BBC4F641}"/>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99" name="Google Shape;6014;p67">
              <a:extLst>
                <a:ext uri="{FF2B5EF4-FFF2-40B4-BE49-F238E27FC236}">
                  <a16:creationId xmlns:a16="http://schemas.microsoft.com/office/drawing/2014/main" id="{409E6510-DE48-79F0-24D4-EB268B5E9E87}"/>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00" name="Google Shape;6015;p67">
              <a:extLst>
                <a:ext uri="{FF2B5EF4-FFF2-40B4-BE49-F238E27FC236}">
                  <a16:creationId xmlns:a16="http://schemas.microsoft.com/office/drawing/2014/main" id="{88D4661E-9ECE-1479-7E19-C8F880431E90}"/>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01" name="Google Shape;6016;p67">
              <a:extLst>
                <a:ext uri="{FF2B5EF4-FFF2-40B4-BE49-F238E27FC236}">
                  <a16:creationId xmlns:a16="http://schemas.microsoft.com/office/drawing/2014/main" id="{7717D99D-14DB-4739-F6C0-BA023D027C1A}"/>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02" name="Google Shape;6017;p67">
              <a:extLst>
                <a:ext uri="{FF2B5EF4-FFF2-40B4-BE49-F238E27FC236}">
                  <a16:creationId xmlns:a16="http://schemas.microsoft.com/office/drawing/2014/main" id="{518CFE2D-1BA5-3BA4-6B57-D62E3FED5AE7}"/>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sp>
        <p:nvSpPr>
          <p:cNvPr id="103" name="Google Shape;6042;p67">
            <a:extLst>
              <a:ext uri="{FF2B5EF4-FFF2-40B4-BE49-F238E27FC236}">
                <a16:creationId xmlns:a16="http://schemas.microsoft.com/office/drawing/2014/main" id="{81D8849E-E740-29C5-2B8E-668550A43792}"/>
              </a:ext>
            </a:extLst>
          </p:cNvPr>
          <p:cNvSpPr/>
          <p:nvPr/>
        </p:nvSpPr>
        <p:spPr>
          <a:xfrm>
            <a:off x="10247635" y="5663308"/>
            <a:ext cx="1087744" cy="1102571"/>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FC000"/>
          </a:solid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nvGrpSpPr>
          <p:cNvPr id="104" name="Google Shape;6047;p67">
            <a:extLst>
              <a:ext uri="{FF2B5EF4-FFF2-40B4-BE49-F238E27FC236}">
                <a16:creationId xmlns:a16="http://schemas.microsoft.com/office/drawing/2014/main" id="{68D7A5E0-05BF-4A1B-1B2D-5E4FAE55C391}"/>
              </a:ext>
            </a:extLst>
          </p:cNvPr>
          <p:cNvGrpSpPr/>
          <p:nvPr/>
        </p:nvGrpSpPr>
        <p:grpSpPr>
          <a:xfrm>
            <a:off x="18323839" y="5597103"/>
            <a:ext cx="1106936" cy="1008080"/>
            <a:chOff x="8230413" y="1867735"/>
            <a:chExt cx="415101" cy="378030"/>
          </a:xfrm>
          <a:solidFill>
            <a:srgbClr val="FFC000"/>
          </a:solidFill>
        </p:grpSpPr>
        <p:sp>
          <p:nvSpPr>
            <p:cNvPr id="105" name="Google Shape;6048;p67">
              <a:extLst>
                <a:ext uri="{FF2B5EF4-FFF2-40B4-BE49-F238E27FC236}">
                  <a16:creationId xmlns:a16="http://schemas.microsoft.com/office/drawing/2014/main" id="{DFAE72FE-A517-C5D9-25ED-4A49F8009451}"/>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06" name="Google Shape;6049;p67">
              <a:extLst>
                <a:ext uri="{FF2B5EF4-FFF2-40B4-BE49-F238E27FC236}">
                  <a16:creationId xmlns:a16="http://schemas.microsoft.com/office/drawing/2014/main" id="{18766027-5C48-AD87-CA30-39BA9ED1CEC1}"/>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07" name="Google Shape;6050;p67">
              <a:extLst>
                <a:ext uri="{FF2B5EF4-FFF2-40B4-BE49-F238E27FC236}">
                  <a16:creationId xmlns:a16="http://schemas.microsoft.com/office/drawing/2014/main" id="{AD60A1A9-0723-F524-3CE2-4EA3578832FE}"/>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08" name="Google Shape;6051;p67">
              <a:extLst>
                <a:ext uri="{FF2B5EF4-FFF2-40B4-BE49-F238E27FC236}">
                  <a16:creationId xmlns:a16="http://schemas.microsoft.com/office/drawing/2014/main" id="{8F521ED5-8EBA-1DCF-EA65-E528B149F6D5}"/>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109" name="Google Shape;6072;p67">
            <a:extLst>
              <a:ext uri="{FF2B5EF4-FFF2-40B4-BE49-F238E27FC236}">
                <a16:creationId xmlns:a16="http://schemas.microsoft.com/office/drawing/2014/main" id="{35744C5C-859F-2490-6E63-E0D9E452CF59}"/>
              </a:ext>
            </a:extLst>
          </p:cNvPr>
          <p:cNvGrpSpPr/>
          <p:nvPr/>
        </p:nvGrpSpPr>
        <p:grpSpPr>
          <a:xfrm>
            <a:off x="11780048" y="5609415"/>
            <a:ext cx="1107008" cy="1106325"/>
            <a:chOff x="5776493" y="1872352"/>
            <a:chExt cx="415128" cy="414872"/>
          </a:xfrm>
          <a:solidFill>
            <a:srgbClr val="FFC000"/>
          </a:solidFill>
        </p:grpSpPr>
        <p:sp>
          <p:nvSpPr>
            <p:cNvPr id="110" name="Google Shape;6073;p67">
              <a:extLst>
                <a:ext uri="{FF2B5EF4-FFF2-40B4-BE49-F238E27FC236}">
                  <a16:creationId xmlns:a16="http://schemas.microsoft.com/office/drawing/2014/main" id="{0DD11F5D-DE6D-0E3E-8400-3139F255CE4F}"/>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11" name="Google Shape;6074;p67">
              <a:extLst>
                <a:ext uri="{FF2B5EF4-FFF2-40B4-BE49-F238E27FC236}">
                  <a16:creationId xmlns:a16="http://schemas.microsoft.com/office/drawing/2014/main" id="{F6000ED9-7B8B-7C87-F9D5-A2AFEF956F6C}"/>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12" name="Google Shape;6075;p67">
              <a:extLst>
                <a:ext uri="{FF2B5EF4-FFF2-40B4-BE49-F238E27FC236}">
                  <a16:creationId xmlns:a16="http://schemas.microsoft.com/office/drawing/2014/main" id="{D056E347-0496-90F2-39D1-59D4464919D9}"/>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13" name="Google Shape;6076;p67">
              <a:extLst>
                <a:ext uri="{FF2B5EF4-FFF2-40B4-BE49-F238E27FC236}">
                  <a16:creationId xmlns:a16="http://schemas.microsoft.com/office/drawing/2014/main" id="{92E505A8-EDBA-7694-C1C1-E8A5FBBB9AB5}"/>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14" name="Google Shape;6077;p67">
              <a:extLst>
                <a:ext uri="{FF2B5EF4-FFF2-40B4-BE49-F238E27FC236}">
                  <a16:creationId xmlns:a16="http://schemas.microsoft.com/office/drawing/2014/main" id="{CCBFBA1F-E7A1-2487-FFCF-9ECEF751FC2F}"/>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115" name="Google Shape;6107;p67">
            <a:extLst>
              <a:ext uri="{FF2B5EF4-FFF2-40B4-BE49-F238E27FC236}">
                <a16:creationId xmlns:a16="http://schemas.microsoft.com/office/drawing/2014/main" id="{BC8AEDE1-DD31-A472-8FC1-A1A601986A7B}"/>
              </a:ext>
            </a:extLst>
          </p:cNvPr>
          <p:cNvGrpSpPr/>
          <p:nvPr/>
        </p:nvGrpSpPr>
        <p:grpSpPr>
          <a:xfrm>
            <a:off x="13434771" y="5566769"/>
            <a:ext cx="1115200" cy="1101520"/>
            <a:chOff x="6397014" y="1856360"/>
            <a:chExt cx="418200" cy="413070"/>
          </a:xfrm>
          <a:solidFill>
            <a:srgbClr val="FFC000"/>
          </a:solidFill>
        </p:grpSpPr>
        <p:sp>
          <p:nvSpPr>
            <p:cNvPr id="116" name="Google Shape;6108;p67">
              <a:extLst>
                <a:ext uri="{FF2B5EF4-FFF2-40B4-BE49-F238E27FC236}">
                  <a16:creationId xmlns:a16="http://schemas.microsoft.com/office/drawing/2014/main" id="{1883BB29-2895-6C8D-8905-817012C44E42}"/>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17" name="Google Shape;6109;p67">
              <a:extLst>
                <a:ext uri="{FF2B5EF4-FFF2-40B4-BE49-F238E27FC236}">
                  <a16:creationId xmlns:a16="http://schemas.microsoft.com/office/drawing/2014/main" id="{74AAF938-BEF5-007D-767A-2BE8D7E6BAB2}"/>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118" name="Google Shape;5593;p66">
            <a:extLst>
              <a:ext uri="{FF2B5EF4-FFF2-40B4-BE49-F238E27FC236}">
                <a16:creationId xmlns:a16="http://schemas.microsoft.com/office/drawing/2014/main" id="{E21A649F-652B-79A9-92F5-82124DDF99AB}"/>
              </a:ext>
            </a:extLst>
          </p:cNvPr>
          <p:cNvGrpSpPr/>
          <p:nvPr/>
        </p:nvGrpSpPr>
        <p:grpSpPr>
          <a:xfrm>
            <a:off x="6737509" y="7549141"/>
            <a:ext cx="1338192" cy="1338195"/>
            <a:chOff x="3885541" y="2599748"/>
            <a:chExt cx="501822" cy="501823"/>
          </a:xfrm>
          <a:solidFill>
            <a:srgbClr val="FFC000"/>
          </a:solidFill>
        </p:grpSpPr>
        <p:sp>
          <p:nvSpPr>
            <p:cNvPr id="119" name="Google Shape;5594;p66">
              <a:extLst>
                <a:ext uri="{FF2B5EF4-FFF2-40B4-BE49-F238E27FC236}">
                  <a16:creationId xmlns:a16="http://schemas.microsoft.com/office/drawing/2014/main" id="{D5A339DE-161B-E1E8-8DD6-2CB68E2E5E06}"/>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20" name="Google Shape;5595;p66">
              <a:extLst>
                <a:ext uri="{FF2B5EF4-FFF2-40B4-BE49-F238E27FC236}">
                  <a16:creationId xmlns:a16="http://schemas.microsoft.com/office/drawing/2014/main" id="{92AA2A71-11BA-7BED-9404-45F18A1D29EE}"/>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121" name="Google Shape;5596;p66">
            <a:extLst>
              <a:ext uri="{FF2B5EF4-FFF2-40B4-BE49-F238E27FC236}">
                <a16:creationId xmlns:a16="http://schemas.microsoft.com/office/drawing/2014/main" id="{CDBF0E1F-0F33-48A0-B962-3974832A54DA}"/>
              </a:ext>
            </a:extLst>
          </p:cNvPr>
          <p:cNvGrpSpPr/>
          <p:nvPr/>
        </p:nvGrpSpPr>
        <p:grpSpPr>
          <a:xfrm>
            <a:off x="10191432" y="7738216"/>
            <a:ext cx="1053387" cy="1053389"/>
            <a:chOff x="5180761" y="2670651"/>
            <a:chExt cx="395020" cy="395021"/>
          </a:xfrm>
          <a:solidFill>
            <a:srgbClr val="FFC000"/>
          </a:solidFill>
        </p:grpSpPr>
        <p:sp>
          <p:nvSpPr>
            <p:cNvPr id="122" name="Google Shape;5597;p66">
              <a:extLst>
                <a:ext uri="{FF2B5EF4-FFF2-40B4-BE49-F238E27FC236}">
                  <a16:creationId xmlns:a16="http://schemas.microsoft.com/office/drawing/2014/main" id="{6D6A0C8A-A204-BEE5-AAB1-601D93696D15}"/>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23" name="Google Shape;5598;p66">
              <a:extLst>
                <a:ext uri="{FF2B5EF4-FFF2-40B4-BE49-F238E27FC236}">
                  <a16:creationId xmlns:a16="http://schemas.microsoft.com/office/drawing/2014/main" id="{AB0844A2-8130-32F5-B8B2-ED19C0C8669B}"/>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124" name="Google Shape;5651;p66">
            <a:extLst>
              <a:ext uri="{FF2B5EF4-FFF2-40B4-BE49-F238E27FC236}">
                <a16:creationId xmlns:a16="http://schemas.microsoft.com/office/drawing/2014/main" id="{C4D50280-BCBF-94E7-265A-43FF501B9A44}"/>
              </a:ext>
            </a:extLst>
          </p:cNvPr>
          <p:cNvGrpSpPr/>
          <p:nvPr/>
        </p:nvGrpSpPr>
        <p:grpSpPr>
          <a:xfrm>
            <a:off x="16624808" y="7888273"/>
            <a:ext cx="1176795" cy="758539"/>
            <a:chOff x="7593278" y="2726923"/>
            <a:chExt cx="441298" cy="284452"/>
          </a:xfrm>
          <a:solidFill>
            <a:srgbClr val="FFC000"/>
          </a:solidFill>
        </p:grpSpPr>
        <p:sp>
          <p:nvSpPr>
            <p:cNvPr id="125" name="Google Shape;5652;p66">
              <a:extLst>
                <a:ext uri="{FF2B5EF4-FFF2-40B4-BE49-F238E27FC236}">
                  <a16:creationId xmlns:a16="http://schemas.microsoft.com/office/drawing/2014/main" id="{36941695-40E6-CC62-1217-FE2B79D09ED3}"/>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26" name="Google Shape;5653;p66">
              <a:extLst>
                <a:ext uri="{FF2B5EF4-FFF2-40B4-BE49-F238E27FC236}">
                  <a16:creationId xmlns:a16="http://schemas.microsoft.com/office/drawing/2014/main" id="{F997939A-94E1-110E-BE08-B642B5453210}"/>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grpSp>
        <p:nvGrpSpPr>
          <p:cNvPr id="127" name="Google Shape;5775;p66">
            <a:extLst>
              <a:ext uri="{FF2B5EF4-FFF2-40B4-BE49-F238E27FC236}">
                <a16:creationId xmlns:a16="http://schemas.microsoft.com/office/drawing/2014/main" id="{A0FD0A64-45E0-5904-1C85-EC8D600ACC14}"/>
              </a:ext>
            </a:extLst>
          </p:cNvPr>
          <p:cNvGrpSpPr/>
          <p:nvPr/>
        </p:nvGrpSpPr>
        <p:grpSpPr>
          <a:xfrm>
            <a:off x="13529161" y="7945308"/>
            <a:ext cx="903816" cy="847317"/>
            <a:chOff x="6432410" y="2748311"/>
            <a:chExt cx="338931" cy="317744"/>
          </a:xfrm>
          <a:solidFill>
            <a:srgbClr val="FFC000"/>
          </a:solidFill>
        </p:grpSpPr>
        <p:sp>
          <p:nvSpPr>
            <p:cNvPr id="128" name="Google Shape;5776;p66">
              <a:extLst>
                <a:ext uri="{FF2B5EF4-FFF2-40B4-BE49-F238E27FC236}">
                  <a16:creationId xmlns:a16="http://schemas.microsoft.com/office/drawing/2014/main" id="{13C959B2-39CB-8ADC-CF6F-918188ED6C09}"/>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29" name="Google Shape;5777;p66">
              <a:extLst>
                <a:ext uri="{FF2B5EF4-FFF2-40B4-BE49-F238E27FC236}">
                  <a16:creationId xmlns:a16="http://schemas.microsoft.com/office/drawing/2014/main" id="{F789261C-29AF-B37B-23ED-630459D275BA}"/>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30" name="Google Shape;5778;p66">
              <a:extLst>
                <a:ext uri="{FF2B5EF4-FFF2-40B4-BE49-F238E27FC236}">
                  <a16:creationId xmlns:a16="http://schemas.microsoft.com/office/drawing/2014/main" id="{D68C82D4-785C-1AE9-7426-6E013DE670DA}"/>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31" name="Google Shape;5779;p66">
              <a:extLst>
                <a:ext uri="{FF2B5EF4-FFF2-40B4-BE49-F238E27FC236}">
                  <a16:creationId xmlns:a16="http://schemas.microsoft.com/office/drawing/2014/main" id="{B289A275-7CDE-3901-63F2-B0CDD6930566}"/>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32" name="Google Shape;5780;p66">
              <a:extLst>
                <a:ext uri="{FF2B5EF4-FFF2-40B4-BE49-F238E27FC236}">
                  <a16:creationId xmlns:a16="http://schemas.microsoft.com/office/drawing/2014/main" id="{AFFEF5AC-97EE-9433-5534-130C4E17C3BC}"/>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sp>
          <p:nvSpPr>
            <p:cNvPr id="133" name="Google Shape;5781;p66">
              <a:extLst>
                <a:ext uri="{FF2B5EF4-FFF2-40B4-BE49-F238E27FC236}">
                  <a16:creationId xmlns:a16="http://schemas.microsoft.com/office/drawing/2014/main" id="{5F121C8C-F284-C391-E2EA-A68E6CD96DAB}"/>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182853" tIns="182853" rIns="182853" bIns="182853" anchor="ctr" anchorCtr="0" compatLnSpc="1">
              <a:noAutofit/>
            </a:bodyPr>
            <a:lstStyle/>
            <a:p>
              <a:pPr algn="r" defTabSz="2438372" rtl="1">
                <a:defRPr sz="1800" b="0" i="0" u="none" strike="noStrike" kern="0" cap="none" spc="0" baseline="0">
                  <a:solidFill>
                    <a:srgbClr val="000000"/>
                  </a:solidFill>
                  <a:uFillTx/>
                </a:defRPr>
              </a:pPr>
              <a:endParaRPr lang="es-PE" sz="2800">
                <a:solidFill>
                  <a:schemeClr val="accent4"/>
                </a:solidFill>
                <a:cs typeface="B Nazanin" panose="00000700000000000000" pitchFamily="2" charset="-78"/>
              </a:endParaRPr>
            </a:p>
          </p:txBody>
        </p:sp>
      </p:grpSp>
      <p:sp>
        <p:nvSpPr>
          <p:cNvPr id="134" name="Text Placeholder 1">
            <a:extLst>
              <a:ext uri="{FF2B5EF4-FFF2-40B4-BE49-F238E27FC236}">
                <a16:creationId xmlns:a16="http://schemas.microsoft.com/office/drawing/2014/main" id="{48A4BE7F-EBF8-94F6-396C-EE347AD1831A}"/>
              </a:ext>
            </a:extLst>
          </p:cNvPr>
          <p:cNvSpPr txBox="1">
            <a:spLocks/>
          </p:cNvSpPr>
          <p:nvPr/>
        </p:nvSpPr>
        <p:spPr>
          <a:xfrm>
            <a:off x="2091646" y="515720"/>
            <a:ext cx="18675429" cy="1086363"/>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9600" dirty="0">
                <a:solidFill>
                  <a:schemeClr val="bg1"/>
                </a:solidFill>
                <a:latin typeface="Arial"/>
                <a:cs typeface="B Nazanin" panose="00000700000000000000" pitchFamily="2" charset="-78"/>
              </a:rPr>
              <a:t>مجموعه آیکون های کاملاً قابل ویرایش: </a:t>
            </a:r>
            <a:r>
              <a:rPr lang="en-US" sz="96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129521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854253" y="2987172"/>
            <a:ext cx="5730633" cy="9084180"/>
          </a:xfrm>
          <a:prstGeom prst="rect">
            <a:avLst/>
          </a:prstGeom>
        </p:spPr>
      </p:pic>
      <p:pic>
        <p:nvPicPr>
          <p:cNvPr id="4" name="Image 2" descr="preencoded.png"/>
          <p:cNvPicPr>
            <a:picLocks noChangeAspect="1"/>
          </p:cNvPicPr>
          <p:nvPr/>
        </p:nvPicPr>
        <p:blipFill>
          <a:blip r:embed="rId5"/>
          <a:stretch>
            <a:fillRect/>
          </a:stretch>
        </p:blipFill>
        <p:spPr>
          <a:xfrm>
            <a:off x="6895526" y="2136006"/>
            <a:ext cx="55048" cy="359736"/>
          </a:xfrm>
          <a:prstGeom prst="rect">
            <a:avLst/>
          </a:prstGeom>
        </p:spPr>
      </p:pic>
      <p:pic>
        <p:nvPicPr>
          <p:cNvPr id="5" name="Image 3" descr="preencoded.png"/>
          <p:cNvPicPr>
            <a:picLocks noChangeAspect="1"/>
          </p:cNvPicPr>
          <p:nvPr/>
        </p:nvPicPr>
        <p:blipFill>
          <a:blip r:embed="rId6"/>
          <a:stretch>
            <a:fillRect/>
          </a:stretch>
        </p:blipFill>
        <p:spPr>
          <a:xfrm>
            <a:off x="1066933" y="11003614"/>
            <a:ext cx="352571" cy="502580"/>
          </a:xfrm>
          <a:prstGeom prst="rect">
            <a:avLst/>
          </a:prstGeom>
        </p:spPr>
      </p:pic>
      <p:pic>
        <p:nvPicPr>
          <p:cNvPr id="7" name="Image 5" descr="preencoded.png"/>
          <p:cNvPicPr>
            <a:picLocks noChangeAspect="1"/>
          </p:cNvPicPr>
          <p:nvPr/>
        </p:nvPicPr>
        <p:blipFill>
          <a:blip r:embed="rId7"/>
          <a:stretch>
            <a:fillRect/>
          </a:stretch>
        </p:blipFill>
        <p:spPr>
          <a:xfrm>
            <a:off x="1245342" y="5934695"/>
            <a:ext cx="204156" cy="55386"/>
          </a:xfrm>
          <a:prstGeom prst="rect">
            <a:avLst/>
          </a:prstGeom>
        </p:spPr>
      </p:pic>
      <p:pic>
        <p:nvPicPr>
          <p:cNvPr id="8" name="Image 6" descr="preencoded.png"/>
          <p:cNvPicPr>
            <a:picLocks noChangeAspect="1"/>
          </p:cNvPicPr>
          <p:nvPr/>
        </p:nvPicPr>
        <p:blipFill>
          <a:blip r:embed="rId8"/>
          <a:stretch>
            <a:fillRect/>
          </a:stretch>
        </p:blipFill>
        <p:spPr>
          <a:xfrm>
            <a:off x="1233896" y="5781889"/>
            <a:ext cx="73109" cy="362043"/>
          </a:xfrm>
          <a:prstGeom prst="rect">
            <a:avLst/>
          </a:prstGeom>
        </p:spPr>
      </p:pic>
      <p:pic>
        <p:nvPicPr>
          <p:cNvPr id="10" name="Image 8" descr="preencoded.png"/>
          <p:cNvPicPr>
            <a:picLocks noChangeAspect="1"/>
          </p:cNvPicPr>
          <p:nvPr/>
        </p:nvPicPr>
        <p:blipFill>
          <a:blip r:embed="rId9"/>
          <a:stretch>
            <a:fillRect/>
          </a:stretch>
        </p:blipFill>
        <p:spPr>
          <a:xfrm>
            <a:off x="11653279" y="4426992"/>
            <a:ext cx="36043" cy="234581"/>
          </a:xfrm>
          <a:prstGeom prst="rect">
            <a:avLst/>
          </a:prstGeom>
          <a:solidFill>
            <a:schemeClr val="accent4"/>
          </a:solidFill>
        </p:spPr>
      </p:pic>
      <p:pic>
        <p:nvPicPr>
          <p:cNvPr id="11" name="Image 9" descr="preencoded.png"/>
          <p:cNvPicPr>
            <a:picLocks noChangeAspect="1"/>
          </p:cNvPicPr>
          <p:nvPr/>
        </p:nvPicPr>
        <p:blipFill>
          <a:blip r:embed="rId10"/>
          <a:stretch>
            <a:fillRect/>
          </a:stretch>
        </p:blipFill>
        <p:spPr>
          <a:xfrm>
            <a:off x="1479791" y="4426992"/>
            <a:ext cx="36043" cy="234581"/>
          </a:xfrm>
          <a:prstGeom prst="rect">
            <a:avLst/>
          </a:prstGeom>
        </p:spPr>
      </p:pic>
      <p:pic>
        <p:nvPicPr>
          <p:cNvPr id="12" name="Image 10" descr="preencoded.png"/>
          <p:cNvPicPr>
            <a:picLocks noChangeAspect="1"/>
          </p:cNvPicPr>
          <p:nvPr/>
        </p:nvPicPr>
        <p:blipFill>
          <a:blip r:embed="rId11"/>
          <a:stretch>
            <a:fillRect/>
          </a:stretch>
        </p:blipFill>
        <p:spPr>
          <a:xfrm>
            <a:off x="16035053" y="2288992"/>
            <a:ext cx="6718538" cy="50800"/>
          </a:xfrm>
          <a:prstGeom prst="rect">
            <a:avLst/>
          </a:prstGeom>
        </p:spPr>
      </p:pic>
      <p:pic>
        <p:nvPicPr>
          <p:cNvPr id="13" name="Image 11" descr="preencoded.png"/>
          <p:cNvPicPr>
            <a:picLocks noChangeAspect="1"/>
          </p:cNvPicPr>
          <p:nvPr/>
        </p:nvPicPr>
        <p:blipFill>
          <a:blip r:embed="rId12"/>
          <a:stretch>
            <a:fillRect/>
          </a:stretch>
        </p:blipFill>
        <p:spPr>
          <a:xfrm>
            <a:off x="22735888" y="2197100"/>
            <a:ext cx="36043" cy="234581"/>
          </a:xfrm>
          <a:prstGeom prst="rect">
            <a:avLst/>
          </a:prstGeom>
        </p:spPr>
      </p:pic>
      <p:pic>
        <p:nvPicPr>
          <p:cNvPr id="14" name="Image 12" descr="preencoded.png"/>
          <p:cNvPicPr>
            <a:picLocks noChangeAspect="1"/>
          </p:cNvPicPr>
          <p:nvPr/>
        </p:nvPicPr>
        <p:blipFill>
          <a:blip r:embed="rId12"/>
          <a:stretch>
            <a:fillRect/>
          </a:stretch>
        </p:blipFill>
        <p:spPr>
          <a:xfrm>
            <a:off x="16016702" y="2197100"/>
            <a:ext cx="36043" cy="234581"/>
          </a:xfrm>
          <a:prstGeom prst="rect">
            <a:avLst/>
          </a:prstGeom>
        </p:spPr>
      </p:pic>
      <p:sp>
        <p:nvSpPr>
          <p:cNvPr id="15" name="Shape 0"/>
          <p:cNvSpPr/>
          <p:nvPr/>
        </p:nvSpPr>
        <p:spPr>
          <a:xfrm>
            <a:off x="23370921" y="10515600"/>
            <a:ext cx="1016127" cy="3200400"/>
          </a:xfrm>
          <a:prstGeom prst="rect">
            <a:avLst/>
          </a:prstGeom>
          <a:noFill/>
          <a:ln/>
        </p:spPr>
      </p:sp>
      <p:sp>
        <p:nvSpPr>
          <p:cNvPr id="6" name="Freeform 108">
            <a:extLst>
              <a:ext uri="{FF2B5EF4-FFF2-40B4-BE49-F238E27FC236}">
                <a16:creationId xmlns:a16="http://schemas.microsoft.com/office/drawing/2014/main" id="{8191384F-9A73-9062-2BA4-FF372153CEC6}"/>
              </a:ext>
            </a:extLst>
          </p:cNvPr>
          <p:cNvSpPr/>
          <p:nvPr/>
        </p:nvSpPr>
        <p:spPr>
          <a:xfrm>
            <a:off x="8426163" y="3661544"/>
            <a:ext cx="1107739" cy="130459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9" name="Oval 8">
            <a:extLst>
              <a:ext uri="{FF2B5EF4-FFF2-40B4-BE49-F238E27FC236}">
                <a16:creationId xmlns:a16="http://schemas.microsoft.com/office/drawing/2014/main" id="{8608591E-7F77-077A-2FEF-43BC48E582DC}"/>
              </a:ext>
            </a:extLst>
          </p:cNvPr>
          <p:cNvSpPr/>
          <p:nvPr/>
        </p:nvSpPr>
        <p:spPr>
          <a:xfrm>
            <a:off x="10274419" y="3690564"/>
            <a:ext cx="1163579" cy="1246509"/>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grpSp>
        <p:nvGrpSpPr>
          <p:cNvPr id="16" name="Group 110">
            <a:extLst>
              <a:ext uri="{FF2B5EF4-FFF2-40B4-BE49-F238E27FC236}">
                <a16:creationId xmlns:a16="http://schemas.microsoft.com/office/drawing/2014/main" id="{44AED375-C6A9-40ED-BA43-7F3B798A5FE3}"/>
              </a:ext>
            </a:extLst>
          </p:cNvPr>
          <p:cNvGrpSpPr/>
          <p:nvPr/>
        </p:nvGrpSpPr>
        <p:grpSpPr>
          <a:xfrm>
            <a:off x="6576467" y="3661544"/>
            <a:ext cx="1107739" cy="1304592"/>
            <a:chOff x="3837179" y="1242450"/>
            <a:chExt cx="415402" cy="489222"/>
          </a:xfrm>
          <a:solidFill>
            <a:schemeClr val="accent4"/>
          </a:solidFill>
        </p:grpSpPr>
        <p:sp>
          <p:nvSpPr>
            <p:cNvPr id="17" name="Freeform 111">
              <a:extLst>
                <a:ext uri="{FF2B5EF4-FFF2-40B4-BE49-F238E27FC236}">
                  <a16:creationId xmlns:a16="http://schemas.microsoft.com/office/drawing/2014/main" id="{71E18060-954E-6167-4B6D-619888CE7422}"/>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18" name="Oval 37">
              <a:extLst>
                <a:ext uri="{FF2B5EF4-FFF2-40B4-BE49-F238E27FC236}">
                  <a16:creationId xmlns:a16="http://schemas.microsoft.com/office/drawing/2014/main" id="{CF6E962A-D431-7B21-7FE7-008954F3FDB4}"/>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grpSp>
      <p:sp>
        <p:nvSpPr>
          <p:cNvPr id="19" name="Rectangle 19">
            <a:extLst>
              <a:ext uri="{FF2B5EF4-FFF2-40B4-BE49-F238E27FC236}">
                <a16:creationId xmlns:a16="http://schemas.microsoft.com/office/drawing/2014/main" id="{000BFA9C-D94D-4669-CDA7-77E7D9563144}"/>
              </a:ext>
            </a:extLst>
          </p:cNvPr>
          <p:cNvSpPr/>
          <p:nvPr/>
        </p:nvSpPr>
        <p:spPr>
          <a:xfrm>
            <a:off x="4764440" y="3732335"/>
            <a:ext cx="992720" cy="1162995"/>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0" name="Oval 47">
            <a:extLst>
              <a:ext uri="{FF2B5EF4-FFF2-40B4-BE49-F238E27FC236}">
                <a16:creationId xmlns:a16="http://schemas.microsoft.com/office/drawing/2014/main" id="{B758E604-DC74-7192-42AC-41E45FF1BE29}"/>
              </a:ext>
            </a:extLst>
          </p:cNvPr>
          <p:cNvSpPr/>
          <p:nvPr/>
        </p:nvSpPr>
        <p:spPr>
          <a:xfrm>
            <a:off x="18967998" y="3690636"/>
            <a:ext cx="1169456" cy="1246387"/>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1" name="Rounded Rectangle 2">
            <a:extLst>
              <a:ext uri="{FF2B5EF4-FFF2-40B4-BE49-F238E27FC236}">
                <a16:creationId xmlns:a16="http://schemas.microsoft.com/office/drawing/2014/main" id="{CDC0EEA5-49C2-86AF-6842-84BB5D3AC095}"/>
              </a:ext>
            </a:extLst>
          </p:cNvPr>
          <p:cNvSpPr/>
          <p:nvPr/>
        </p:nvSpPr>
        <p:spPr>
          <a:xfrm>
            <a:off x="6557250" y="11231949"/>
            <a:ext cx="1146168" cy="1221563"/>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2" name="Rounded Rectangle 8">
            <a:extLst>
              <a:ext uri="{FF2B5EF4-FFF2-40B4-BE49-F238E27FC236}">
                <a16:creationId xmlns:a16="http://schemas.microsoft.com/office/drawing/2014/main" id="{5B1CEBD5-29AF-78F3-3B03-73FE5A04F8F5}"/>
              </a:ext>
            </a:extLst>
          </p:cNvPr>
          <p:cNvSpPr/>
          <p:nvPr/>
        </p:nvSpPr>
        <p:spPr>
          <a:xfrm>
            <a:off x="4687634" y="11231949"/>
            <a:ext cx="1146291" cy="1221563"/>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3" name="Rounded Rectangle 2">
            <a:extLst>
              <a:ext uri="{FF2B5EF4-FFF2-40B4-BE49-F238E27FC236}">
                <a16:creationId xmlns:a16="http://schemas.microsoft.com/office/drawing/2014/main" id="{1BCEA8CD-C188-6B1D-FF2D-B21D6316723D}"/>
              </a:ext>
            </a:extLst>
          </p:cNvPr>
          <p:cNvSpPr/>
          <p:nvPr/>
        </p:nvSpPr>
        <p:spPr>
          <a:xfrm>
            <a:off x="10283103" y="11231949"/>
            <a:ext cx="1146168" cy="1221563"/>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4" name="Rounded Rectangle 3">
            <a:extLst>
              <a:ext uri="{FF2B5EF4-FFF2-40B4-BE49-F238E27FC236}">
                <a16:creationId xmlns:a16="http://schemas.microsoft.com/office/drawing/2014/main" id="{37231B8E-3523-8C18-A960-C644110200D7}"/>
              </a:ext>
            </a:extLst>
          </p:cNvPr>
          <p:cNvSpPr/>
          <p:nvPr/>
        </p:nvSpPr>
        <p:spPr>
          <a:xfrm>
            <a:off x="8406922" y="11231949"/>
            <a:ext cx="1146168" cy="1221563"/>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5" name="Rounded Rectangle 10">
            <a:extLst>
              <a:ext uri="{FF2B5EF4-FFF2-40B4-BE49-F238E27FC236}">
                <a16:creationId xmlns:a16="http://schemas.microsoft.com/office/drawing/2014/main" id="{BF4CD8FF-D3AE-8351-91C8-6E278A141DAA}"/>
              </a:ext>
            </a:extLst>
          </p:cNvPr>
          <p:cNvSpPr/>
          <p:nvPr/>
        </p:nvSpPr>
        <p:spPr>
          <a:xfrm>
            <a:off x="12193274" y="11207127"/>
            <a:ext cx="1150264" cy="1246387"/>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6" name="Block Arc 6">
            <a:extLst>
              <a:ext uri="{FF2B5EF4-FFF2-40B4-BE49-F238E27FC236}">
                <a16:creationId xmlns:a16="http://schemas.microsoft.com/office/drawing/2014/main" id="{0A6B425B-0BAF-CA5C-8000-94AEAA1525D2}"/>
              </a:ext>
            </a:extLst>
          </p:cNvPr>
          <p:cNvSpPr/>
          <p:nvPr/>
        </p:nvSpPr>
        <p:spPr>
          <a:xfrm>
            <a:off x="13973159" y="11292983"/>
            <a:ext cx="1078307" cy="1160531"/>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grpSp>
        <p:nvGrpSpPr>
          <p:cNvPr id="27" name="Google Shape;10001;p74">
            <a:extLst>
              <a:ext uri="{FF2B5EF4-FFF2-40B4-BE49-F238E27FC236}">
                <a16:creationId xmlns:a16="http://schemas.microsoft.com/office/drawing/2014/main" id="{0B343562-867F-782C-D5DE-84BDD4F388F7}"/>
              </a:ext>
            </a:extLst>
          </p:cNvPr>
          <p:cNvGrpSpPr/>
          <p:nvPr/>
        </p:nvGrpSpPr>
        <p:grpSpPr>
          <a:xfrm>
            <a:off x="17281410" y="11183572"/>
            <a:ext cx="1095571" cy="1167677"/>
            <a:chOff x="7851532" y="4063209"/>
            <a:chExt cx="410839" cy="437879"/>
          </a:xfrm>
          <a:solidFill>
            <a:schemeClr val="accent4"/>
          </a:solidFill>
        </p:grpSpPr>
        <p:sp>
          <p:nvSpPr>
            <p:cNvPr id="28" name="Google Shape;10002;p74">
              <a:extLst>
                <a:ext uri="{FF2B5EF4-FFF2-40B4-BE49-F238E27FC236}">
                  <a16:creationId xmlns:a16="http://schemas.microsoft.com/office/drawing/2014/main" id="{415480CA-5F1A-2DF7-4C7F-3E98C8734393}"/>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9" name="Google Shape;10003;p74">
              <a:extLst>
                <a:ext uri="{FF2B5EF4-FFF2-40B4-BE49-F238E27FC236}">
                  <a16:creationId xmlns:a16="http://schemas.microsoft.com/office/drawing/2014/main" id="{3E3CFBA2-3E25-F1A1-49FB-6057B3CF8F92}"/>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30" name="Google Shape;10027;p74">
            <a:extLst>
              <a:ext uri="{FF2B5EF4-FFF2-40B4-BE49-F238E27FC236}">
                <a16:creationId xmlns:a16="http://schemas.microsoft.com/office/drawing/2014/main" id="{8CC5996E-4869-9160-CFDF-C22C310949D1}"/>
              </a:ext>
            </a:extLst>
          </p:cNvPr>
          <p:cNvGrpSpPr/>
          <p:nvPr/>
        </p:nvGrpSpPr>
        <p:grpSpPr>
          <a:xfrm>
            <a:off x="6966903" y="7753988"/>
            <a:ext cx="1047341" cy="1016227"/>
            <a:chOff x="3983592" y="2777115"/>
            <a:chExt cx="392753" cy="381085"/>
          </a:xfrm>
          <a:solidFill>
            <a:schemeClr val="accent4"/>
          </a:solidFill>
        </p:grpSpPr>
        <p:sp>
          <p:nvSpPr>
            <p:cNvPr id="31" name="Google Shape;10028;p74">
              <a:extLst>
                <a:ext uri="{FF2B5EF4-FFF2-40B4-BE49-F238E27FC236}">
                  <a16:creationId xmlns:a16="http://schemas.microsoft.com/office/drawing/2014/main" id="{D401115C-8C67-F034-568A-583F449F749D}"/>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2" name="Google Shape;10029;p74">
              <a:extLst>
                <a:ext uri="{FF2B5EF4-FFF2-40B4-BE49-F238E27FC236}">
                  <a16:creationId xmlns:a16="http://schemas.microsoft.com/office/drawing/2014/main" id="{ECEEC505-3822-1F36-06A4-07D7297338B4}"/>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3" name="Google Shape;10030;p74">
              <a:extLst>
                <a:ext uri="{FF2B5EF4-FFF2-40B4-BE49-F238E27FC236}">
                  <a16:creationId xmlns:a16="http://schemas.microsoft.com/office/drawing/2014/main" id="{00A156D6-C86B-EACA-7FCE-031EC6D11124}"/>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34" name="Google Shape;10074;p74">
            <a:extLst>
              <a:ext uri="{FF2B5EF4-FFF2-40B4-BE49-F238E27FC236}">
                <a16:creationId xmlns:a16="http://schemas.microsoft.com/office/drawing/2014/main" id="{03A8284A-95B8-3E59-9BFC-AE00B99AEC84}"/>
              </a:ext>
            </a:extLst>
          </p:cNvPr>
          <p:cNvGrpSpPr/>
          <p:nvPr/>
        </p:nvGrpSpPr>
        <p:grpSpPr>
          <a:xfrm>
            <a:off x="8552546" y="7686492"/>
            <a:ext cx="1047341" cy="1094035"/>
            <a:chOff x="4578208" y="2751804"/>
            <a:chExt cx="392753" cy="410263"/>
          </a:xfrm>
          <a:solidFill>
            <a:schemeClr val="accent4"/>
          </a:solidFill>
        </p:grpSpPr>
        <p:sp>
          <p:nvSpPr>
            <p:cNvPr id="35" name="Google Shape;10075;p74">
              <a:extLst>
                <a:ext uri="{FF2B5EF4-FFF2-40B4-BE49-F238E27FC236}">
                  <a16:creationId xmlns:a16="http://schemas.microsoft.com/office/drawing/2014/main" id="{1A5C6245-2617-E9D6-1703-B87518904436}"/>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6" name="Google Shape;10076;p74">
              <a:extLst>
                <a:ext uri="{FF2B5EF4-FFF2-40B4-BE49-F238E27FC236}">
                  <a16:creationId xmlns:a16="http://schemas.microsoft.com/office/drawing/2014/main" id="{F370A934-BF78-0B5E-5215-8F0332C896DC}"/>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7" name="Google Shape;10077;p74">
              <a:extLst>
                <a:ext uri="{FF2B5EF4-FFF2-40B4-BE49-F238E27FC236}">
                  <a16:creationId xmlns:a16="http://schemas.microsoft.com/office/drawing/2014/main" id="{6893744E-E794-522D-CE48-CB5C8D085FB7}"/>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38" name="Google Shape;10084;p74">
            <a:extLst>
              <a:ext uri="{FF2B5EF4-FFF2-40B4-BE49-F238E27FC236}">
                <a16:creationId xmlns:a16="http://schemas.microsoft.com/office/drawing/2014/main" id="{26D90D3F-CDE5-9841-2010-971B1A85251A}"/>
              </a:ext>
            </a:extLst>
          </p:cNvPr>
          <p:cNvGrpSpPr/>
          <p:nvPr/>
        </p:nvGrpSpPr>
        <p:grpSpPr>
          <a:xfrm>
            <a:off x="15357654" y="7710531"/>
            <a:ext cx="959093" cy="989429"/>
            <a:chOff x="7130125" y="2760820"/>
            <a:chExt cx="359660" cy="371036"/>
          </a:xfrm>
          <a:solidFill>
            <a:schemeClr val="accent4"/>
          </a:solidFill>
        </p:grpSpPr>
        <p:sp>
          <p:nvSpPr>
            <p:cNvPr id="39" name="Google Shape;10085;p74">
              <a:extLst>
                <a:ext uri="{FF2B5EF4-FFF2-40B4-BE49-F238E27FC236}">
                  <a16:creationId xmlns:a16="http://schemas.microsoft.com/office/drawing/2014/main" id="{11D8746B-8789-1423-397A-7FB070E094AE}"/>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0" name="Google Shape;10086;p74">
              <a:extLst>
                <a:ext uri="{FF2B5EF4-FFF2-40B4-BE49-F238E27FC236}">
                  <a16:creationId xmlns:a16="http://schemas.microsoft.com/office/drawing/2014/main" id="{A6833DB0-119E-2455-17F7-E44020D43F1E}"/>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1" name="Google Shape;10087;p74">
              <a:extLst>
                <a:ext uri="{FF2B5EF4-FFF2-40B4-BE49-F238E27FC236}">
                  <a16:creationId xmlns:a16="http://schemas.microsoft.com/office/drawing/2014/main" id="{F915459F-EE0E-71B5-4A38-D31571D35ED8}"/>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2" name="Google Shape;10088;p74">
              <a:extLst>
                <a:ext uri="{FF2B5EF4-FFF2-40B4-BE49-F238E27FC236}">
                  <a16:creationId xmlns:a16="http://schemas.microsoft.com/office/drawing/2014/main" id="{5C939AC1-0289-C4AF-94C9-257325AC9D5B}"/>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43" name="Google Shape;10089;p74">
            <a:extLst>
              <a:ext uri="{FF2B5EF4-FFF2-40B4-BE49-F238E27FC236}">
                <a16:creationId xmlns:a16="http://schemas.microsoft.com/office/drawing/2014/main" id="{30D07721-626C-A6E0-F8F5-2008109D3F84}"/>
              </a:ext>
            </a:extLst>
          </p:cNvPr>
          <p:cNvGrpSpPr/>
          <p:nvPr/>
        </p:nvGrpSpPr>
        <p:grpSpPr>
          <a:xfrm>
            <a:off x="13420031" y="3494004"/>
            <a:ext cx="1374696" cy="1449336"/>
            <a:chOff x="6403515" y="1179621"/>
            <a:chExt cx="515511" cy="543501"/>
          </a:xfrm>
          <a:solidFill>
            <a:schemeClr val="accent4"/>
          </a:solidFill>
        </p:grpSpPr>
        <p:sp>
          <p:nvSpPr>
            <p:cNvPr id="44" name="Google Shape;10090;p74">
              <a:extLst>
                <a:ext uri="{FF2B5EF4-FFF2-40B4-BE49-F238E27FC236}">
                  <a16:creationId xmlns:a16="http://schemas.microsoft.com/office/drawing/2014/main" id="{97B5AC53-C1CE-EBDE-EDD5-B724EE08610E}"/>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5" name="Google Shape;10091;p74">
              <a:extLst>
                <a:ext uri="{FF2B5EF4-FFF2-40B4-BE49-F238E27FC236}">
                  <a16:creationId xmlns:a16="http://schemas.microsoft.com/office/drawing/2014/main" id="{7B8E087F-026F-6005-299A-7C320459DDB3}"/>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sp>
        <p:nvSpPr>
          <p:cNvPr id="46" name="Google Shape;10113;p74">
            <a:extLst>
              <a:ext uri="{FF2B5EF4-FFF2-40B4-BE49-F238E27FC236}">
                <a16:creationId xmlns:a16="http://schemas.microsoft.com/office/drawing/2014/main" id="{6984D714-AC11-8AED-49B1-74D388792C8A}"/>
              </a:ext>
            </a:extLst>
          </p:cNvPr>
          <p:cNvSpPr/>
          <p:nvPr/>
        </p:nvSpPr>
        <p:spPr>
          <a:xfrm>
            <a:off x="10289270" y="7630116"/>
            <a:ext cx="1055120" cy="1112104"/>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accent4"/>
          </a:solid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nvGrpSpPr>
          <p:cNvPr id="47" name="Google Shape;10118;p74">
            <a:extLst>
              <a:ext uri="{FF2B5EF4-FFF2-40B4-BE49-F238E27FC236}">
                <a16:creationId xmlns:a16="http://schemas.microsoft.com/office/drawing/2014/main" id="{EF77DB3F-7ED2-9F36-C74B-63988825A2B5}"/>
              </a:ext>
            </a:extLst>
          </p:cNvPr>
          <p:cNvGrpSpPr/>
          <p:nvPr/>
        </p:nvGrpSpPr>
        <p:grpSpPr>
          <a:xfrm>
            <a:off x="18942178" y="5876711"/>
            <a:ext cx="935053" cy="1011789"/>
            <a:chOff x="8474320" y="2073136"/>
            <a:chExt cx="350645" cy="379421"/>
          </a:xfrm>
          <a:solidFill>
            <a:schemeClr val="accent4"/>
          </a:solidFill>
        </p:grpSpPr>
        <p:sp>
          <p:nvSpPr>
            <p:cNvPr id="48" name="Google Shape;10119;p74">
              <a:extLst>
                <a:ext uri="{FF2B5EF4-FFF2-40B4-BE49-F238E27FC236}">
                  <a16:creationId xmlns:a16="http://schemas.microsoft.com/office/drawing/2014/main" id="{D6652501-70B2-3663-6D65-25CFE2053317}"/>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9" name="Google Shape;10120;p74">
              <a:extLst>
                <a:ext uri="{FF2B5EF4-FFF2-40B4-BE49-F238E27FC236}">
                  <a16:creationId xmlns:a16="http://schemas.microsoft.com/office/drawing/2014/main" id="{87EB4431-E393-4272-00D4-A570F3B8D5D4}"/>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0" name="Google Shape;10121;p74">
              <a:extLst>
                <a:ext uri="{FF2B5EF4-FFF2-40B4-BE49-F238E27FC236}">
                  <a16:creationId xmlns:a16="http://schemas.microsoft.com/office/drawing/2014/main" id="{235BED7D-3D12-DC04-C5AD-80939F3903E7}"/>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1" name="Google Shape;10122;p74">
              <a:extLst>
                <a:ext uri="{FF2B5EF4-FFF2-40B4-BE49-F238E27FC236}">
                  <a16:creationId xmlns:a16="http://schemas.microsoft.com/office/drawing/2014/main" id="{7D17CD9C-2D01-A5D3-A5F5-78D3E9FD5E4C}"/>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2" name="Google Shape;10123;p74">
              <a:extLst>
                <a:ext uri="{FF2B5EF4-FFF2-40B4-BE49-F238E27FC236}">
                  <a16:creationId xmlns:a16="http://schemas.microsoft.com/office/drawing/2014/main" id="{35576DD9-E62D-55C7-7128-D24FCE7C59F8}"/>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3" name="Google Shape;10124;p74">
              <a:extLst>
                <a:ext uri="{FF2B5EF4-FFF2-40B4-BE49-F238E27FC236}">
                  <a16:creationId xmlns:a16="http://schemas.microsoft.com/office/drawing/2014/main" id="{F5C45016-DADC-7DC8-089E-C9D413AE04B2}"/>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54" name="Google Shape;10129;p74">
            <a:extLst>
              <a:ext uri="{FF2B5EF4-FFF2-40B4-BE49-F238E27FC236}">
                <a16:creationId xmlns:a16="http://schemas.microsoft.com/office/drawing/2014/main" id="{479EC469-3517-1EA3-6BFF-8672FC808114}"/>
              </a:ext>
            </a:extLst>
          </p:cNvPr>
          <p:cNvGrpSpPr/>
          <p:nvPr/>
        </p:nvGrpSpPr>
        <p:grpSpPr>
          <a:xfrm>
            <a:off x="11987419" y="3575935"/>
            <a:ext cx="1140512" cy="1428120"/>
            <a:chOff x="5866287" y="1210345"/>
            <a:chExt cx="427692" cy="535545"/>
          </a:xfrm>
          <a:solidFill>
            <a:schemeClr val="accent4"/>
          </a:solidFill>
        </p:grpSpPr>
        <p:sp>
          <p:nvSpPr>
            <p:cNvPr id="55" name="Google Shape;10130;p74">
              <a:extLst>
                <a:ext uri="{FF2B5EF4-FFF2-40B4-BE49-F238E27FC236}">
                  <a16:creationId xmlns:a16="http://schemas.microsoft.com/office/drawing/2014/main" id="{BFD0124A-F9ED-64F1-314C-8DF272564829}"/>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6" name="Google Shape;10131;p74">
              <a:extLst>
                <a:ext uri="{FF2B5EF4-FFF2-40B4-BE49-F238E27FC236}">
                  <a16:creationId xmlns:a16="http://schemas.microsoft.com/office/drawing/2014/main" id="{E3552066-DFE2-5A21-3787-5E2D0B1CAB29}"/>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7" name="Google Shape;10132;p74">
              <a:extLst>
                <a:ext uri="{FF2B5EF4-FFF2-40B4-BE49-F238E27FC236}">
                  <a16:creationId xmlns:a16="http://schemas.microsoft.com/office/drawing/2014/main" id="{759ECDFC-D150-F44D-7814-01F539694EE0}"/>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58" name="Google Shape;10154;p74">
            <a:extLst>
              <a:ext uri="{FF2B5EF4-FFF2-40B4-BE49-F238E27FC236}">
                <a16:creationId xmlns:a16="http://schemas.microsoft.com/office/drawing/2014/main" id="{20FE38F8-B00F-C7C4-762A-7D9C7C2DADA7}"/>
              </a:ext>
            </a:extLst>
          </p:cNvPr>
          <p:cNvGrpSpPr/>
          <p:nvPr/>
        </p:nvGrpSpPr>
        <p:grpSpPr>
          <a:xfrm>
            <a:off x="12193272" y="7629261"/>
            <a:ext cx="1047339" cy="1115883"/>
            <a:chOff x="5943481" y="2730343"/>
            <a:chExt cx="392752" cy="418456"/>
          </a:xfrm>
          <a:solidFill>
            <a:schemeClr val="accent4"/>
          </a:solidFill>
        </p:grpSpPr>
        <p:sp>
          <p:nvSpPr>
            <p:cNvPr id="59" name="Google Shape;10155;p74">
              <a:extLst>
                <a:ext uri="{FF2B5EF4-FFF2-40B4-BE49-F238E27FC236}">
                  <a16:creationId xmlns:a16="http://schemas.microsoft.com/office/drawing/2014/main" id="{4A4C6D3E-D3F9-83D8-ED20-B3A4E2137F7F}"/>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0" name="Google Shape;10156;p74">
              <a:extLst>
                <a:ext uri="{FF2B5EF4-FFF2-40B4-BE49-F238E27FC236}">
                  <a16:creationId xmlns:a16="http://schemas.microsoft.com/office/drawing/2014/main" id="{614FC37B-1BB5-A8DA-6154-08C4C4FDBCD8}"/>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1" name="Google Shape;10157;p74">
              <a:extLst>
                <a:ext uri="{FF2B5EF4-FFF2-40B4-BE49-F238E27FC236}">
                  <a16:creationId xmlns:a16="http://schemas.microsoft.com/office/drawing/2014/main" id="{1824CD21-A586-ADE4-D2A3-CA923E97AAAC}"/>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2" name="Google Shape;10158;p74">
              <a:extLst>
                <a:ext uri="{FF2B5EF4-FFF2-40B4-BE49-F238E27FC236}">
                  <a16:creationId xmlns:a16="http://schemas.microsoft.com/office/drawing/2014/main" id="{3B303325-003E-C650-F65A-4FBC02201FD2}"/>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3" name="Google Shape;10159;p74">
              <a:extLst>
                <a:ext uri="{FF2B5EF4-FFF2-40B4-BE49-F238E27FC236}">
                  <a16:creationId xmlns:a16="http://schemas.microsoft.com/office/drawing/2014/main" id="{8CDBC14C-16F0-4250-614C-24CA8237EA9D}"/>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4" name="Google Shape;10160;p74">
              <a:extLst>
                <a:ext uri="{FF2B5EF4-FFF2-40B4-BE49-F238E27FC236}">
                  <a16:creationId xmlns:a16="http://schemas.microsoft.com/office/drawing/2014/main" id="{7ADD5BF0-9CA1-C00B-2BF0-06E187B8CE69}"/>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5" name="Google Shape;10161;p74">
              <a:extLst>
                <a:ext uri="{FF2B5EF4-FFF2-40B4-BE49-F238E27FC236}">
                  <a16:creationId xmlns:a16="http://schemas.microsoft.com/office/drawing/2014/main" id="{F4C026C9-2310-C7B0-C52D-CCE9717CB0CF}"/>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66" name="Google Shape;10172;p74">
            <a:extLst>
              <a:ext uri="{FF2B5EF4-FFF2-40B4-BE49-F238E27FC236}">
                <a16:creationId xmlns:a16="http://schemas.microsoft.com/office/drawing/2014/main" id="{B78D64D9-7EB5-CFDB-B2BE-A0D7641BA3E2}"/>
              </a:ext>
            </a:extLst>
          </p:cNvPr>
          <p:cNvGrpSpPr/>
          <p:nvPr/>
        </p:nvGrpSpPr>
        <p:grpSpPr>
          <a:xfrm>
            <a:off x="15193943" y="3611949"/>
            <a:ext cx="1367965" cy="1444555"/>
            <a:chOff x="7068732" y="1223851"/>
            <a:chExt cx="512987" cy="541708"/>
          </a:xfrm>
          <a:solidFill>
            <a:schemeClr val="accent4"/>
          </a:solidFill>
        </p:grpSpPr>
        <p:sp>
          <p:nvSpPr>
            <p:cNvPr id="67" name="Google Shape;10173;p74">
              <a:extLst>
                <a:ext uri="{FF2B5EF4-FFF2-40B4-BE49-F238E27FC236}">
                  <a16:creationId xmlns:a16="http://schemas.microsoft.com/office/drawing/2014/main" id="{2B325A44-43A5-49AA-66D9-C8BFBCC20A38}"/>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8" name="Google Shape;10174;p74">
              <a:extLst>
                <a:ext uri="{FF2B5EF4-FFF2-40B4-BE49-F238E27FC236}">
                  <a16:creationId xmlns:a16="http://schemas.microsoft.com/office/drawing/2014/main" id="{72D74777-B472-1E5F-C002-D96C4B75AE3F}"/>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9" name="Google Shape;10175;p74">
              <a:extLst>
                <a:ext uri="{FF2B5EF4-FFF2-40B4-BE49-F238E27FC236}">
                  <a16:creationId xmlns:a16="http://schemas.microsoft.com/office/drawing/2014/main" id="{0DFD91E6-CFF0-6A27-DCDF-29C5A1FAD225}"/>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70" name="Google Shape;10184;p74">
            <a:extLst>
              <a:ext uri="{FF2B5EF4-FFF2-40B4-BE49-F238E27FC236}">
                <a16:creationId xmlns:a16="http://schemas.microsoft.com/office/drawing/2014/main" id="{C6D87C3E-AB1A-0E4E-FC6D-379D8D4A8080}"/>
              </a:ext>
            </a:extLst>
          </p:cNvPr>
          <p:cNvGrpSpPr/>
          <p:nvPr/>
        </p:nvGrpSpPr>
        <p:grpSpPr>
          <a:xfrm>
            <a:off x="4895679" y="7625850"/>
            <a:ext cx="1047341" cy="1119053"/>
            <a:chOff x="3206883" y="2729063"/>
            <a:chExt cx="392753" cy="419645"/>
          </a:xfrm>
          <a:solidFill>
            <a:schemeClr val="accent4"/>
          </a:solidFill>
        </p:grpSpPr>
        <p:sp>
          <p:nvSpPr>
            <p:cNvPr id="71" name="Google Shape;10185;p74">
              <a:extLst>
                <a:ext uri="{FF2B5EF4-FFF2-40B4-BE49-F238E27FC236}">
                  <a16:creationId xmlns:a16="http://schemas.microsoft.com/office/drawing/2014/main" id="{1689692C-E067-07EE-3BE2-FA8065A09FD1}"/>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2" name="Google Shape;10186;p74">
              <a:extLst>
                <a:ext uri="{FF2B5EF4-FFF2-40B4-BE49-F238E27FC236}">
                  <a16:creationId xmlns:a16="http://schemas.microsoft.com/office/drawing/2014/main" id="{4C2C684A-2BB9-C3FA-3F4A-6993E9A124D2}"/>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sp>
        <p:nvSpPr>
          <p:cNvPr id="73" name="Google Shape;10189;p74">
            <a:extLst>
              <a:ext uri="{FF2B5EF4-FFF2-40B4-BE49-F238E27FC236}">
                <a16:creationId xmlns:a16="http://schemas.microsoft.com/office/drawing/2014/main" id="{6CA2510B-FEF9-BE7D-3E45-A6AC10CC910E}"/>
              </a:ext>
            </a:extLst>
          </p:cNvPr>
          <p:cNvSpPr/>
          <p:nvPr/>
        </p:nvSpPr>
        <p:spPr>
          <a:xfrm>
            <a:off x="13839901" y="7783587"/>
            <a:ext cx="1052557" cy="874677"/>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accent4"/>
          </a:solid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nvGrpSpPr>
          <p:cNvPr id="74" name="Google Shape;10190;p74">
            <a:extLst>
              <a:ext uri="{FF2B5EF4-FFF2-40B4-BE49-F238E27FC236}">
                <a16:creationId xmlns:a16="http://schemas.microsoft.com/office/drawing/2014/main" id="{6D4A0B59-03BC-0FCC-93B7-66E12C685341}"/>
              </a:ext>
            </a:extLst>
          </p:cNvPr>
          <p:cNvGrpSpPr/>
          <p:nvPr/>
        </p:nvGrpSpPr>
        <p:grpSpPr>
          <a:xfrm>
            <a:off x="17309739" y="7662323"/>
            <a:ext cx="959168" cy="1009936"/>
            <a:chOff x="7862157" y="2742742"/>
            <a:chExt cx="359688" cy="378726"/>
          </a:xfrm>
          <a:solidFill>
            <a:schemeClr val="accent4"/>
          </a:solidFill>
        </p:grpSpPr>
        <p:sp>
          <p:nvSpPr>
            <p:cNvPr id="75" name="Google Shape;10191;p74">
              <a:extLst>
                <a:ext uri="{FF2B5EF4-FFF2-40B4-BE49-F238E27FC236}">
                  <a16:creationId xmlns:a16="http://schemas.microsoft.com/office/drawing/2014/main" id="{4540EA90-890F-A399-4FE6-9BC968AA1923}"/>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6" name="Google Shape;10192;p74">
              <a:extLst>
                <a:ext uri="{FF2B5EF4-FFF2-40B4-BE49-F238E27FC236}">
                  <a16:creationId xmlns:a16="http://schemas.microsoft.com/office/drawing/2014/main" id="{D992846E-E551-5CAD-D165-BECB847DDACF}"/>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7" name="Google Shape;10193;p74">
              <a:extLst>
                <a:ext uri="{FF2B5EF4-FFF2-40B4-BE49-F238E27FC236}">
                  <a16:creationId xmlns:a16="http://schemas.microsoft.com/office/drawing/2014/main" id="{BFC152A7-4FFE-3D68-918E-83DD6073FF18}"/>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8" name="Google Shape;10194;p74">
              <a:extLst>
                <a:ext uri="{FF2B5EF4-FFF2-40B4-BE49-F238E27FC236}">
                  <a16:creationId xmlns:a16="http://schemas.microsoft.com/office/drawing/2014/main" id="{170520A2-F917-088F-8A8F-C7B812968FB0}"/>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79" name="Google Shape;10221;p74">
            <a:extLst>
              <a:ext uri="{FF2B5EF4-FFF2-40B4-BE49-F238E27FC236}">
                <a16:creationId xmlns:a16="http://schemas.microsoft.com/office/drawing/2014/main" id="{9D866350-AF94-FEB0-B500-1619F1EEF305}"/>
              </a:ext>
            </a:extLst>
          </p:cNvPr>
          <p:cNvGrpSpPr/>
          <p:nvPr/>
        </p:nvGrpSpPr>
        <p:grpSpPr>
          <a:xfrm>
            <a:off x="6571909" y="9593540"/>
            <a:ext cx="845245" cy="1022419"/>
            <a:chOff x="3835469" y="3466947"/>
            <a:chExt cx="316967" cy="383407"/>
          </a:xfrm>
          <a:solidFill>
            <a:schemeClr val="accent4"/>
          </a:solidFill>
        </p:grpSpPr>
        <p:sp>
          <p:nvSpPr>
            <p:cNvPr id="80" name="Google Shape;10222;p74">
              <a:extLst>
                <a:ext uri="{FF2B5EF4-FFF2-40B4-BE49-F238E27FC236}">
                  <a16:creationId xmlns:a16="http://schemas.microsoft.com/office/drawing/2014/main" id="{DC03B1C2-437D-6497-1671-F44BC9707C3A}"/>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1" name="Google Shape;10223;p74">
              <a:extLst>
                <a:ext uri="{FF2B5EF4-FFF2-40B4-BE49-F238E27FC236}">
                  <a16:creationId xmlns:a16="http://schemas.microsoft.com/office/drawing/2014/main" id="{8A37FF45-DA43-33C0-CCE5-F907D0F6DC9B}"/>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2" name="Google Shape;10224;p74">
              <a:extLst>
                <a:ext uri="{FF2B5EF4-FFF2-40B4-BE49-F238E27FC236}">
                  <a16:creationId xmlns:a16="http://schemas.microsoft.com/office/drawing/2014/main" id="{4787073D-6AAF-5ABA-16EC-87A5B5B776D7}"/>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83" name="Google Shape;10240;p74">
            <a:extLst>
              <a:ext uri="{FF2B5EF4-FFF2-40B4-BE49-F238E27FC236}">
                <a16:creationId xmlns:a16="http://schemas.microsoft.com/office/drawing/2014/main" id="{279C7D4C-E235-E063-A741-D200021385D9}"/>
              </a:ext>
            </a:extLst>
          </p:cNvPr>
          <p:cNvGrpSpPr/>
          <p:nvPr/>
        </p:nvGrpSpPr>
        <p:grpSpPr>
          <a:xfrm>
            <a:off x="10275058" y="9603319"/>
            <a:ext cx="973384" cy="960973"/>
            <a:chOff x="5224150" y="3470614"/>
            <a:chExt cx="365019" cy="360365"/>
          </a:xfrm>
          <a:solidFill>
            <a:schemeClr val="accent4"/>
          </a:solidFill>
        </p:grpSpPr>
        <p:sp>
          <p:nvSpPr>
            <p:cNvPr id="84" name="Google Shape;10241;p74">
              <a:extLst>
                <a:ext uri="{FF2B5EF4-FFF2-40B4-BE49-F238E27FC236}">
                  <a16:creationId xmlns:a16="http://schemas.microsoft.com/office/drawing/2014/main" id="{F44D2EF9-492B-B149-316B-24D84573FA2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5" name="Google Shape;10242;p74">
              <a:extLst>
                <a:ext uri="{FF2B5EF4-FFF2-40B4-BE49-F238E27FC236}">
                  <a16:creationId xmlns:a16="http://schemas.microsoft.com/office/drawing/2014/main" id="{6BA1845E-81C1-AC00-7FFF-FC117E396B66}"/>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86" name="Google Shape;10303;p74">
            <a:extLst>
              <a:ext uri="{FF2B5EF4-FFF2-40B4-BE49-F238E27FC236}">
                <a16:creationId xmlns:a16="http://schemas.microsoft.com/office/drawing/2014/main" id="{6D685290-EE7A-93BA-3F1F-36A71B27ED89}"/>
              </a:ext>
            </a:extLst>
          </p:cNvPr>
          <p:cNvGrpSpPr/>
          <p:nvPr/>
        </p:nvGrpSpPr>
        <p:grpSpPr>
          <a:xfrm>
            <a:off x="12142895" y="9519607"/>
            <a:ext cx="960632" cy="1023715"/>
            <a:chOff x="5924589" y="3439222"/>
            <a:chExt cx="360237" cy="383893"/>
          </a:xfrm>
          <a:solidFill>
            <a:schemeClr val="accent4"/>
          </a:solidFill>
        </p:grpSpPr>
        <p:sp>
          <p:nvSpPr>
            <p:cNvPr id="87" name="Google Shape;10304;p74">
              <a:extLst>
                <a:ext uri="{FF2B5EF4-FFF2-40B4-BE49-F238E27FC236}">
                  <a16:creationId xmlns:a16="http://schemas.microsoft.com/office/drawing/2014/main" id="{254E6CD8-C381-DC13-E030-629FDE55E193}"/>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8" name="Google Shape;10305;p74">
              <a:extLst>
                <a:ext uri="{FF2B5EF4-FFF2-40B4-BE49-F238E27FC236}">
                  <a16:creationId xmlns:a16="http://schemas.microsoft.com/office/drawing/2014/main" id="{FF32B2BA-2418-DD82-C57C-54EF01465745}"/>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9" name="Google Shape;10306;p74">
              <a:extLst>
                <a:ext uri="{FF2B5EF4-FFF2-40B4-BE49-F238E27FC236}">
                  <a16:creationId xmlns:a16="http://schemas.microsoft.com/office/drawing/2014/main" id="{01AAE5AF-0786-0F61-C719-3C4805BB81C2}"/>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0" name="Google Shape;10307;p74">
              <a:extLst>
                <a:ext uri="{FF2B5EF4-FFF2-40B4-BE49-F238E27FC236}">
                  <a16:creationId xmlns:a16="http://schemas.microsoft.com/office/drawing/2014/main" id="{336C305C-FA8D-378F-4A87-DEC26545D018}"/>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1" name="Google Shape;10308;p74">
              <a:extLst>
                <a:ext uri="{FF2B5EF4-FFF2-40B4-BE49-F238E27FC236}">
                  <a16:creationId xmlns:a16="http://schemas.microsoft.com/office/drawing/2014/main" id="{B36869F3-8EAF-37C5-58A3-7AE48D7539D5}"/>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2" name="Google Shape;10309;p74">
              <a:extLst>
                <a:ext uri="{FF2B5EF4-FFF2-40B4-BE49-F238E27FC236}">
                  <a16:creationId xmlns:a16="http://schemas.microsoft.com/office/drawing/2014/main" id="{FD03FD00-98CF-07D3-B8C2-224C39FD7724}"/>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3" name="Google Shape;10310;p74">
              <a:extLst>
                <a:ext uri="{FF2B5EF4-FFF2-40B4-BE49-F238E27FC236}">
                  <a16:creationId xmlns:a16="http://schemas.microsoft.com/office/drawing/2014/main" id="{766FFE05-0842-020B-303A-2EAFB4555716}"/>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4" name="Google Shape;10311;p74">
              <a:extLst>
                <a:ext uri="{FF2B5EF4-FFF2-40B4-BE49-F238E27FC236}">
                  <a16:creationId xmlns:a16="http://schemas.microsoft.com/office/drawing/2014/main" id="{C3B7822F-E054-3CC7-D797-E618FDED17E2}"/>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5" name="Google Shape;10312;p74">
              <a:extLst>
                <a:ext uri="{FF2B5EF4-FFF2-40B4-BE49-F238E27FC236}">
                  <a16:creationId xmlns:a16="http://schemas.microsoft.com/office/drawing/2014/main" id="{996F51A5-D8A5-9A19-D58C-E762CF7352E8}"/>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6" name="Google Shape;10313;p74">
              <a:extLst>
                <a:ext uri="{FF2B5EF4-FFF2-40B4-BE49-F238E27FC236}">
                  <a16:creationId xmlns:a16="http://schemas.microsoft.com/office/drawing/2014/main" id="{F4299BBC-B8E3-C5F8-C76B-474DDBBF832A}"/>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7" name="Google Shape;10314;p74">
              <a:extLst>
                <a:ext uri="{FF2B5EF4-FFF2-40B4-BE49-F238E27FC236}">
                  <a16:creationId xmlns:a16="http://schemas.microsoft.com/office/drawing/2014/main" id="{35AA08DB-21AC-9DCE-946A-BA1C5A61E878}"/>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8" name="Google Shape;10315;p74">
              <a:extLst>
                <a:ext uri="{FF2B5EF4-FFF2-40B4-BE49-F238E27FC236}">
                  <a16:creationId xmlns:a16="http://schemas.microsoft.com/office/drawing/2014/main" id="{4F49F043-2A6C-1872-A99C-0544063B6562}"/>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99" name="Google Shape;10341;p74">
            <a:extLst>
              <a:ext uri="{FF2B5EF4-FFF2-40B4-BE49-F238E27FC236}">
                <a16:creationId xmlns:a16="http://schemas.microsoft.com/office/drawing/2014/main" id="{D296BEA1-54B8-7126-D9F1-DA2E2A1D7D20}"/>
              </a:ext>
            </a:extLst>
          </p:cNvPr>
          <p:cNvGrpSpPr/>
          <p:nvPr/>
        </p:nvGrpSpPr>
        <p:grpSpPr>
          <a:xfrm>
            <a:off x="19084528" y="7679077"/>
            <a:ext cx="692016" cy="966923"/>
            <a:chOff x="8527703" y="2749024"/>
            <a:chExt cx="259506" cy="362596"/>
          </a:xfrm>
          <a:solidFill>
            <a:schemeClr val="accent4"/>
          </a:solidFill>
        </p:grpSpPr>
        <p:sp>
          <p:nvSpPr>
            <p:cNvPr id="100" name="Google Shape;10342;p74">
              <a:extLst>
                <a:ext uri="{FF2B5EF4-FFF2-40B4-BE49-F238E27FC236}">
                  <a16:creationId xmlns:a16="http://schemas.microsoft.com/office/drawing/2014/main" id="{F091179B-C74F-EBF3-B4B5-F831913503B9}"/>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1" name="Google Shape;10343;p74">
              <a:extLst>
                <a:ext uri="{FF2B5EF4-FFF2-40B4-BE49-F238E27FC236}">
                  <a16:creationId xmlns:a16="http://schemas.microsoft.com/office/drawing/2014/main" id="{24CE2277-2771-D3FD-E3E0-DF77B0F15243}"/>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2" name="Google Shape;10344;p74">
              <a:extLst>
                <a:ext uri="{FF2B5EF4-FFF2-40B4-BE49-F238E27FC236}">
                  <a16:creationId xmlns:a16="http://schemas.microsoft.com/office/drawing/2014/main" id="{89B184A0-3A29-8373-D86D-FF9A575036D3}"/>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3" name="Google Shape;10345;p74">
              <a:extLst>
                <a:ext uri="{FF2B5EF4-FFF2-40B4-BE49-F238E27FC236}">
                  <a16:creationId xmlns:a16="http://schemas.microsoft.com/office/drawing/2014/main" id="{47D7EE4D-7964-5948-6377-1E331D797584}"/>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4" name="Google Shape;10346;p74">
              <a:extLst>
                <a:ext uri="{FF2B5EF4-FFF2-40B4-BE49-F238E27FC236}">
                  <a16:creationId xmlns:a16="http://schemas.microsoft.com/office/drawing/2014/main" id="{91B627E4-F93E-7D17-D884-26311B6BCAFB}"/>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05" name="Google Shape;10359;p74">
            <a:extLst>
              <a:ext uri="{FF2B5EF4-FFF2-40B4-BE49-F238E27FC236}">
                <a16:creationId xmlns:a16="http://schemas.microsoft.com/office/drawing/2014/main" id="{19523248-7353-8052-955A-E889A1F9977C}"/>
              </a:ext>
            </a:extLst>
          </p:cNvPr>
          <p:cNvGrpSpPr/>
          <p:nvPr/>
        </p:nvGrpSpPr>
        <p:grpSpPr>
          <a:xfrm>
            <a:off x="13903322" y="9631867"/>
            <a:ext cx="963144" cy="903621"/>
            <a:chOff x="6584749" y="3481321"/>
            <a:chExt cx="361179" cy="338858"/>
          </a:xfrm>
          <a:solidFill>
            <a:schemeClr val="accent4"/>
          </a:solidFill>
        </p:grpSpPr>
        <p:sp>
          <p:nvSpPr>
            <p:cNvPr id="106" name="Google Shape;10360;p74">
              <a:extLst>
                <a:ext uri="{FF2B5EF4-FFF2-40B4-BE49-F238E27FC236}">
                  <a16:creationId xmlns:a16="http://schemas.microsoft.com/office/drawing/2014/main" id="{EE9F3FD0-EE40-B241-81B3-E366E62C94EB}"/>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7" name="Google Shape;10361;p74">
              <a:extLst>
                <a:ext uri="{FF2B5EF4-FFF2-40B4-BE49-F238E27FC236}">
                  <a16:creationId xmlns:a16="http://schemas.microsoft.com/office/drawing/2014/main" id="{BF20C8C2-4A90-79E5-DFE2-4AE7A3C6EA93}"/>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8" name="Google Shape;10362;p74">
              <a:extLst>
                <a:ext uri="{FF2B5EF4-FFF2-40B4-BE49-F238E27FC236}">
                  <a16:creationId xmlns:a16="http://schemas.microsoft.com/office/drawing/2014/main" id="{36308A87-3CF5-CC38-CE47-8AD7A899091E}"/>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9" name="Google Shape;10363;p74">
              <a:extLst>
                <a:ext uri="{FF2B5EF4-FFF2-40B4-BE49-F238E27FC236}">
                  <a16:creationId xmlns:a16="http://schemas.microsoft.com/office/drawing/2014/main" id="{522252D1-FA33-CCBE-381A-885181861799}"/>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0" name="Google Shape;10364;p74">
              <a:extLst>
                <a:ext uri="{FF2B5EF4-FFF2-40B4-BE49-F238E27FC236}">
                  <a16:creationId xmlns:a16="http://schemas.microsoft.com/office/drawing/2014/main" id="{6B237820-EDB1-8D70-FEBB-3AEA64F347DC}"/>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1" name="Google Shape;10365;p74">
              <a:extLst>
                <a:ext uri="{FF2B5EF4-FFF2-40B4-BE49-F238E27FC236}">
                  <a16:creationId xmlns:a16="http://schemas.microsoft.com/office/drawing/2014/main" id="{91E2344D-C79B-D3DF-32C1-593173D98527}"/>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2" name="Google Shape;10366;p74">
              <a:extLst>
                <a:ext uri="{FF2B5EF4-FFF2-40B4-BE49-F238E27FC236}">
                  <a16:creationId xmlns:a16="http://schemas.microsoft.com/office/drawing/2014/main" id="{7B99C1D4-C131-C637-811B-6C49F3B5D8EB}"/>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13" name="Google Shape;10399;p74">
            <a:extLst>
              <a:ext uri="{FF2B5EF4-FFF2-40B4-BE49-F238E27FC236}">
                <a16:creationId xmlns:a16="http://schemas.microsoft.com/office/drawing/2014/main" id="{52905BB3-2625-4F4F-46F3-33A7D71DD13A}"/>
              </a:ext>
            </a:extLst>
          </p:cNvPr>
          <p:cNvGrpSpPr/>
          <p:nvPr/>
        </p:nvGrpSpPr>
        <p:grpSpPr>
          <a:xfrm>
            <a:off x="4696774" y="9443040"/>
            <a:ext cx="960560" cy="1018251"/>
            <a:chOff x="3132295" y="3410510"/>
            <a:chExt cx="360210" cy="381844"/>
          </a:xfrm>
          <a:solidFill>
            <a:schemeClr val="accent4"/>
          </a:solidFill>
        </p:grpSpPr>
        <p:sp>
          <p:nvSpPr>
            <p:cNvPr id="114" name="Google Shape;10400;p74">
              <a:extLst>
                <a:ext uri="{FF2B5EF4-FFF2-40B4-BE49-F238E27FC236}">
                  <a16:creationId xmlns:a16="http://schemas.microsoft.com/office/drawing/2014/main" id="{E87C2393-A177-4881-0142-E02395699EB9}"/>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5" name="Google Shape;10401;p74">
              <a:extLst>
                <a:ext uri="{FF2B5EF4-FFF2-40B4-BE49-F238E27FC236}">
                  <a16:creationId xmlns:a16="http://schemas.microsoft.com/office/drawing/2014/main" id="{9FCBB385-8EBA-0175-7725-2647DA1B8F28}"/>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6" name="Google Shape;10402;p74">
              <a:extLst>
                <a:ext uri="{FF2B5EF4-FFF2-40B4-BE49-F238E27FC236}">
                  <a16:creationId xmlns:a16="http://schemas.microsoft.com/office/drawing/2014/main" id="{8B03236D-D78C-00FC-3359-A518436DB53C}"/>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7" name="Google Shape;10403;p74">
              <a:extLst>
                <a:ext uri="{FF2B5EF4-FFF2-40B4-BE49-F238E27FC236}">
                  <a16:creationId xmlns:a16="http://schemas.microsoft.com/office/drawing/2014/main" id="{60D1CB64-8FFC-B102-B7E1-95C140EBDD86}"/>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8" name="Google Shape;10404;p74">
              <a:extLst>
                <a:ext uri="{FF2B5EF4-FFF2-40B4-BE49-F238E27FC236}">
                  <a16:creationId xmlns:a16="http://schemas.microsoft.com/office/drawing/2014/main" id="{ED9E9B4A-7584-4C89-CF85-F1D9C5DA29ED}"/>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9" name="Google Shape;10405;p74">
              <a:extLst>
                <a:ext uri="{FF2B5EF4-FFF2-40B4-BE49-F238E27FC236}">
                  <a16:creationId xmlns:a16="http://schemas.microsoft.com/office/drawing/2014/main" id="{4DBB517A-B7EB-AE98-BA12-BF1A4BAE948D}"/>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0" name="Google Shape;10406;p74">
              <a:extLst>
                <a:ext uri="{FF2B5EF4-FFF2-40B4-BE49-F238E27FC236}">
                  <a16:creationId xmlns:a16="http://schemas.microsoft.com/office/drawing/2014/main" id="{C68D05FA-7809-AE54-CDF3-3B89D7B0DEA0}"/>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1" name="Google Shape;10407;p74">
              <a:extLst>
                <a:ext uri="{FF2B5EF4-FFF2-40B4-BE49-F238E27FC236}">
                  <a16:creationId xmlns:a16="http://schemas.microsoft.com/office/drawing/2014/main" id="{291D73CF-D75E-E147-137D-D3BBB75333CD}"/>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22" name="Google Shape;10421;p74">
            <a:extLst>
              <a:ext uri="{FF2B5EF4-FFF2-40B4-BE49-F238E27FC236}">
                <a16:creationId xmlns:a16="http://schemas.microsoft.com/office/drawing/2014/main" id="{A78D4247-5C61-CAFB-52F4-C0E7B9AE101E}"/>
              </a:ext>
            </a:extLst>
          </p:cNvPr>
          <p:cNvGrpSpPr/>
          <p:nvPr/>
        </p:nvGrpSpPr>
        <p:grpSpPr>
          <a:xfrm>
            <a:off x="15374727" y="9466448"/>
            <a:ext cx="965704" cy="1031952"/>
            <a:chOff x="7136526" y="3419289"/>
            <a:chExt cx="362139" cy="386982"/>
          </a:xfrm>
          <a:solidFill>
            <a:schemeClr val="accent4"/>
          </a:solidFill>
        </p:grpSpPr>
        <p:sp>
          <p:nvSpPr>
            <p:cNvPr id="123" name="Google Shape;10422;p74">
              <a:extLst>
                <a:ext uri="{FF2B5EF4-FFF2-40B4-BE49-F238E27FC236}">
                  <a16:creationId xmlns:a16="http://schemas.microsoft.com/office/drawing/2014/main" id="{49E8CCAD-4098-EC61-885A-D623EDA88666}"/>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4" name="Google Shape;10423;p74">
              <a:extLst>
                <a:ext uri="{FF2B5EF4-FFF2-40B4-BE49-F238E27FC236}">
                  <a16:creationId xmlns:a16="http://schemas.microsoft.com/office/drawing/2014/main" id="{A8120F01-B62C-6C8E-25EC-1A3F7FCD9D4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5" name="Google Shape;10424;p74">
              <a:extLst>
                <a:ext uri="{FF2B5EF4-FFF2-40B4-BE49-F238E27FC236}">
                  <a16:creationId xmlns:a16="http://schemas.microsoft.com/office/drawing/2014/main" id="{5BCD5316-CE0B-B518-EA2C-C21BEF53CA4B}"/>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6" name="Google Shape;10425;p74">
              <a:extLst>
                <a:ext uri="{FF2B5EF4-FFF2-40B4-BE49-F238E27FC236}">
                  <a16:creationId xmlns:a16="http://schemas.microsoft.com/office/drawing/2014/main" id="{36BC6A5C-5279-03DA-600E-1FA37587744C}"/>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7" name="Google Shape;10426;p74">
              <a:extLst>
                <a:ext uri="{FF2B5EF4-FFF2-40B4-BE49-F238E27FC236}">
                  <a16:creationId xmlns:a16="http://schemas.microsoft.com/office/drawing/2014/main" id="{14D11C4D-236C-AC8C-9C37-D59A5273FDB4}"/>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8" name="Google Shape;10427;p74">
              <a:extLst>
                <a:ext uri="{FF2B5EF4-FFF2-40B4-BE49-F238E27FC236}">
                  <a16:creationId xmlns:a16="http://schemas.microsoft.com/office/drawing/2014/main" id="{44BA5322-FBFB-5DDE-6190-ECA958E8D246}"/>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9" name="Google Shape;10428;p74">
              <a:extLst>
                <a:ext uri="{FF2B5EF4-FFF2-40B4-BE49-F238E27FC236}">
                  <a16:creationId xmlns:a16="http://schemas.microsoft.com/office/drawing/2014/main" id="{2ED08B2C-7149-586F-C9B2-BFD4C5DDE0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0" name="Google Shape;10429;p74">
              <a:extLst>
                <a:ext uri="{FF2B5EF4-FFF2-40B4-BE49-F238E27FC236}">
                  <a16:creationId xmlns:a16="http://schemas.microsoft.com/office/drawing/2014/main" id="{00F5E6DE-0B75-65C5-0DF6-2EDE87120AB0}"/>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31" name="Google Shape;10435;p74">
            <a:extLst>
              <a:ext uri="{FF2B5EF4-FFF2-40B4-BE49-F238E27FC236}">
                <a16:creationId xmlns:a16="http://schemas.microsoft.com/office/drawing/2014/main" id="{B17227A3-1DC0-9BCC-3580-0EC1B04F9D2C}"/>
              </a:ext>
            </a:extLst>
          </p:cNvPr>
          <p:cNvGrpSpPr/>
          <p:nvPr/>
        </p:nvGrpSpPr>
        <p:grpSpPr>
          <a:xfrm>
            <a:off x="15317958" y="10920956"/>
            <a:ext cx="1419269" cy="1402493"/>
            <a:chOff x="7115239" y="3964728"/>
            <a:chExt cx="532226" cy="525935"/>
          </a:xfrm>
          <a:solidFill>
            <a:schemeClr val="accent4"/>
          </a:solidFill>
        </p:grpSpPr>
        <p:sp>
          <p:nvSpPr>
            <p:cNvPr id="132" name="Google Shape;10436;p74">
              <a:extLst>
                <a:ext uri="{FF2B5EF4-FFF2-40B4-BE49-F238E27FC236}">
                  <a16:creationId xmlns:a16="http://schemas.microsoft.com/office/drawing/2014/main" id="{E5A58B4F-5739-1360-B6E6-CCC6F40A1544}"/>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3" name="Google Shape;10437;p74">
              <a:extLst>
                <a:ext uri="{FF2B5EF4-FFF2-40B4-BE49-F238E27FC236}">
                  <a16:creationId xmlns:a16="http://schemas.microsoft.com/office/drawing/2014/main" id="{FB870D8F-5031-E3C0-BA8C-63B973040EC2}"/>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4" name="Google Shape;10438;p74">
              <a:extLst>
                <a:ext uri="{FF2B5EF4-FFF2-40B4-BE49-F238E27FC236}">
                  <a16:creationId xmlns:a16="http://schemas.microsoft.com/office/drawing/2014/main" id="{CD5B7B60-52B5-A4FA-444E-9989419EB6B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5" name="Google Shape;10439;p74">
              <a:extLst>
                <a:ext uri="{FF2B5EF4-FFF2-40B4-BE49-F238E27FC236}">
                  <a16:creationId xmlns:a16="http://schemas.microsoft.com/office/drawing/2014/main" id="{0DC76B80-EB6F-3AA8-1CD7-1F4E976D7807}"/>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6" name="Google Shape;10440;p74">
              <a:extLst>
                <a:ext uri="{FF2B5EF4-FFF2-40B4-BE49-F238E27FC236}">
                  <a16:creationId xmlns:a16="http://schemas.microsoft.com/office/drawing/2014/main" id="{5458DF77-51B7-5C27-E9A5-8E4E75A292AE}"/>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7" name="Google Shape;10441;p74">
              <a:extLst>
                <a:ext uri="{FF2B5EF4-FFF2-40B4-BE49-F238E27FC236}">
                  <a16:creationId xmlns:a16="http://schemas.microsoft.com/office/drawing/2014/main" id="{BA067CA5-12EE-A42B-6A4A-1877466B21F1}"/>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8" name="Google Shape;10442;p74">
              <a:extLst>
                <a:ext uri="{FF2B5EF4-FFF2-40B4-BE49-F238E27FC236}">
                  <a16:creationId xmlns:a16="http://schemas.microsoft.com/office/drawing/2014/main" id="{B49ECB5C-94CE-1407-4DFB-6C0890505623}"/>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39" name="Google Shape;10443;p74">
            <a:extLst>
              <a:ext uri="{FF2B5EF4-FFF2-40B4-BE49-F238E27FC236}">
                <a16:creationId xmlns:a16="http://schemas.microsoft.com/office/drawing/2014/main" id="{FF08FC4D-3768-E7C4-0699-BA13AD387158}"/>
              </a:ext>
            </a:extLst>
          </p:cNvPr>
          <p:cNvGrpSpPr/>
          <p:nvPr/>
        </p:nvGrpSpPr>
        <p:grpSpPr>
          <a:xfrm>
            <a:off x="18972781" y="9247482"/>
            <a:ext cx="1102253" cy="1174797"/>
            <a:chOff x="8485796" y="3337175"/>
            <a:chExt cx="413345" cy="440549"/>
          </a:xfrm>
          <a:solidFill>
            <a:schemeClr val="accent4"/>
          </a:solidFill>
        </p:grpSpPr>
        <p:sp>
          <p:nvSpPr>
            <p:cNvPr id="140" name="Google Shape;10444;p74">
              <a:extLst>
                <a:ext uri="{FF2B5EF4-FFF2-40B4-BE49-F238E27FC236}">
                  <a16:creationId xmlns:a16="http://schemas.microsoft.com/office/drawing/2014/main" id="{095306CE-38CA-A01D-8CE9-5DF0333E4068}"/>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1" name="Google Shape;10445;p74">
              <a:extLst>
                <a:ext uri="{FF2B5EF4-FFF2-40B4-BE49-F238E27FC236}">
                  <a16:creationId xmlns:a16="http://schemas.microsoft.com/office/drawing/2014/main" id="{E844944D-97B7-DD44-A70F-1337094B7B68}"/>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2" name="Google Shape;10446;p74">
              <a:extLst>
                <a:ext uri="{FF2B5EF4-FFF2-40B4-BE49-F238E27FC236}">
                  <a16:creationId xmlns:a16="http://schemas.microsoft.com/office/drawing/2014/main" id="{544E8460-EF26-C13D-DEE0-EC53D252695A}"/>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3" name="Google Shape;10447;p74">
              <a:extLst>
                <a:ext uri="{FF2B5EF4-FFF2-40B4-BE49-F238E27FC236}">
                  <a16:creationId xmlns:a16="http://schemas.microsoft.com/office/drawing/2014/main" id="{ABDE8DEA-EDDD-70B9-F1A4-83411F001EA2}"/>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4" name="Google Shape;10448;p74">
              <a:extLst>
                <a:ext uri="{FF2B5EF4-FFF2-40B4-BE49-F238E27FC236}">
                  <a16:creationId xmlns:a16="http://schemas.microsoft.com/office/drawing/2014/main" id="{1051ACBB-5A15-3FAD-F510-17A38BA072DD}"/>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5" name="Google Shape;10449;p74">
              <a:extLst>
                <a:ext uri="{FF2B5EF4-FFF2-40B4-BE49-F238E27FC236}">
                  <a16:creationId xmlns:a16="http://schemas.microsoft.com/office/drawing/2014/main" id="{E6240F64-9B5D-4035-6989-C9A5E5C318BA}"/>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46" name="Google Shape;10468;p74">
            <a:extLst>
              <a:ext uri="{FF2B5EF4-FFF2-40B4-BE49-F238E27FC236}">
                <a16:creationId xmlns:a16="http://schemas.microsoft.com/office/drawing/2014/main" id="{12FB4900-5534-201F-23F5-E5BEE4461C9D}"/>
              </a:ext>
            </a:extLst>
          </p:cNvPr>
          <p:cNvGrpSpPr/>
          <p:nvPr/>
        </p:nvGrpSpPr>
        <p:grpSpPr>
          <a:xfrm>
            <a:off x="8393363" y="9696002"/>
            <a:ext cx="965728" cy="1026493"/>
            <a:chOff x="4518516" y="3505370"/>
            <a:chExt cx="362148" cy="384935"/>
          </a:xfrm>
          <a:solidFill>
            <a:schemeClr val="accent4"/>
          </a:solidFill>
        </p:grpSpPr>
        <p:sp>
          <p:nvSpPr>
            <p:cNvPr id="147" name="Google Shape;10469;p74">
              <a:extLst>
                <a:ext uri="{FF2B5EF4-FFF2-40B4-BE49-F238E27FC236}">
                  <a16:creationId xmlns:a16="http://schemas.microsoft.com/office/drawing/2014/main" id="{C85AD9A3-D093-B08C-A87B-8A3E28C6772F}"/>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8" name="Google Shape;10470;p74">
              <a:extLst>
                <a:ext uri="{FF2B5EF4-FFF2-40B4-BE49-F238E27FC236}">
                  <a16:creationId xmlns:a16="http://schemas.microsoft.com/office/drawing/2014/main" id="{BE6949C7-1E90-AB3F-8FD6-46A48511BF04}"/>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9" name="Google Shape;10471;p74">
              <a:extLst>
                <a:ext uri="{FF2B5EF4-FFF2-40B4-BE49-F238E27FC236}">
                  <a16:creationId xmlns:a16="http://schemas.microsoft.com/office/drawing/2014/main" id="{015723B8-E4A7-E408-332D-CC10F097B6D0}"/>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50" name="Google Shape;10483;p74">
            <a:extLst>
              <a:ext uri="{FF2B5EF4-FFF2-40B4-BE49-F238E27FC236}">
                <a16:creationId xmlns:a16="http://schemas.microsoft.com/office/drawing/2014/main" id="{B50B3E7F-9268-A069-B877-98B12F395B84}"/>
              </a:ext>
            </a:extLst>
          </p:cNvPr>
          <p:cNvGrpSpPr/>
          <p:nvPr/>
        </p:nvGrpSpPr>
        <p:grpSpPr>
          <a:xfrm>
            <a:off x="17308011" y="9429091"/>
            <a:ext cx="906789" cy="960997"/>
            <a:chOff x="7861508" y="3405280"/>
            <a:chExt cx="340046" cy="360374"/>
          </a:xfrm>
          <a:solidFill>
            <a:schemeClr val="accent4"/>
          </a:solidFill>
        </p:grpSpPr>
        <p:sp>
          <p:nvSpPr>
            <p:cNvPr id="151" name="Google Shape;10484;p74">
              <a:extLst>
                <a:ext uri="{FF2B5EF4-FFF2-40B4-BE49-F238E27FC236}">
                  <a16:creationId xmlns:a16="http://schemas.microsoft.com/office/drawing/2014/main" id="{01944C59-F7E2-FCA0-2A99-6B653651D6F3}"/>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2" name="Google Shape;10485;p74">
              <a:extLst>
                <a:ext uri="{FF2B5EF4-FFF2-40B4-BE49-F238E27FC236}">
                  <a16:creationId xmlns:a16="http://schemas.microsoft.com/office/drawing/2014/main" id="{C13F9ED0-134F-0769-6C21-7A61D35F1A7A}"/>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3" name="Google Shape;10486;p74">
              <a:extLst>
                <a:ext uri="{FF2B5EF4-FFF2-40B4-BE49-F238E27FC236}">
                  <a16:creationId xmlns:a16="http://schemas.microsoft.com/office/drawing/2014/main" id="{01888618-85B1-F5BD-6A55-5A7ACA2927F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4" name="Google Shape;10487;p74">
              <a:extLst>
                <a:ext uri="{FF2B5EF4-FFF2-40B4-BE49-F238E27FC236}">
                  <a16:creationId xmlns:a16="http://schemas.microsoft.com/office/drawing/2014/main" id="{6290439C-76AC-6037-1986-1782DB5F27DB}"/>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5" name="Google Shape;10488;p74">
              <a:extLst>
                <a:ext uri="{FF2B5EF4-FFF2-40B4-BE49-F238E27FC236}">
                  <a16:creationId xmlns:a16="http://schemas.microsoft.com/office/drawing/2014/main" id="{198EF9BB-9338-AC85-76CF-FB2BDB952569}"/>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56" name="Google Shape;10497;p74">
            <a:extLst>
              <a:ext uri="{FF2B5EF4-FFF2-40B4-BE49-F238E27FC236}">
                <a16:creationId xmlns:a16="http://schemas.microsoft.com/office/drawing/2014/main" id="{590A3578-47A0-0C7B-4150-2ECDD312549A}"/>
              </a:ext>
            </a:extLst>
          </p:cNvPr>
          <p:cNvGrpSpPr/>
          <p:nvPr/>
        </p:nvGrpSpPr>
        <p:grpSpPr>
          <a:xfrm>
            <a:off x="17092213" y="5560544"/>
            <a:ext cx="1260797" cy="1340144"/>
            <a:chOff x="7780583" y="1954575"/>
            <a:chExt cx="472799" cy="502554"/>
          </a:xfrm>
          <a:solidFill>
            <a:schemeClr val="accent4"/>
          </a:solidFill>
        </p:grpSpPr>
        <p:sp>
          <p:nvSpPr>
            <p:cNvPr id="157" name="Google Shape;10498;p74">
              <a:extLst>
                <a:ext uri="{FF2B5EF4-FFF2-40B4-BE49-F238E27FC236}">
                  <a16:creationId xmlns:a16="http://schemas.microsoft.com/office/drawing/2014/main" id="{1A099999-169B-3CFF-0731-C6E7F0065BFF}"/>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8" name="Google Shape;10499;p74">
              <a:extLst>
                <a:ext uri="{FF2B5EF4-FFF2-40B4-BE49-F238E27FC236}">
                  <a16:creationId xmlns:a16="http://schemas.microsoft.com/office/drawing/2014/main" id="{5565C6BD-E59C-A916-3BF6-75B82E99A7C2}"/>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9" name="Google Shape;10500;p74">
              <a:extLst>
                <a:ext uri="{FF2B5EF4-FFF2-40B4-BE49-F238E27FC236}">
                  <a16:creationId xmlns:a16="http://schemas.microsoft.com/office/drawing/2014/main" id="{BA590ADC-B04E-FF43-B081-50E81C73114B}"/>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0" name="Google Shape;10501;p74">
              <a:extLst>
                <a:ext uri="{FF2B5EF4-FFF2-40B4-BE49-F238E27FC236}">
                  <a16:creationId xmlns:a16="http://schemas.microsoft.com/office/drawing/2014/main" id="{A912D596-D7FC-0FAF-09D6-79BD5E7F118D}"/>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1" name="Google Shape;10502;p74">
              <a:extLst>
                <a:ext uri="{FF2B5EF4-FFF2-40B4-BE49-F238E27FC236}">
                  <a16:creationId xmlns:a16="http://schemas.microsoft.com/office/drawing/2014/main" id="{0AEC3CA1-B932-2A7A-D789-0D8665D44C9B}"/>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2" name="Google Shape;10503;p74">
              <a:extLst>
                <a:ext uri="{FF2B5EF4-FFF2-40B4-BE49-F238E27FC236}">
                  <a16:creationId xmlns:a16="http://schemas.microsoft.com/office/drawing/2014/main" id="{84863D07-B907-A4A9-517F-CB7346E85963}"/>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63" name="Google Shape;10234;p74">
            <a:extLst>
              <a:ext uri="{FF2B5EF4-FFF2-40B4-BE49-F238E27FC236}">
                <a16:creationId xmlns:a16="http://schemas.microsoft.com/office/drawing/2014/main" id="{6CD3F0E5-A5E3-0CA1-A2F8-9BABDDB5B52D}"/>
              </a:ext>
            </a:extLst>
          </p:cNvPr>
          <p:cNvGrpSpPr/>
          <p:nvPr/>
        </p:nvGrpSpPr>
        <p:grpSpPr>
          <a:xfrm>
            <a:off x="6442499" y="5656984"/>
            <a:ext cx="1254117" cy="1340144"/>
            <a:chOff x="3786941" y="1990740"/>
            <a:chExt cx="470294" cy="502554"/>
          </a:xfrm>
          <a:solidFill>
            <a:schemeClr val="accent4"/>
          </a:solidFill>
        </p:grpSpPr>
        <p:sp>
          <p:nvSpPr>
            <p:cNvPr id="164" name="Google Shape;10235;p74">
              <a:extLst>
                <a:ext uri="{FF2B5EF4-FFF2-40B4-BE49-F238E27FC236}">
                  <a16:creationId xmlns:a16="http://schemas.microsoft.com/office/drawing/2014/main" id="{2B66F17C-9A63-16ED-FD00-550E84F46820}"/>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5" name="Google Shape;10236;p74">
              <a:extLst>
                <a:ext uri="{FF2B5EF4-FFF2-40B4-BE49-F238E27FC236}">
                  <a16:creationId xmlns:a16="http://schemas.microsoft.com/office/drawing/2014/main" id="{232A6084-1328-D59C-002A-FB70424DC3C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6" name="Google Shape;10237;p74">
              <a:extLst>
                <a:ext uri="{FF2B5EF4-FFF2-40B4-BE49-F238E27FC236}">
                  <a16:creationId xmlns:a16="http://schemas.microsoft.com/office/drawing/2014/main" id="{BDBB70AF-E31D-848B-B2F4-4A9267D240BE}"/>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7" name="Google Shape;10238;p74">
              <a:extLst>
                <a:ext uri="{FF2B5EF4-FFF2-40B4-BE49-F238E27FC236}">
                  <a16:creationId xmlns:a16="http://schemas.microsoft.com/office/drawing/2014/main" id="{24087510-F8B0-5A4E-FA71-67D58DEA1982}"/>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8" name="Google Shape;10239;p74">
              <a:extLst>
                <a:ext uri="{FF2B5EF4-FFF2-40B4-BE49-F238E27FC236}">
                  <a16:creationId xmlns:a16="http://schemas.microsoft.com/office/drawing/2014/main" id="{856B91E2-91D8-C7DA-FF3B-A44C343220F7}"/>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69" name="Google Shape;10251;p74">
            <a:extLst>
              <a:ext uri="{FF2B5EF4-FFF2-40B4-BE49-F238E27FC236}">
                <a16:creationId xmlns:a16="http://schemas.microsoft.com/office/drawing/2014/main" id="{3E0D96F3-67E1-5E54-4459-2F5415005F25}"/>
              </a:ext>
            </a:extLst>
          </p:cNvPr>
          <p:cNvGrpSpPr/>
          <p:nvPr/>
        </p:nvGrpSpPr>
        <p:grpSpPr>
          <a:xfrm>
            <a:off x="15345022" y="5668103"/>
            <a:ext cx="812693" cy="1340120"/>
            <a:chOff x="7125388" y="1994909"/>
            <a:chExt cx="304760" cy="502545"/>
          </a:xfrm>
          <a:solidFill>
            <a:schemeClr val="accent4"/>
          </a:solidFill>
        </p:grpSpPr>
        <p:sp>
          <p:nvSpPr>
            <p:cNvPr id="170" name="Google Shape;10252;p74">
              <a:extLst>
                <a:ext uri="{FF2B5EF4-FFF2-40B4-BE49-F238E27FC236}">
                  <a16:creationId xmlns:a16="http://schemas.microsoft.com/office/drawing/2014/main" id="{E243D3E1-967A-E000-AF71-194F1CEEE7CA}"/>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1" name="Google Shape;10253;p74">
              <a:extLst>
                <a:ext uri="{FF2B5EF4-FFF2-40B4-BE49-F238E27FC236}">
                  <a16:creationId xmlns:a16="http://schemas.microsoft.com/office/drawing/2014/main" id="{BB2EEF92-5828-F21A-FE85-1A6C9652244B}"/>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2" name="Google Shape;10254;p74">
              <a:extLst>
                <a:ext uri="{FF2B5EF4-FFF2-40B4-BE49-F238E27FC236}">
                  <a16:creationId xmlns:a16="http://schemas.microsoft.com/office/drawing/2014/main" id="{DD8B53EA-EA45-9787-317C-603A8992CB01}"/>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3" name="Google Shape;10255;p74">
              <a:extLst>
                <a:ext uri="{FF2B5EF4-FFF2-40B4-BE49-F238E27FC236}">
                  <a16:creationId xmlns:a16="http://schemas.microsoft.com/office/drawing/2014/main" id="{FF71D498-28A7-54B3-D657-4C48E76ED37B}"/>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4" name="Google Shape;10256;p74">
              <a:extLst>
                <a:ext uri="{FF2B5EF4-FFF2-40B4-BE49-F238E27FC236}">
                  <a16:creationId xmlns:a16="http://schemas.microsoft.com/office/drawing/2014/main" id="{35D89ABA-B608-1964-2C85-DABC17ABA441}"/>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5" name="Google Shape;10257;p74">
              <a:extLst>
                <a:ext uri="{FF2B5EF4-FFF2-40B4-BE49-F238E27FC236}">
                  <a16:creationId xmlns:a16="http://schemas.microsoft.com/office/drawing/2014/main" id="{F1E95EA7-4BF1-5EE7-3B2A-4F68D815B400}"/>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6" name="Google Shape;10258;p74">
              <a:extLst>
                <a:ext uri="{FF2B5EF4-FFF2-40B4-BE49-F238E27FC236}">
                  <a16:creationId xmlns:a16="http://schemas.microsoft.com/office/drawing/2014/main" id="{1CD205C8-8AC9-51A0-3315-D130915EAC0C}"/>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77" name="Google Shape;10297;p74">
            <a:extLst>
              <a:ext uri="{FF2B5EF4-FFF2-40B4-BE49-F238E27FC236}">
                <a16:creationId xmlns:a16="http://schemas.microsoft.com/office/drawing/2014/main" id="{BF538CB2-8BA7-6B04-F59C-FEA4FB3EA130}"/>
              </a:ext>
            </a:extLst>
          </p:cNvPr>
          <p:cNvGrpSpPr/>
          <p:nvPr/>
        </p:nvGrpSpPr>
        <p:grpSpPr>
          <a:xfrm>
            <a:off x="8380396" y="5632528"/>
            <a:ext cx="1254019" cy="1332997"/>
            <a:chOff x="4513652" y="1981568"/>
            <a:chExt cx="470257" cy="499874"/>
          </a:xfrm>
          <a:solidFill>
            <a:schemeClr val="accent4"/>
          </a:solidFill>
        </p:grpSpPr>
        <p:sp>
          <p:nvSpPr>
            <p:cNvPr id="178" name="Google Shape;10298;p74">
              <a:extLst>
                <a:ext uri="{FF2B5EF4-FFF2-40B4-BE49-F238E27FC236}">
                  <a16:creationId xmlns:a16="http://schemas.microsoft.com/office/drawing/2014/main" id="{472B5832-BFA0-B340-3D80-2E6CB8B2EFE6}"/>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9" name="Google Shape;10299;p74">
              <a:extLst>
                <a:ext uri="{FF2B5EF4-FFF2-40B4-BE49-F238E27FC236}">
                  <a16:creationId xmlns:a16="http://schemas.microsoft.com/office/drawing/2014/main" id="{0E7A5B43-0B37-F463-8215-730627DF5F99}"/>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0" name="Google Shape;10300;p74">
              <a:extLst>
                <a:ext uri="{FF2B5EF4-FFF2-40B4-BE49-F238E27FC236}">
                  <a16:creationId xmlns:a16="http://schemas.microsoft.com/office/drawing/2014/main" id="{2E0347FC-9406-7F00-2FC1-5098ADADD56B}"/>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1" name="Google Shape;10301;p74">
              <a:extLst>
                <a:ext uri="{FF2B5EF4-FFF2-40B4-BE49-F238E27FC236}">
                  <a16:creationId xmlns:a16="http://schemas.microsoft.com/office/drawing/2014/main" id="{AD2D10C3-4DC8-0AA4-DF73-3B3747EB417A}"/>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2" name="Google Shape;10302;p74">
              <a:extLst>
                <a:ext uri="{FF2B5EF4-FFF2-40B4-BE49-F238E27FC236}">
                  <a16:creationId xmlns:a16="http://schemas.microsoft.com/office/drawing/2014/main" id="{A387DB92-4715-B5FB-7C28-9D078D5A766C}"/>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83" name="Google Shape;10352;p74">
            <a:extLst>
              <a:ext uri="{FF2B5EF4-FFF2-40B4-BE49-F238E27FC236}">
                <a16:creationId xmlns:a16="http://schemas.microsoft.com/office/drawing/2014/main" id="{24B36138-8F53-F363-592F-B644323E2BC2}"/>
              </a:ext>
            </a:extLst>
          </p:cNvPr>
          <p:cNvGrpSpPr/>
          <p:nvPr/>
        </p:nvGrpSpPr>
        <p:grpSpPr>
          <a:xfrm>
            <a:off x="10166104" y="5655159"/>
            <a:ext cx="1257408" cy="1344851"/>
            <a:chOff x="5183294" y="1990054"/>
            <a:chExt cx="471528" cy="504319"/>
          </a:xfrm>
          <a:solidFill>
            <a:schemeClr val="accent4"/>
          </a:solidFill>
        </p:grpSpPr>
        <p:sp>
          <p:nvSpPr>
            <p:cNvPr id="184" name="Google Shape;10353;p74">
              <a:extLst>
                <a:ext uri="{FF2B5EF4-FFF2-40B4-BE49-F238E27FC236}">
                  <a16:creationId xmlns:a16="http://schemas.microsoft.com/office/drawing/2014/main" id="{A83A4ECE-0B3D-C769-A50F-05E688ABCC7F}"/>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5" name="Google Shape;10354;p74">
              <a:extLst>
                <a:ext uri="{FF2B5EF4-FFF2-40B4-BE49-F238E27FC236}">
                  <a16:creationId xmlns:a16="http://schemas.microsoft.com/office/drawing/2014/main" id="{CB88A742-EC12-E418-E885-357FA7A82F77}"/>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6" name="Google Shape;10355;p74">
              <a:extLst>
                <a:ext uri="{FF2B5EF4-FFF2-40B4-BE49-F238E27FC236}">
                  <a16:creationId xmlns:a16="http://schemas.microsoft.com/office/drawing/2014/main" id="{B02A72FB-73CD-634F-880C-49D3F329A205}"/>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7" name="Google Shape;10356;p74">
              <a:extLst>
                <a:ext uri="{FF2B5EF4-FFF2-40B4-BE49-F238E27FC236}">
                  <a16:creationId xmlns:a16="http://schemas.microsoft.com/office/drawing/2014/main" id="{FE3631BF-B271-B368-364F-098419B5FF36}"/>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8" name="Google Shape;10357;p74">
              <a:extLst>
                <a:ext uri="{FF2B5EF4-FFF2-40B4-BE49-F238E27FC236}">
                  <a16:creationId xmlns:a16="http://schemas.microsoft.com/office/drawing/2014/main" id="{EA4A01B0-5FC2-4088-4BB8-0CA517A0729A}"/>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89" name="Google Shape;10358;p74">
              <a:extLst>
                <a:ext uri="{FF2B5EF4-FFF2-40B4-BE49-F238E27FC236}">
                  <a16:creationId xmlns:a16="http://schemas.microsoft.com/office/drawing/2014/main" id="{3FD0A066-F60E-8C82-0135-92BC71A63D3D}"/>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90" name="Google Shape;10390;p74">
            <a:extLst>
              <a:ext uri="{FF2B5EF4-FFF2-40B4-BE49-F238E27FC236}">
                <a16:creationId xmlns:a16="http://schemas.microsoft.com/office/drawing/2014/main" id="{16DE1959-0882-E16A-C409-100C432543C6}"/>
              </a:ext>
            </a:extLst>
          </p:cNvPr>
          <p:cNvGrpSpPr/>
          <p:nvPr/>
        </p:nvGrpSpPr>
        <p:grpSpPr>
          <a:xfrm>
            <a:off x="4687658" y="5686195"/>
            <a:ext cx="1257411" cy="1340144"/>
            <a:chOff x="3128875" y="2001694"/>
            <a:chExt cx="471529" cy="502554"/>
          </a:xfrm>
          <a:solidFill>
            <a:schemeClr val="accent4"/>
          </a:solidFill>
        </p:grpSpPr>
        <p:sp>
          <p:nvSpPr>
            <p:cNvPr id="191" name="Google Shape;10391;p74">
              <a:extLst>
                <a:ext uri="{FF2B5EF4-FFF2-40B4-BE49-F238E27FC236}">
                  <a16:creationId xmlns:a16="http://schemas.microsoft.com/office/drawing/2014/main" id="{498EF8D8-D398-16D2-0C6A-48BCE6306DDD}"/>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2" name="Google Shape;10392;p74">
              <a:extLst>
                <a:ext uri="{FF2B5EF4-FFF2-40B4-BE49-F238E27FC236}">
                  <a16:creationId xmlns:a16="http://schemas.microsoft.com/office/drawing/2014/main" id="{DE916616-086A-65BA-C8BC-E1F5F538DBF9}"/>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3" name="Google Shape;10393;p74">
              <a:extLst>
                <a:ext uri="{FF2B5EF4-FFF2-40B4-BE49-F238E27FC236}">
                  <a16:creationId xmlns:a16="http://schemas.microsoft.com/office/drawing/2014/main" id="{6886B6B0-46AB-8859-03FF-EB6331363C07}"/>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4" name="Google Shape;10394;p74">
              <a:extLst>
                <a:ext uri="{FF2B5EF4-FFF2-40B4-BE49-F238E27FC236}">
                  <a16:creationId xmlns:a16="http://schemas.microsoft.com/office/drawing/2014/main" id="{D3C7364F-3275-2A20-D665-15228EDD6572}"/>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5" name="Google Shape;10395;p74">
              <a:extLst>
                <a:ext uri="{FF2B5EF4-FFF2-40B4-BE49-F238E27FC236}">
                  <a16:creationId xmlns:a16="http://schemas.microsoft.com/office/drawing/2014/main" id="{DA9D4052-FD1A-C351-71BA-F5113A3BA1B0}"/>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6" name="Google Shape;10396;p74">
              <a:extLst>
                <a:ext uri="{FF2B5EF4-FFF2-40B4-BE49-F238E27FC236}">
                  <a16:creationId xmlns:a16="http://schemas.microsoft.com/office/drawing/2014/main" id="{7F76B2D6-66DE-02C4-70E2-96261275EE50}"/>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7" name="Google Shape;10397;p74">
              <a:extLst>
                <a:ext uri="{FF2B5EF4-FFF2-40B4-BE49-F238E27FC236}">
                  <a16:creationId xmlns:a16="http://schemas.microsoft.com/office/drawing/2014/main" id="{4B063E2B-F29B-4FE6-CA98-85D0BEDE74B6}"/>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98" name="Google Shape;10398;p74">
              <a:extLst>
                <a:ext uri="{FF2B5EF4-FFF2-40B4-BE49-F238E27FC236}">
                  <a16:creationId xmlns:a16="http://schemas.microsoft.com/office/drawing/2014/main" id="{CD8592B4-D7E7-48DE-0068-F85F7C345A1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99" name="Google Shape;10412;p74">
            <a:extLst>
              <a:ext uri="{FF2B5EF4-FFF2-40B4-BE49-F238E27FC236}">
                <a16:creationId xmlns:a16="http://schemas.microsoft.com/office/drawing/2014/main" id="{EDBE2DA8-67C0-4C0D-369B-3AB987D180F6}"/>
              </a:ext>
            </a:extLst>
          </p:cNvPr>
          <p:cNvGrpSpPr/>
          <p:nvPr/>
        </p:nvGrpSpPr>
        <p:grpSpPr>
          <a:xfrm>
            <a:off x="12063448" y="5656107"/>
            <a:ext cx="1177184" cy="1334560"/>
            <a:chOff x="5894798" y="1990411"/>
            <a:chExt cx="441444" cy="500460"/>
          </a:xfrm>
          <a:solidFill>
            <a:schemeClr val="accent4"/>
          </a:solidFill>
        </p:grpSpPr>
        <p:sp>
          <p:nvSpPr>
            <p:cNvPr id="200" name="Google Shape;10413;p74">
              <a:extLst>
                <a:ext uri="{FF2B5EF4-FFF2-40B4-BE49-F238E27FC236}">
                  <a16:creationId xmlns:a16="http://schemas.microsoft.com/office/drawing/2014/main" id="{9E023125-CD3E-AC60-0338-A68CB5912F62}"/>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1" name="Google Shape;10414;p74">
              <a:extLst>
                <a:ext uri="{FF2B5EF4-FFF2-40B4-BE49-F238E27FC236}">
                  <a16:creationId xmlns:a16="http://schemas.microsoft.com/office/drawing/2014/main" id="{6454077A-F9CF-69B1-6441-D707E4297651}"/>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2" name="Google Shape;10415;p74">
              <a:extLst>
                <a:ext uri="{FF2B5EF4-FFF2-40B4-BE49-F238E27FC236}">
                  <a16:creationId xmlns:a16="http://schemas.microsoft.com/office/drawing/2014/main" id="{309C1082-B3EC-FEFB-E607-931510EAD88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3" name="Google Shape;10416;p74">
              <a:extLst>
                <a:ext uri="{FF2B5EF4-FFF2-40B4-BE49-F238E27FC236}">
                  <a16:creationId xmlns:a16="http://schemas.microsoft.com/office/drawing/2014/main" id="{84425F15-FD77-0330-148F-82A8719CAFCE}"/>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4" name="Google Shape;10417;p74">
              <a:extLst>
                <a:ext uri="{FF2B5EF4-FFF2-40B4-BE49-F238E27FC236}">
                  <a16:creationId xmlns:a16="http://schemas.microsoft.com/office/drawing/2014/main" id="{5F26C878-5DFC-A406-5BF3-66A27B9B7528}"/>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5" name="Google Shape;10418;p74">
              <a:extLst>
                <a:ext uri="{FF2B5EF4-FFF2-40B4-BE49-F238E27FC236}">
                  <a16:creationId xmlns:a16="http://schemas.microsoft.com/office/drawing/2014/main" id="{8FF95B81-FDA6-934E-FDAE-305DD39B4888}"/>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6" name="Google Shape;10419;p74">
              <a:extLst>
                <a:ext uri="{FF2B5EF4-FFF2-40B4-BE49-F238E27FC236}">
                  <a16:creationId xmlns:a16="http://schemas.microsoft.com/office/drawing/2014/main" id="{40A0954A-248C-0DDF-5FF8-0DD23128A54A}"/>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07" name="Google Shape;10420;p74">
              <a:extLst>
                <a:ext uri="{FF2B5EF4-FFF2-40B4-BE49-F238E27FC236}">
                  <a16:creationId xmlns:a16="http://schemas.microsoft.com/office/drawing/2014/main" id="{A7D5AEFC-2DB0-A449-E105-C9C34FEF8844}"/>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208" name="Google Shape;10478;p74">
            <a:extLst>
              <a:ext uri="{FF2B5EF4-FFF2-40B4-BE49-F238E27FC236}">
                <a16:creationId xmlns:a16="http://schemas.microsoft.com/office/drawing/2014/main" id="{99A04FF1-DF68-6304-DB49-DE4A03C794C4}"/>
              </a:ext>
            </a:extLst>
          </p:cNvPr>
          <p:cNvGrpSpPr/>
          <p:nvPr/>
        </p:nvGrpSpPr>
        <p:grpSpPr>
          <a:xfrm>
            <a:off x="13548923" y="5655667"/>
            <a:ext cx="1277477" cy="1336485"/>
            <a:chOff x="6451850" y="1990246"/>
            <a:chExt cx="479054" cy="501182"/>
          </a:xfrm>
          <a:solidFill>
            <a:schemeClr val="accent4"/>
          </a:solidFill>
        </p:grpSpPr>
        <p:sp>
          <p:nvSpPr>
            <p:cNvPr id="209" name="Google Shape;10479;p74">
              <a:extLst>
                <a:ext uri="{FF2B5EF4-FFF2-40B4-BE49-F238E27FC236}">
                  <a16:creationId xmlns:a16="http://schemas.microsoft.com/office/drawing/2014/main" id="{42EE8065-2A88-5C64-DB3A-058E8EECAAB3}"/>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0" name="Google Shape;10480;p74">
              <a:extLst>
                <a:ext uri="{FF2B5EF4-FFF2-40B4-BE49-F238E27FC236}">
                  <a16:creationId xmlns:a16="http://schemas.microsoft.com/office/drawing/2014/main" id="{33154C6A-4295-6607-11EB-D0D6786908E3}"/>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1" name="Google Shape;10481;p74">
              <a:extLst>
                <a:ext uri="{FF2B5EF4-FFF2-40B4-BE49-F238E27FC236}">
                  <a16:creationId xmlns:a16="http://schemas.microsoft.com/office/drawing/2014/main" id="{40FE7BF9-109F-5757-55EF-78BB051142D3}"/>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2" name="Google Shape;10482;p74">
              <a:extLst>
                <a:ext uri="{FF2B5EF4-FFF2-40B4-BE49-F238E27FC236}">
                  <a16:creationId xmlns:a16="http://schemas.microsoft.com/office/drawing/2014/main" id="{5DC49B83-E8D1-BCF9-64FF-FE299EF24F1F}"/>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213" name="Google Shape;10101;p74">
            <a:extLst>
              <a:ext uri="{FF2B5EF4-FFF2-40B4-BE49-F238E27FC236}">
                <a16:creationId xmlns:a16="http://schemas.microsoft.com/office/drawing/2014/main" id="{A1695DAB-DA64-AE8F-71B6-71364FB0D8AE}"/>
              </a:ext>
            </a:extLst>
          </p:cNvPr>
          <p:cNvGrpSpPr/>
          <p:nvPr/>
        </p:nvGrpSpPr>
        <p:grpSpPr>
          <a:xfrm>
            <a:off x="19113179" y="11459037"/>
            <a:ext cx="874459" cy="864411"/>
            <a:chOff x="8538447" y="4166509"/>
            <a:chExt cx="327922" cy="324154"/>
          </a:xfrm>
          <a:solidFill>
            <a:schemeClr val="accent4"/>
          </a:solidFill>
        </p:grpSpPr>
        <p:sp>
          <p:nvSpPr>
            <p:cNvPr id="214" name="Google Shape;10102;p74">
              <a:extLst>
                <a:ext uri="{FF2B5EF4-FFF2-40B4-BE49-F238E27FC236}">
                  <a16:creationId xmlns:a16="http://schemas.microsoft.com/office/drawing/2014/main" id="{54191953-23F5-713A-CAD0-A776C443668E}"/>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5" name="Google Shape;10103;p74">
              <a:extLst>
                <a:ext uri="{FF2B5EF4-FFF2-40B4-BE49-F238E27FC236}">
                  <a16:creationId xmlns:a16="http://schemas.microsoft.com/office/drawing/2014/main" id="{E2188DB5-3377-5323-7457-9D5DBAFDF048}"/>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6" name="Google Shape;10104;p74">
              <a:extLst>
                <a:ext uri="{FF2B5EF4-FFF2-40B4-BE49-F238E27FC236}">
                  <a16:creationId xmlns:a16="http://schemas.microsoft.com/office/drawing/2014/main" id="{C2806F08-2C59-0CA6-C686-71F5DE54095C}"/>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7" name="Google Shape;10105;p74">
              <a:extLst>
                <a:ext uri="{FF2B5EF4-FFF2-40B4-BE49-F238E27FC236}">
                  <a16:creationId xmlns:a16="http://schemas.microsoft.com/office/drawing/2014/main" id="{D274510B-C374-CF50-AE40-D873EA70D2E1}"/>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18" name="Google Shape;10106;p74">
              <a:extLst>
                <a:ext uri="{FF2B5EF4-FFF2-40B4-BE49-F238E27FC236}">
                  <a16:creationId xmlns:a16="http://schemas.microsoft.com/office/drawing/2014/main" id="{CF3D897E-FDCB-F4EE-4532-23771014DB6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219" name="Google Shape;10125;p74">
            <a:extLst>
              <a:ext uri="{FF2B5EF4-FFF2-40B4-BE49-F238E27FC236}">
                <a16:creationId xmlns:a16="http://schemas.microsoft.com/office/drawing/2014/main" id="{166E058D-9B75-3745-5E62-1BCD75866DB2}"/>
              </a:ext>
            </a:extLst>
          </p:cNvPr>
          <p:cNvGrpSpPr/>
          <p:nvPr/>
        </p:nvGrpSpPr>
        <p:grpSpPr>
          <a:xfrm>
            <a:off x="17170752" y="3852719"/>
            <a:ext cx="1188011" cy="1269379"/>
            <a:chOff x="7810036" y="1314139"/>
            <a:chExt cx="445504" cy="476017"/>
          </a:xfrm>
          <a:solidFill>
            <a:schemeClr val="accent4"/>
          </a:solidFill>
        </p:grpSpPr>
        <p:sp>
          <p:nvSpPr>
            <p:cNvPr id="220" name="Google Shape;10126;p74">
              <a:extLst>
                <a:ext uri="{FF2B5EF4-FFF2-40B4-BE49-F238E27FC236}">
                  <a16:creationId xmlns:a16="http://schemas.microsoft.com/office/drawing/2014/main" id="{5DDE60C5-B8E3-D0F7-D494-A9FA7B3E2C3B}"/>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21" name="Google Shape;10127;p74">
              <a:extLst>
                <a:ext uri="{FF2B5EF4-FFF2-40B4-BE49-F238E27FC236}">
                  <a16:creationId xmlns:a16="http://schemas.microsoft.com/office/drawing/2014/main" id="{C7FE6C8C-D69A-EB7C-5654-AEFE9F57C22F}"/>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222" name="Google Shape;10128;p74">
              <a:extLst>
                <a:ext uri="{FF2B5EF4-FFF2-40B4-BE49-F238E27FC236}">
                  <a16:creationId xmlns:a16="http://schemas.microsoft.com/office/drawing/2014/main" id="{B6D15F6E-FA1C-C2B8-0F9A-3467254B72AE}"/>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sp>
        <p:nvSpPr>
          <p:cNvPr id="223" name="Text Placeholder 1">
            <a:extLst>
              <a:ext uri="{FF2B5EF4-FFF2-40B4-BE49-F238E27FC236}">
                <a16:creationId xmlns:a16="http://schemas.microsoft.com/office/drawing/2014/main" id="{DCB6F09A-BDFF-3CFA-7CD6-5496C36D0994}"/>
              </a:ext>
            </a:extLst>
          </p:cNvPr>
          <p:cNvSpPr txBox="1">
            <a:spLocks/>
          </p:cNvSpPr>
          <p:nvPr/>
        </p:nvSpPr>
        <p:spPr>
          <a:xfrm>
            <a:off x="3086374" y="1096381"/>
            <a:ext cx="18443200" cy="1086363"/>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9600" dirty="0">
                <a:solidFill>
                  <a:schemeClr val="bg1"/>
                </a:solidFill>
                <a:latin typeface="Arial"/>
                <a:cs typeface="B Nazanin" panose="00000700000000000000" pitchFamily="2" charset="-78"/>
              </a:rPr>
              <a:t>مجموعه آیکون های کاملاً قابل ویرایش: </a:t>
            </a:r>
            <a:r>
              <a:rPr lang="en-US" sz="96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364641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854253" y="2495742"/>
            <a:ext cx="5730633" cy="9084180"/>
          </a:xfrm>
          <a:prstGeom prst="rect">
            <a:avLst/>
          </a:prstGeom>
        </p:spPr>
      </p:pic>
      <p:pic>
        <p:nvPicPr>
          <p:cNvPr id="4" name="Image 2" descr="preencoded.png"/>
          <p:cNvPicPr>
            <a:picLocks noChangeAspect="1"/>
          </p:cNvPicPr>
          <p:nvPr/>
        </p:nvPicPr>
        <p:blipFill>
          <a:blip r:embed="rId5"/>
          <a:stretch>
            <a:fillRect/>
          </a:stretch>
        </p:blipFill>
        <p:spPr>
          <a:xfrm>
            <a:off x="6895526" y="2136006"/>
            <a:ext cx="55048" cy="359736"/>
          </a:xfrm>
          <a:prstGeom prst="rect">
            <a:avLst/>
          </a:prstGeom>
        </p:spPr>
      </p:pic>
      <p:pic>
        <p:nvPicPr>
          <p:cNvPr id="5" name="Image 3" descr="preencoded.png"/>
          <p:cNvPicPr>
            <a:picLocks noChangeAspect="1"/>
          </p:cNvPicPr>
          <p:nvPr/>
        </p:nvPicPr>
        <p:blipFill>
          <a:blip r:embed="rId6"/>
          <a:stretch>
            <a:fillRect/>
          </a:stretch>
        </p:blipFill>
        <p:spPr>
          <a:xfrm>
            <a:off x="1066933" y="11003614"/>
            <a:ext cx="352571" cy="502580"/>
          </a:xfrm>
          <a:prstGeom prst="rect">
            <a:avLst/>
          </a:prstGeom>
        </p:spPr>
      </p:pic>
      <p:pic>
        <p:nvPicPr>
          <p:cNvPr id="7" name="Image 5" descr="preencoded.png"/>
          <p:cNvPicPr>
            <a:picLocks noChangeAspect="1"/>
          </p:cNvPicPr>
          <p:nvPr/>
        </p:nvPicPr>
        <p:blipFill>
          <a:blip r:embed="rId7"/>
          <a:stretch>
            <a:fillRect/>
          </a:stretch>
        </p:blipFill>
        <p:spPr>
          <a:xfrm>
            <a:off x="1245342" y="5934695"/>
            <a:ext cx="204156" cy="55386"/>
          </a:xfrm>
          <a:prstGeom prst="rect">
            <a:avLst/>
          </a:prstGeom>
        </p:spPr>
      </p:pic>
      <p:pic>
        <p:nvPicPr>
          <p:cNvPr id="8" name="Image 6" descr="preencoded.png"/>
          <p:cNvPicPr>
            <a:picLocks noChangeAspect="1"/>
          </p:cNvPicPr>
          <p:nvPr/>
        </p:nvPicPr>
        <p:blipFill>
          <a:blip r:embed="rId8"/>
          <a:stretch>
            <a:fillRect/>
          </a:stretch>
        </p:blipFill>
        <p:spPr>
          <a:xfrm>
            <a:off x="1233896" y="5781889"/>
            <a:ext cx="73109" cy="362043"/>
          </a:xfrm>
          <a:prstGeom prst="rect">
            <a:avLst/>
          </a:prstGeom>
        </p:spPr>
      </p:pic>
      <p:pic>
        <p:nvPicPr>
          <p:cNvPr id="10" name="Image 8" descr="preencoded.png"/>
          <p:cNvPicPr>
            <a:picLocks noChangeAspect="1"/>
          </p:cNvPicPr>
          <p:nvPr/>
        </p:nvPicPr>
        <p:blipFill>
          <a:blip r:embed="rId9"/>
          <a:stretch>
            <a:fillRect/>
          </a:stretch>
        </p:blipFill>
        <p:spPr>
          <a:xfrm>
            <a:off x="11318673" y="5066463"/>
            <a:ext cx="36043" cy="234581"/>
          </a:xfrm>
          <a:prstGeom prst="rect">
            <a:avLst/>
          </a:prstGeom>
          <a:solidFill>
            <a:schemeClr val="accent4"/>
          </a:solidFill>
        </p:spPr>
      </p:pic>
      <p:pic>
        <p:nvPicPr>
          <p:cNvPr id="11" name="Image 9" descr="preencoded.png"/>
          <p:cNvPicPr>
            <a:picLocks noChangeAspect="1"/>
          </p:cNvPicPr>
          <p:nvPr/>
        </p:nvPicPr>
        <p:blipFill>
          <a:blip r:embed="rId10"/>
          <a:stretch>
            <a:fillRect/>
          </a:stretch>
        </p:blipFill>
        <p:spPr>
          <a:xfrm>
            <a:off x="1479791" y="4426992"/>
            <a:ext cx="36043" cy="234581"/>
          </a:xfrm>
          <a:prstGeom prst="rect">
            <a:avLst/>
          </a:prstGeom>
        </p:spPr>
      </p:pic>
      <p:pic>
        <p:nvPicPr>
          <p:cNvPr id="12" name="Image 10" descr="preencoded.png"/>
          <p:cNvPicPr>
            <a:picLocks noChangeAspect="1"/>
          </p:cNvPicPr>
          <p:nvPr/>
        </p:nvPicPr>
        <p:blipFill>
          <a:blip r:embed="rId11"/>
          <a:stretch>
            <a:fillRect/>
          </a:stretch>
        </p:blipFill>
        <p:spPr>
          <a:xfrm>
            <a:off x="15793292" y="2501715"/>
            <a:ext cx="6718538" cy="50800"/>
          </a:xfrm>
          <a:prstGeom prst="rect">
            <a:avLst/>
          </a:prstGeom>
          <a:solidFill>
            <a:schemeClr val="accent4"/>
          </a:solidFill>
        </p:spPr>
      </p:pic>
      <p:pic>
        <p:nvPicPr>
          <p:cNvPr id="13" name="Image 11" descr="preencoded.png"/>
          <p:cNvPicPr>
            <a:picLocks noChangeAspect="1"/>
          </p:cNvPicPr>
          <p:nvPr/>
        </p:nvPicPr>
        <p:blipFill>
          <a:blip r:embed="rId12"/>
          <a:stretch>
            <a:fillRect/>
          </a:stretch>
        </p:blipFill>
        <p:spPr>
          <a:xfrm>
            <a:off x="22401282" y="2836571"/>
            <a:ext cx="36043" cy="234581"/>
          </a:xfrm>
          <a:prstGeom prst="rect">
            <a:avLst/>
          </a:prstGeom>
          <a:solidFill>
            <a:schemeClr val="accent4"/>
          </a:solidFill>
        </p:spPr>
      </p:pic>
      <p:pic>
        <p:nvPicPr>
          <p:cNvPr id="14" name="Image 12" descr="preencoded.png"/>
          <p:cNvPicPr>
            <a:picLocks noChangeAspect="1"/>
          </p:cNvPicPr>
          <p:nvPr/>
        </p:nvPicPr>
        <p:blipFill>
          <a:blip r:embed="rId12"/>
          <a:stretch>
            <a:fillRect/>
          </a:stretch>
        </p:blipFill>
        <p:spPr>
          <a:xfrm>
            <a:off x="15682096" y="2836571"/>
            <a:ext cx="36043" cy="234581"/>
          </a:xfrm>
          <a:prstGeom prst="rect">
            <a:avLst/>
          </a:prstGeom>
          <a:solidFill>
            <a:schemeClr val="accent4"/>
          </a:solidFill>
        </p:spPr>
      </p:pic>
      <p:sp>
        <p:nvSpPr>
          <p:cNvPr id="15" name="Shape 0"/>
          <p:cNvSpPr/>
          <p:nvPr/>
        </p:nvSpPr>
        <p:spPr>
          <a:xfrm>
            <a:off x="23370921" y="10515600"/>
            <a:ext cx="1016127" cy="3200400"/>
          </a:xfrm>
          <a:prstGeom prst="rect">
            <a:avLst/>
          </a:prstGeom>
          <a:noFill/>
          <a:ln/>
        </p:spPr>
      </p:sp>
      <p:sp>
        <p:nvSpPr>
          <p:cNvPr id="6" name="Isosceles Triangle 68">
            <a:extLst>
              <a:ext uri="{FF2B5EF4-FFF2-40B4-BE49-F238E27FC236}">
                <a16:creationId xmlns:a16="http://schemas.microsoft.com/office/drawing/2014/main" id="{24C07BE9-0FFB-E2BC-2A92-9DC384F5BB8B}"/>
              </a:ext>
            </a:extLst>
          </p:cNvPr>
          <p:cNvSpPr/>
          <p:nvPr/>
        </p:nvSpPr>
        <p:spPr>
          <a:xfrm rot="10799991">
            <a:off x="12942562" y="9624859"/>
            <a:ext cx="499408" cy="1555283"/>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9" name="Rectangle 9">
            <a:extLst>
              <a:ext uri="{FF2B5EF4-FFF2-40B4-BE49-F238E27FC236}">
                <a16:creationId xmlns:a16="http://schemas.microsoft.com/office/drawing/2014/main" id="{60727F22-CDFD-083A-B03E-C17EDC73C3B3}"/>
              </a:ext>
            </a:extLst>
          </p:cNvPr>
          <p:cNvSpPr/>
          <p:nvPr/>
        </p:nvSpPr>
        <p:spPr>
          <a:xfrm>
            <a:off x="14217898" y="9804418"/>
            <a:ext cx="1198107" cy="1196155"/>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16" name="Freeform 18">
            <a:extLst>
              <a:ext uri="{FF2B5EF4-FFF2-40B4-BE49-F238E27FC236}">
                <a16:creationId xmlns:a16="http://schemas.microsoft.com/office/drawing/2014/main" id="{B05A4631-124D-9392-7107-A6B04C93CA64}"/>
              </a:ext>
            </a:extLst>
          </p:cNvPr>
          <p:cNvSpPr/>
          <p:nvPr/>
        </p:nvSpPr>
        <p:spPr>
          <a:xfrm>
            <a:off x="17995518" y="9935606"/>
            <a:ext cx="1157043" cy="933832"/>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17" name="Rounded Rectangle 25">
            <a:extLst>
              <a:ext uri="{FF2B5EF4-FFF2-40B4-BE49-F238E27FC236}">
                <a16:creationId xmlns:a16="http://schemas.microsoft.com/office/drawing/2014/main" id="{B947B40A-C429-7924-8ADA-0ABB0D1BD679}"/>
              </a:ext>
            </a:extLst>
          </p:cNvPr>
          <p:cNvSpPr/>
          <p:nvPr/>
        </p:nvSpPr>
        <p:spPr>
          <a:xfrm>
            <a:off x="18112633" y="12338428"/>
            <a:ext cx="1328243" cy="97340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18" name="Donut 39">
            <a:extLst>
              <a:ext uri="{FF2B5EF4-FFF2-40B4-BE49-F238E27FC236}">
                <a16:creationId xmlns:a16="http://schemas.microsoft.com/office/drawing/2014/main" id="{71227D4D-F144-A050-D499-21169966377F}"/>
              </a:ext>
            </a:extLst>
          </p:cNvPr>
          <p:cNvSpPr/>
          <p:nvPr/>
        </p:nvSpPr>
        <p:spPr>
          <a:xfrm>
            <a:off x="4525137" y="9751339"/>
            <a:ext cx="1302349" cy="1302349"/>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19" name="Chord 38">
            <a:extLst>
              <a:ext uri="{FF2B5EF4-FFF2-40B4-BE49-F238E27FC236}">
                <a16:creationId xmlns:a16="http://schemas.microsoft.com/office/drawing/2014/main" id="{0D30DB72-72CA-950F-F54F-B5C7F78CB1F9}"/>
              </a:ext>
            </a:extLst>
          </p:cNvPr>
          <p:cNvSpPr/>
          <p:nvPr/>
        </p:nvSpPr>
        <p:spPr>
          <a:xfrm>
            <a:off x="9496933" y="11912418"/>
            <a:ext cx="1097328" cy="1411077"/>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0" name="Oval 6">
            <a:extLst>
              <a:ext uri="{FF2B5EF4-FFF2-40B4-BE49-F238E27FC236}">
                <a16:creationId xmlns:a16="http://schemas.microsoft.com/office/drawing/2014/main" id="{DCF649E5-623D-7960-AC06-AD3CE01E8C96}"/>
              </a:ext>
            </a:extLst>
          </p:cNvPr>
          <p:cNvSpPr/>
          <p:nvPr/>
        </p:nvSpPr>
        <p:spPr>
          <a:xfrm>
            <a:off x="11171825" y="12253161"/>
            <a:ext cx="1149437" cy="1137389"/>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1" name="Block Arc 25">
            <a:extLst>
              <a:ext uri="{FF2B5EF4-FFF2-40B4-BE49-F238E27FC236}">
                <a16:creationId xmlns:a16="http://schemas.microsoft.com/office/drawing/2014/main" id="{467D5A2A-3B48-7E65-4E65-C310D8D2E063}"/>
              </a:ext>
            </a:extLst>
          </p:cNvPr>
          <p:cNvSpPr/>
          <p:nvPr/>
        </p:nvSpPr>
        <p:spPr>
          <a:xfrm>
            <a:off x="6414948" y="12041309"/>
            <a:ext cx="790797" cy="1142485"/>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2" name="Block Arc 31">
            <a:extLst>
              <a:ext uri="{FF2B5EF4-FFF2-40B4-BE49-F238E27FC236}">
                <a16:creationId xmlns:a16="http://schemas.microsoft.com/office/drawing/2014/main" id="{1281DDF0-1ECE-2C02-539E-EF83AEF828EA}"/>
              </a:ext>
            </a:extLst>
          </p:cNvPr>
          <p:cNvSpPr/>
          <p:nvPr/>
        </p:nvSpPr>
        <p:spPr>
          <a:xfrm>
            <a:off x="12863853" y="12125850"/>
            <a:ext cx="1031760" cy="1142485"/>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3" name="Freeform 53">
            <a:extLst>
              <a:ext uri="{FF2B5EF4-FFF2-40B4-BE49-F238E27FC236}">
                <a16:creationId xmlns:a16="http://schemas.microsoft.com/office/drawing/2014/main" id="{4EE5AFBC-EDFB-672F-B874-74A712C20CF1}"/>
              </a:ext>
            </a:extLst>
          </p:cNvPr>
          <p:cNvSpPr/>
          <p:nvPr/>
        </p:nvSpPr>
        <p:spPr>
          <a:xfrm>
            <a:off x="16317581" y="12196054"/>
            <a:ext cx="1130661" cy="1159288"/>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4" name="Block Arc 10">
            <a:extLst>
              <a:ext uri="{FF2B5EF4-FFF2-40B4-BE49-F238E27FC236}">
                <a16:creationId xmlns:a16="http://schemas.microsoft.com/office/drawing/2014/main" id="{3BBA1D90-AD90-26F1-0F41-28885C782944}"/>
              </a:ext>
            </a:extLst>
          </p:cNvPr>
          <p:cNvSpPr/>
          <p:nvPr/>
        </p:nvSpPr>
        <p:spPr>
          <a:xfrm>
            <a:off x="6145672" y="10012364"/>
            <a:ext cx="1390571" cy="94190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5" name="Freeform 55">
            <a:extLst>
              <a:ext uri="{FF2B5EF4-FFF2-40B4-BE49-F238E27FC236}">
                <a16:creationId xmlns:a16="http://schemas.microsoft.com/office/drawing/2014/main" id="{3093326B-A715-EFBE-16C5-8979759CA23C}"/>
              </a:ext>
            </a:extLst>
          </p:cNvPr>
          <p:cNvSpPr/>
          <p:nvPr/>
        </p:nvSpPr>
        <p:spPr>
          <a:xfrm>
            <a:off x="4924861" y="11736025"/>
            <a:ext cx="715424" cy="1753037"/>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6" name="Round Same Side Corner Rectangle 36">
            <a:extLst>
              <a:ext uri="{FF2B5EF4-FFF2-40B4-BE49-F238E27FC236}">
                <a16:creationId xmlns:a16="http://schemas.microsoft.com/office/drawing/2014/main" id="{D1CF6219-E21F-80A7-44ED-A65288EBA23C}"/>
              </a:ext>
            </a:extLst>
          </p:cNvPr>
          <p:cNvSpPr/>
          <p:nvPr/>
        </p:nvSpPr>
        <p:spPr>
          <a:xfrm>
            <a:off x="14342334" y="12196030"/>
            <a:ext cx="1310883" cy="1036392"/>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accent4"/>
          </a:solidFill>
          <a:ln cap="flat">
            <a:noFill/>
            <a:prstDash val="solid"/>
          </a:ln>
        </p:spPr>
        <p:txBody>
          <a:bodyPr vert="horz" wrap="square" lIns="243840" tIns="121920" rIns="243840" bIns="12192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7" name="Oval 21">
            <a:extLst>
              <a:ext uri="{FF2B5EF4-FFF2-40B4-BE49-F238E27FC236}">
                <a16:creationId xmlns:a16="http://schemas.microsoft.com/office/drawing/2014/main" id="{547FA8E7-5555-2C5F-C193-FC1B4F832719}"/>
              </a:ext>
            </a:extLst>
          </p:cNvPr>
          <p:cNvSpPr/>
          <p:nvPr/>
        </p:nvSpPr>
        <p:spPr>
          <a:xfrm>
            <a:off x="7952746" y="12144214"/>
            <a:ext cx="1079211" cy="1088232"/>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sp>
        <p:nvSpPr>
          <p:cNvPr id="28" name="Oval 32">
            <a:extLst>
              <a:ext uri="{FF2B5EF4-FFF2-40B4-BE49-F238E27FC236}">
                <a16:creationId xmlns:a16="http://schemas.microsoft.com/office/drawing/2014/main" id="{CB4B8EA0-DADB-352A-2829-4C73B188E9C4}"/>
              </a:ext>
            </a:extLst>
          </p:cNvPr>
          <p:cNvSpPr/>
          <p:nvPr/>
        </p:nvSpPr>
        <p:spPr>
          <a:xfrm>
            <a:off x="16191956" y="9784379"/>
            <a:ext cx="1027613" cy="1236243"/>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accent4"/>
          </a:solidFill>
          <a:ln cap="flat">
            <a:noFill/>
            <a:prstDash val="solid"/>
          </a:ln>
        </p:spPr>
        <p:txBody>
          <a:bodyPr vert="horz" wrap="square" lIns="182880" tIns="91440" rIns="182880" bIns="91440" anchor="ctr" anchorCtr="1" compatLnSpc="1">
            <a:noAutofit/>
          </a:bodyPr>
          <a:lstStyle/>
          <a:p>
            <a:pPr algn="ctr" defTabSz="2438372">
              <a:defRPr sz="1800" b="0" i="0" u="none" strike="noStrike" kern="0" cap="none" spc="0" baseline="0">
                <a:solidFill>
                  <a:srgbClr val="000000"/>
                </a:solidFill>
                <a:uFillTx/>
              </a:defRPr>
            </a:pPr>
            <a:endParaRPr lang="en-US" sz="2800">
              <a:solidFill>
                <a:schemeClr val="bg1"/>
              </a:solidFill>
              <a:ea typeface="맑은 고딕" pitchFamily="34"/>
              <a:cs typeface="B Nazanin" panose="00000700000000000000" pitchFamily="2" charset="-78"/>
            </a:endParaRPr>
          </a:p>
        </p:txBody>
      </p:sp>
      <p:grpSp>
        <p:nvGrpSpPr>
          <p:cNvPr id="29" name="Google Shape;6783;p88">
            <a:extLst>
              <a:ext uri="{FF2B5EF4-FFF2-40B4-BE49-F238E27FC236}">
                <a16:creationId xmlns:a16="http://schemas.microsoft.com/office/drawing/2014/main" id="{F4167178-A083-9D8A-C1F5-14AE82E5F5B6}"/>
              </a:ext>
            </a:extLst>
          </p:cNvPr>
          <p:cNvGrpSpPr/>
          <p:nvPr/>
        </p:nvGrpSpPr>
        <p:grpSpPr>
          <a:xfrm>
            <a:off x="18050673" y="3110108"/>
            <a:ext cx="1133709" cy="1132928"/>
            <a:chOff x="8211055" y="926488"/>
            <a:chExt cx="425141" cy="424848"/>
          </a:xfrm>
          <a:solidFill>
            <a:schemeClr val="accent4"/>
          </a:solidFill>
        </p:grpSpPr>
        <p:sp>
          <p:nvSpPr>
            <p:cNvPr id="30" name="Google Shape;6784;p88">
              <a:extLst>
                <a:ext uri="{FF2B5EF4-FFF2-40B4-BE49-F238E27FC236}">
                  <a16:creationId xmlns:a16="http://schemas.microsoft.com/office/drawing/2014/main" id="{A868D33D-62D7-3B40-6E58-AA0F99512CDB}"/>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1" name="Google Shape;6785;p88">
              <a:extLst>
                <a:ext uri="{FF2B5EF4-FFF2-40B4-BE49-F238E27FC236}">
                  <a16:creationId xmlns:a16="http://schemas.microsoft.com/office/drawing/2014/main" id="{C297D317-03ED-5856-BFD2-A14CF9EBE1F7}"/>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2" name="Google Shape;6786;p88">
              <a:extLst>
                <a:ext uri="{FF2B5EF4-FFF2-40B4-BE49-F238E27FC236}">
                  <a16:creationId xmlns:a16="http://schemas.microsoft.com/office/drawing/2014/main" id="{38DB47C7-D258-1ADA-3C6E-7E87B48BC555}"/>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3" name="Google Shape;6787;p88">
              <a:extLst>
                <a:ext uri="{FF2B5EF4-FFF2-40B4-BE49-F238E27FC236}">
                  <a16:creationId xmlns:a16="http://schemas.microsoft.com/office/drawing/2014/main" id="{58EA8346-6EC6-16B8-D132-FC0FB84BD9DD}"/>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4" name="Google Shape;6788;p88">
              <a:extLst>
                <a:ext uri="{FF2B5EF4-FFF2-40B4-BE49-F238E27FC236}">
                  <a16:creationId xmlns:a16="http://schemas.microsoft.com/office/drawing/2014/main" id="{DCAA32F4-F46D-1D12-B971-701ED954A62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35" name="Google Shape;6800;p88">
            <a:extLst>
              <a:ext uri="{FF2B5EF4-FFF2-40B4-BE49-F238E27FC236}">
                <a16:creationId xmlns:a16="http://schemas.microsoft.com/office/drawing/2014/main" id="{B7812BA4-A519-1E18-BC6A-C7B014F1098A}"/>
              </a:ext>
            </a:extLst>
          </p:cNvPr>
          <p:cNvGrpSpPr/>
          <p:nvPr/>
        </p:nvGrpSpPr>
        <p:grpSpPr>
          <a:xfrm>
            <a:off x="16141652" y="5248931"/>
            <a:ext cx="1104152" cy="1101229"/>
            <a:chOff x="7495172" y="1728545"/>
            <a:chExt cx="414057" cy="412961"/>
          </a:xfrm>
          <a:solidFill>
            <a:schemeClr val="accent4"/>
          </a:solidFill>
        </p:grpSpPr>
        <p:sp>
          <p:nvSpPr>
            <p:cNvPr id="36" name="Google Shape;6801;p88">
              <a:extLst>
                <a:ext uri="{FF2B5EF4-FFF2-40B4-BE49-F238E27FC236}">
                  <a16:creationId xmlns:a16="http://schemas.microsoft.com/office/drawing/2014/main" id="{E7D48295-FE6C-3276-8BD6-0D5539243C8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7" name="Google Shape;6802;p88">
              <a:extLst>
                <a:ext uri="{FF2B5EF4-FFF2-40B4-BE49-F238E27FC236}">
                  <a16:creationId xmlns:a16="http://schemas.microsoft.com/office/drawing/2014/main" id="{C11C553E-E1AD-EB63-ED3A-E8278D4B3657}"/>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8" name="Google Shape;6803;p88">
              <a:extLst>
                <a:ext uri="{FF2B5EF4-FFF2-40B4-BE49-F238E27FC236}">
                  <a16:creationId xmlns:a16="http://schemas.microsoft.com/office/drawing/2014/main" id="{BEED2580-8A95-24E9-6D5E-39D59B6761B4}"/>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39" name="Google Shape;6804;p88">
              <a:extLst>
                <a:ext uri="{FF2B5EF4-FFF2-40B4-BE49-F238E27FC236}">
                  <a16:creationId xmlns:a16="http://schemas.microsoft.com/office/drawing/2014/main" id="{AA1282A9-01EA-37F7-B6DD-3BCC481521AE}"/>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0" name="Google Shape;6805;p88">
              <a:extLst>
                <a:ext uri="{FF2B5EF4-FFF2-40B4-BE49-F238E27FC236}">
                  <a16:creationId xmlns:a16="http://schemas.microsoft.com/office/drawing/2014/main" id="{D6DB4E96-0ABE-FB62-C17A-2FBBC968ED63}"/>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41" name="Google Shape;6866;p88">
            <a:extLst>
              <a:ext uri="{FF2B5EF4-FFF2-40B4-BE49-F238E27FC236}">
                <a16:creationId xmlns:a16="http://schemas.microsoft.com/office/drawing/2014/main" id="{B9CA93F7-594A-CEC8-8329-890D05EF1BD8}"/>
              </a:ext>
            </a:extLst>
          </p:cNvPr>
          <p:cNvGrpSpPr/>
          <p:nvPr/>
        </p:nvGrpSpPr>
        <p:grpSpPr>
          <a:xfrm>
            <a:off x="7981690" y="9927533"/>
            <a:ext cx="1017712" cy="1126149"/>
            <a:chOff x="4435187" y="3483022"/>
            <a:chExt cx="381642" cy="422306"/>
          </a:xfrm>
          <a:solidFill>
            <a:schemeClr val="accent4"/>
          </a:solidFill>
        </p:grpSpPr>
        <p:sp>
          <p:nvSpPr>
            <p:cNvPr id="42" name="Google Shape;6867;p88">
              <a:extLst>
                <a:ext uri="{FF2B5EF4-FFF2-40B4-BE49-F238E27FC236}">
                  <a16:creationId xmlns:a16="http://schemas.microsoft.com/office/drawing/2014/main" id="{D607E7E2-15FB-A57B-8875-A85CE277C606}"/>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3" name="Google Shape;6868;p88">
              <a:extLst>
                <a:ext uri="{FF2B5EF4-FFF2-40B4-BE49-F238E27FC236}">
                  <a16:creationId xmlns:a16="http://schemas.microsoft.com/office/drawing/2014/main" id="{6E6470D8-79B5-6FA9-A0B3-78F81AF1C3A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4" name="Google Shape;6869;p88">
              <a:extLst>
                <a:ext uri="{FF2B5EF4-FFF2-40B4-BE49-F238E27FC236}">
                  <a16:creationId xmlns:a16="http://schemas.microsoft.com/office/drawing/2014/main" id="{EDB5DA7E-5EEE-A077-A5FE-E58CBB1F8812}"/>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5" name="Google Shape;6870;p88">
              <a:extLst>
                <a:ext uri="{FF2B5EF4-FFF2-40B4-BE49-F238E27FC236}">
                  <a16:creationId xmlns:a16="http://schemas.microsoft.com/office/drawing/2014/main" id="{79541C85-7090-21B3-5871-7598DF3E3F01}"/>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6" name="Google Shape;6871;p88">
              <a:extLst>
                <a:ext uri="{FF2B5EF4-FFF2-40B4-BE49-F238E27FC236}">
                  <a16:creationId xmlns:a16="http://schemas.microsoft.com/office/drawing/2014/main" id="{9F9FE8CF-FA47-776C-28A1-87278F0AA774}"/>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47" name="Google Shape;6872;p88">
              <a:extLst>
                <a:ext uri="{FF2B5EF4-FFF2-40B4-BE49-F238E27FC236}">
                  <a16:creationId xmlns:a16="http://schemas.microsoft.com/office/drawing/2014/main" id="{8BB172A9-2051-8E49-863D-4427667DD8DF}"/>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48" name="Google Shape;6957;p88">
            <a:extLst>
              <a:ext uri="{FF2B5EF4-FFF2-40B4-BE49-F238E27FC236}">
                <a16:creationId xmlns:a16="http://schemas.microsoft.com/office/drawing/2014/main" id="{5D77766F-E3D1-AAFC-B550-162F08CD9314}"/>
              </a:ext>
            </a:extLst>
          </p:cNvPr>
          <p:cNvGrpSpPr/>
          <p:nvPr/>
        </p:nvGrpSpPr>
        <p:grpSpPr>
          <a:xfrm>
            <a:off x="6103713" y="3268950"/>
            <a:ext cx="996157" cy="994232"/>
            <a:chOff x="3730944" y="986052"/>
            <a:chExt cx="373559" cy="372837"/>
          </a:xfrm>
          <a:solidFill>
            <a:schemeClr val="accent4"/>
          </a:solidFill>
        </p:grpSpPr>
        <p:sp>
          <p:nvSpPr>
            <p:cNvPr id="49" name="Google Shape;6958;p88">
              <a:extLst>
                <a:ext uri="{FF2B5EF4-FFF2-40B4-BE49-F238E27FC236}">
                  <a16:creationId xmlns:a16="http://schemas.microsoft.com/office/drawing/2014/main" id="{9157377C-4FFA-D4EE-1D27-66FF2569BDF0}"/>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0" name="Google Shape;6959;p88">
              <a:extLst>
                <a:ext uri="{FF2B5EF4-FFF2-40B4-BE49-F238E27FC236}">
                  <a16:creationId xmlns:a16="http://schemas.microsoft.com/office/drawing/2014/main" id="{16A4CEFC-E62C-A1CC-1D2C-6F3929AF797C}"/>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1" name="Google Shape;6960;p88">
              <a:extLst>
                <a:ext uri="{FF2B5EF4-FFF2-40B4-BE49-F238E27FC236}">
                  <a16:creationId xmlns:a16="http://schemas.microsoft.com/office/drawing/2014/main" id="{D529FC3B-8C32-E03E-F311-966A795B57B2}"/>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2" name="Google Shape;6961;p88">
              <a:extLst>
                <a:ext uri="{FF2B5EF4-FFF2-40B4-BE49-F238E27FC236}">
                  <a16:creationId xmlns:a16="http://schemas.microsoft.com/office/drawing/2014/main" id="{781AE14C-8703-7324-E2ED-5F82F10BCB20}"/>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3" name="Google Shape;6962;p88">
              <a:extLst>
                <a:ext uri="{FF2B5EF4-FFF2-40B4-BE49-F238E27FC236}">
                  <a16:creationId xmlns:a16="http://schemas.microsoft.com/office/drawing/2014/main" id="{80338FB0-BED7-81E9-888F-2CAAC6A52F8E}"/>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dirty="0">
                <a:solidFill>
                  <a:schemeClr val="bg1"/>
                </a:solidFill>
                <a:cs typeface="B Nazanin" panose="00000700000000000000" pitchFamily="2" charset="-78"/>
              </a:endParaRPr>
            </a:p>
          </p:txBody>
        </p:sp>
        <p:sp>
          <p:nvSpPr>
            <p:cNvPr id="54" name="Google Shape;6963;p88">
              <a:extLst>
                <a:ext uri="{FF2B5EF4-FFF2-40B4-BE49-F238E27FC236}">
                  <a16:creationId xmlns:a16="http://schemas.microsoft.com/office/drawing/2014/main" id="{1CF20308-3E88-F018-F4C4-11B93921FA8C}"/>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5" name="Google Shape;6964;p88">
              <a:extLst>
                <a:ext uri="{FF2B5EF4-FFF2-40B4-BE49-F238E27FC236}">
                  <a16:creationId xmlns:a16="http://schemas.microsoft.com/office/drawing/2014/main" id="{B7D40F1A-ED26-32E5-EBCE-221D45E8BF58}"/>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6" name="Google Shape;6965;p88">
              <a:extLst>
                <a:ext uri="{FF2B5EF4-FFF2-40B4-BE49-F238E27FC236}">
                  <a16:creationId xmlns:a16="http://schemas.microsoft.com/office/drawing/2014/main" id="{893CD9B1-C97F-61B2-725F-266120AAEF17}"/>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57" name="Google Shape;6966;p88">
            <a:extLst>
              <a:ext uri="{FF2B5EF4-FFF2-40B4-BE49-F238E27FC236}">
                <a16:creationId xmlns:a16="http://schemas.microsoft.com/office/drawing/2014/main" id="{040105A2-2E4F-7704-5652-EB40BF172398}"/>
              </a:ext>
            </a:extLst>
          </p:cNvPr>
          <p:cNvGrpSpPr/>
          <p:nvPr/>
        </p:nvGrpSpPr>
        <p:grpSpPr>
          <a:xfrm>
            <a:off x="17993566" y="7461824"/>
            <a:ext cx="1209763" cy="1211640"/>
            <a:chOff x="8189640" y="2558381"/>
            <a:chExt cx="453661" cy="454365"/>
          </a:xfrm>
          <a:solidFill>
            <a:schemeClr val="accent4"/>
          </a:solidFill>
        </p:grpSpPr>
        <p:sp>
          <p:nvSpPr>
            <p:cNvPr id="58" name="Google Shape;6967;p88">
              <a:extLst>
                <a:ext uri="{FF2B5EF4-FFF2-40B4-BE49-F238E27FC236}">
                  <a16:creationId xmlns:a16="http://schemas.microsoft.com/office/drawing/2014/main" id="{E9874F17-B6E4-6F11-FBD2-F8CDE4F1F503}"/>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59" name="Google Shape;6968;p88">
              <a:extLst>
                <a:ext uri="{FF2B5EF4-FFF2-40B4-BE49-F238E27FC236}">
                  <a16:creationId xmlns:a16="http://schemas.microsoft.com/office/drawing/2014/main" id="{F1F2E62E-2A7E-FF30-B478-869FCCADAAD0}"/>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0" name="Google Shape;6969;p88">
              <a:extLst>
                <a:ext uri="{FF2B5EF4-FFF2-40B4-BE49-F238E27FC236}">
                  <a16:creationId xmlns:a16="http://schemas.microsoft.com/office/drawing/2014/main" id="{923F89F0-C857-4635-4B2E-F244176C3080}"/>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1" name="Google Shape;6970;p88">
              <a:extLst>
                <a:ext uri="{FF2B5EF4-FFF2-40B4-BE49-F238E27FC236}">
                  <a16:creationId xmlns:a16="http://schemas.microsoft.com/office/drawing/2014/main" id="{72228A30-E15C-A605-2303-F97FFF228B92}"/>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62" name="Google Shape;6760;p88">
            <a:extLst>
              <a:ext uri="{FF2B5EF4-FFF2-40B4-BE49-F238E27FC236}">
                <a16:creationId xmlns:a16="http://schemas.microsoft.com/office/drawing/2014/main" id="{6C230727-D749-57E2-986B-7E35CE5BD40A}"/>
              </a:ext>
            </a:extLst>
          </p:cNvPr>
          <p:cNvGrpSpPr/>
          <p:nvPr/>
        </p:nvGrpSpPr>
        <p:grpSpPr>
          <a:xfrm>
            <a:off x="4560298" y="3133495"/>
            <a:ext cx="999915" cy="1201131"/>
            <a:chOff x="3152165" y="935257"/>
            <a:chExt cx="374968" cy="450424"/>
          </a:xfrm>
          <a:solidFill>
            <a:schemeClr val="accent4"/>
          </a:solidFill>
        </p:grpSpPr>
        <p:sp>
          <p:nvSpPr>
            <p:cNvPr id="63" name="Google Shape;6761;p88">
              <a:extLst>
                <a:ext uri="{FF2B5EF4-FFF2-40B4-BE49-F238E27FC236}">
                  <a16:creationId xmlns:a16="http://schemas.microsoft.com/office/drawing/2014/main" id="{D7C369C3-B950-AA10-3BEC-441A8593F12E}"/>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4" name="Google Shape;6762;p88">
              <a:extLst>
                <a:ext uri="{FF2B5EF4-FFF2-40B4-BE49-F238E27FC236}">
                  <a16:creationId xmlns:a16="http://schemas.microsoft.com/office/drawing/2014/main" id="{08B3E4D3-41E5-98AC-F13D-26681B345307}"/>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5" name="Google Shape;6763;p88">
              <a:extLst>
                <a:ext uri="{FF2B5EF4-FFF2-40B4-BE49-F238E27FC236}">
                  <a16:creationId xmlns:a16="http://schemas.microsoft.com/office/drawing/2014/main" id="{FD58D037-6DF5-B93B-A43F-77CBEB2A7DE6}"/>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6" name="Google Shape;6764;p88">
              <a:extLst>
                <a:ext uri="{FF2B5EF4-FFF2-40B4-BE49-F238E27FC236}">
                  <a16:creationId xmlns:a16="http://schemas.microsoft.com/office/drawing/2014/main" id="{03DCA9BF-2E80-DA1F-8789-721CA4C9145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7" name="Google Shape;6765;p88">
              <a:extLst>
                <a:ext uri="{FF2B5EF4-FFF2-40B4-BE49-F238E27FC236}">
                  <a16:creationId xmlns:a16="http://schemas.microsoft.com/office/drawing/2014/main" id="{FE89D14D-648C-9581-F525-DC42B68C297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8" name="Google Shape;6766;p88">
              <a:extLst>
                <a:ext uri="{FF2B5EF4-FFF2-40B4-BE49-F238E27FC236}">
                  <a16:creationId xmlns:a16="http://schemas.microsoft.com/office/drawing/2014/main" id="{13B88505-D425-FBF3-E6D3-EAAF3DF72BC9}"/>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69" name="Google Shape;6767;p88">
              <a:extLst>
                <a:ext uri="{FF2B5EF4-FFF2-40B4-BE49-F238E27FC236}">
                  <a16:creationId xmlns:a16="http://schemas.microsoft.com/office/drawing/2014/main" id="{86D64663-AC32-621A-C70D-C87E56455F1A}"/>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70" name="Google Shape;6777;p88">
            <a:extLst>
              <a:ext uri="{FF2B5EF4-FFF2-40B4-BE49-F238E27FC236}">
                <a16:creationId xmlns:a16="http://schemas.microsoft.com/office/drawing/2014/main" id="{FFFA5EC6-4746-0250-86D9-1D8A4C795D14}"/>
              </a:ext>
            </a:extLst>
          </p:cNvPr>
          <p:cNvGrpSpPr/>
          <p:nvPr/>
        </p:nvGrpSpPr>
        <p:grpSpPr>
          <a:xfrm>
            <a:off x="12495120" y="3062048"/>
            <a:ext cx="1201131" cy="1201128"/>
            <a:chOff x="6127723" y="908465"/>
            <a:chExt cx="450424" cy="450423"/>
          </a:xfrm>
          <a:solidFill>
            <a:schemeClr val="accent4"/>
          </a:solidFill>
        </p:grpSpPr>
        <p:sp>
          <p:nvSpPr>
            <p:cNvPr id="71" name="Google Shape;6778;p88">
              <a:extLst>
                <a:ext uri="{FF2B5EF4-FFF2-40B4-BE49-F238E27FC236}">
                  <a16:creationId xmlns:a16="http://schemas.microsoft.com/office/drawing/2014/main" id="{74E8C16E-7C9E-F33D-DCF4-B2ACB7B1E1F2}"/>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2" name="Google Shape;6779;p88">
              <a:extLst>
                <a:ext uri="{FF2B5EF4-FFF2-40B4-BE49-F238E27FC236}">
                  <a16:creationId xmlns:a16="http://schemas.microsoft.com/office/drawing/2014/main" id="{A549D9C5-21D3-6465-18CE-9E70E4B28C7E}"/>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3" name="Google Shape;6780;p88">
              <a:extLst>
                <a:ext uri="{FF2B5EF4-FFF2-40B4-BE49-F238E27FC236}">
                  <a16:creationId xmlns:a16="http://schemas.microsoft.com/office/drawing/2014/main" id="{A3DE30FF-CB21-6DE2-FC2D-892BD66D9F35}"/>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4" name="Google Shape;6781;p88">
              <a:extLst>
                <a:ext uri="{FF2B5EF4-FFF2-40B4-BE49-F238E27FC236}">
                  <a16:creationId xmlns:a16="http://schemas.microsoft.com/office/drawing/2014/main" id="{0B9A6F10-F451-1F11-0820-FB800BF161F2}"/>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5" name="Google Shape;6782;p88">
              <a:extLst>
                <a:ext uri="{FF2B5EF4-FFF2-40B4-BE49-F238E27FC236}">
                  <a16:creationId xmlns:a16="http://schemas.microsoft.com/office/drawing/2014/main" id="{0536CC63-E4FB-BF74-7F1E-D2991F571660}"/>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76" name="Google Shape;6827;p88">
            <a:extLst>
              <a:ext uri="{FF2B5EF4-FFF2-40B4-BE49-F238E27FC236}">
                <a16:creationId xmlns:a16="http://schemas.microsoft.com/office/drawing/2014/main" id="{EC61E47A-515D-9BD1-801A-92DF581A3E16}"/>
              </a:ext>
            </a:extLst>
          </p:cNvPr>
          <p:cNvGrpSpPr/>
          <p:nvPr/>
        </p:nvGrpSpPr>
        <p:grpSpPr>
          <a:xfrm>
            <a:off x="14007709" y="3083090"/>
            <a:ext cx="1214075" cy="1197840"/>
            <a:chOff x="6694944" y="916356"/>
            <a:chExt cx="455278" cy="449190"/>
          </a:xfrm>
          <a:solidFill>
            <a:schemeClr val="accent4"/>
          </a:solidFill>
        </p:grpSpPr>
        <p:sp>
          <p:nvSpPr>
            <p:cNvPr id="77" name="Google Shape;6828;p88">
              <a:extLst>
                <a:ext uri="{FF2B5EF4-FFF2-40B4-BE49-F238E27FC236}">
                  <a16:creationId xmlns:a16="http://schemas.microsoft.com/office/drawing/2014/main" id="{374280E9-6EFF-D5A5-0C90-C9E290332858}"/>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8" name="Google Shape;6829;p88">
              <a:extLst>
                <a:ext uri="{FF2B5EF4-FFF2-40B4-BE49-F238E27FC236}">
                  <a16:creationId xmlns:a16="http://schemas.microsoft.com/office/drawing/2014/main" id="{093E5241-1032-A382-38E3-BCED5776EFE9}"/>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79" name="Google Shape;6830;p88">
              <a:extLst>
                <a:ext uri="{FF2B5EF4-FFF2-40B4-BE49-F238E27FC236}">
                  <a16:creationId xmlns:a16="http://schemas.microsoft.com/office/drawing/2014/main" id="{BA0E4E6E-129C-30AA-F9EF-A4FD6F1E16C9}"/>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0" name="Google Shape;6831;p88">
              <a:extLst>
                <a:ext uri="{FF2B5EF4-FFF2-40B4-BE49-F238E27FC236}">
                  <a16:creationId xmlns:a16="http://schemas.microsoft.com/office/drawing/2014/main" id="{608A083A-A1FD-5AA8-FF25-76F93D8C8FFB}"/>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1" name="Google Shape;6832;p88">
              <a:extLst>
                <a:ext uri="{FF2B5EF4-FFF2-40B4-BE49-F238E27FC236}">
                  <a16:creationId xmlns:a16="http://schemas.microsoft.com/office/drawing/2014/main" id="{ED0F7E7F-3BD1-A04C-12B6-01000E782327}"/>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2" name="Google Shape;6833;p88">
              <a:extLst>
                <a:ext uri="{FF2B5EF4-FFF2-40B4-BE49-F238E27FC236}">
                  <a16:creationId xmlns:a16="http://schemas.microsoft.com/office/drawing/2014/main" id="{C71AC836-38C2-F295-D548-92036B36C35B}"/>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3" name="Google Shape;6834;p88">
              <a:extLst>
                <a:ext uri="{FF2B5EF4-FFF2-40B4-BE49-F238E27FC236}">
                  <a16:creationId xmlns:a16="http://schemas.microsoft.com/office/drawing/2014/main" id="{63E0CD0F-40A6-CF07-30AA-5FF4C8F441EC}"/>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84" name="Google Shape;6873;p88">
            <a:extLst>
              <a:ext uri="{FF2B5EF4-FFF2-40B4-BE49-F238E27FC236}">
                <a16:creationId xmlns:a16="http://schemas.microsoft.com/office/drawing/2014/main" id="{CAEADCD3-4D9B-31EA-33BE-73454626DF77}"/>
              </a:ext>
            </a:extLst>
          </p:cNvPr>
          <p:cNvGrpSpPr/>
          <p:nvPr/>
        </p:nvGrpSpPr>
        <p:grpSpPr>
          <a:xfrm>
            <a:off x="7874841" y="3084510"/>
            <a:ext cx="1162067" cy="1201128"/>
            <a:chOff x="4395118" y="916887"/>
            <a:chExt cx="435775" cy="450423"/>
          </a:xfrm>
          <a:solidFill>
            <a:schemeClr val="accent4"/>
          </a:solidFill>
        </p:grpSpPr>
        <p:sp>
          <p:nvSpPr>
            <p:cNvPr id="85" name="Google Shape;6874;p88">
              <a:extLst>
                <a:ext uri="{FF2B5EF4-FFF2-40B4-BE49-F238E27FC236}">
                  <a16:creationId xmlns:a16="http://schemas.microsoft.com/office/drawing/2014/main" id="{1C28622B-2E92-1513-4B58-4FCD8F02C725}"/>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6" name="Google Shape;6875;p88">
              <a:extLst>
                <a:ext uri="{FF2B5EF4-FFF2-40B4-BE49-F238E27FC236}">
                  <a16:creationId xmlns:a16="http://schemas.microsoft.com/office/drawing/2014/main" id="{105C27F3-F6B0-E8D2-33E9-779D1040113A}"/>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7" name="Google Shape;6876;p88">
              <a:extLst>
                <a:ext uri="{FF2B5EF4-FFF2-40B4-BE49-F238E27FC236}">
                  <a16:creationId xmlns:a16="http://schemas.microsoft.com/office/drawing/2014/main" id="{4FFA0FF2-97D8-055F-6D04-0A7D8EAD273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88" name="Google Shape;6877;p88">
              <a:extLst>
                <a:ext uri="{FF2B5EF4-FFF2-40B4-BE49-F238E27FC236}">
                  <a16:creationId xmlns:a16="http://schemas.microsoft.com/office/drawing/2014/main" id="{44809E70-1764-34B9-56C7-23E18D081885}"/>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89" name="Google Shape;6884;p88">
            <a:extLst>
              <a:ext uri="{FF2B5EF4-FFF2-40B4-BE49-F238E27FC236}">
                <a16:creationId xmlns:a16="http://schemas.microsoft.com/office/drawing/2014/main" id="{54535C1B-74A1-486C-D53E-994F089DA3C7}"/>
              </a:ext>
            </a:extLst>
          </p:cNvPr>
          <p:cNvGrpSpPr/>
          <p:nvPr/>
        </p:nvGrpSpPr>
        <p:grpSpPr>
          <a:xfrm>
            <a:off x="16141630" y="3083090"/>
            <a:ext cx="1142707" cy="1202763"/>
            <a:chOff x="7495163" y="916356"/>
            <a:chExt cx="428515" cy="451036"/>
          </a:xfrm>
          <a:solidFill>
            <a:schemeClr val="accent4"/>
          </a:solidFill>
        </p:grpSpPr>
        <p:sp>
          <p:nvSpPr>
            <p:cNvPr id="90" name="Google Shape;6885;p88">
              <a:extLst>
                <a:ext uri="{FF2B5EF4-FFF2-40B4-BE49-F238E27FC236}">
                  <a16:creationId xmlns:a16="http://schemas.microsoft.com/office/drawing/2014/main" id="{6DC09185-425F-B96F-631B-FE389AD02B06}"/>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1" name="Google Shape;6886;p88">
              <a:extLst>
                <a:ext uri="{FF2B5EF4-FFF2-40B4-BE49-F238E27FC236}">
                  <a16:creationId xmlns:a16="http://schemas.microsoft.com/office/drawing/2014/main" id="{B862C2AF-B8C7-0BC0-FAFC-8A4B908A354B}"/>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2" name="Google Shape;6887;p88">
              <a:extLst>
                <a:ext uri="{FF2B5EF4-FFF2-40B4-BE49-F238E27FC236}">
                  <a16:creationId xmlns:a16="http://schemas.microsoft.com/office/drawing/2014/main" id="{327E9BB4-5C68-C9F9-FA2C-510C9FAB25E4}"/>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3" name="Google Shape;6888;p88">
              <a:extLst>
                <a:ext uri="{FF2B5EF4-FFF2-40B4-BE49-F238E27FC236}">
                  <a16:creationId xmlns:a16="http://schemas.microsoft.com/office/drawing/2014/main" id="{92850E1D-B6D8-7A17-4EC7-5D685BBD7AA9}"/>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4" name="Google Shape;6889;p88">
              <a:extLst>
                <a:ext uri="{FF2B5EF4-FFF2-40B4-BE49-F238E27FC236}">
                  <a16:creationId xmlns:a16="http://schemas.microsoft.com/office/drawing/2014/main" id="{5A1F1DDD-4E96-05BB-C1CE-7E3D9092D86A}"/>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5" name="Google Shape;6890;p88">
              <a:extLst>
                <a:ext uri="{FF2B5EF4-FFF2-40B4-BE49-F238E27FC236}">
                  <a16:creationId xmlns:a16="http://schemas.microsoft.com/office/drawing/2014/main" id="{3616F360-8122-EA60-3D58-6EC6E718EF97}"/>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6" name="Google Shape;6891;p88">
              <a:extLst>
                <a:ext uri="{FF2B5EF4-FFF2-40B4-BE49-F238E27FC236}">
                  <a16:creationId xmlns:a16="http://schemas.microsoft.com/office/drawing/2014/main" id="{00237296-94AB-7E7A-060B-CE529121B6E8}"/>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97" name="Google Shape;6922;p88">
            <a:extLst>
              <a:ext uri="{FF2B5EF4-FFF2-40B4-BE49-F238E27FC236}">
                <a16:creationId xmlns:a16="http://schemas.microsoft.com/office/drawing/2014/main" id="{9A3EBA60-655E-A398-F22C-FC5FA18DC7CA}"/>
              </a:ext>
            </a:extLst>
          </p:cNvPr>
          <p:cNvGrpSpPr/>
          <p:nvPr/>
        </p:nvGrpSpPr>
        <p:grpSpPr>
          <a:xfrm>
            <a:off x="9409691" y="3084506"/>
            <a:ext cx="1129589" cy="1201131"/>
            <a:chOff x="4970687" y="916887"/>
            <a:chExt cx="423596" cy="450424"/>
          </a:xfrm>
          <a:solidFill>
            <a:schemeClr val="accent4"/>
          </a:solidFill>
        </p:grpSpPr>
        <p:sp>
          <p:nvSpPr>
            <p:cNvPr id="98" name="Google Shape;6923;p88">
              <a:extLst>
                <a:ext uri="{FF2B5EF4-FFF2-40B4-BE49-F238E27FC236}">
                  <a16:creationId xmlns:a16="http://schemas.microsoft.com/office/drawing/2014/main" id="{8E559F8F-37AE-749D-8A9B-327D64A57F03}"/>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99" name="Google Shape;6924;p88">
              <a:extLst>
                <a:ext uri="{FF2B5EF4-FFF2-40B4-BE49-F238E27FC236}">
                  <a16:creationId xmlns:a16="http://schemas.microsoft.com/office/drawing/2014/main" id="{E4A5888C-AF2F-D72A-464E-A486C7F15C94}"/>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0" name="Google Shape;6925;p88">
              <a:extLst>
                <a:ext uri="{FF2B5EF4-FFF2-40B4-BE49-F238E27FC236}">
                  <a16:creationId xmlns:a16="http://schemas.microsoft.com/office/drawing/2014/main" id="{FE227697-AC00-CB72-43B8-E74A60A511A0}"/>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1" name="Google Shape;6926;p88">
              <a:extLst>
                <a:ext uri="{FF2B5EF4-FFF2-40B4-BE49-F238E27FC236}">
                  <a16:creationId xmlns:a16="http://schemas.microsoft.com/office/drawing/2014/main" id="{CEE8B1D6-58C3-D6CC-E241-2379B3844540}"/>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2" name="Google Shape;6927;p88">
              <a:extLst>
                <a:ext uri="{FF2B5EF4-FFF2-40B4-BE49-F238E27FC236}">
                  <a16:creationId xmlns:a16="http://schemas.microsoft.com/office/drawing/2014/main" id="{D323CE5A-C7AB-3CAA-BCA3-A521D69F3700}"/>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3" name="Google Shape;6928;p88">
              <a:extLst>
                <a:ext uri="{FF2B5EF4-FFF2-40B4-BE49-F238E27FC236}">
                  <a16:creationId xmlns:a16="http://schemas.microsoft.com/office/drawing/2014/main" id="{B174CFDD-B49C-C11D-792E-752F8B30F8C4}"/>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4" name="Google Shape;6929;p88">
              <a:extLst>
                <a:ext uri="{FF2B5EF4-FFF2-40B4-BE49-F238E27FC236}">
                  <a16:creationId xmlns:a16="http://schemas.microsoft.com/office/drawing/2014/main" id="{E22CDF36-38E6-FD8D-0CFD-AAFFAAF49AC0}"/>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05" name="Google Shape;6981;p88">
            <a:extLst>
              <a:ext uri="{FF2B5EF4-FFF2-40B4-BE49-F238E27FC236}">
                <a16:creationId xmlns:a16="http://schemas.microsoft.com/office/drawing/2014/main" id="{D7220CCD-D1AA-B0E5-E1E0-1D37F3A847B9}"/>
              </a:ext>
            </a:extLst>
          </p:cNvPr>
          <p:cNvGrpSpPr/>
          <p:nvPr/>
        </p:nvGrpSpPr>
        <p:grpSpPr>
          <a:xfrm>
            <a:off x="10861949" y="3083653"/>
            <a:ext cx="1217296" cy="1202885"/>
            <a:chOff x="5515285" y="916567"/>
            <a:chExt cx="456486" cy="451082"/>
          </a:xfrm>
          <a:solidFill>
            <a:schemeClr val="accent4"/>
          </a:solidFill>
        </p:grpSpPr>
        <p:sp>
          <p:nvSpPr>
            <p:cNvPr id="106" name="Google Shape;6982;p88">
              <a:extLst>
                <a:ext uri="{FF2B5EF4-FFF2-40B4-BE49-F238E27FC236}">
                  <a16:creationId xmlns:a16="http://schemas.microsoft.com/office/drawing/2014/main" id="{69179214-DF19-D86E-9DBA-4163C206C46B}"/>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7" name="Google Shape;6983;p88">
              <a:extLst>
                <a:ext uri="{FF2B5EF4-FFF2-40B4-BE49-F238E27FC236}">
                  <a16:creationId xmlns:a16="http://schemas.microsoft.com/office/drawing/2014/main" id="{E38E620A-B02E-C5A7-1832-E827E19F131D}"/>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8" name="Google Shape;6984;p88">
              <a:extLst>
                <a:ext uri="{FF2B5EF4-FFF2-40B4-BE49-F238E27FC236}">
                  <a16:creationId xmlns:a16="http://schemas.microsoft.com/office/drawing/2014/main" id="{59AB0546-FC97-A8B1-52CC-EF0FED7F3223}"/>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09" name="Google Shape;6985;p88">
              <a:extLst>
                <a:ext uri="{FF2B5EF4-FFF2-40B4-BE49-F238E27FC236}">
                  <a16:creationId xmlns:a16="http://schemas.microsoft.com/office/drawing/2014/main" id="{2B1C75DC-28DB-FDD5-7126-036A7622629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10" name="Google Shape;7015;p88">
            <a:extLst>
              <a:ext uri="{FF2B5EF4-FFF2-40B4-BE49-F238E27FC236}">
                <a16:creationId xmlns:a16="http://schemas.microsoft.com/office/drawing/2014/main" id="{2499F780-14DB-C2AE-6442-0B165D1F1FC6}"/>
              </a:ext>
            </a:extLst>
          </p:cNvPr>
          <p:cNvGrpSpPr/>
          <p:nvPr/>
        </p:nvGrpSpPr>
        <p:grpSpPr>
          <a:xfrm>
            <a:off x="17943337" y="5118403"/>
            <a:ext cx="1329608" cy="1323709"/>
            <a:chOff x="8170804" y="1679597"/>
            <a:chExt cx="498603" cy="496391"/>
          </a:xfrm>
          <a:solidFill>
            <a:schemeClr val="accent4"/>
          </a:solidFill>
        </p:grpSpPr>
        <p:sp>
          <p:nvSpPr>
            <p:cNvPr id="111" name="Google Shape;7016;p88">
              <a:extLst>
                <a:ext uri="{FF2B5EF4-FFF2-40B4-BE49-F238E27FC236}">
                  <a16:creationId xmlns:a16="http://schemas.microsoft.com/office/drawing/2014/main" id="{2F8A4ADA-0B4C-3000-3960-6BC00F04C5EB}"/>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2" name="Google Shape;7017;p88">
              <a:extLst>
                <a:ext uri="{FF2B5EF4-FFF2-40B4-BE49-F238E27FC236}">
                  <a16:creationId xmlns:a16="http://schemas.microsoft.com/office/drawing/2014/main" id="{8F4B91BE-6C4C-12D2-51AD-BA9953EF20E1}"/>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sp>
        <p:nvSpPr>
          <p:cNvPr id="113" name="Google Shape;6799;p88">
            <a:extLst>
              <a:ext uri="{FF2B5EF4-FFF2-40B4-BE49-F238E27FC236}">
                <a16:creationId xmlns:a16="http://schemas.microsoft.com/office/drawing/2014/main" id="{5F52C3E8-D3BA-A51A-2142-336EB1D7C07B}"/>
              </a:ext>
            </a:extLst>
          </p:cNvPr>
          <p:cNvSpPr/>
          <p:nvPr/>
        </p:nvSpPr>
        <p:spPr>
          <a:xfrm>
            <a:off x="7745458" y="5193892"/>
            <a:ext cx="1187232" cy="1190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accent4"/>
          </a:solid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nvGrpSpPr>
          <p:cNvPr id="114" name="Google Shape;6862;p88">
            <a:extLst>
              <a:ext uri="{FF2B5EF4-FFF2-40B4-BE49-F238E27FC236}">
                <a16:creationId xmlns:a16="http://schemas.microsoft.com/office/drawing/2014/main" id="{F60F78E8-73F3-9C24-50F5-A630AACDDCD8}"/>
              </a:ext>
            </a:extLst>
          </p:cNvPr>
          <p:cNvGrpSpPr/>
          <p:nvPr/>
        </p:nvGrpSpPr>
        <p:grpSpPr>
          <a:xfrm>
            <a:off x="9241682" y="5189849"/>
            <a:ext cx="1228880" cy="1197933"/>
            <a:chOff x="4907685" y="1706389"/>
            <a:chExt cx="460830" cy="449225"/>
          </a:xfrm>
          <a:solidFill>
            <a:schemeClr val="accent4"/>
          </a:solidFill>
        </p:grpSpPr>
        <p:sp>
          <p:nvSpPr>
            <p:cNvPr id="115" name="Google Shape;6863;p88">
              <a:extLst>
                <a:ext uri="{FF2B5EF4-FFF2-40B4-BE49-F238E27FC236}">
                  <a16:creationId xmlns:a16="http://schemas.microsoft.com/office/drawing/2014/main" id="{C51BE796-B9B9-5B7E-DE32-EB55742105C7}"/>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6" name="Google Shape;6864;p88">
              <a:extLst>
                <a:ext uri="{FF2B5EF4-FFF2-40B4-BE49-F238E27FC236}">
                  <a16:creationId xmlns:a16="http://schemas.microsoft.com/office/drawing/2014/main" id="{8739F975-4A38-E6A1-DC51-7B64739E8757}"/>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17" name="Google Shape;6865;p88">
              <a:extLst>
                <a:ext uri="{FF2B5EF4-FFF2-40B4-BE49-F238E27FC236}">
                  <a16:creationId xmlns:a16="http://schemas.microsoft.com/office/drawing/2014/main" id="{941D74CB-C2FB-8E44-9A10-B246F44ED42D}"/>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18" name="Google Shape;6913;p88">
            <a:extLst>
              <a:ext uri="{FF2B5EF4-FFF2-40B4-BE49-F238E27FC236}">
                <a16:creationId xmlns:a16="http://schemas.microsoft.com/office/drawing/2014/main" id="{91A83B37-F1F5-B649-3890-402EE6C1254E}"/>
              </a:ext>
            </a:extLst>
          </p:cNvPr>
          <p:cNvGrpSpPr/>
          <p:nvPr/>
        </p:nvGrpSpPr>
        <p:grpSpPr>
          <a:xfrm>
            <a:off x="10755518" y="5190409"/>
            <a:ext cx="1200056" cy="1196813"/>
            <a:chOff x="5475372" y="1706599"/>
            <a:chExt cx="450021" cy="448805"/>
          </a:xfrm>
          <a:solidFill>
            <a:schemeClr val="accent4"/>
          </a:solidFill>
        </p:grpSpPr>
        <p:sp>
          <p:nvSpPr>
            <p:cNvPr id="119" name="Google Shape;6914;p88">
              <a:extLst>
                <a:ext uri="{FF2B5EF4-FFF2-40B4-BE49-F238E27FC236}">
                  <a16:creationId xmlns:a16="http://schemas.microsoft.com/office/drawing/2014/main" id="{60B4E810-07DC-4785-676F-AD38586D9E0F}"/>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0" name="Google Shape;6915;p88">
              <a:extLst>
                <a:ext uri="{FF2B5EF4-FFF2-40B4-BE49-F238E27FC236}">
                  <a16:creationId xmlns:a16="http://schemas.microsoft.com/office/drawing/2014/main" id="{70FFD1AE-BBDE-6E62-5007-09D39721459C}"/>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21" name="Google Shape;6947;p88">
            <a:extLst>
              <a:ext uri="{FF2B5EF4-FFF2-40B4-BE49-F238E27FC236}">
                <a16:creationId xmlns:a16="http://schemas.microsoft.com/office/drawing/2014/main" id="{A322BBB2-909D-4253-F438-2AA239256D3A}"/>
              </a:ext>
            </a:extLst>
          </p:cNvPr>
          <p:cNvGrpSpPr/>
          <p:nvPr/>
        </p:nvGrpSpPr>
        <p:grpSpPr>
          <a:xfrm>
            <a:off x="4548790" y="5241566"/>
            <a:ext cx="1190376" cy="1193645"/>
            <a:chOff x="3147849" y="1725783"/>
            <a:chExt cx="446391" cy="447617"/>
          </a:xfrm>
          <a:solidFill>
            <a:schemeClr val="accent4"/>
          </a:solidFill>
        </p:grpSpPr>
        <p:sp>
          <p:nvSpPr>
            <p:cNvPr id="122" name="Google Shape;6948;p88">
              <a:extLst>
                <a:ext uri="{FF2B5EF4-FFF2-40B4-BE49-F238E27FC236}">
                  <a16:creationId xmlns:a16="http://schemas.microsoft.com/office/drawing/2014/main" id="{B5399F7B-BA4B-9C41-CB6A-7A79E5CE7964}"/>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3" name="Google Shape;6949;p88">
              <a:extLst>
                <a:ext uri="{FF2B5EF4-FFF2-40B4-BE49-F238E27FC236}">
                  <a16:creationId xmlns:a16="http://schemas.microsoft.com/office/drawing/2014/main" id="{683A3D63-4DE7-E70E-22DD-C7804342599B}"/>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4" name="Google Shape;6950;p88">
              <a:extLst>
                <a:ext uri="{FF2B5EF4-FFF2-40B4-BE49-F238E27FC236}">
                  <a16:creationId xmlns:a16="http://schemas.microsoft.com/office/drawing/2014/main" id="{D372B5A1-8F80-53C2-BB54-7161F9BBE582}"/>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5" name="Google Shape;6951;p88">
              <a:extLst>
                <a:ext uri="{FF2B5EF4-FFF2-40B4-BE49-F238E27FC236}">
                  <a16:creationId xmlns:a16="http://schemas.microsoft.com/office/drawing/2014/main" id="{531E175F-8AE8-4B8C-AD7E-DAEE6512DD72}"/>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6" name="Google Shape;6952;p88">
              <a:extLst>
                <a:ext uri="{FF2B5EF4-FFF2-40B4-BE49-F238E27FC236}">
                  <a16:creationId xmlns:a16="http://schemas.microsoft.com/office/drawing/2014/main" id="{059058C5-D2A3-691D-A625-FC8E833D7FD3}"/>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7" name="Google Shape;6953;p88">
              <a:extLst>
                <a:ext uri="{FF2B5EF4-FFF2-40B4-BE49-F238E27FC236}">
                  <a16:creationId xmlns:a16="http://schemas.microsoft.com/office/drawing/2014/main" id="{E7CCF58C-BC68-05F3-E0F9-3A02A0BB5560}"/>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8" name="Google Shape;6954;p88">
              <a:extLst>
                <a:ext uri="{FF2B5EF4-FFF2-40B4-BE49-F238E27FC236}">
                  <a16:creationId xmlns:a16="http://schemas.microsoft.com/office/drawing/2014/main" id="{9587AFF6-2C49-EA32-413E-82BC5B9EED36}"/>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29" name="Google Shape;6955;p88">
              <a:extLst>
                <a:ext uri="{FF2B5EF4-FFF2-40B4-BE49-F238E27FC236}">
                  <a16:creationId xmlns:a16="http://schemas.microsoft.com/office/drawing/2014/main" id="{4233C44A-D620-D11D-BB06-1933A441F117}"/>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0" name="Google Shape;6956;p88">
              <a:extLst>
                <a:ext uri="{FF2B5EF4-FFF2-40B4-BE49-F238E27FC236}">
                  <a16:creationId xmlns:a16="http://schemas.microsoft.com/office/drawing/2014/main" id="{02944D03-8C66-C1F0-1E6D-3D757E002C0E}"/>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31" name="Google Shape;6971;p88">
            <a:extLst>
              <a:ext uri="{FF2B5EF4-FFF2-40B4-BE49-F238E27FC236}">
                <a16:creationId xmlns:a16="http://schemas.microsoft.com/office/drawing/2014/main" id="{E7B8D854-152B-A636-27CF-5C48566383A1}"/>
              </a:ext>
            </a:extLst>
          </p:cNvPr>
          <p:cNvGrpSpPr/>
          <p:nvPr/>
        </p:nvGrpSpPr>
        <p:grpSpPr>
          <a:xfrm>
            <a:off x="12441866" y="5173390"/>
            <a:ext cx="1187232" cy="1187133"/>
            <a:chOff x="6107753" y="1700217"/>
            <a:chExt cx="445212" cy="445175"/>
          </a:xfrm>
          <a:solidFill>
            <a:schemeClr val="accent4"/>
          </a:solidFill>
        </p:grpSpPr>
        <p:sp>
          <p:nvSpPr>
            <p:cNvPr id="132" name="Google Shape;6972;p88">
              <a:extLst>
                <a:ext uri="{FF2B5EF4-FFF2-40B4-BE49-F238E27FC236}">
                  <a16:creationId xmlns:a16="http://schemas.microsoft.com/office/drawing/2014/main" id="{F726167F-FA83-F124-60F8-B875DE31DCA0}"/>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3" name="Google Shape;6973;p88">
              <a:extLst>
                <a:ext uri="{FF2B5EF4-FFF2-40B4-BE49-F238E27FC236}">
                  <a16:creationId xmlns:a16="http://schemas.microsoft.com/office/drawing/2014/main" id="{4457BD24-55AA-EAF5-74D3-18AD5C386F90}"/>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34" name="Google Shape;7004;p88">
            <a:extLst>
              <a:ext uri="{FF2B5EF4-FFF2-40B4-BE49-F238E27FC236}">
                <a16:creationId xmlns:a16="http://schemas.microsoft.com/office/drawing/2014/main" id="{2EAB819B-2AB7-98AE-483D-24A81A413AD5}"/>
              </a:ext>
            </a:extLst>
          </p:cNvPr>
          <p:cNvGrpSpPr/>
          <p:nvPr/>
        </p:nvGrpSpPr>
        <p:grpSpPr>
          <a:xfrm>
            <a:off x="6238624" y="5194017"/>
            <a:ext cx="1251387" cy="1189597"/>
            <a:chOff x="3781537" y="1707952"/>
            <a:chExt cx="469270" cy="446099"/>
          </a:xfrm>
          <a:solidFill>
            <a:schemeClr val="accent4"/>
          </a:solidFill>
        </p:grpSpPr>
        <p:sp>
          <p:nvSpPr>
            <p:cNvPr id="135" name="Google Shape;7005;p88">
              <a:extLst>
                <a:ext uri="{FF2B5EF4-FFF2-40B4-BE49-F238E27FC236}">
                  <a16:creationId xmlns:a16="http://schemas.microsoft.com/office/drawing/2014/main" id="{BF4AA937-CBFD-717A-F4DF-2E9F25C0B473}"/>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6" name="Google Shape;7006;p88">
              <a:extLst>
                <a:ext uri="{FF2B5EF4-FFF2-40B4-BE49-F238E27FC236}">
                  <a16:creationId xmlns:a16="http://schemas.microsoft.com/office/drawing/2014/main" id="{8CA5760B-A983-5238-2AA1-877FCACC20AD}"/>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37" name="Google Shape;7018;p88">
            <a:extLst>
              <a:ext uri="{FF2B5EF4-FFF2-40B4-BE49-F238E27FC236}">
                <a16:creationId xmlns:a16="http://schemas.microsoft.com/office/drawing/2014/main" id="{FA35A4BC-6ABC-798D-F04E-4201416E5679}"/>
              </a:ext>
            </a:extLst>
          </p:cNvPr>
          <p:cNvGrpSpPr/>
          <p:nvPr/>
        </p:nvGrpSpPr>
        <p:grpSpPr>
          <a:xfrm>
            <a:off x="14102122" y="5192111"/>
            <a:ext cx="1190400" cy="1187232"/>
            <a:chOff x="6730349" y="1707239"/>
            <a:chExt cx="446400" cy="445212"/>
          </a:xfrm>
          <a:solidFill>
            <a:schemeClr val="accent4"/>
          </a:solidFill>
        </p:grpSpPr>
        <p:sp>
          <p:nvSpPr>
            <p:cNvPr id="138" name="Google Shape;7019;p88">
              <a:extLst>
                <a:ext uri="{FF2B5EF4-FFF2-40B4-BE49-F238E27FC236}">
                  <a16:creationId xmlns:a16="http://schemas.microsoft.com/office/drawing/2014/main" id="{E443D375-8B8A-A26A-CFF1-5E1778770877}"/>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39" name="Google Shape;7020;p88">
              <a:extLst>
                <a:ext uri="{FF2B5EF4-FFF2-40B4-BE49-F238E27FC236}">
                  <a16:creationId xmlns:a16="http://schemas.microsoft.com/office/drawing/2014/main" id="{FA66A08A-3B19-428D-BF1D-EFAEC817263B}"/>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sp>
        <p:nvSpPr>
          <p:cNvPr id="140" name="Google Shape;5917;p86">
            <a:extLst>
              <a:ext uri="{FF2B5EF4-FFF2-40B4-BE49-F238E27FC236}">
                <a16:creationId xmlns:a16="http://schemas.microsoft.com/office/drawing/2014/main" id="{14694EF8-DBD0-0663-6597-E408B3F4015D}"/>
              </a:ext>
            </a:extLst>
          </p:cNvPr>
          <p:cNvSpPr/>
          <p:nvPr/>
        </p:nvSpPr>
        <p:spPr>
          <a:xfrm>
            <a:off x="7727266" y="7511742"/>
            <a:ext cx="1202763" cy="1235123"/>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4"/>
          </a:solid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1" name="Google Shape;5955;p86">
            <a:extLst>
              <a:ext uri="{FF2B5EF4-FFF2-40B4-BE49-F238E27FC236}">
                <a16:creationId xmlns:a16="http://schemas.microsoft.com/office/drawing/2014/main" id="{7472BFA7-84A1-586D-2CDA-35A6FE3C68A2}"/>
              </a:ext>
            </a:extLst>
          </p:cNvPr>
          <p:cNvSpPr/>
          <p:nvPr/>
        </p:nvSpPr>
        <p:spPr>
          <a:xfrm>
            <a:off x="9166193" y="7704786"/>
            <a:ext cx="1224003" cy="104204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accent4"/>
          </a:solid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nvGrpSpPr>
          <p:cNvPr id="142" name="Google Shape;5983;p86">
            <a:extLst>
              <a:ext uri="{FF2B5EF4-FFF2-40B4-BE49-F238E27FC236}">
                <a16:creationId xmlns:a16="http://schemas.microsoft.com/office/drawing/2014/main" id="{F87B8280-28AF-BD71-DADB-4CF68FDF7B1D}"/>
              </a:ext>
            </a:extLst>
          </p:cNvPr>
          <p:cNvGrpSpPr/>
          <p:nvPr/>
        </p:nvGrpSpPr>
        <p:grpSpPr>
          <a:xfrm>
            <a:off x="10892750" y="7544119"/>
            <a:ext cx="1230099" cy="1232000"/>
            <a:chOff x="5526834" y="2589242"/>
            <a:chExt cx="461287" cy="462000"/>
          </a:xfrm>
          <a:solidFill>
            <a:schemeClr val="accent4"/>
          </a:solidFill>
        </p:grpSpPr>
        <p:sp>
          <p:nvSpPr>
            <p:cNvPr id="143" name="Google Shape;5984;p86">
              <a:extLst>
                <a:ext uri="{FF2B5EF4-FFF2-40B4-BE49-F238E27FC236}">
                  <a16:creationId xmlns:a16="http://schemas.microsoft.com/office/drawing/2014/main" id="{78EB7D4C-E5D4-AA31-60AE-E417DCBA74D6}"/>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4" name="Google Shape;5985;p86">
              <a:extLst>
                <a:ext uri="{FF2B5EF4-FFF2-40B4-BE49-F238E27FC236}">
                  <a16:creationId xmlns:a16="http://schemas.microsoft.com/office/drawing/2014/main" id="{DEE20945-F384-7590-752A-DA2240A63829}"/>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45" name="Google Shape;5986;p86">
            <a:extLst>
              <a:ext uri="{FF2B5EF4-FFF2-40B4-BE49-F238E27FC236}">
                <a16:creationId xmlns:a16="http://schemas.microsoft.com/office/drawing/2014/main" id="{A413579C-867D-F9AB-2278-0483EA0A0D11}"/>
              </a:ext>
            </a:extLst>
          </p:cNvPr>
          <p:cNvGrpSpPr/>
          <p:nvPr/>
        </p:nvGrpSpPr>
        <p:grpSpPr>
          <a:xfrm>
            <a:off x="15764798" y="7497110"/>
            <a:ext cx="1242195" cy="1238120"/>
            <a:chOff x="7353851" y="2571612"/>
            <a:chExt cx="465823" cy="464295"/>
          </a:xfrm>
          <a:solidFill>
            <a:schemeClr val="accent4"/>
          </a:solidFill>
        </p:grpSpPr>
        <p:sp>
          <p:nvSpPr>
            <p:cNvPr id="146" name="Google Shape;5987;p86">
              <a:extLst>
                <a:ext uri="{FF2B5EF4-FFF2-40B4-BE49-F238E27FC236}">
                  <a16:creationId xmlns:a16="http://schemas.microsoft.com/office/drawing/2014/main" id="{637485DF-6AF6-9DFF-2582-D019244921E8}"/>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47" name="Google Shape;5988;p86">
              <a:extLst>
                <a:ext uri="{FF2B5EF4-FFF2-40B4-BE49-F238E27FC236}">
                  <a16:creationId xmlns:a16="http://schemas.microsoft.com/office/drawing/2014/main" id="{D834D3F7-0A80-6848-8BB1-847F555E1E5F}"/>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48" name="Google Shape;6005;p86">
            <a:extLst>
              <a:ext uri="{FF2B5EF4-FFF2-40B4-BE49-F238E27FC236}">
                <a16:creationId xmlns:a16="http://schemas.microsoft.com/office/drawing/2014/main" id="{4FF060F6-F6F1-5F76-C0C5-5FA8E35E9851}"/>
              </a:ext>
            </a:extLst>
          </p:cNvPr>
          <p:cNvGrpSpPr/>
          <p:nvPr/>
        </p:nvGrpSpPr>
        <p:grpSpPr>
          <a:xfrm>
            <a:off x="9224787" y="9960258"/>
            <a:ext cx="1083429" cy="1090400"/>
            <a:chOff x="4901348" y="3495294"/>
            <a:chExt cx="406286" cy="408900"/>
          </a:xfrm>
          <a:solidFill>
            <a:schemeClr val="accent4"/>
          </a:solidFill>
        </p:grpSpPr>
        <p:sp>
          <p:nvSpPr>
            <p:cNvPr id="149" name="Google Shape;6006;p86">
              <a:extLst>
                <a:ext uri="{FF2B5EF4-FFF2-40B4-BE49-F238E27FC236}">
                  <a16:creationId xmlns:a16="http://schemas.microsoft.com/office/drawing/2014/main" id="{EBD60EFF-0F36-2F40-60D5-957639884B21}"/>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0" name="Google Shape;6007;p86">
              <a:extLst>
                <a:ext uri="{FF2B5EF4-FFF2-40B4-BE49-F238E27FC236}">
                  <a16:creationId xmlns:a16="http://schemas.microsoft.com/office/drawing/2014/main" id="{74031641-748E-D052-0358-8B64E474ED9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51" name="Google Shape;6020;p86">
            <a:extLst>
              <a:ext uri="{FF2B5EF4-FFF2-40B4-BE49-F238E27FC236}">
                <a16:creationId xmlns:a16="http://schemas.microsoft.com/office/drawing/2014/main" id="{5D647BEA-7ED6-CDEE-122C-645B06FAA733}"/>
              </a:ext>
            </a:extLst>
          </p:cNvPr>
          <p:cNvGrpSpPr/>
          <p:nvPr/>
        </p:nvGrpSpPr>
        <p:grpSpPr>
          <a:xfrm>
            <a:off x="12550032" y="7527514"/>
            <a:ext cx="727787" cy="1232000"/>
            <a:chOff x="6148315" y="2583015"/>
            <a:chExt cx="272920" cy="462000"/>
          </a:xfrm>
          <a:solidFill>
            <a:schemeClr val="accent4"/>
          </a:solidFill>
        </p:grpSpPr>
        <p:sp>
          <p:nvSpPr>
            <p:cNvPr id="152" name="Google Shape;6021;p86">
              <a:extLst>
                <a:ext uri="{FF2B5EF4-FFF2-40B4-BE49-F238E27FC236}">
                  <a16:creationId xmlns:a16="http://schemas.microsoft.com/office/drawing/2014/main" id="{C88E886E-7BA5-E94D-7C1F-74C74A32F2E2}"/>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3" name="Google Shape;6022;p86">
              <a:extLst>
                <a:ext uri="{FF2B5EF4-FFF2-40B4-BE49-F238E27FC236}">
                  <a16:creationId xmlns:a16="http://schemas.microsoft.com/office/drawing/2014/main" id="{49EC7675-FF47-74C9-A472-9C71FBDF12C6}"/>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54" name="Google Shape;6038;p86">
            <a:extLst>
              <a:ext uri="{FF2B5EF4-FFF2-40B4-BE49-F238E27FC236}">
                <a16:creationId xmlns:a16="http://schemas.microsoft.com/office/drawing/2014/main" id="{AEC4F9F4-14CA-D83C-EE5A-07C2F6D122A9}"/>
              </a:ext>
            </a:extLst>
          </p:cNvPr>
          <p:cNvGrpSpPr/>
          <p:nvPr/>
        </p:nvGrpSpPr>
        <p:grpSpPr>
          <a:xfrm>
            <a:off x="6277346" y="7584815"/>
            <a:ext cx="1211835" cy="1233563"/>
            <a:chOff x="3796058" y="2604503"/>
            <a:chExt cx="454438" cy="462586"/>
          </a:xfrm>
          <a:solidFill>
            <a:schemeClr val="accent4"/>
          </a:solidFill>
        </p:grpSpPr>
        <p:sp>
          <p:nvSpPr>
            <p:cNvPr id="155" name="Google Shape;6039;p86">
              <a:extLst>
                <a:ext uri="{FF2B5EF4-FFF2-40B4-BE49-F238E27FC236}">
                  <a16:creationId xmlns:a16="http://schemas.microsoft.com/office/drawing/2014/main" id="{E2121B5C-5DCE-3FF8-5228-8B03A09CA583}"/>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6" name="Google Shape;6040;p86">
              <a:extLst>
                <a:ext uri="{FF2B5EF4-FFF2-40B4-BE49-F238E27FC236}">
                  <a16:creationId xmlns:a16="http://schemas.microsoft.com/office/drawing/2014/main" id="{0CE3ACE8-472F-76B9-7BB5-9B951ECE1685}"/>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57" name="Google Shape;6041;p86">
              <a:extLst>
                <a:ext uri="{FF2B5EF4-FFF2-40B4-BE49-F238E27FC236}">
                  <a16:creationId xmlns:a16="http://schemas.microsoft.com/office/drawing/2014/main" id="{43E3A6B7-2282-C006-148D-C4D1A70CA312}"/>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58" name="Google Shape;6048;p86">
            <a:extLst>
              <a:ext uri="{FF2B5EF4-FFF2-40B4-BE49-F238E27FC236}">
                <a16:creationId xmlns:a16="http://schemas.microsoft.com/office/drawing/2014/main" id="{6BB60B2F-CE78-FD2F-111E-4E0E89FDC775}"/>
              </a:ext>
            </a:extLst>
          </p:cNvPr>
          <p:cNvGrpSpPr/>
          <p:nvPr/>
        </p:nvGrpSpPr>
        <p:grpSpPr>
          <a:xfrm>
            <a:off x="14035289" y="7509543"/>
            <a:ext cx="1217928" cy="1238144"/>
            <a:chOff x="6705286" y="2576276"/>
            <a:chExt cx="456723" cy="464304"/>
          </a:xfrm>
          <a:solidFill>
            <a:schemeClr val="accent4"/>
          </a:solidFill>
        </p:grpSpPr>
        <p:sp>
          <p:nvSpPr>
            <p:cNvPr id="159" name="Google Shape;6049;p86">
              <a:extLst>
                <a:ext uri="{FF2B5EF4-FFF2-40B4-BE49-F238E27FC236}">
                  <a16:creationId xmlns:a16="http://schemas.microsoft.com/office/drawing/2014/main" id="{9F9BBFCF-B5F4-4474-45E8-1445DE13015F}"/>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0" name="Google Shape;6050;p86">
              <a:extLst>
                <a:ext uri="{FF2B5EF4-FFF2-40B4-BE49-F238E27FC236}">
                  <a16:creationId xmlns:a16="http://schemas.microsoft.com/office/drawing/2014/main" id="{AC87DBE9-52B4-CAFD-854E-BC62E1A811C3}"/>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1" name="Google Shape;6051;p86">
              <a:extLst>
                <a:ext uri="{FF2B5EF4-FFF2-40B4-BE49-F238E27FC236}">
                  <a16:creationId xmlns:a16="http://schemas.microsoft.com/office/drawing/2014/main" id="{AD7ADB27-4637-748A-F896-35437BDBFB75}"/>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62" name="Google Shape;5717;p85">
            <a:extLst>
              <a:ext uri="{FF2B5EF4-FFF2-40B4-BE49-F238E27FC236}">
                <a16:creationId xmlns:a16="http://schemas.microsoft.com/office/drawing/2014/main" id="{D4C83B6A-D11B-37E3-7CDB-3615BA0371D3}"/>
              </a:ext>
            </a:extLst>
          </p:cNvPr>
          <p:cNvGrpSpPr/>
          <p:nvPr/>
        </p:nvGrpSpPr>
        <p:grpSpPr>
          <a:xfrm>
            <a:off x="11002089" y="10035602"/>
            <a:ext cx="1313005" cy="1034491"/>
            <a:chOff x="5567836" y="3523548"/>
            <a:chExt cx="492377" cy="387934"/>
          </a:xfrm>
          <a:solidFill>
            <a:schemeClr val="accent4"/>
          </a:solidFill>
        </p:grpSpPr>
        <p:sp>
          <p:nvSpPr>
            <p:cNvPr id="163" name="Google Shape;5718;p85">
              <a:extLst>
                <a:ext uri="{FF2B5EF4-FFF2-40B4-BE49-F238E27FC236}">
                  <a16:creationId xmlns:a16="http://schemas.microsoft.com/office/drawing/2014/main" id="{6137150D-9EBD-C822-BF29-9F8BC2FEAF2F}"/>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4" name="Google Shape;5719;p85">
              <a:extLst>
                <a:ext uri="{FF2B5EF4-FFF2-40B4-BE49-F238E27FC236}">
                  <a16:creationId xmlns:a16="http://schemas.microsoft.com/office/drawing/2014/main" id="{0A99EAB3-5FDA-DCAB-9341-55C13BBE0628}"/>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5" name="Google Shape;5720;p85">
              <a:extLst>
                <a:ext uri="{FF2B5EF4-FFF2-40B4-BE49-F238E27FC236}">
                  <a16:creationId xmlns:a16="http://schemas.microsoft.com/office/drawing/2014/main" id="{BFB57BBF-B1BE-D364-6316-4511952EF608}"/>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6" name="Google Shape;5721;p85">
              <a:extLst>
                <a:ext uri="{FF2B5EF4-FFF2-40B4-BE49-F238E27FC236}">
                  <a16:creationId xmlns:a16="http://schemas.microsoft.com/office/drawing/2014/main" id="{C01FB4E7-C5CF-9255-440C-5231B0647FAD}"/>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67" name="Google Shape;5722;p85">
              <a:extLst>
                <a:ext uri="{FF2B5EF4-FFF2-40B4-BE49-F238E27FC236}">
                  <a16:creationId xmlns:a16="http://schemas.microsoft.com/office/drawing/2014/main" id="{BAB09E1A-AFF8-1D84-219A-70C943C8A5F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grpSp>
        <p:nvGrpSpPr>
          <p:cNvPr id="168" name="Google Shape;5723;p85">
            <a:extLst>
              <a:ext uri="{FF2B5EF4-FFF2-40B4-BE49-F238E27FC236}">
                <a16:creationId xmlns:a16="http://schemas.microsoft.com/office/drawing/2014/main" id="{2D55406B-5CFE-D1A7-2AF9-E3169C5D08D9}"/>
              </a:ext>
            </a:extLst>
          </p:cNvPr>
          <p:cNvGrpSpPr/>
          <p:nvPr/>
        </p:nvGrpSpPr>
        <p:grpSpPr>
          <a:xfrm>
            <a:off x="4362394" y="7561729"/>
            <a:ext cx="1483888" cy="1219661"/>
            <a:chOff x="3077952" y="2595844"/>
            <a:chExt cx="556458" cy="457373"/>
          </a:xfrm>
          <a:solidFill>
            <a:schemeClr val="accent4"/>
          </a:solidFill>
        </p:grpSpPr>
        <p:sp>
          <p:nvSpPr>
            <p:cNvPr id="169" name="Google Shape;5724;p85">
              <a:extLst>
                <a:ext uri="{FF2B5EF4-FFF2-40B4-BE49-F238E27FC236}">
                  <a16:creationId xmlns:a16="http://schemas.microsoft.com/office/drawing/2014/main" id="{A284276D-A7D0-F6AD-96E8-866EC2CAAA31}"/>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0" name="Google Shape;5725;p85">
              <a:extLst>
                <a:ext uri="{FF2B5EF4-FFF2-40B4-BE49-F238E27FC236}">
                  <a16:creationId xmlns:a16="http://schemas.microsoft.com/office/drawing/2014/main" id="{0247D4F8-FCA9-6E1F-D238-A10E4C527C64}"/>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1" name="Google Shape;5726;p85">
              <a:extLst>
                <a:ext uri="{FF2B5EF4-FFF2-40B4-BE49-F238E27FC236}">
                  <a16:creationId xmlns:a16="http://schemas.microsoft.com/office/drawing/2014/main" id="{1513F6F8-4367-AC60-E1BA-4097DE2F2372}"/>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2" name="Google Shape;5727;p85">
              <a:extLst>
                <a:ext uri="{FF2B5EF4-FFF2-40B4-BE49-F238E27FC236}">
                  <a16:creationId xmlns:a16="http://schemas.microsoft.com/office/drawing/2014/main" id="{9F6275ED-29AD-E4AB-336B-CFA50E0BDCFD}"/>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3" name="Google Shape;5728;p85">
              <a:extLst>
                <a:ext uri="{FF2B5EF4-FFF2-40B4-BE49-F238E27FC236}">
                  <a16:creationId xmlns:a16="http://schemas.microsoft.com/office/drawing/2014/main" id="{3DF6060F-94D8-1186-7E85-745A7CF4C546}"/>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sp>
          <p:nvSpPr>
            <p:cNvPr id="174" name="Google Shape;5729;p85">
              <a:extLst>
                <a:ext uri="{FF2B5EF4-FFF2-40B4-BE49-F238E27FC236}">
                  <a16:creationId xmlns:a16="http://schemas.microsoft.com/office/drawing/2014/main" id="{93CAEE50-80AD-DF98-6798-6F3B4A7AE831}"/>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182853" tIns="182853" rIns="182853" bIns="182853" anchor="ctr" anchorCtr="0" compatLnSpc="1">
              <a:noAutofit/>
            </a:bodyPr>
            <a:lstStyle/>
            <a:p>
              <a:pPr defTabSz="2438372">
                <a:defRPr sz="1800" b="0" i="0" u="none" strike="noStrike" kern="0" cap="none" spc="0" baseline="0">
                  <a:solidFill>
                    <a:srgbClr val="000000"/>
                  </a:solidFill>
                  <a:uFillTx/>
                </a:defRPr>
              </a:pPr>
              <a:endParaRPr lang="es-PE" sz="2800">
                <a:solidFill>
                  <a:schemeClr val="bg1"/>
                </a:solidFill>
                <a:cs typeface="B Nazanin" panose="00000700000000000000" pitchFamily="2" charset="-78"/>
              </a:endParaRPr>
            </a:p>
          </p:txBody>
        </p:sp>
      </p:grpSp>
      <p:sp>
        <p:nvSpPr>
          <p:cNvPr id="175" name="Text Placeholder 1">
            <a:extLst>
              <a:ext uri="{FF2B5EF4-FFF2-40B4-BE49-F238E27FC236}">
                <a16:creationId xmlns:a16="http://schemas.microsoft.com/office/drawing/2014/main" id="{EAA5311E-435C-104A-EE7B-BFBAEACAC4FC}"/>
              </a:ext>
            </a:extLst>
          </p:cNvPr>
          <p:cNvSpPr txBox="1">
            <a:spLocks/>
          </p:cNvSpPr>
          <p:nvPr/>
        </p:nvSpPr>
        <p:spPr>
          <a:xfrm>
            <a:off x="2207762" y="515720"/>
            <a:ext cx="18559315" cy="1086363"/>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9600" dirty="0">
                <a:solidFill>
                  <a:schemeClr val="bg1"/>
                </a:solidFill>
                <a:latin typeface="Arial"/>
                <a:cs typeface="B Nazanin" panose="00000700000000000000" pitchFamily="2" charset="-78"/>
              </a:rPr>
              <a:t>مجموعه آیکون های کاملاً قابل ویرایش: </a:t>
            </a:r>
            <a:r>
              <a:rPr lang="en-US" sz="96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842326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1280011" y="12652843"/>
            <a:ext cx="21821154" cy="50800"/>
          </a:xfrm>
          <a:prstGeom prst="rect">
            <a:avLst/>
          </a:prstGeom>
        </p:spPr>
      </p:pic>
      <p:pic>
        <p:nvPicPr>
          <p:cNvPr id="4" name="Image 2" descr="preencoded.png"/>
          <p:cNvPicPr>
            <a:picLocks noChangeAspect="1"/>
          </p:cNvPicPr>
          <p:nvPr/>
        </p:nvPicPr>
        <p:blipFill>
          <a:blip r:embed="rId5"/>
          <a:stretch>
            <a:fillRect/>
          </a:stretch>
        </p:blipFill>
        <p:spPr>
          <a:xfrm>
            <a:off x="23078617" y="12534900"/>
            <a:ext cx="44297" cy="288292"/>
          </a:xfrm>
          <a:prstGeom prst="rect">
            <a:avLst/>
          </a:prstGeom>
        </p:spPr>
      </p:pic>
      <p:pic>
        <p:nvPicPr>
          <p:cNvPr id="5" name="Image 3" descr="preencoded.png"/>
          <p:cNvPicPr>
            <a:picLocks noChangeAspect="1"/>
          </p:cNvPicPr>
          <p:nvPr/>
        </p:nvPicPr>
        <p:blipFill>
          <a:blip r:embed="rId6"/>
          <a:stretch>
            <a:fillRect/>
          </a:stretch>
        </p:blipFill>
        <p:spPr>
          <a:xfrm>
            <a:off x="1257457" y="12534900"/>
            <a:ext cx="44297" cy="288292"/>
          </a:xfrm>
          <a:prstGeom prst="rect">
            <a:avLst/>
          </a:prstGeom>
        </p:spPr>
      </p:pic>
      <p:pic>
        <p:nvPicPr>
          <p:cNvPr id="6" name="Image 4" descr="preencoded.png"/>
          <p:cNvPicPr>
            <a:picLocks noChangeAspect="1"/>
          </p:cNvPicPr>
          <p:nvPr/>
        </p:nvPicPr>
        <p:blipFill>
          <a:blip r:embed="rId7"/>
          <a:stretch>
            <a:fillRect/>
          </a:stretch>
        </p:blipFill>
        <p:spPr>
          <a:xfrm>
            <a:off x="1771555" y="2206380"/>
            <a:ext cx="4746722" cy="7519336"/>
          </a:xfrm>
          <a:prstGeom prst="rect">
            <a:avLst/>
          </a:prstGeom>
        </p:spPr>
      </p:pic>
      <p:pic>
        <p:nvPicPr>
          <p:cNvPr id="7" name="Image 5" descr="preencoded.png"/>
          <p:cNvPicPr>
            <a:picLocks noChangeAspect="1"/>
          </p:cNvPicPr>
          <p:nvPr/>
        </p:nvPicPr>
        <p:blipFill>
          <a:blip r:embed="rId8"/>
          <a:stretch>
            <a:fillRect/>
          </a:stretch>
        </p:blipFill>
        <p:spPr>
          <a:xfrm>
            <a:off x="6470119" y="2082800"/>
            <a:ext cx="45513" cy="297421"/>
          </a:xfrm>
          <a:prstGeom prst="rect">
            <a:avLst/>
          </a:prstGeom>
        </p:spPr>
      </p:pic>
      <p:pic>
        <p:nvPicPr>
          <p:cNvPr id="9" name="Image 7" descr="preencoded.png"/>
          <p:cNvPicPr>
            <a:picLocks noChangeAspect="1"/>
          </p:cNvPicPr>
          <p:nvPr/>
        </p:nvPicPr>
        <p:blipFill>
          <a:blip r:embed="rId9"/>
          <a:stretch>
            <a:fillRect/>
          </a:stretch>
        </p:blipFill>
        <p:spPr>
          <a:xfrm>
            <a:off x="18810294" y="675458"/>
            <a:ext cx="5053709" cy="5053079"/>
          </a:xfrm>
          <a:prstGeom prst="rect">
            <a:avLst/>
          </a:prstGeom>
        </p:spPr>
      </p:pic>
      <p:pic>
        <p:nvPicPr>
          <p:cNvPr id="10" name="Image 8" descr="preencoded.png"/>
          <p:cNvPicPr>
            <a:picLocks noChangeAspect="1"/>
          </p:cNvPicPr>
          <p:nvPr/>
        </p:nvPicPr>
        <p:blipFill>
          <a:blip r:embed="rId10"/>
          <a:stretch>
            <a:fillRect/>
          </a:stretch>
        </p:blipFill>
        <p:spPr>
          <a:xfrm>
            <a:off x="23846660" y="5601562"/>
            <a:ext cx="36067" cy="202323"/>
          </a:xfrm>
          <a:prstGeom prst="rect">
            <a:avLst/>
          </a:prstGeom>
        </p:spPr>
      </p:pic>
      <p:pic>
        <p:nvPicPr>
          <p:cNvPr id="11" name="Image 9" descr="preencoded.png"/>
          <p:cNvPicPr>
            <a:picLocks noChangeAspect="1"/>
          </p:cNvPicPr>
          <p:nvPr/>
        </p:nvPicPr>
        <p:blipFill>
          <a:blip r:embed="rId11"/>
          <a:stretch>
            <a:fillRect/>
          </a:stretch>
        </p:blipFill>
        <p:spPr>
          <a:xfrm>
            <a:off x="18734842" y="657416"/>
            <a:ext cx="202348" cy="36063"/>
          </a:xfrm>
          <a:prstGeom prst="rect">
            <a:avLst/>
          </a:prstGeom>
        </p:spPr>
      </p:pic>
      <p:pic>
        <p:nvPicPr>
          <p:cNvPr id="12" name="Image 10" descr="preencoded.png"/>
          <p:cNvPicPr>
            <a:picLocks noChangeAspect="1"/>
          </p:cNvPicPr>
          <p:nvPr/>
        </p:nvPicPr>
        <p:blipFill>
          <a:blip r:embed="rId12"/>
          <a:stretch>
            <a:fillRect/>
          </a:stretch>
        </p:blipFill>
        <p:spPr>
          <a:xfrm>
            <a:off x="19708026" y="589883"/>
            <a:ext cx="3896327" cy="2782534"/>
          </a:xfrm>
          <a:prstGeom prst="rect">
            <a:avLst/>
          </a:prstGeom>
        </p:spPr>
      </p:pic>
      <p:pic>
        <p:nvPicPr>
          <p:cNvPr id="13" name="Image 11" descr="preencoded.png"/>
          <p:cNvPicPr>
            <a:picLocks noChangeAspect="1"/>
          </p:cNvPicPr>
          <p:nvPr/>
        </p:nvPicPr>
        <p:blipFill>
          <a:blip r:embed="rId13"/>
          <a:stretch>
            <a:fillRect/>
          </a:stretch>
        </p:blipFill>
        <p:spPr>
          <a:xfrm>
            <a:off x="23495320" y="508000"/>
            <a:ext cx="167828" cy="215384"/>
          </a:xfrm>
          <a:prstGeom prst="rect">
            <a:avLst/>
          </a:prstGeom>
        </p:spPr>
      </p:pic>
      <p:sp>
        <p:nvSpPr>
          <p:cNvPr id="15" name="Shape 0"/>
          <p:cNvSpPr/>
          <p:nvPr/>
        </p:nvSpPr>
        <p:spPr>
          <a:xfrm>
            <a:off x="23370921" y="10515600"/>
            <a:ext cx="1016127" cy="3200400"/>
          </a:xfrm>
          <a:prstGeom prst="rect">
            <a:avLst/>
          </a:prstGeom>
          <a:noFill/>
          <a:ln/>
        </p:spPr>
      </p:sp>
      <p:pic>
        <p:nvPicPr>
          <p:cNvPr id="17" name="Image 14" descr="preencoded.png"/>
          <p:cNvPicPr>
            <a:picLocks noChangeAspect="1"/>
          </p:cNvPicPr>
          <p:nvPr/>
        </p:nvPicPr>
        <p:blipFill>
          <a:blip r:embed="rId14"/>
          <a:stretch>
            <a:fillRect/>
          </a:stretch>
        </p:blipFill>
        <p:spPr>
          <a:xfrm>
            <a:off x="6477810" y="939800"/>
            <a:ext cx="11431429" cy="2209800"/>
          </a:xfrm>
          <a:prstGeom prst="rect">
            <a:avLst/>
          </a:prstGeom>
        </p:spPr>
      </p:pic>
      <p:sp>
        <p:nvSpPr>
          <p:cNvPr id="18" name="Text 1"/>
          <p:cNvSpPr/>
          <p:nvPr/>
        </p:nvSpPr>
        <p:spPr>
          <a:xfrm>
            <a:off x="6719140" y="1066800"/>
            <a:ext cx="10893728" cy="2497667"/>
          </a:xfrm>
          <a:prstGeom prst="rect">
            <a:avLst/>
          </a:prstGeom>
          <a:noFill/>
          <a:ln/>
        </p:spPr>
        <p:txBody>
          <a:bodyPr wrap="square" lIns="0" tIns="0" rIns="0" bIns="0" rtlCol="0" anchor="t"/>
          <a:lstStyle/>
          <a:p>
            <a:pPr algn="ctr" rtl="1"/>
            <a:r>
              <a:rPr lang="fa-IR" sz="12800" dirty="0">
                <a:solidFill>
                  <a:srgbClr val="000000">
                    <a:alpha val="100000"/>
                  </a:srgbClr>
                </a:solidFill>
                <a:latin typeface="Bebas Neue Regular" pitchFamily="34" charset="0"/>
                <a:ea typeface="Bebas Neue Regular" pitchFamily="34" charset="-122"/>
                <a:cs typeface="B Nazanin" panose="00000400000000000000" pitchFamily="2" charset="-78"/>
              </a:rPr>
              <a:t>فهرست مطالب</a:t>
            </a:r>
          </a:p>
        </p:txBody>
      </p:sp>
      <p:sp>
        <p:nvSpPr>
          <p:cNvPr id="19" name="Shape 2"/>
          <p:cNvSpPr/>
          <p:nvPr/>
        </p:nvSpPr>
        <p:spPr>
          <a:xfrm>
            <a:off x="4712289" y="3860800"/>
            <a:ext cx="14962470" cy="7924800"/>
          </a:xfrm>
          <a:prstGeom prst="rect">
            <a:avLst/>
          </a:prstGeom>
          <a:noFill/>
          <a:ln/>
        </p:spPr>
      </p:sp>
      <p:sp>
        <p:nvSpPr>
          <p:cNvPr id="23" name="Shape 5"/>
          <p:cNvSpPr/>
          <p:nvPr/>
        </p:nvSpPr>
        <p:spPr>
          <a:xfrm>
            <a:off x="5719015" y="4197350"/>
            <a:ext cx="5487086" cy="1333500"/>
          </a:xfrm>
          <a:prstGeom prst="rect">
            <a:avLst/>
          </a:prstGeom>
          <a:noFill/>
          <a:ln/>
        </p:spPr>
      </p:sp>
      <p:sp>
        <p:nvSpPr>
          <p:cNvPr id="24" name="Text 6"/>
          <p:cNvSpPr/>
          <p:nvPr/>
        </p:nvSpPr>
        <p:spPr>
          <a:xfrm>
            <a:off x="3061540" y="4197350"/>
            <a:ext cx="5690311"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نام بخش</a:t>
            </a:r>
            <a:endParaRPr lang="en-US" sz="4800" dirty="0">
              <a:cs typeface="B Nazanin" panose="00000400000000000000" pitchFamily="2" charset="-78"/>
            </a:endParaRPr>
          </a:p>
          <a:p>
            <a:pPr algn="r" rtl="1"/>
            <a:endParaRPr lang="en-US" sz="4800" dirty="0">
              <a:cs typeface="B Nazanin" panose="00000400000000000000" pitchFamily="2" charset="-78"/>
            </a:endParaRPr>
          </a:p>
        </p:txBody>
      </p:sp>
      <p:sp>
        <p:nvSpPr>
          <p:cNvPr id="25" name="Text 7"/>
          <p:cNvSpPr/>
          <p:nvPr/>
        </p:nvSpPr>
        <p:spPr>
          <a:xfrm>
            <a:off x="3061540" y="5035550"/>
            <a:ext cx="5622569"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26" name="Image 16" descr="preencoded.png"/>
          <p:cNvPicPr>
            <a:picLocks noChangeAspect="1"/>
          </p:cNvPicPr>
          <p:nvPr/>
        </p:nvPicPr>
        <p:blipFill>
          <a:blip r:embed="rId15"/>
          <a:stretch>
            <a:fillRect/>
          </a:stretch>
        </p:blipFill>
        <p:spPr>
          <a:xfrm>
            <a:off x="8977251" y="3946525"/>
            <a:ext cx="1955161" cy="1993900"/>
          </a:xfrm>
          <a:prstGeom prst="rect">
            <a:avLst/>
          </a:prstGeom>
        </p:spPr>
      </p:pic>
      <p:sp>
        <p:nvSpPr>
          <p:cNvPr id="27" name="Shape 8"/>
          <p:cNvSpPr/>
          <p:nvPr/>
        </p:nvSpPr>
        <p:spPr>
          <a:xfrm>
            <a:off x="9129670" y="4137025"/>
            <a:ext cx="1625803" cy="1625600"/>
          </a:xfrm>
          <a:prstGeom prst="roundRect">
            <a:avLst>
              <a:gd name="adj" fmla="val 781313"/>
            </a:avLst>
          </a:prstGeom>
          <a:noFill/>
          <a:ln/>
        </p:spPr>
      </p:sp>
      <p:sp>
        <p:nvSpPr>
          <p:cNvPr id="28" name="Text 9"/>
          <p:cNvSpPr/>
          <p:nvPr/>
        </p:nvSpPr>
        <p:spPr>
          <a:xfrm>
            <a:off x="9593278" y="4479925"/>
            <a:ext cx="698587" cy="939800"/>
          </a:xfrm>
          <a:prstGeom prst="rect">
            <a:avLst/>
          </a:prstGeom>
          <a:noFill/>
          <a:ln/>
        </p:spPr>
        <p:txBody>
          <a:bodyPr wrap="square" lIns="0" tIns="0" rIns="0" bIns="0" rtlCol="0" anchor="ctr"/>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02</a:t>
            </a:r>
            <a:endParaRPr lang="en-US" sz="4800" dirty="0">
              <a:cs typeface="B Nazanin" panose="00000400000000000000" pitchFamily="2" charset="-78"/>
            </a:endParaRPr>
          </a:p>
        </p:txBody>
      </p:sp>
      <p:sp>
        <p:nvSpPr>
          <p:cNvPr id="35" name="Shape 15"/>
          <p:cNvSpPr/>
          <p:nvPr/>
        </p:nvSpPr>
        <p:spPr>
          <a:xfrm>
            <a:off x="5719015" y="7181850"/>
            <a:ext cx="5487086" cy="1333500"/>
          </a:xfrm>
          <a:prstGeom prst="rect">
            <a:avLst/>
          </a:prstGeom>
          <a:noFill/>
          <a:ln/>
        </p:spPr>
      </p:sp>
      <p:sp>
        <p:nvSpPr>
          <p:cNvPr id="36" name="Text 16"/>
          <p:cNvSpPr/>
          <p:nvPr/>
        </p:nvSpPr>
        <p:spPr>
          <a:xfrm>
            <a:off x="3061540" y="7181850"/>
            <a:ext cx="5690311"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نام بخش</a:t>
            </a:r>
            <a:endParaRPr lang="en-US" sz="4800" dirty="0">
              <a:cs typeface="B Nazanin" panose="00000400000000000000" pitchFamily="2" charset="-78"/>
            </a:endParaRPr>
          </a:p>
        </p:txBody>
      </p:sp>
      <p:sp>
        <p:nvSpPr>
          <p:cNvPr id="37" name="Text 17"/>
          <p:cNvSpPr/>
          <p:nvPr/>
        </p:nvSpPr>
        <p:spPr>
          <a:xfrm>
            <a:off x="3061540" y="8020050"/>
            <a:ext cx="5622569"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38" name="Image 18" descr="preencoded.png"/>
          <p:cNvPicPr>
            <a:picLocks noChangeAspect="1"/>
          </p:cNvPicPr>
          <p:nvPr/>
        </p:nvPicPr>
        <p:blipFill>
          <a:blip r:embed="rId16"/>
          <a:stretch>
            <a:fillRect/>
          </a:stretch>
        </p:blipFill>
        <p:spPr>
          <a:xfrm>
            <a:off x="8977251" y="6892925"/>
            <a:ext cx="1955161" cy="1993900"/>
          </a:xfrm>
          <a:prstGeom prst="rect">
            <a:avLst/>
          </a:prstGeom>
        </p:spPr>
      </p:pic>
      <p:sp>
        <p:nvSpPr>
          <p:cNvPr id="39" name="Shape 18"/>
          <p:cNvSpPr/>
          <p:nvPr/>
        </p:nvSpPr>
        <p:spPr>
          <a:xfrm>
            <a:off x="9129670" y="7121525"/>
            <a:ext cx="1625803" cy="1625600"/>
          </a:xfrm>
          <a:prstGeom prst="roundRect">
            <a:avLst>
              <a:gd name="adj" fmla="val 781313"/>
            </a:avLst>
          </a:prstGeom>
          <a:noFill/>
          <a:ln/>
        </p:spPr>
      </p:sp>
      <p:sp>
        <p:nvSpPr>
          <p:cNvPr id="40" name="Text 19"/>
          <p:cNvSpPr/>
          <p:nvPr/>
        </p:nvSpPr>
        <p:spPr>
          <a:xfrm>
            <a:off x="9593278" y="7464425"/>
            <a:ext cx="698587" cy="939800"/>
          </a:xfrm>
          <a:prstGeom prst="rect">
            <a:avLst/>
          </a:prstGeom>
          <a:noFill/>
          <a:ln/>
        </p:spPr>
        <p:txBody>
          <a:bodyPr wrap="square" lIns="0" tIns="0" rIns="0" bIns="0" rtlCol="0" anchor="ctr"/>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04</a:t>
            </a:r>
            <a:endParaRPr lang="en-US" sz="4800" dirty="0">
              <a:cs typeface="B Nazanin" panose="00000400000000000000" pitchFamily="2" charset="-78"/>
            </a:endParaRPr>
          </a:p>
        </p:txBody>
      </p:sp>
      <p:sp>
        <p:nvSpPr>
          <p:cNvPr id="47" name="Shape 25"/>
          <p:cNvSpPr/>
          <p:nvPr/>
        </p:nvSpPr>
        <p:spPr>
          <a:xfrm>
            <a:off x="5719015" y="10166350"/>
            <a:ext cx="5487086" cy="1333500"/>
          </a:xfrm>
          <a:prstGeom prst="rect">
            <a:avLst/>
          </a:prstGeom>
          <a:noFill/>
          <a:ln/>
        </p:spPr>
      </p:sp>
      <p:sp>
        <p:nvSpPr>
          <p:cNvPr id="48" name="Text 26"/>
          <p:cNvSpPr/>
          <p:nvPr/>
        </p:nvSpPr>
        <p:spPr>
          <a:xfrm>
            <a:off x="3061540" y="10166350"/>
            <a:ext cx="5690311"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نام بخش</a:t>
            </a:r>
            <a:endParaRPr lang="en-US" sz="4800" dirty="0">
              <a:cs typeface="B Nazanin" panose="00000400000000000000" pitchFamily="2" charset="-78"/>
            </a:endParaRPr>
          </a:p>
        </p:txBody>
      </p:sp>
      <p:sp>
        <p:nvSpPr>
          <p:cNvPr id="49" name="Text 27"/>
          <p:cNvSpPr/>
          <p:nvPr/>
        </p:nvSpPr>
        <p:spPr>
          <a:xfrm>
            <a:off x="3061540" y="11004550"/>
            <a:ext cx="5622569"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50" name="Image 20" descr="preencoded.png"/>
          <p:cNvPicPr>
            <a:picLocks noChangeAspect="1"/>
          </p:cNvPicPr>
          <p:nvPr/>
        </p:nvPicPr>
        <p:blipFill>
          <a:blip r:embed="rId15"/>
          <a:stretch>
            <a:fillRect/>
          </a:stretch>
        </p:blipFill>
        <p:spPr>
          <a:xfrm>
            <a:off x="8977251" y="9877425"/>
            <a:ext cx="1955161" cy="1993900"/>
          </a:xfrm>
          <a:prstGeom prst="rect">
            <a:avLst/>
          </a:prstGeom>
        </p:spPr>
      </p:pic>
      <p:sp>
        <p:nvSpPr>
          <p:cNvPr id="51" name="Shape 28"/>
          <p:cNvSpPr/>
          <p:nvPr/>
        </p:nvSpPr>
        <p:spPr>
          <a:xfrm>
            <a:off x="9129670" y="10106025"/>
            <a:ext cx="1625803" cy="1625600"/>
          </a:xfrm>
          <a:prstGeom prst="roundRect">
            <a:avLst>
              <a:gd name="adj" fmla="val 781313"/>
            </a:avLst>
          </a:prstGeom>
          <a:noFill/>
          <a:ln/>
        </p:spPr>
      </p:sp>
      <p:sp>
        <p:nvSpPr>
          <p:cNvPr id="52" name="Text 29"/>
          <p:cNvSpPr/>
          <p:nvPr/>
        </p:nvSpPr>
        <p:spPr>
          <a:xfrm>
            <a:off x="9593278" y="10448925"/>
            <a:ext cx="698587" cy="939800"/>
          </a:xfrm>
          <a:prstGeom prst="rect">
            <a:avLst/>
          </a:prstGeom>
          <a:noFill/>
          <a:ln/>
        </p:spPr>
        <p:txBody>
          <a:bodyPr wrap="square" lIns="0" tIns="0" rIns="0" bIns="0" rtlCol="0" anchor="ctr"/>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06</a:t>
            </a:r>
            <a:endParaRPr lang="en-US" sz="4800" dirty="0">
              <a:cs typeface="B Nazanin" panose="00000400000000000000" pitchFamily="2" charset="-78"/>
            </a:endParaRPr>
          </a:p>
        </p:txBody>
      </p:sp>
      <p:pic>
        <p:nvPicPr>
          <p:cNvPr id="96" name="Image 3" descr="preencoded.png">
            <a:extLst>
              <a:ext uri="{FF2B5EF4-FFF2-40B4-BE49-F238E27FC236}">
                <a16:creationId xmlns:a16="http://schemas.microsoft.com/office/drawing/2014/main" id="{3E77BD6D-3EBF-D260-930B-F89A5B6914AF}"/>
              </a:ext>
            </a:extLst>
          </p:cNvPr>
          <p:cNvPicPr>
            <a:picLocks noChangeAspect="1"/>
          </p:cNvPicPr>
          <p:nvPr/>
        </p:nvPicPr>
        <p:blipFill>
          <a:blip r:embed="rId6"/>
          <a:stretch>
            <a:fillRect/>
          </a:stretch>
        </p:blipFill>
        <p:spPr>
          <a:xfrm>
            <a:off x="9703378" y="12368560"/>
            <a:ext cx="44297" cy="288292"/>
          </a:xfrm>
          <a:prstGeom prst="rect">
            <a:avLst/>
          </a:prstGeom>
        </p:spPr>
      </p:pic>
      <p:pic>
        <p:nvPicPr>
          <p:cNvPr id="97" name="Image 6" descr="preencoded.png">
            <a:extLst>
              <a:ext uri="{FF2B5EF4-FFF2-40B4-BE49-F238E27FC236}">
                <a16:creationId xmlns:a16="http://schemas.microsoft.com/office/drawing/2014/main" id="{677C5BFB-E085-9476-2F3F-29D41477261A}"/>
              </a:ext>
            </a:extLst>
          </p:cNvPr>
          <p:cNvPicPr>
            <a:picLocks noChangeAspect="1"/>
          </p:cNvPicPr>
          <p:nvPr/>
        </p:nvPicPr>
        <p:blipFill>
          <a:blip r:embed="rId17"/>
          <a:stretch>
            <a:fillRect/>
          </a:stretch>
        </p:blipFill>
        <p:spPr>
          <a:xfrm>
            <a:off x="10097127" y="9247938"/>
            <a:ext cx="291498" cy="415522"/>
          </a:xfrm>
          <a:prstGeom prst="rect">
            <a:avLst/>
          </a:prstGeom>
        </p:spPr>
      </p:pic>
      <p:pic>
        <p:nvPicPr>
          <p:cNvPr id="135" name="Image 6" descr="preencoded.png">
            <a:extLst>
              <a:ext uri="{FF2B5EF4-FFF2-40B4-BE49-F238E27FC236}">
                <a16:creationId xmlns:a16="http://schemas.microsoft.com/office/drawing/2014/main" id="{21552AE6-4747-5301-5A15-0488022A0C59}"/>
              </a:ext>
            </a:extLst>
          </p:cNvPr>
          <p:cNvPicPr>
            <a:picLocks noChangeAspect="1"/>
          </p:cNvPicPr>
          <p:nvPr/>
        </p:nvPicPr>
        <p:blipFill>
          <a:blip r:embed="rId17"/>
          <a:stretch>
            <a:fillRect/>
          </a:stretch>
        </p:blipFill>
        <p:spPr>
          <a:xfrm>
            <a:off x="17417814" y="11113723"/>
            <a:ext cx="291498" cy="415522"/>
          </a:xfrm>
          <a:prstGeom prst="rect">
            <a:avLst/>
          </a:prstGeom>
        </p:spPr>
      </p:pic>
      <p:pic>
        <p:nvPicPr>
          <p:cNvPr id="136" name="Image 15" descr="preencoded.png">
            <a:extLst>
              <a:ext uri="{FF2B5EF4-FFF2-40B4-BE49-F238E27FC236}">
                <a16:creationId xmlns:a16="http://schemas.microsoft.com/office/drawing/2014/main" id="{917A688A-00B2-E182-974A-26E7E9221990}"/>
              </a:ext>
            </a:extLst>
          </p:cNvPr>
          <p:cNvPicPr>
            <a:picLocks noChangeAspect="1"/>
          </p:cNvPicPr>
          <p:nvPr/>
        </p:nvPicPr>
        <p:blipFill>
          <a:blip r:embed="rId16"/>
          <a:stretch>
            <a:fillRect/>
          </a:stretch>
        </p:blipFill>
        <p:spPr>
          <a:xfrm>
            <a:off x="17422967" y="3759838"/>
            <a:ext cx="1955161" cy="1993900"/>
          </a:xfrm>
          <a:prstGeom prst="rect">
            <a:avLst/>
          </a:prstGeom>
        </p:spPr>
      </p:pic>
      <p:sp>
        <p:nvSpPr>
          <p:cNvPr id="137" name="Shape 3">
            <a:extLst>
              <a:ext uri="{FF2B5EF4-FFF2-40B4-BE49-F238E27FC236}">
                <a16:creationId xmlns:a16="http://schemas.microsoft.com/office/drawing/2014/main" id="{E07B10E8-2E15-5D35-70B3-091263FC1E32}"/>
              </a:ext>
            </a:extLst>
          </p:cNvPr>
          <p:cNvSpPr/>
          <p:nvPr/>
        </p:nvSpPr>
        <p:spPr>
          <a:xfrm>
            <a:off x="17600789" y="3950338"/>
            <a:ext cx="1625803" cy="1625600"/>
          </a:xfrm>
          <a:prstGeom prst="roundRect">
            <a:avLst>
              <a:gd name="adj" fmla="val 781313"/>
            </a:avLst>
          </a:prstGeom>
          <a:noFill/>
          <a:ln/>
        </p:spPr>
      </p:sp>
      <p:sp>
        <p:nvSpPr>
          <p:cNvPr id="138" name="Text 4">
            <a:extLst>
              <a:ext uri="{FF2B5EF4-FFF2-40B4-BE49-F238E27FC236}">
                <a16:creationId xmlns:a16="http://schemas.microsoft.com/office/drawing/2014/main" id="{E51016A9-F800-B81F-92A0-DEB21E0C2BF2}"/>
              </a:ext>
            </a:extLst>
          </p:cNvPr>
          <p:cNvSpPr/>
          <p:nvPr/>
        </p:nvSpPr>
        <p:spPr>
          <a:xfrm>
            <a:off x="18064397" y="4293238"/>
            <a:ext cx="698587" cy="939800"/>
          </a:xfrm>
          <a:prstGeom prst="rect">
            <a:avLst/>
          </a:prstGeom>
          <a:noFill/>
          <a:ln/>
        </p:spPr>
        <p:txBody>
          <a:bodyPr wrap="square" lIns="0" tIns="0" rIns="0" bIns="0" rtlCol="0" anchor="ctr"/>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01</a:t>
            </a:r>
            <a:endParaRPr lang="en-US" sz="4800" dirty="0">
              <a:cs typeface="B Nazanin" panose="00000400000000000000" pitchFamily="2" charset="-78"/>
            </a:endParaRPr>
          </a:p>
        </p:txBody>
      </p:sp>
      <p:sp>
        <p:nvSpPr>
          <p:cNvPr id="139" name="Shape 10">
            <a:extLst>
              <a:ext uri="{FF2B5EF4-FFF2-40B4-BE49-F238E27FC236}">
                <a16:creationId xmlns:a16="http://schemas.microsoft.com/office/drawing/2014/main" id="{0393805F-EB39-47FD-07DB-5C2974ECD670}"/>
              </a:ext>
            </a:extLst>
          </p:cNvPr>
          <p:cNvSpPr/>
          <p:nvPr/>
        </p:nvSpPr>
        <p:spPr>
          <a:xfrm>
            <a:off x="14153901" y="4010663"/>
            <a:ext cx="5487086" cy="1333500"/>
          </a:xfrm>
          <a:prstGeom prst="rect">
            <a:avLst/>
          </a:prstGeom>
          <a:noFill/>
          <a:ln/>
        </p:spPr>
      </p:sp>
      <p:sp>
        <p:nvSpPr>
          <p:cNvPr id="140" name="Text 11">
            <a:extLst>
              <a:ext uri="{FF2B5EF4-FFF2-40B4-BE49-F238E27FC236}">
                <a16:creationId xmlns:a16="http://schemas.microsoft.com/office/drawing/2014/main" id="{A7E37946-E33D-3471-CC73-B295650BBA51}"/>
              </a:ext>
            </a:extLst>
          </p:cNvPr>
          <p:cNvSpPr/>
          <p:nvPr/>
        </p:nvSpPr>
        <p:spPr>
          <a:xfrm>
            <a:off x="11527957" y="4010663"/>
            <a:ext cx="5690311"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نام بخش</a:t>
            </a:r>
            <a:endParaRPr lang="en-US" sz="4800" dirty="0">
              <a:cs typeface="B Nazanin" panose="00000400000000000000" pitchFamily="2" charset="-78"/>
            </a:endParaRPr>
          </a:p>
        </p:txBody>
      </p:sp>
      <p:sp>
        <p:nvSpPr>
          <p:cNvPr id="141" name="Text 12">
            <a:extLst>
              <a:ext uri="{FF2B5EF4-FFF2-40B4-BE49-F238E27FC236}">
                <a16:creationId xmlns:a16="http://schemas.microsoft.com/office/drawing/2014/main" id="{025D1D7A-3BFE-E432-9666-7AFA3FB09196}"/>
              </a:ext>
            </a:extLst>
          </p:cNvPr>
          <p:cNvSpPr/>
          <p:nvPr/>
        </p:nvSpPr>
        <p:spPr>
          <a:xfrm>
            <a:off x="11527957" y="4848863"/>
            <a:ext cx="5622569"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142" name="Image 17" descr="preencoded.png">
            <a:extLst>
              <a:ext uri="{FF2B5EF4-FFF2-40B4-BE49-F238E27FC236}">
                <a16:creationId xmlns:a16="http://schemas.microsoft.com/office/drawing/2014/main" id="{57C18719-B6BF-95C3-2328-7D083A25A8FD}"/>
              </a:ext>
            </a:extLst>
          </p:cNvPr>
          <p:cNvPicPr>
            <a:picLocks noChangeAspect="1"/>
          </p:cNvPicPr>
          <p:nvPr/>
        </p:nvPicPr>
        <p:blipFill>
          <a:blip r:embed="rId15"/>
          <a:stretch>
            <a:fillRect/>
          </a:stretch>
        </p:blipFill>
        <p:spPr>
          <a:xfrm>
            <a:off x="17422967" y="6706238"/>
            <a:ext cx="1955161" cy="1993900"/>
          </a:xfrm>
          <a:prstGeom prst="rect">
            <a:avLst/>
          </a:prstGeom>
        </p:spPr>
      </p:pic>
      <p:sp>
        <p:nvSpPr>
          <p:cNvPr id="143" name="Shape 13">
            <a:extLst>
              <a:ext uri="{FF2B5EF4-FFF2-40B4-BE49-F238E27FC236}">
                <a16:creationId xmlns:a16="http://schemas.microsoft.com/office/drawing/2014/main" id="{F571188B-3F6C-91BE-9D2D-2B1E19C9FF97}"/>
              </a:ext>
            </a:extLst>
          </p:cNvPr>
          <p:cNvSpPr/>
          <p:nvPr/>
        </p:nvSpPr>
        <p:spPr>
          <a:xfrm>
            <a:off x="17600789" y="6934838"/>
            <a:ext cx="1625803" cy="1625600"/>
          </a:xfrm>
          <a:prstGeom prst="roundRect">
            <a:avLst>
              <a:gd name="adj" fmla="val 781313"/>
            </a:avLst>
          </a:prstGeom>
          <a:noFill/>
          <a:ln/>
        </p:spPr>
      </p:sp>
      <p:sp>
        <p:nvSpPr>
          <p:cNvPr id="144" name="Text 14">
            <a:extLst>
              <a:ext uri="{FF2B5EF4-FFF2-40B4-BE49-F238E27FC236}">
                <a16:creationId xmlns:a16="http://schemas.microsoft.com/office/drawing/2014/main" id="{016CD296-31CE-FC9B-2572-D88ABBB42B5B}"/>
              </a:ext>
            </a:extLst>
          </p:cNvPr>
          <p:cNvSpPr/>
          <p:nvPr/>
        </p:nvSpPr>
        <p:spPr>
          <a:xfrm>
            <a:off x="18064397" y="7277738"/>
            <a:ext cx="698587" cy="939800"/>
          </a:xfrm>
          <a:prstGeom prst="rect">
            <a:avLst/>
          </a:prstGeom>
          <a:noFill/>
          <a:ln/>
        </p:spPr>
        <p:txBody>
          <a:bodyPr wrap="square" lIns="0" tIns="0" rIns="0" bIns="0" rtlCol="0" anchor="ctr"/>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03</a:t>
            </a:r>
            <a:endParaRPr lang="en-US" sz="4800" dirty="0">
              <a:cs typeface="B Nazanin" panose="00000400000000000000" pitchFamily="2" charset="-78"/>
            </a:endParaRPr>
          </a:p>
        </p:txBody>
      </p:sp>
      <p:sp>
        <p:nvSpPr>
          <p:cNvPr id="145" name="Shape 20">
            <a:extLst>
              <a:ext uri="{FF2B5EF4-FFF2-40B4-BE49-F238E27FC236}">
                <a16:creationId xmlns:a16="http://schemas.microsoft.com/office/drawing/2014/main" id="{BB6859F8-57D5-6B10-AB1C-0F009957F1C1}"/>
              </a:ext>
            </a:extLst>
          </p:cNvPr>
          <p:cNvSpPr/>
          <p:nvPr/>
        </p:nvSpPr>
        <p:spPr>
          <a:xfrm>
            <a:off x="14153901" y="6995163"/>
            <a:ext cx="5487086" cy="1333500"/>
          </a:xfrm>
          <a:prstGeom prst="rect">
            <a:avLst/>
          </a:prstGeom>
          <a:noFill/>
          <a:ln/>
        </p:spPr>
      </p:sp>
      <p:sp>
        <p:nvSpPr>
          <p:cNvPr id="146" name="Text 21">
            <a:extLst>
              <a:ext uri="{FF2B5EF4-FFF2-40B4-BE49-F238E27FC236}">
                <a16:creationId xmlns:a16="http://schemas.microsoft.com/office/drawing/2014/main" id="{E71DC892-F932-08F1-EE43-8B66B6D22F38}"/>
              </a:ext>
            </a:extLst>
          </p:cNvPr>
          <p:cNvSpPr/>
          <p:nvPr/>
        </p:nvSpPr>
        <p:spPr>
          <a:xfrm>
            <a:off x="11527957" y="6995163"/>
            <a:ext cx="5690311"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نام بخش</a:t>
            </a:r>
            <a:endParaRPr lang="en-US" sz="4800" dirty="0">
              <a:cs typeface="B Nazanin" panose="00000400000000000000" pitchFamily="2" charset="-78"/>
            </a:endParaRPr>
          </a:p>
        </p:txBody>
      </p:sp>
      <p:sp>
        <p:nvSpPr>
          <p:cNvPr id="147" name="Text 22">
            <a:extLst>
              <a:ext uri="{FF2B5EF4-FFF2-40B4-BE49-F238E27FC236}">
                <a16:creationId xmlns:a16="http://schemas.microsoft.com/office/drawing/2014/main" id="{54274E01-6B3A-8AC8-1C46-544B7EFFBCC7}"/>
              </a:ext>
            </a:extLst>
          </p:cNvPr>
          <p:cNvSpPr/>
          <p:nvPr/>
        </p:nvSpPr>
        <p:spPr>
          <a:xfrm>
            <a:off x="11527957" y="7833363"/>
            <a:ext cx="5622569"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148" name="Image 19" descr="preencoded.png">
            <a:extLst>
              <a:ext uri="{FF2B5EF4-FFF2-40B4-BE49-F238E27FC236}">
                <a16:creationId xmlns:a16="http://schemas.microsoft.com/office/drawing/2014/main" id="{1F4EF1DA-EA35-BC85-05CF-457F175CB4DD}"/>
              </a:ext>
            </a:extLst>
          </p:cNvPr>
          <p:cNvPicPr>
            <a:picLocks noChangeAspect="1"/>
          </p:cNvPicPr>
          <p:nvPr/>
        </p:nvPicPr>
        <p:blipFill>
          <a:blip r:embed="rId16"/>
          <a:stretch>
            <a:fillRect/>
          </a:stretch>
        </p:blipFill>
        <p:spPr>
          <a:xfrm>
            <a:off x="17422967" y="9690738"/>
            <a:ext cx="1955161" cy="1993900"/>
          </a:xfrm>
          <a:prstGeom prst="rect">
            <a:avLst/>
          </a:prstGeom>
        </p:spPr>
      </p:pic>
      <p:sp>
        <p:nvSpPr>
          <p:cNvPr id="149" name="Shape 23">
            <a:extLst>
              <a:ext uri="{FF2B5EF4-FFF2-40B4-BE49-F238E27FC236}">
                <a16:creationId xmlns:a16="http://schemas.microsoft.com/office/drawing/2014/main" id="{B04CE25A-78C8-9AEF-BFC8-A06D679E09C0}"/>
              </a:ext>
            </a:extLst>
          </p:cNvPr>
          <p:cNvSpPr/>
          <p:nvPr/>
        </p:nvSpPr>
        <p:spPr>
          <a:xfrm>
            <a:off x="17600789" y="9919338"/>
            <a:ext cx="1625803" cy="1625600"/>
          </a:xfrm>
          <a:prstGeom prst="roundRect">
            <a:avLst>
              <a:gd name="adj" fmla="val 781313"/>
            </a:avLst>
          </a:prstGeom>
          <a:noFill/>
          <a:ln/>
        </p:spPr>
      </p:sp>
      <p:sp>
        <p:nvSpPr>
          <p:cNvPr id="150" name="Text 24">
            <a:extLst>
              <a:ext uri="{FF2B5EF4-FFF2-40B4-BE49-F238E27FC236}">
                <a16:creationId xmlns:a16="http://schemas.microsoft.com/office/drawing/2014/main" id="{63BAACB0-EFB9-C19E-11DE-45B2EDBE47F9}"/>
              </a:ext>
            </a:extLst>
          </p:cNvPr>
          <p:cNvSpPr/>
          <p:nvPr/>
        </p:nvSpPr>
        <p:spPr>
          <a:xfrm>
            <a:off x="18064397" y="10262238"/>
            <a:ext cx="698587" cy="939800"/>
          </a:xfrm>
          <a:prstGeom prst="rect">
            <a:avLst/>
          </a:prstGeom>
          <a:noFill/>
          <a:ln/>
        </p:spPr>
        <p:txBody>
          <a:bodyPr wrap="square" lIns="0" tIns="0" rIns="0" bIns="0" rtlCol="0" anchor="ctr"/>
          <a:lstStyle/>
          <a:p>
            <a:pPr algn="ctr" rtl="1"/>
            <a:r>
              <a:rPr lang="en-US" sz="4800" dirty="0">
                <a:solidFill>
                  <a:srgbClr val="FFFFFF">
                    <a:alpha val="100000"/>
                  </a:srgbClr>
                </a:solidFill>
                <a:latin typeface="Bebas Neue Regular" pitchFamily="34" charset="0"/>
                <a:ea typeface="Bebas Neue Regular" pitchFamily="34" charset="-122"/>
                <a:cs typeface="B Nazanin" panose="00000400000000000000" pitchFamily="2" charset="-78"/>
              </a:rPr>
              <a:t>05</a:t>
            </a:r>
            <a:endParaRPr lang="en-US" sz="4800" dirty="0">
              <a:cs typeface="B Nazanin" panose="00000400000000000000" pitchFamily="2" charset="-78"/>
            </a:endParaRPr>
          </a:p>
        </p:txBody>
      </p:sp>
      <p:sp>
        <p:nvSpPr>
          <p:cNvPr id="151" name="Shape 30">
            <a:extLst>
              <a:ext uri="{FF2B5EF4-FFF2-40B4-BE49-F238E27FC236}">
                <a16:creationId xmlns:a16="http://schemas.microsoft.com/office/drawing/2014/main" id="{D1C70981-3682-7DA5-5DBE-8C73B827C131}"/>
              </a:ext>
            </a:extLst>
          </p:cNvPr>
          <p:cNvSpPr/>
          <p:nvPr/>
        </p:nvSpPr>
        <p:spPr>
          <a:xfrm>
            <a:off x="14153901" y="9979663"/>
            <a:ext cx="5487086" cy="1333500"/>
          </a:xfrm>
          <a:prstGeom prst="rect">
            <a:avLst/>
          </a:prstGeom>
          <a:noFill/>
          <a:ln/>
        </p:spPr>
      </p:sp>
      <p:sp>
        <p:nvSpPr>
          <p:cNvPr id="152" name="Text 31">
            <a:extLst>
              <a:ext uri="{FF2B5EF4-FFF2-40B4-BE49-F238E27FC236}">
                <a16:creationId xmlns:a16="http://schemas.microsoft.com/office/drawing/2014/main" id="{C38C4272-805F-D727-8BC0-82DFD570049D}"/>
              </a:ext>
            </a:extLst>
          </p:cNvPr>
          <p:cNvSpPr/>
          <p:nvPr/>
        </p:nvSpPr>
        <p:spPr>
          <a:xfrm>
            <a:off x="11527957" y="9979663"/>
            <a:ext cx="5690311"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نام بخش</a:t>
            </a:r>
            <a:endParaRPr lang="en-US" sz="4800" dirty="0">
              <a:cs typeface="B Nazanin" panose="00000400000000000000" pitchFamily="2" charset="-78"/>
            </a:endParaRPr>
          </a:p>
        </p:txBody>
      </p:sp>
      <p:sp>
        <p:nvSpPr>
          <p:cNvPr id="153" name="Text 32">
            <a:extLst>
              <a:ext uri="{FF2B5EF4-FFF2-40B4-BE49-F238E27FC236}">
                <a16:creationId xmlns:a16="http://schemas.microsoft.com/office/drawing/2014/main" id="{FE8730C3-58C1-13C4-DFC9-51A70071A855}"/>
              </a:ext>
            </a:extLst>
          </p:cNvPr>
          <p:cNvSpPr/>
          <p:nvPr/>
        </p:nvSpPr>
        <p:spPr>
          <a:xfrm>
            <a:off x="11527957" y="10817863"/>
            <a:ext cx="5622569" cy="6307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1217821" y="2290803"/>
            <a:ext cx="5730633" cy="9084180"/>
          </a:xfrm>
          <a:prstGeom prst="rect">
            <a:avLst/>
          </a:prstGeom>
        </p:spPr>
      </p:pic>
      <p:pic>
        <p:nvPicPr>
          <p:cNvPr id="4" name="Image 2" descr="preencoded.png"/>
          <p:cNvPicPr>
            <a:picLocks noChangeAspect="1"/>
          </p:cNvPicPr>
          <p:nvPr/>
        </p:nvPicPr>
        <p:blipFill>
          <a:blip r:embed="rId5"/>
          <a:stretch>
            <a:fillRect/>
          </a:stretch>
        </p:blipFill>
        <p:spPr>
          <a:xfrm>
            <a:off x="6895526" y="2136006"/>
            <a:ext cx="55048" cy="359736"/>
          </a:xfrm>
          <a:prstGeom prst="rect">
            <a:avLst/>
          </a:prstGeom>
        </p:spPr>
      </p:pic>
      <p:pic>
        <p:nvPicPr>
          <p:cNvPr id="5" name="Image 3" descr="preencoded.png"/>
          <p:cNvPicPr>
            <a:picLocks noChangeAspect="1"/>
          </p:cNvPicPr>
          <p:nvPr/>
        </p:nvPicPr>
        <p:blipFill>
          <a:blip r:embed="rId6"/>
          <a:stretch>
            <a:fillRect/>
          </a:stretch>
        </p:blipFill>
        <p:spPr>
          <a:xfrm>
            <a:off x="1066933" y="11003614"/>
            <a:ext cx="352571" cy="502580"/>
          </a:xfrm>
          <a:prstGeom prst="rect">
            <a:avLst/>
          </a:prstGeom>
        </p:spPr>
      </p:pic>
      <p:pic>
        <p:nvPicPr>
          <p:cNvPr id="6" name="Image 4" descr="preencoded.png"/>
          <p:cNvPicPr>
            <a:picLocks noChangeAspect="1"/>
          </p:cNvPicPr>
          <p:nvPr/>
        </p:nvPicPr>
        <p:blipFill>
          <a:blip r:embed="rId7"/>
          <a:stretch>
            <a:fillRect/>
          </a:stretch>
        </p:blipFill>
        <p:spPr>
          <a:xfrm>
            <a:off x="1554654" y="0"/>
            <a:ext cx="3286874" cy="5974345"/>
          </a:xfrm>
          <a:prstGeom prst="rect">
            <a:avLst/>
          </a:prstGeom>
        </p:spPr>
      </p:pic>
      <p:pic>
        <p:nvPicPr>
          <p:cNvPr id="7" name="Image 5" descr="preencoded.png"/>
          <p:cNvPicPr>
            <a:picLocks noChangeAspect="1"/>
          </p:cNvPicPr>
          <p:nvPr/>
        </p:nvPicPr>
        <p:blipFill>
          <a:blip r:embed="rId8"/>
          <a:stretch>
            <a:fillRect/>
          </a:stretch>
        </p:blipFill>
        <p:spPr>
          <a:xfrm>
            <a:off x="1245342" y="5934695"/>
            <a:ext cx="204156" cy="55386"/>
          </a:xfrm>
          <a:prstGeom prst="rect">
            <a:avLst/>
          </a:prstGeom>
        </p:spPr>
      </p:pic>
      <p:pic>
        <p:nvPicPr>
          <p:cNvPr id="8" name="Image 6" descr="preencoded.png"/>
          <p:cNvPicPr>
            <a:picLocks noChangeAspect="1"/>
          </p:cNvPicPr>
          <p:nvPr/>
        </p:nvPicPr>
        <p:blipFill>
          <a:blip r:embed="rId9"/>
          <a:stretch>
            <a:fillRect/>
          </a:stretch>
        </p:blipFill>
        <p:spPr>
          <a:xfrm>
            <a:off x="1233896" y="5781889"/>
            <a:ext cx="73109" cy="362043"/>
          </a:xfrm>
          <a:prstGeom prst="rect">
            <a:avLst/>
          </a:prstGeom>
        </p:spPr>
      </p:pic>
      <p:pic>
        <p:nvPicPr>
          <p:cNvPr id="9" name="Image 7" descr="preencoded.png"/>
          <p:cNvPicPr>
            <a:picLocks noChangeAspect="1"/>
          </p:cNvPicPr>
          <p:nvPr/>
        </p:nvPicPr>
        <p:blipFill>
          <a:blip r:embed="rId10"/>
          <a:stretch>
            <a:fillRect/>
          </a:stretch>
        </p:blipFill>
        <p:spPr>
          <a:xfrm>
            <a:off x="1498142" y="4518884"/>
            <a:ext cx="10173488" cy="50800"/>
          </a:xfrm>
          <a:prstGeom prst="rect">
            <a:avLst/>
          </a:prstGeom>
        </p:spPr>
      </p:pic>
      <p:pic>
        <p:nvPicPr>
          <p:cNvPr id="10" name="Image 8" descr="preencoded.png"/>
          <p:cNvPicPr>
            <a:picLocks noChangeAspect="1"/>
          </p:cNvPicPr>
          <p:nvPr/>
        </p:nvPicPr>
        <p:blipFill>
          <a:blip r:embed="rId11"/>
          <a:stretch>
            <a:fillRect/>
          </a:stretch>
        </p:blipFill>
        <p:spPr>
          <a:xfrm>
            <a:off x="11653279" y="4426992"/>
            <a:ext cx="36043" cy="234581"/>
          </a:xfrm>
          <a:prstGeom prst="rect">
            <a:avLst/>
          </a:prstGeom>
        </p:spPr>
      </p:pic>
      <p:pic>
        <p:nvPicPr>
          <p:cNvPr id="11" name="Image 9" descr="preencoded.png"/>
          <p:cNvPicPr>
            <a:picLocks noChangeAspect="1"/>
          </p:cNvPicPr>
          <p:nvPr/>
        </p:nvPicPr>
        <p:blipFill>
          <a:blip r:embed="rId12"/>
          <a:stretch>
            <a:fillRect/>
          </a:stretch>
        </p:blipFill>
        <p:spPr>
          <a:xfrm>
            <a:off x="1479791" y="4426992"/>
            <a:ext cx="36043" cy="234581"/>
          </a:xfrm>
          <a:prstGeom prst="rect">
            <a:avLst/>
          </a:prstGeom>
        </p:spPr>
      </p:pic>
      <p:pic>
        <p:nvPicPr>
          <p:cNvPr id="12" name="Image 10" descr="preencoded.png"/>
          <p:cNvPicPr>
            <a:picLocks noChangeAspect="1"/>
          </p:cNvPicPr>
          <p:nvPr/>
        </p:nvPicPr>
        <p:blipFill>
          <a:blip r:embed="rId13"/>
          <a:stretch>
            <a:fillRect/>
          </a:stretch>
        </p:blipFill>
        <p:spPr>
          <a:xfrm>
            <a:off x="16035053" y="2288992"/>
            <a:ext cx="6718538" cy="50800"/>
          </a:xfrm>
          <a:prstGeom prst="rect">
            <a:avLst/>
          </a:prstGeom>
        </p:spPr>
      </p:pic>
      <p:pic>
        <p:nvPicPr>
          <p:cNvPr id="13" name="Image 11" descr="preencoded.png"/>
          <p:cNvPicPr>
            <a:picLocks noChangeAspect="1"/>
          </p:cNvPicPr>
          <p:nvPr/>
        </p:nvPicPr>
        <p:blipFill>
          <a:blip r:embed="rId14"/>
          <a:stretch>
            <a:fillRect/>
          </a:stretch>
        </p:blipFill>
        <p:spPr>
          <a:xfrm>
            <a:off x="22735888" y="2197100"/>
            <a:ext cx="36043" cy="234581"/>
          </a:xfrm>
          <a:prstGeom prst="rect">
            <a:avLst/>
          </a:prstGeom>
        </p:spPr>
      </p:pic>
      <p:pic>
        <p:nvPicPr>
          <p:cNvPr id="14" name="Image 12" descr="preencoded.png"/>
          <p:cNvPicPr>
            <a:picLocks noChangeAspect="1"/>
          </p:cNvPicPr>
          <p:nvPr/>
        </p:nvPicPr>
        <p:blipFill>
          <a:blip r:embed="rId14"/>
          <a:stretch>
            <a:fillRect/>
          </a:stretch>
        </p:blipFill>
        <p:spPr>
          <a:xfrm>
            <a:off x="16016702" y="2197100"/>
            <a:ext cx="36043" cy="234581"/>
          </a:xfrm>
          <a:prstGeom prst="rect">
            <a:avLst/>
          </a:prstGeom>
        </p:spPr>
      </p:pic>
      <p:sp>
        <p:nvSpPr>
          <p:cNvPr id="15" name="Shape 0"/>
          <p:cNvSpPr/>
          <p:nvPr/>
        </p:nvSpPr>
        <p:spPr>
          <a:xfrm>
            <a:off x="23370921" y="10515600"/>
            <a:ext cx="1016127" cy="3200400"/>
          </a:xfrm>
          <a:prstGeom prst="rect">
            <a:avLst/>
          </a:prstGeom>
          <a:noFill/>
          <a:ln/>
        </p:spPr>
      </p:sp>
      <p:sp>
        <p:nvSpPr>
          <p:cNvPr id="17" name="Text 1"/>
          <p:cNvSpPr/>
          <p:nvPr/>
        </p:nvSpPr>
        <p:spPr>
          <a:xfrm>
            <a:off x="2959470" y="2959100"/>
            <a:ext cx="18603592" cy="1557867"/>
          </a:xfrm>
          <a:prstGeom prst="rect">
            <a:avLst/>
          </a:prstGeom>
          <a:noFill/>
          <a:ln/>
        </p:spPr>
        <p:txBody>
          <a:bodyPr wrap="square" lIns="0" tIns="0" rIns="0" bIns="0" rtlCol="0" anchor="t"/>
          <a:lstStyle/>
          <a:p>
            <a:pPr algn="ctr" rtl="1"/>
            <a:r>
              <a:rPr lang="fa-IR" sz="8000" dirty="0">
                <a:solidFill>
                  <a:srgbClr val="F9BA2B">
                    <a:alpha val="100000"/>
                  </a:srgbClr>
                </a:solidFill>
                <a:latin typeface="Bebas Neue Regular" pitchFamily="34" charset="0"/>
                <a:ea typeface="Bebas Neue Regular" pitchFamily="34" charset="-122"/>
                <a:cs typeface="B Nazanin" panose="00000400000000000000" pitchFamily="2" charset="-78"/>
              </a:rPr>
              <a:t>عنوان شما</a:t>
            </a:r>
            <a:endParaRPr lang="en-US" sz="8000" dirty="0">
              <a:cs typeface="B Nazanin" panose="00000400000000000000" pitchFamily="2" charset="-78"/>
            </a:endParaRPr>
          </a:p>
        </p:txBody>
      </p:sp>
      <p:sp>
        <p:nvSpPr>
          <p:cNvPr id="18" name="Text 2"/>
          <p:cNvSpPr/>
          <p:nvPr/>
        </p:nvSpPr>
        <p:spPr>
          <a:xfrm>
            <a:off x="2959470" y="5067300"/>
            <a:ext cx="8861474" cy="55837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3200" dirty="0">
              <a:cs typeface="B Nazanin" panose="00000400000000000000" pitchFamily="2" charset="-78"/>
            </a:endParaRPr>
          </a:p>
        </p:txBody>
      </p:sp>
      <p:sp>
        <p:nvSpPr>
          <p:cNvPr id="19" name="Text 3"/>
          <p:cNvSpPr/>
          <p:nvPr/>
        </p:nvSpPr>
        <p:spPr>
          <a:xfrm>
            <a:off x="12701588" y="5067300"/>
            <a:ext cx="8861474" cy="50884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lang="en-US" sz="3200"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5" name="Image 2"/>
          <p:cNvPicPr>
            <a:picLocks noChangeAspect="1"/>
          </p:cNvPicPr>
          <p:nvPr/>
        </p:nvPicPr>
        <p:blipFill>
          <a:blip r:embed="rId4"/>
          <a:srcRect/>
          <a:stretch/>
        </p:blipFill>
        <p:spPr>
          <a:xfrm>
            <a:off x="11998766" y="1946787"/>
            <a:ext cx="11372155" cy="9438319"/>
          </a:xfrm>
          <a:prstGeom prst="rect">
            <a:avLst/>
          </a:prstGeom>
        </p:spPr>
      </p:pic>
      <p:sp>
        <p:nvSpPr>
          <p:cNvPr id="6" name="Shape 1"/>
          <p:cNvSpPr/>
          <p:nvPr/>
        </p:nvSpPr>
        <p:spPr>
          <a:xfrm>
            <a:off x="1956044" y="2705100"/>
            <a:ext cx="9907238" cy="2921000"/>
          </a:xfrm>
          <a:prstGeom prst="rect">
            <a:avLst/>
          </a:prstGeom>
          <a:noFill/>
          <a:ln/>
        </p:spPr>
      </p:sp>
      <p:pic>
        <p:nvPicPr>
          <p:cNvPr id="7" name="Image 3" descr="preencoded.png"/>
          <p:cNvPicPr>
            <a:picLocks noChangeAspect="1"/>
          </p:cNvPicPr>
          <p:nvPr/>
        </p:nvPicPr>
        <p:blipFill>
          <a:blip r:embed="rId5"/>
          <a:stretch>
            <a:fillRect/>
          </a:stretch>
        </p:blipFill>
        <p:spPr>
          <a:xfrm>
            <a:off x="1956044" y="3514682"/>
            <a:ext cx="1625803" cy="1301843"/>
          </a:xfrm>
          <a:prstGeom prst="rect">
            <a:avLst/>
          </a:prstGeom>
        </p:spPr>
      </p:pic>
      <p:sp>
        <p:nvSpPr>
          <p:cNvPr id="8" name="Shape 2"/>
          <p:cNvSpPr/>
          <p:nvPr/>
        </p:nvSpPr>
        <p:spPr>
          <a:xfrm>
            <a:off x="3988298" y="2705100"/>
            <a:ext cx="7874984" cy="2921000"/>
          </a:xfrm>
          <a:prstGeom prst="rect">
            <a:avLst/>
          </a:prstGeom>
          <a:noFill/>
          <a:ln/>
        </p:spPr>
      </p:sp>
      <p:sp>
        <p:nvSpPr>
          <p:cNvPr id="9" name="Text 3"/>
          <p:cNvSpPr/>
          <p:nvPr/>
        </p:nvSpPr>
        <p:spPr>
          <a:xfrm>
            <a:off x="3852813" y="2705100"/>
            <a:ext cx="7691183" cy="939800"/>
          </a:xfrm>
          <a:prstGeom prst="rect">
            <a:avLst/>
          </a:prstGeom>
          <a:noFill/>
          <a:ln/>
        </p:spPr>
        <p:txBody>
          <a:bodyPr wrap="square" lIns="0" tIns="0" rIns="0" bIns="0" rtlCol="0" anchor="t"/>
          <a:lstStyle/>
          <a:p>
            <a:pPr algn="r" rtl="1">
              <a:spcAft>
                <a:spcPts val="4000"/>
              </a:spcAft>
            </a:pPr>
            <a:r>
              <a:rPr lang="fa-IR" sz="4800" dirty="0">
                <a:solidFill>
                  <a:srgbClr val="FFFFFF">
                    <a:alpha val="100000"/>
                  </a:srgbClr>
                </a:solidFill>
                <a:latin typeface="Inter Regular" pitchFamily="34" charset="0"/>
                <a:ea typeface="Inter Regular" pitchFamily="34" charset="-122"/>
                <a:cs typeface="B Nazanin" panose="00000400000000000000" pitchFamily="2" charset="-78"/>
              </a:rPr>
              <a:t>عنوان</a:t>
            </a:r>
            <a:endParaRPr lang="en-US" sz="4800" dirty="0">
              <a:cs typeface="B Nazanin" panose="00000400000000000000" pitchFamily="2" charset="-78"/>
            </a:endParaRPr>
          </a:p>
        </p:txBody>
      </p:sp>
      <p:sp>
        <p:nvSpPr>
          <p:cNvPr id="10" name="Text 4"/>
          <p:cNvSpPr/>
          <p:nvPr/>
        </p:nvSpPr>
        <p:spPr>
          <a:xfrm>
            <a:off x="3849567" y="3644900"/>
            <a:ext cx="7626687" cy="21166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p>
        </p:txBody>
      </p:sp>
      <p:sp>
        <p:nvSpPr>
          <p:cNvPr id="11" name="Shape 5"/>
          <p:cNvSpPr/>
          <p:nvPr/>
        </p:nvSpPr>
        <p:spPr>
          <a:xfrm>
            <a:off x="1956044" y="7251700"/>
            <a:ext cx="9907238" cy="2921000"/>
          </a:xfrm>
          <a:prstGeom prst="rect">
            <a:avLst/>
          </a:prstGeom>
          <a:noFill/>
          <a:ln/>
        </p:spPr>
      </p:sp>
      <p:pic>
        <p:nvPicPr>
          <p:cNvPr id="12" name="Image 4" descr="preencoded.png"/>
          <p:cNvPicPr>
            <a:picLocks noChangeAspect="1"/>
          </p:cNvPicPr>
          <p:nvPr/>
        </p:nvPicPr>
        <p:blipFill>
          <a:blip r:embed="rId6"/>
          <a:stretch>
            <a:fillRect/>
          </a:stretch>
        </p:blipFill>
        <p:spPr>
          <a:xfrm>
            <a:off x="1956044" y="7963427"/>
            <a:ext cx="1625803" cy="1497540"/>
          </a:xfrm>
          <a:prstGeom prst="rect">
            <a:avLst/>
          </a:prstGeom>
        </p:spPr>
      </p:pic>
      <p:sp>
        <p:nvSpPr>
          <p:cNvPr id="13" name="Shape 6"/>
          <p:cNvSpPr/>
          <p:nvPr/>
        </p:nvSpPr>
        <p:spPr>
          <a:xfrm>
            <a:off x="3988298" y="7251700"/>
            <a:ext cx="7874984" cy="2921000"/>
          </a:xfrm>
          <a:prstGeom prst="rect">
            <a:avLst/>
          </a:prstGeom>
          <a:noFill/>
          <a:ln/>
        </p:spPr>
      </p:sp>
      <p:sp>
        <p:nvSpPr>
          <p:cNvPr id="14" name="Text 7"/>
          <p:cNvSpPr/>
          <p:nvPr/>
        </p:nvSpPr>
        <p:spPr>
          <a:xfrm>
            <a:off x="3852813" y="7251700"/>
            <a:ext cx="7691183" cy="9398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a:t>
            </a:r>
            <a:endParaRPr lang="en-US" sz="4800" dirty="0">
              <a:cs typeface="B Nazanin" panose="00000400000000000000" pitchFamily="2" charset="-78"/>
            </a:endParaRPr>
          </a:p>
        </p:txBody>
      </p:sp>
      <p:sp>
        <p:nvSpPr>
          <p:cNvPr id="15" name="Text 8"/>
          <p:cNvSpPr/>
          <p:nvPr/>
        </p:nvSpPr>
        <p:spPr>
          <a:xfrm>
            <a:off x="3849567" y="8191500"/>
            <a:ext cx="7626687" cy="2116667"/>
          </a:xfrm>
          <a:prstGeom prst="rect">
            <a:avLst/>
          </a:prstGeom>
          <a:noFill/>
          <a:ln/>
        </p:spPr>
        <p:txBody>
          <a:bodyPr wrap="square" lIns="0" tIns="0" rIns="0" bIns="0" rtlCol="0" anchor="t"/>
          <a:lstStyle/>
          <a:p>
            <a:pPr algn="r" rtl="1">
              <a:lnSpc>
                <a:spcPct val="150000"/>
              </a:lnSpc>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sp>
        <p:nvSpPr>
          <p:cNvPr id="5" name="Shape 1"/>
          <p:cNvSpPr/>
          <p:nvPr/>
        </p:nvSpPr>
        <p:spPr>
          <a:xfrm>
            <a:off x="9018127" y="1384300"/>
            <a:ext cx="6350794" cy="11214100"/>
          </a:xfrm>
          <a:prstGeom prst="rect">
            <a:avLst/>
          </a:prstGeom>
          <a:noFill/>
          <a:ln/>
        </p:spPr>
      </p:sp>
      <p:sp>
        <p:nvSpPr>
          <p:cNvPr id="6" name="Shape 2"/>
          <p:cNvSpPr/>
          <p:nvPr/>
        </p:nvSpPr>
        <p:spPr>
          <a:xfrm>
            <a:off x="10383548" y="1384300"/>
            <a:ext cx="3619952" cy="736600"/>
          </a:xfrm>
          <a:prstGeom prst="rect">
            <a:avLst/>
          </a:prstGeom>
          <a:noFill/>
          <a:ln/>
        </p:spPr>
      </p:sp>
      <p:sp>
        <p:nvSpPr>
          <p:cNvPr id="7" name="Text 3"/>
          <p:cNvSpPr/>
          <p:nvPr/>
        </p:nvSpPr>
        <p:spPr>
          <a:xfrm>
            <a:off x="10383548" y="1384300"/>
            <a:ext cx="3823178" cy="939800"/>
          </a:xfrm>
          <a:prstGeom prst="rect">
            <a:avLst/>
          </a:prstGeom>
          <a:noFill/>
          <a:ln/>
        </p:spPr>
        <p:txBody>
          <a:bodyPr wrap="square" lIns="0" tIns="0" rIns="0" bIns="0" rtlCol="0" anchor="t"/>
          <a:lstStyle/>
          <a:p>
            <a:pPr algn="ctr" rtl="1">
              <a:spcAft>
                <a:spcPts val="4000"/>
              </a:spcAft>
            </a:pPr>
            <a:r>
              <a:rPr lang="fa-IR" sz="4800" dirty="0">
                <a:solidFill>
                  <a:srgbClr val="FFFFFF">
                    <a:alpha val="100000"/>
                  </a:srgbClr>
                </a:solidFill>
                <a:latin typeface="Inter Regular" pitchFamily="34" charset="0"/>
                <a:ea typeface="Inter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8" name="Shape 4"/>
          <p:cNvSpPr/>
          <p:nvPr/>
        </p:nvSpPr>
        <p:spPr>
          <a:xfrm>
            <a:off x="9018127" y="2730500"/>
            <a:ext cx="6350794" cy="1981200"/>
          </a:xfrm>
          <a:prstGeom prst="rect">
            <a:avLst/>
          </a:prstGeom>
          <a:noFill/>
          <a:ln/>
        </p:spPr>
      </p:sp>
      <p:sp>
        <p:nvSpPr>
          <p:cNvPr id="9" name="Text 5"/>
          <p:cNvSpPr/>
          <p:nvPr/>
        </p:nvSpPr>
        <p:spPr>
          <a:xfrm>
            <a:off x="8950385" y="2730500"/>
            <a:ext cx="6486277" cy="21166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p>
        </p:txBody>
      </p:sp>
      <p:pic>
        <p:nvPicPr>
          <p:cNvPr id="10" name="Image 2"/>
          <p:cNvPicPr>
            <a:picLocks noChangeAspect="1"/>
          </p:cNvPicPr>
          <p:nvPr/>
        </p:nvPicPr>
        <p:blipFill>
          <a:blip r:embed="rId4"/>
          <a:srcRect/>
          <a:stretch/>
        </p:blipFill>
        <p:spPr>
          <a:xfrm>
            <a:off x="9018127" y="5321300"/>
            <a:ext cx="6350794" cy="7277100"/>
          </a:xfrm>
          <a:prstGeom prst="rect">
            <a:avLst/>
          </a:prstGeom>
        </p:spPr>
      </p:pic>
      <p:sp>
        <p:nvSpPr>
          <p:cNvPr id="11" name="Shape 6"/>
          <p:cNvSpPr/>
          <p:nvPr/>
        </p:nvSpPr>
        <p:spPr>
          <a:xfrm>
            <a:off x="2159270" y="1384300"/>
            <a:ext cx="6350794" cy="11214100"/>
          </a:xfrm>
          <a:prstGeom prst="rect">
            <a:avLst/>
          </a:prstGeom>
          <a:noFill/>
          <a:ln/>
        </p:spPr>
      </p:sp>
      <p:sp>
        <p:nvSpPr>
          <p:cNvPr id="12" name="Shape 7"/>
          <p:cNvSpPr/>
          <p:nvPr/>
        </p:nvSpPr>
        <p:spPr>
          <a:xfrm>
            <a:off x="3848581" y="1384300"/>
            <a:ext cx="2972171" cy="736600"/>
          </a:xfrm>
          <a:prstGeom prst="rect">
            <a:avLst/>
          </a:prstGeom>
          <a:noFill/>
          <a:ln/>
        </p:spPr>
      </p:sp>
      <p:sp>
        <p:nvSpPr>
          <p:cNvPr id="13" name="Text 8"/>
          <p:cNvSpPr/>
          <p:nvPr/>
        </p:nvSpPr>
        <p:spPr>
          <a:xfrm>
            <a:off x="3848581" y="1384300"/>
            <a:ext cx="3175397" cy="939800"/>
          </a:xfrm>
          <a:prstGeom prst="rect">
            <a:avLst/>
          </a:prstGeom>
          <a:noFill/>
          <a:ln/>
        </p:spPr>
        <p:txBody>
          <a:bodyPr wrap="square" lIns="0" tIns="0" rIns="0" bIns="0" rtlCol="0" anchor="t"/>
          <a:lstStyle/>
          <a:p>
            <a:pPr algn="ct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14" name="Shape 9"/>
          <p:cNvSpPr/>
          <p:nvPr/>
        </p:nvSpPr>
        <p:spPr>
          <a:xfrm>
            <a:off x="2159270" y="2730500"/>
            <a:ext cx="6350794" cy="1981200"/>
          </a:xfrm>
          <a:prstGeom prst="rect">
            <a:avLst/>
          </a:prstGeom>
          <a:noFill/>
          <a:ln/>
        </p:spPr>
      </p:sp>
      <p:sp>
        <p:nvSpPr>
          <p:cNvPr id="15" name="Text 10"/>
          <p:cNvSpPr/>
          <p:nvPr/>
        </p:nvSpPr>
        <p:spPr>
          <a:xfrm>
            <a:off x="2091528" y="2730500"/>
            <a:ext cx="6486277" cy="21166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p>
        </p:txBody>
      </p:sp>
      <p:pic>
        <p:nvPicPr>
          <p:cNvPr id="16" name="Image 3"/>
          <p:cNvPicPr>
            <a:picLocks noChangeAspect="1"/>
          </p:cNvPicPr>
          <p:nvPr/>
        </p:nvPicPr>
        <p:blipFill>
          <a:blip r:embed="rId5"/>
          <a:srcRect/>
          <a:stretch/>
        </p:blipFill>
        <p:spPr>
          <a:xfrm>
            <a:off x="2159270" y="5321300"/>
            <a:ext cx="6350794" cy="7247130"/>
          </a:xfrm>
          <a:prstGeom prst="rect">
            <a:avLst/>
          </a:prstGeom>
        </p:spPr>
      </p:pic>
      <p:sp>
        <p:nvSpPr>
          <p:cNvPr id="17" name="Shape 11"/>
          <p:cNvSpPr/>
          <p:nvPr/>
        </p:nvSpPr>
        <p:spPr>
          <a:xfrm>
            <a:off x="15876984" y="1384300"/>
            <a:ext cx="6350794" cy="11214100"/>
          </a:xfrm>
          <a:prstGeom prst="rect">
            <a:avLst/>
          </a:prstGeom>
          <a:noFill/>
          <a:ln/>
        </p:spPr>
      </p:sp>
      <p:sp>
        <p:nvSpPr>
          <p:cNvPr id="18" name="Shape 12"/>
          <p:cNvSpPr/>
          <p:nvPr/>
        </p:nvSpPr>
        <p:spPr>
          <a:xfrm>
            <a:off x="17566296" y="1384300"/>
            <a:ext cx="2972171" cy="736600"/>
          </a:xfrm>
          <a:prstGeom prst="rect">
            <a:avLst/>
          </a:prstGeom>
          <a:noFill/>
          <a:ln/>
        </p:spPr>
      </p:sp>
      <p:sp>
        <p:nvSpPr>
          <p:cNvPr id="19" name="Text 13"/>
          <p:cNvSpPr/>
          <p:nvPr/>
        </p:nvSpPr>
        <p:spPr>
          <a:xfrm>
            <a:off x="17566296" y="1384300"/>
            <a:ext cx="3175397" cy="939800"/>
          </a:xfrm>
          <a:prstGeom prst="rect">
            <a:avLst/>
          </a:prstGeom>
          <a:noFill/>
          <a:ln/>
        </p:spPr>
        <p:txBody>
          <a:bodyPr wrap="square" lIns="0" tIns="0" rIns="0" bIns="0" rtlCol="0" anchor="t"/>
          <a:lstStyle/>
          <a:p>
            <a:pPr algn="ct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20" name="Shape 14"/>
          <p:cNvSpPr/>
          <p:nvPr/>
        </p:nvSpPr>
        <p:spPr>
          <a:xfrm>
            <a:off x="15876984" y="2730500"/>
            <a:ext cx="6350794" cy="1981200"/>
          </a:xfrm>
          <a:prstGeom prst="rect">
            <a:avLst/>
          </a:prstGeom>
          <a:noFill/>
          <a:ln/>
        </p:spPr>
      </p:sp>
      <p:sp>
        <p:nvSpPr>
          <p:cNvPr id="21" name="Text 15"/>
          <p:cNvSpPr/>
          <p:nvPr/>
        </p:nvSpPr>
        <p:spPr>
          <a:xfrm>
            <a:off x="15809243" y="2730500"/>
            <a:ext cx="6486277" cy="2116667"/>
          </a:xfrm>
          <a:prstGeom prst="rect">
            <a:avLst/>
          </a:prstGeom>
          <a:noFill/>
          <a:ln/>
        </p:spPr>
        <p:txBody>
          <a:bodyPr wrap="square" lIns="0" tIns="0" rIns="0" bIns="0" rtlCol="0" anchor="t"/>
          <a:lstStyle/>
          <a:p>
            <a:pPr algn="ct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حرفه ای، قابل ویرایش، جهت استفاده در جلسات دفاع رساله، پایان نامه، پروپوزال و سمینار و... می باشد.</a:t>
            </a:r>
          </a:p>
        </p:txBody>
      </p:sp>
      <p:pic>
        <p:nvPicPr>
          <p:cNvPr id="22" name="Image 4"/>
          <p:cNvPicPr>
            <a:picLocks noChangeAspect="1"/>
          </p:cNvPicPr>
          <p:nvPr/>
        </p:nvPicPr>
        <p:blipFill>
          <a:blip r:embed="rId6"/>
          <a:srcRect/>
          <a:stretch/>
        </p:blipFill>
        <p:spPr>
          <a:xfrm>
            <a:off x="15876984" y="5321300"/>
            <a:ext cx="6350794" cy="7277100"/>
          </a:xfrm>
          <a:prstGeom prst="rect">
            <a:avLst/>
          </a:prstGeom>
        </p:spPr>
      </p:pic>
      <p:pic>
        <p:nvPicPr>
          <p:cNvPr id="23" name="Image 5" descr="preencoded.png"/>
          <p:cNvPicPr>
            <a:picLocks noChangeAspect="1"/>
          </p:cNvPicPr>
          <p:nvPr/>
        </p:nvPicPr>
        <p:blipFill>
          <a:blip r:embed="rId7"/>
          <a:stretch>
            <a:fillRect/>
          </a:stretch>
        </p:blipFill>
        <p:spPr>
          <a:xfrm>
            <a:off x="23239139" y="4233286"/>
            <a:ext cx="50806" cy="6516787"/>
          </a:xfrm>
          <a:prstGeom prst="rect">
            <a:avLst/>
          </a:prstGeom>
        </p:spPr>
      </p:pic>
      <p:pic>
        <p:nvPicPr>
          <p:cNvPr id="24" name="Image 6" descr="preencoded.png"/>
          <p:cNvPicPr>
            <a:picLocks noChangeAspect="1"/>
          </p:cNvPicPr>
          <p:nvPr/>
        </p:nvPicPr>
        <p:blipFill>
          <a:blip r:embed="rId8"/>
          <a:stretch>
            <a:fillRect/>
          </a:stretch>
        </p:blipFill>
        <p:spPr>
          <a:xfrm>
            <a:off x="23154994" y="4241800"/>
            <a:ext cx="218733" cy="33759"/>
          </a:xfrm>
          <a:prstGeom prst="rect">
            <a:avLst/>
          </a:prstGeom>
        </p:spPr>
      </p:pic>
      <p:pic>
        <p:nvPicPr>
          <p:cNvPr id="25" name="Image 7" descr="preencoded.png"/>
          <p:cNvPicPr>
            <a:picLocks noChangeAspect="1"/>
          </p:cNvPicPr>
          <p:nvPr/>
        </p:nvPicPr>
        <p:blipFill>
          <a:blip r:embed="rId9"/>
          <a:stretch>
            <a:fillRect/>
          </a:stretch>
        </p:blipFill>
        <p:spPr>
          <a:xfrm>
            <a:off x="23157506" y="10514223"/>
            <a:ext cx="214063" cy="305612"/>
          </a:xfrm>
          <a:prstGeom prst="rect">
            <a:avLst/>
          </a:prstGeom>
        </p:spPr>
      </p:pic>
      <p:pic>
        <p:nvPicPr>
          <p:cNvPr id="26" name="Image 8" descr="preencoded.png"/>
          <p:cNvPicPr>
            <a:picLocks noChangeAspect="1"/>
          </p:cNvPicPr>
          <p:nvPr/>
        </p:nvPicPr>
        <p:blipFill>
          <a:blip r:embed="rId10"/>
          <a:stretch>
            <a:fillRect/>
          </a:stretch>
        </p:blipFill>
        <p:spPr>
          <a:xfrm>
            <a:off x="338622" y="351278"/>
            <a:ext cx="5860993" cy="6042540"/>
          </a:xfrm>
          <a:prstGeom prst="rect">
            <a:avLst/>
          </a:prstGeom>
        </p:spPr>
      </p:pic>
      <p:pic>
        <p:nvPicPr>
          <p:cNvPr id="27" name="Image 9" descr="preencoded.png"/>
          <p:cNvPicPr>
            <a:picLocks noChangeAspect="1"/>
          </p:cNvPicPr>
          <p:nvPr/>
        </p:nvPicPr>
        <p:blipFill>
          <a:blip r:embed="rId11"/>
          <a:stretch>
            <a:fillRect/>
          </a:stretch>
        </p:blipFill>
        <p:spPr>
          <a:xfrm>
            <a:off x="266733" y="6378594"/>
            <a:ext cx="195076" cy="29970"/>
          </a:xfrm>
          <a:prstGeom prst="rect">
            <a:avLst/>
          </a:prstGeom>
        </p:spPr>
      </p:pic>
      <p:pic>
        <p:nvPicPr>
          <p:cNvPr id="28" name="Image 10" descr="preencoded.png"/>
          <p:cNvPicPr>
            <a:picLocks noChangeAspect="1"/>
          </p:cNvPicPr>
          <p:nvPr/>
        </p:nvPicPr>
        <p:blipFill>
          <a:blip r:embed="rId12"/>
          <a:stretch>
            <a:fillRect/>
          </a:stretch>
        </p:blipFill>
        <p:spPr>
          <a:xfrm>
            <a:off x="6184873" y="279400"/>
            <a:ext cx="29974" cy="19505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4"/>
          <a:stretch>
            <a:fillRect/>
          </a:stretch>
        </p:blipFill>
        <p:spPr>
          <a:xfrm>
            <a:off x="1447981" y="1866900"/>
            <a:ext cx="5966698" cy="4437887"/>
          </a:xfrm>
          <a:prstGeom prst="rect">
            <a:avLst/>
          </a:prstGeom>
        </p:spPr>
      </p:pic>
      <p:sp>
        <p:nvSpPr>
          <p:cNvPr id="6" name="Shape 1"/>
          <p:cNvSpPr/>
          <p:nvPr/>
        </p:nvSpPr>
        <p:spPr>
          <a:xfrm>
            <a:off x="5842730" y="4953000"/>
            <a:ext cx="13603400" cy="3797300"/>
          </a:xfrm>
          <a:prstGeom prst="rect">
            <a:avLst/>
          </a:prstGeom>
          <a:noFill/>
          <a:ln/>
        </p:spPr>
      </p:sp>
      <p:sp>
        <p:nvSpPr>
          <p:cNvPr id="7" name="Text 2"/>
          <p:cNvSpPr/>
          <p:nvPr/>
        </p:nvSpPr>
        <p:spPr>
          <a:xfrm>
            <a:off x="5842730" y="4953000"/>
            <a:ext cx="13806626" cy="3149600"/>
          </a:xfrm>
          <a:prstGeom prst="rect">
            <a:avLst/>
          </a:prstGeom>
          <a:noFill/>
          <a:ln/>
        </p:spPr>
        <p:txBody>
          <a:bodyPr wrap="square" lIns="0" tIns="0" rIns="0" bIns="0" rtlCol="0" anchor="t"/>
          <a:lstStyle/>
          <a:p>
            <a:pPr algn="r" rtl="1">
              <a:lnSpc>
                <a:spcPct val="150000"/>
              </a:lnSpc>
            </a:pPr>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قالب پاورپوینت ویرایش پذیر، ابزاری است بسیار کاربردی برای دانشجویان، محققان و اساتید که به دنبال ارائه یک پروژه، پایان نامه، تز، پروپوزال و سمینار هستند. این قالب با طراحی زیبا باعث شده است که به صورت حرفه ای برای مخاطبان شما جذاب باشد و شما بتوانید مفاهیم به شکل بهتری ارئه دهید</a:t>
            </a:r>
            <a:endParaRPr lang="en-US" sz="4800" dirty="0">
              <a:cs typeface="B Nazanin" panose="00000400000000000000" pitchFamily="2" charset="-78"/>
            </a:endParaRPr>
          </a:p>
        </p:txBody>
      </p:sp>
      <p:sp>
        <p:nvSpPr>
          <p:cNvPr id="8" name="Text 3"/>
          <p:cNvSpPr/>
          <p:nvPr/>
        </p:nvSpPr>
        <p:spPr>
          <a:xfrm>
            <a:off x="16689886" y="9053246"/>
            <a:ext cx="2908664" cy="664490"/>
          </a:xfrm>
          <a:prstGeom prst="rect">
            <a:avLst/>
          </a:prstGeom>
          <a:noFill/>
          <a:ln/>
        </p:spPr>
        <p:txBody>
          <a:bodyPr wrap="square" lIns="0" tIns="0" rIns="0" bIns="0" rtlCol="0" anchor="t"/>
          <a:lstStyle/>
          <a:p>
            <a:pPr algn="r" rtl="1"/>
            <a:endParaRPr lang="en-US" sz="3600" dirty="0">
              <a:cs typeface="B Nazanin" panose="00000400000000000000" pitchFamily="2" charset="-78"/>
            </a:endParaRPr>
          </a:p>
        </p:txBody>
      </p:sp>
      <p:pic>
        <p:nvPicPr>
          <p:cNvPr id="9" name="Image 3" descr="preencoded.png"/>
          <p:cNvPicPr>
            <a:picLocks noChangeAspect="1"/>
          </p:cNvPicPr>
          <p:nvPr/>
        </p:nvPicPr>
        <p:blipFill>
          <a:blip r:embed="rId5"/>
          <a:stretch>
            <a:fillRect/>
          </a:stretch>
        </p:blipFill>
        <p:spPr>
          <a:xfrm>
            <a:off x="17092169" y="10991937"/>
            <a:ext cx="53265" cy="142143"/>
          </a:xfrm>
          <a:prstGeom prst="rect">
            <a:avLst/>
          </a:prstGeom>
        </p:spPr>
      </p:pic>
      <p:pic>
        <p:nvPicPr>
          <p:cNvPr id="10" name="Image 4" descr="preencoded.png"/>
          <p:cNvPicPr>
            <a:picLocks noChangeAspect="1"/>
          </p:cNvPicPr>
          <p:nvPr/>
        </p:nvPicPr>
        <p:blipFill>
          <a:blip r:embed="rId6"/>
          <a:stretch>
            <a:fillRect/>
          </a:stretch>
        </p:blipFill>
        <p:spPr>
          <a:xfrm>
            <a:off x="12282398" y="11172174"/>
            <a:ext cx="4846177" cy="2264097"/>
          </a:xfrm>
          <a:prstGeom prst="rect">
            <a:avLst/>
          </a:prstGeom>
        </p:spPr>
      </p:pic>
      <p:pic>
        <p:nvPicPr>
          <p:cNvPr id="11" name="Image 5" descr="preencoded.png"/>
          <p:cNvPicPr>
            <a:picLocks noChangeAspect="1"/>
          </p:cNvPicPr>
          <p:nvPr/>
        </p:nvPicPr>
        <p:blipFill>
          <a:blip r:embed="rId7"/>
          <a:stretch>
            <a:fillRect/>
          </a:stretch>
        </p:blipFill>
        <p:spPr>
          <a:xfrm>
            <a:off x="12274670" y="10991596"/>
            <a:ext cx="53265" cy="142143"/>
          </a:xfrm>
          <a:prstGeom prst="rect">
            <a:avLst/>
          </a:prstGeom>
        </p:spPr>
      </p:pic>
      <p:pic>
        <p:nvPicPr>
          <p:cNvPr id="12" name="Image 6" descr="preencoded.png"/>
          <p:cNvPicPr>
            <a:picLocks noChangeAspect="1"/>
          </p:cNvPicPr>
          <p:nvPr/>
        </p:nvPicPr>
        <p:blipFill>
          <a:blip r:embed="rId8"/>
          <a:stretch>
            <a:fillRect/>
          </a:stretch>
        </p:blipFill>
        <p:spPr>
          <a:xfrm>
            <a:off x="17012604" y="10998200"/>
            <a:ext cx="214749" cy="38429"/>
          </a:xfrm>
          <a:prstGeom prst="rect">
            <a:avLst/>
          </a:prstGeom>
        </p:spPr>
      </p:pic>
      <p:pic>
        <p:nvPicPr>
          <p:cNvPr id="13" name="Image 7" descr="preencoded.png"/>
          <p:cNvPicPr>
            <a:picLocks noChangeAspect="1"/>
          </p:cNvPicPr>
          <p:nvPr/>
        </p:nvPicPr>
        <p:blipFill>
          <a:blip r:embed="rId9"/>
          <a:stretch>
            <a:fillRect/>
          </a:stretch>
        </p:blipFill>
        <p:spPr>
          <a:xfrm>
            <a:off x="12193524" y="10998287"/>
            <a:ext cx="214749" cy="38429"/>
          </a:xfrm>
          <a:prstGeom prst="rect">
            <a:avLst/>
          </a:prstGeom>
        </p:spPr>
      </p:pic>
      <p:pic>
        <p:nvPicPr>
          <p:cNvPr id="14" name="Image 8" descr="preencoded.png"/>
          <p:cNvPicPr>
            <a:picLocks noChangeAspect="1"/>
          </p:cNvPicPr>
          <p:nvPr/>
        </p:nvPicPr>
        <p:blipFill>
          <a:blip r:embed="rId10"/>
          <a:stretch>
            <a:fillRect/>
          </a:stretch>
        </p:blipFill>
        <p:spPr>
          <a:xfrm>
            <a:off x="4273287" y="976592"/>
            <a:ext cx="50806" cy="142143"/>
          </a:xfrm>
          <a:prstGeom prst="rect">
            <a:avLst/>
          </a:prstGeom>
        </p:spPr>
      </p:pic>
      <p:pic>
        <p:nvPicPr>
          <p:cNvPr id="15" name="Image 9" descr="preencoded.png"/>
          <p:cNvPicPr>
            <a:picLocks noChangeAspect="1"/>
          </p:cNvPicPr>
          <p:nvPr/>
        </p:nvPicPr>
        <p:blipFill>
          <a:blip r:embed="rId11"/>
          <a:stretch>
            <a:fillRect/>
          </a:stretch>
        </p:blipFill>
        <p:spPr>
          <a:xfrm>
            <a:off x="4273287" y="1251676"/>
            <a:ext cx="50806" cy="10256552"/>
          </a:xfrm>
          <a:prstGeom prst="rect">
            <a:avLst/>
          </a:prstGeom>
        </p:spPr>
      </p:pic>
      <p:pic>
        <p:nvPicPr>
          <p:cNvPr id="16" name="Image 10" descr="preencoded.png"/>
          <p:cNvPicPr>
            <a:picLocks noChangeAspect="1"/>
          </p:cNvPicPr>
          <p:nvPr/>
        </p:nvPicPr>
        <p:blipFill>
          <a:blip r:embed="rId12"/>
          <a:stretch>
            <a:fillRect/>
          </a:stretch>
        </p:blipFill>
        <p:spPr>
          <a:xfrm>
            <a:off x="4273287" y="11549478"/>
            <a:ext cx="141808" cy="141790"/>
          </a:xfrm>
          <a:prstGeom prst="rect">
            <a:avLst/>
          </a:prstGeom>
        </p:spPr>
      </p:pic>
      <p:pic>
        <p:nvPicPr>
          <p:cNvPr id="17" name="Image 11" descr="preencoded.png"/>
          <p:cNvPicPr>
            <a:picLocks noChangeAspect="1"/>
          </p:cNvPicPr>
          <p:nvPr/>
        </p:nvPicPr>
        <p:blipFill>
          <a:blip r:embed="rId13"/>
          <a:stretch>
            <a:fillRect/>
          </a:stretch>
        </p:blipFill>
        <p:spPr>
          <a:xfrm>
            <a:off x="4552617" y="11640462"/>
            <a:ext cx="5233023" cy="50800"/>
          </a:xfrm>
          <a:prstGeom prst="rect">
            <a:avLst/>
          </a:prstGeom>
        </p:spPr>
      </p:pic>
      <p:pic>
        <p:nvPicPr>
          <p:cNvPr id="18" name="Image 12" descr="preencoded.png"/>
          <p:cNvPicPr>
            <a:picLocks noChangeAspect="1"/>
          </p:cNvPicPr>
          <p:nvPr/>
        </p:nvPicPr>
        <p:blipFill>
          <a:blip r:embed="rId14"/>
          <a:stretch>
            <a:fillRect/>
          </a:stretch>
        </p:blipFill>
        <p:spPr>
          <a:xfrm>
            <a:off x="9828998" y="11640462"/>
            <a:ext cx="142161" cy="50800"/>
          </a:xfrm>
          <a:prstGeom prst="rect">
            <a:avLst/>
          </a:prstGeom>
        </p:spPr>
      </p:pic>
      <p:pic>
        <p:nvPicPr>
          <p:cNvPr id="19" name="Image 13" descr="preencoded.png"/>
          <p:cNvPicPr>
            <a:picLocks noChangeAspect="1"/>
          </p:cNvPicPr>
          <p:nvPr/>
        </p:nvPicPr>
        <p:blipFill>
          <a:blip r:embed="rId15"/>
          <a:stretch>
            <a:fillRect/>
          </a:stretch>
        </p:blipFill>
        <p:spPr>
          <a:xfrm>
            <a:off x="4191524" y="985831"/>
            <a:ext cx="213980" cy="33021"/>
          </a:xfrm>
          <a:prstGeom prst="rect">
            <a:avLst/>
          </a:prstGeom>
        </p:spPr>
      </p:pic>
      <p:pic>
        <p:nvPicPr>
          <p:cNvPr id="20" name="Image 14" descr="preencoded.png"/>
          <p:cNvPicPr>
            <a:picLocks noChangeAspect="1"/>
          </p:cNvPicPr>
          <p:nvPr/>
        </p:nvPicPr>
        <p:blipFill>
          <a:blip r:embed="rId16"/>
          <a:stretch>
            <a:fillRect/>
          </a:stretch>
        </p:blipFill>
        <p:spPr>
          <a:xfrm>
            <a:off x="9929243" y="11559059"/>
            <a:ext cx="33028" cy="213953"/>
          </a:xfrm>
          <a:prstGeom prst="rect">
            <a:avLst/>
          </a:prstGeom>
        </p:spPr>
      </p:pic>
      <p:pic>
        <p:nvPicPr>
          <p:cNvPr id="21" name="Image 15" descr="preencoded.png"/>
          <p:cNvPicPr>
            <a:picLocks noChangeAspect="1"/>
          </p:cNvPicPr>
          <p:nvPr/>
        </p:nvPicPr>
        <p:blipFill>
          <a:blip r:embed="rId17"/>
          <a:stretch>
            <a:fillRect/>
          </a:stretch>
        </p:blipFill>
        <p:spPr>
          <a:xfrm>
            <a:off x="20632932" y="5274320"/>
            <a:ext cx="50806" cy="6376256"/>
          </a:xfrm>
          <a:prstGeom prst="rect">
            <a:avLst/>
          </a:prstGeom>
        </p:spPr>
      </p:pic>
      <p:pic>
        <p:nvPicPr>
          <p:cNvPr id="22" name="Image 16" descr="preencoded.png"/>
          <p:cNvPicPr>
            <a:picLocks noChangeAspect="1"/>
          </p:cNvPicPr>
          <p:nvPr/>
        </p:nvPicPr>
        <p:blipFill>
          <a:blip r:embed="rId18"/>
          <a:stretch>
            <a:fillRect/>
          </a:stretch>
        </p:blipFill>
        <p:spPr>
          <a:xfrm>
            <a:off x="20551169" y="5283200"/>
            <a:ext cx="213980" cy="33021"/>
          </a:xfrm>
          <a:prstGeom prst="rect">
            <a:avLst/>
          </a:prstGeom>
        </p:spPr>
      </p:pic>
      <p:pic>
        <p:nvPicPr>
          <p:cNvPr id="23" name="Image 17" descr="preencoded.png"/>
          <p:cNvPicPr>
            <a:picLocks noChangeAspect="1"/>
          </p:cNvPicPr>
          <p:nvPr/>
        </p:nvPicPr>
        <p:blipFill>
          <a:blip r:embed="rId19"/>
          <a:stretch>
            <a:fillRect/>
          </a:stretch>
        </p:blipFill>
        <p:spPr>
          <a:xfrm>
            <a:off x="20553628" y="11419303"/>
            <a:ext cx="209412" cy="298971"/>
          </a:xfrm>
          <a:prstGeom prst="rect">
            <a:avLst/>
          </a:prstGeom>
        </p:spPr>
      </p:pic>
      <p:pic>
        <p:nvPicPr>
          <p:cNvPr id="24" name="Image 18" descr="preencoded.png"/>
          <p:cNvPicPr>
            <a:picLocks noChangeAspect="1"/>
          </p:cNvPicPr>
          <p:nvPr/>
        </p:nvPicPr>
        <p:blipFill>
          <a:blip r:embed="rId20"/>
          <a:stretch>
            <a:fillRect/>
          </a:stretch>
        </p:blipFill>
        <p:spPr>
          <a:xfrm>
            <a:off x="5086694" y="3066759"/>
            <a:ext cx="4198160" cy="4327978"/>
          </a:xfrm>
          <a:prstGeom prst="rect">
            <a:avLst/>
          </a:prstGeom>
        </p:spPr>
      </p:pic>
      <p:pic>
        <p:nvPicPr>
          <p:cNvPr id="25" name="Image 19" descr="preencoded.png"/>
          <p:cNvPicPr>
            <a:picLocks noChangeAspect="1"/>
          </p:cNvPicPr>
          <p:nvPr/>
        </p:nvPicPr>
        <p:blipFill>
          <a:blip r:embed="rId21"/>
          <a:stretch>
            <a:fillRect/>
          </a:stretch>
        </p:blipFill>
        <p:spPr>
          <a:xfrm>
            <a:off x="5042530" y="7383853"/>
            <a:ext cx="139491" cy="21431"/>
          </a:xfrm>
          <a:prstGeom prst="rect">
            <a:avLst/>
          </a:prstGeom>
        </p:spPr>
      </p:pic>
      <p:pic>
        <p:nvPicPr>
          <p:cNvPr id="26" name="Image 20" descr="preencoded.png"/>
          <p:cNvPicPr>
            <a:picLocks noChangeAspect="1"/>
          </p:cNvPicPr>
          <p:nvPr/>
        </p:nvPicPr>
        <p:blipFill>
          <a:blip r:embed="rId22"/>
          <a:stretch>
            <a:fillRect/>
          </a:stretch>
        </p:blipFill>
        <p:spPr>
          <a:xfrm>
            <a:off x="9274314" y="3022600"/>
            <a:ext cx="21434" cy="139471"/>
          </a:xfrm>
          <a:prstGeom prst="rect">
            <a:avLst/>
          </a:prstGeom>
        </p:spPr>
      </p:pic>
      <p:pic>
        <p:nvPicPr>
          <p:cNvPr id="27" name="Image 21" descr="preencoded.png"/>
          <p:cNvPicPr>
            <a:picLocks noChangeAspect="1"/>
          </p:cNvPicPr>
          <p:nvPr/>
        </p:nvPicPr>
        <p:blipFill>
          <a:blip r:embed="rId23"/>
          <a:stretch>
            <a:fillRect/>
          </a:stretch>
        </p:blipFill>
        <p:spPr>
          <a:xfrm>
            <a:off x="5096186" y="3114191"/>
            <a:ext cx="2297055" cy="2041010"/>
          </a:xfrm>
          <a:prstGeom prst="rect">
            <a:avLst/>
          </a:prstGeom>
        </p:spPr>
      </p:pic>
      <p:pic>
        <p:nvPicPr>
          <p:cNvPr id="28" name="Image 22" descr="preencoded.png"/>
          <p:cNvPicPr>
            <a:picLocks noChangeAspect="1"/>
          </p:cNvPicPr>
          <p:nvPr/>
        </p:nvPicPr>
        <p:blipFill>
          <a:blip r:embed="rId24"/>
          <a:stretch>
            <a:fillRect/>
          </a:stretch>
        </p:blipFill>
        <p:spPr>
          <a:xfrm>
            <a:off x="5057421" y="5059493"/>
            <a:ext cx="128219" cy="140084"/>
          </a:xfrm>
          <a:prstGeom prst="rect">
            <a:avLst/>
          </a:prstGeom>
        </p:spPr>
      </p:pic>
      <p:pic>
        <p:nvPicPr>
          <p:cNvPr id="29" name="Image 23" descr="preencoded.png"/>
          <p:cNvPicPr>
            <a:picLocks noChangeAspect="1"/>
          </p:cNvPicPr>
          <p:nvPr/>
        </p:nvPicPr>
        <p:blipFill>
          <a:blip r:embed="rId25"/>
          <a:stretch>
            <a:fillRect/>
          </a:stretch>
        </p:blipFill>
        <p:spPr>
          <a:xfrm>
            <a:off x="7202346" y="3092159"/>
            <a:ext cx="219248" cy="207274"/>
          </a:xfrm>
          <a:prstGeom prst="rect">
            <a:avLst/>
          </a:prstGeom>
        </p:spPr>
      </p:pic>
      <p:pic>
        <p:nvPicPr>
          <p:cNvPr id="30" name="Image 24" descr="preencoded.png"/>
          <p:cNvPicPr>
            <a:picLocks noChangeAspect="1"/>
          </p:cNvPicPr>
          <p:nvPr/>
        </p:nvPicPr>
        <p:blipFill>
          <a:blip r:embed="rId26"/>
          <a:stretch>
            <a:fillRect/>
          </a:stretch>
        </p:blipFill>
        <p:spPr>
          <a:xfrm>
            <a:off x="8810979" y="8757351"/>
            <a:ext cx="50806" cy="3625410"/>
          </a:xfrm>
          <a:prstGeom prst="rect">
            <a:avLst/>
          </a:prstGeom>
        </p:spPr>
      </p:pic>
      <p:pic>
        <p:nvPicPr>
          <p:cNvPr id="31" name="Image 25" descr="preencoded.png"/>
          <p:cNvPicPr>
            <a:picLocks noChangeAspect="1"/>
          </p:cNvPicPr>
          <p:nvPr/>
        </p:nvPicPr>
        <p:blipFill>
          <a:blip r:embed="rId27"/>
          <a:stretch>
            <a:fillRect/>
          </a:stretch>
        </p:blipFill>
        <p:spPr>
          <a:xfrm>
            <a:off x="8624378" y="8750300"/>
            <a:ext cx="423088" cy="64945"/>
          </a:xfrm>
          <a:prstGeom prst="rect">
            <a:avLst/>
          </a:prstGeom>
        </p:spPr>
      </p:pic>
      <p:pic>
        <p:nvPicPr>
          <p:cNvPr id="32" name="Image 26" descr="preencoded.png"/>
          <p:cNvPicPr>
            <a:picLocks noChangeAspect="1"/>
          </p:cNvPicPr>
          <p:nvPr/>
        </p:nvPicPr>
        <p:blipFill>
          <a:blip r:embed="rId28"/>
          <a:stretch>
            <a:fillRect/>
          </a:stretch>
        </p:blipFill>
        <p:spPr>
          <a:xfrm>
            <a:off x="8628893" y="11950570"/>
            <a:ext cx="414067" cy="590804"/>
          </a:xfrm>
          <a:prstGeom prst="rect">
            <a:avLst/>
          </a:prstGeom>
        </p:spPr>
      </p:pic>
      <p:pic>
        <p:nvPicPr>
          <p:cNvPr id="33" name="Image 27" descr="preencoded.png"/>
          <p:cNvPicPr>
            <a:picLocks noChangeAspect="1"/>
          </p:cNvPicPr>
          <p:nvPr/>
        </p:nvPicPr>
        <p:blipFill>
          <a:blip r:embed="rId29"/>
          <a:stretch>
            <a:fillRect/>
          </a:stretch>
        </p:blipFill>
        <p:spPr>
          <a:xfrm>
            <a:off x="8813692" y="10818428"/>
            <a:ext cx="5122461" cy="50800"/>
          </a:xfrm>
          <a:prstGeom prst="rect">
            <a:avLst/>
          </a:prstGeom>
        </p:spPr>
      </p:pic>
      <p:pic>
        <p:nvPicPr>
          <p:cNvPr id="34" name="Image 28" descr="preencoded.png"/>
          <p:cNvPicPr>
            <a:picLocks noChangeAspect="1"/>
          </p:cNvPicPr>
          <p:nvPr/>
        </p:nvPicPr>
        <p:blipFill>
          <a:blip r:embed="rId30"/>
          <a:stretch>
            <a:fillRect/>
          </a:stretch>
        </p:blipFill>
        <p:spPr>
          <a:xfrm>
            <a:off x="8806604" y="10632777"/>
            <a:ext cx="64950" cy="423038"/>
          </a:xfrm>
          <a:prstGeom prst="rect">
            <a:avLst/>
          </a:prstGeom>
        </p:spPr>
      </p:pic>
      <p:pic>
        <p:nvPicPr>
          <p:cNvPr id="35" name="Image 29" descr="preencoded.png"/>
          <p:cNvPicPr>
            <a:picLocks noChangeAspect="1"/>
          </p:cNvPicPr>
          <p:nvPr/>
        </p:nvPicPr>
        <p:blipFill>
          <a:blip r:embed="rId31"/>
          <a:stretch>
            <a:fillRect/>
          </a:stretch>
        </p:blipFill>
        <p:spPr>
          <a:xfrm>
            <a:off x="13503890" y="10637267"/>
            <a:ext cx="590881" cy="4140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14" name="Image 3" descr="preencoded.png">
            <a:extLst>
              <a:ext uri="{FF2B5EF4-FFF2-40B4-BE49-F238E27FC236}">
                <a16:creationId xmlns:a16="http://schemas.microsoft.com/office/drawing/2014/main" id="{E7E21B7B-6464-B6BD-6D8D-0C167418F20C}"/>
              </a:ext>
            </a:extLst>
          </p:cNvPr>
          <p:cNvPicPr>
            <a:picLocks noChangeAspect="1"/>
          </p:cNvPicPr>
          <p:nvPr/>
        </p:nvPicPr>
        <p:blipFill>
          <a:blip r:embed="rId4"/>
          <a:stretch>
            <a:fillRect/>
          </a:stretch>
        </p:blipFill>
        <p:spPr>
          <a:xfrm>
            <a:off x="17237112" y="673100"/>
            <a:ext cx="5883641" cy="9370194"/>
          </a:xfrm>
          <a:prstGeom prst="rect">
            <a:avLst/>
          </a:prstGeom>
        </p:spPr>
      </p:pic>
      <p:sp>
        <p:nvSpPr>
          <p:cNvPr id="3" name="Shape 0"/>
          <p:cNvSpPr/>
          <p:nvPr/>
        </p:nvSpPr>
        <p:spPr>
          <a:xfrm>
            <a:off x="23370921" y="10515600"/>
            <a:ext cx="1016127" cy="3200400"/>
          </a:xfrm>
          <a:prstGeom prst="rect">
            <a:avLst/>
          </a:prstGeom>
          <a:noFill/>
          <a:ln/>
        </p:spPr>
      </p:sp>
      <p:pic>
        <p:nvPicPr>
          <p:cNvPr id="5" name="Image 2"/>
          <p:cNvPicPr>
            <a:picLocks noChangeAspect="1"/>
          </p:cNvPicPr>
          <p:nvPr/>
        </p:nvPicPr>
        <p:blipFill>
          <a:blip r:embed="rId5"/>
          <a:srcRect/>
          <a:stretch/>
        </p:blipFill>
        <p:spPr>
          <a:xfrm>
            <a:off x="1714714" y="1681316"/>
            <a:ext cx="13755819" cy="9841641"/>
          </a:xfrm>
          <a:prstGeom prst="rect">
            <a:avLst/>
          </a:prstGeom>
        </p:spPr>
      </p:pic>
      <p:sp>
        <p:nvSpPr>
          <p:cNvPr id="6" name="Shape 1"/>
          <p:cNvSpPr/>
          <p:nvPr/>
        </p:nvSpPr>
        <p:spPr>
          <a:xfrm>
            <a:off x="16931216" y="3187700"/>
            <a:ext cx="4369346" cy="3263900"/>
          </a:xfrm>
          <a:prstGeom prst="rect">
            <a:avLst/>
          </a:prstGeom>
          <a:noFill/>
          <a:ln/>
        </p:spPr>
      </p:sp>
      <p:sp>
        <p:nvSpPr>
          <p:cNvPr id="7" name="Text 2"/>
          <p:cNvSpPr/>
          <p:nvPr/>
        </p:nvSpPr>
        <p:spPr>
          <a:xfrm>
            <a:off x="17401481" y="2038174"/>
            <a:ext cx="4572572" cy="16764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8" name="Text 3"/>
          <p:cNvSpPr/>
          <p:nvPr/>
        </p:nvSpPr>
        <p:spPr>
          <a:xfrm>
            <a:off x="17401481" y="3816174"/>
            <a:ext cx="4504830" cy="16213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sp>
        <p:nvSpPr>
          <p:cNvPr id="9" name="Shape 4"/>
          <p:cNvSpPr/>
          <p:nvPr/>
        </p:nvSpPr>
        <p:spPr>
          <a:xfrm>
            <a:off x="16931216" y="7505700"/>
            <a:ext cx="4369346" cy="3759200"/>
          </a:xfrm>
          <a:prstGeom prst="rect">
            <a:avLst/>
          </a:prstGeom>
          <a:noFill/>
          <a:ln/>
        </p:spPr>
      </p:sp>
      <p:sp>
        <p:nvSpPr>
          <p:cNvPr id="10" name="Text 5"/>
          <p:cNvSpPr/>
          <p:nvPr/>
        </p:nvSpPr>
        <p:spPr>
          <a:xfrm>
            <a:off x="17401481" y="6356174"/>
            <a:ext cx="4572572" cy="1676400"/>
          </a:xfrm>
          <a:prstGeom prst="rect">
            <a:avLst/>
          </a:prstGeom>
          <a:noFill/>
          <a:ln/>
        </p:spPr>
        <p:txBody>
          <a:bodyPr wrap="square" lIns="0" tIns="0" rIns="0" bIns="0" rtlCol="0" anchor="t"/>
          <a:lstStyle/>
          <a:p>
            <a:pPr algn="r" rtl="1"/>
            <a:r>
              <a:rPr lang="fa-IR" sz="4800" dirty="0">
                <a:solidFill>
                  <a:srgbClr val="FFFFFF">
                    <a:alpha val="100000"/>
                  </a:srgbClr>
                </a:solidFill>
                <a:latin typeface="Bebas Neue Regular" pitchFamily="34" charset="0"/>
                <a:ea typeface="Bebas Neue Regular" pitchFamily="34" charset="-122"/>
                <a:cs typeface="B Nazanin" panose="00000400000000000000" pitchFamily="2" charset="-78"/>
              </a:rPr>
              <a:t>عنوان شما</a:t>
            </a:r>
            <a:endParaRPr lang="en-US" sz="4800" dirty="0">
              <a:cs typeface="B Nazanin" panose="00000400000000000000" pitchFamily="2" charset="-78"/>
            </a:endParaRPr>
          </a:p>
        </p:txBody>
      </p:sp>
      <p:sp>
        <p:nvSpPr>
          <p:cNvPr id="11" name="Text 6"/>
          <p:cNvSpPr/>
          <p:nvPr/>
        </p:nvSpPr>
        <p:spPr>
          <a:xfrm>
            <a:off x="17401481" y="8134174"/>
            <a:ext cx="4504830" cy="2116667"/>
          </a:xfrm>
          <a:prstGeom prst="rect">
            <a:avLst/>
          </a:prstGeom>
          <a:noFill/>
          <a:ln/>
        </p:spPr>
        <p:txBody>
          <a:bodyPr wrap="square" lIns="0" tIns="0" rIns="0" bIns="0" rtlCol="0" anchor="t"/>
          <a:lstStyle/>
          <a:p>
            <a:pPr algn="r" rtl="1">
              <a:spcAft>
                <a:spcPts val="4000"/>
              </a:spcAft>
            </a:pPr>
            <a:r>
              <a:rPr lang="fa-IR" sz="3200" dirty="0">
                <a:solidFill>
                  <a:srgbClr val="FFFFFF">
                    <a:alpha val="100000"/>
                  </a:srgbClr>
                </a:solidFill>
                <a:latin typeface="Inter Regular" pitchFamily="34" charset="0"/>
                <a:ea typeface="Inter Regular" pitchFamily="34" charset="-122"/>
                <a:cs typeface="B Nazanin" panose="00000400000000000000" pitchFamily="2" charset="-78"/>
              </a:rPr>
              <a:t>قالب پاورپوینت مهندسی مواد قابل ویرایش می باشد</a:t>
            </a:r>
          </a:p>
        </p:txBody>
      </p:sp>
      <p:pic>
        <p:nvPicPr>
          <p:cNvPr id="13" name="Image 4" descr="preencoded.png"/>
          <p:cNvPicPr>
            <a:picLocks noChangeAspect="1"/>
          </p:cNvPicPr>
          <p:nvPr/>
        </p:nvPicPr>
        <p:blipFill>
          <a:blip r:embed="rId6"/>
          <a:stretch>
            <a:fillRect/>
          </a:stretch>
        </p:blipFill>
        <p:spPr>
          <a:xfrm>
            <a:off x="12561870" y="13055600"/>
            <a:ext cx="10209534" cy="23457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68686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4387048" cy="13716000"/>
          </a:xfrm>
          <a:prstGeom prst="rect">
            <a:avLst/>
          </a:prstGeom>
        </p:spPr>
      </p:pic>
      <p:pic>
        <p:nvPicPr>
          <p:cNvPr id="3" name="Image 1" descr="preencoded.png"/>
          <p:cNvPicPr>
            <a:picLocks noChangeAspect="1"/>
          </p:cNvPicPr>
          <p:nvPr/>
        </p:nvPicPr>
        <p:blipFill>
          <a:blip r:embed="rId4"/>
          <a:stretch>
            <a:fillRect/>
          </a:stretch>
        </p:blipFill>
        <p:spPr>
          <a:xfrm>
            <a:off x="895147" y="656977"/>
            <a:ext cx="4746724" cy="7519343"/>
          </a:xfrm>
          <a:prstGeom prst="rect">
            <a:avLst/>
          </a:prstGeom>
        </p:spPr>
      </p:pic>
      <p:pic>
        <p:nvPicPr>
          <p:cNvPr id="4" name="Image 2" descr="preencoded.png"/>
          <p:cNvPicPr>
            <a:picLocks noChangeAspect="1"/>
          </p:cNvPicPr>
          <p:nvPr/>
        </p:nvPicPr>
        <p:blipFill>
          <a:blip r:embed="rId5"/>
          <a:stretch>
            <a:fillRect/>
          </a:stretch>
        </p:blipFill>
        <p:spPr>
          <a:xfrm>
            <a:off x="5593710" y="533400"/>
            <a:ext cx="45513" cy="297421"/>
          </a:xfrm>
          <a:prstGeom prst="rect">
            <a:avLst/>
          </a:prstGeom>
        </p:spPr>
      </p:pic>
      <p:pic>
        <p:nvPicPr>
          <p:cNvPr id="5" name="Image 3" descr="preencoded.png"/>
          <p:cNvPicPr>
            <a:picLocks noChangeAspect="1"/>
          </p:cNvPicPr>
          <p:nvPr/>
        </p:nvPicPr>
        <p:blipFill>
          <a:blip r:embed="rId6"/>
          <a:stretch>
            <a:fillRect/>
          </a:stretch>
        </p:blipFill>
        <p:spPr>
          <a:xfrm>
            <a:off x="774797" y="7864872"/>
            <a:ext cx="291496" cy="415516"/>
          </a:xfrm>
          <a:prstGeom prst="rect">
            <a:avLst/>
          </a:prstGeom>
        </p:spPr>
      </p:pic>
      <p:pic>
        <p:nvPicPr>
          <p:cNvPr id="6" name="Image 4" descr="preencoded.png"/>
          <p:cNvPicPr>
            <a:picLocks noChangeAspect="1"/>
          </p:cNvPicPr>
          <p:nvPr/>
        </p:nvPicPr>
        <p:blipFill>
          <a:blip r:embed="rId7"/>
          <a:stretch>
            <a:fillRect/>
          </a:stretch>
        </p:blipFill>
        <p:spPr>
          <a:xfrm>
            <a:off x="1089487" y="13237046"/>
            <a:ext cx="21821154" cy="50800"/>
          </a:xfrm>
          <a:prstGeom prst="rect">
            <a:avLst/>
          </a:prstGeom>
        </p:spPr>
      </p:pic>
      <p:pic>
        <p:nvPicPr>
          <p:cNvPr id="7" name="Image 5" descr="preencoded.png"/>
          <p:cNvPicPr>
            <a:picLocks noChangeAspect="1"/>
          </p:cNvPicPr>
          <p:nvPr/>
        </p:nvPicPr>
        <p:blipFill>
          <a:blip r:embed="rId8"/>
          <a:stretch>
            <a:fillRect/>
          </a:stretch>
        </p:blipFill>
        <p:spPr>
          <a:xfrm>
            <a:off x="22888093" y="13119100"/>
            <a:ext cx="44297" cy="288292"/>
          </a:xfrm>
          <a:prstGeom prst="rect">
            <a:avLst/>
          </a:prstGeom>
        </p:spPr>
      </p:pic>
      <p:pic>
        <p:nvPicPr>
          <p:cNvPr id="8" name="Image 6" descr="preencoded.png"/>
          <p:cNvPicPr>
            <a:picLocks noChangeAspect="1"/>
          </p:cNvPicPr>
          <p:nvPr/>
        </p:nvPicPr>
        <p:blipFill>
          <a:blip r:embed="rId9"/>
          <a:stretch>
            <a:fillRect/>
          </a:stretch>
        </p:blipFill>
        <p:spPr>
          <a:xfrm>
            <a:off x="1066933" y="13119100"/>
            <a:ext cx="44297" cy="288292"/>
          </a:xfrm>
          <a:prstGeom prst="rect">
            <a:avLst/>
          </a:prstGeom>
        </p:spPr>
      </p:pic>
      <p:pic>
        <p:nvPicPr>
          <p:cNvPr id="9" name="Image 7" descr="preencoded.png"/>
          <p:cNvPicPr>
            <a:picLocks noChangeAspect="1"/>
          </p:cNvPicPr>
          <p:nvPr/>
        </p:nvPicPr>
        <p:blipFill>
          <a:blip r:embed="rId10"/>
          <a:stretch>
            <a:fillRect/>
          </a:stretch>
        </p:blipFill>
        <p:spPr>
          <a:xfrm>
            <a:off x="11088486" y="2806700"/>
            <a:ext cx="11837880" cy="10693400"/>
          </a:xfrm>
          <a:prstGeom prst="rect">
            <a:avLst/>
          </a:prstGeom>
        </p:spPr>
      </p:pic>
      <p:sp>
        <p:nvSpPr>
          <p:cNvPr id="10" name="Text 0"/>
          <p:cNvSpPr/>
          <p:nvPr/>
        </p:nvSpPr>
        <p:spPr>
          <a:xfrm>
            <a:off x="1736947" y="1231901"/>
            <a:ext cx="3331441" cy="1153220"/>
          </a:xfrm>
          <a:prstGeom prst="rect">
            <a:avLst/>
          </a:prstGeom>
          <a:noFill/>
          <a:ln/>
        </p:spPr>
        <p:txBody>
          <a:bodyPr wrap="square" lIns="0" tIns="0" rIns="0" bIns="0" rtlCol="0" anchor="t"/>
          <a:lstStyle/>
          <a:p>
            <a:pPr algn="ctr" rtl="1"/>
            <a:r>
              <a:rPr lang="fa-IR" sz="8000" dirty="0">
                <a:solidFill>
                  <a:srgbClr val="F9BA2B">
                    <a:alpha val="100000"/>
                  </a:srgbClr>
                </a:solidFill>
                <a:latin typeface="Bebas Neue Regular" pitchFamily="34" charset="0"/>
                <a:ea typeface="Bebas Neue Regular" pitchFamily="34" charset="-122"/>
                <a:cs typeface="B Nazanin" panose="00000400000000000000" pitchFamily="2" charset="-78"/>
              </a:rPr>
              <a:t>عنوان شما</a:t>
            </a:r>
            <a:endParaRPr lang="en-US" sz="8000" dirty="0">
              <a:cs typeface="B Nazanin" panose="00000400000000000000" pitchFamily="2" charset="-78"/>
            </a:endParaRPr>
          </a:p>
        </p:txBody>
      </p:sp>
      <p:sp>
        <p:nvSpPr>
          <p:cNvPr id="11" name="Shape 1"/>
          <p:cNvSpPr/>
          <p:nvPr/>
        </p:nvSpPr>
        <p:spPr>
          <a:xfrm>
            <a:off x="2171971" y="4724400"/>
            <a:ext cx="8205226" cy="8204200"/>
          </a:xfrm>
          <a:prstGeom prst="rect">
            <a:avLst/>
          </a:prstGeom>
          <a:noFill/>
          <a:ln/>
        </p:spPr>
      </p:sp>
      <p:sp>
        <p:nvSpPr>
          <p:cNvPr id="12" name="Shape 2"/>
          <p:cNvSpPr/>
          <p:nvPr/>
        </p:nvSpPr>
        <p:spPr>
          <a:xfrm>
            <a:off x="2171971" y="4724400"/>
            <a:ext cx="8205226" cy="8204200"/>
          </a:xfrm>
          <a:prstGeom prst="ellipse">
            <a:avLst/>
          </a:prstGeom>
          <a:solidFill>
            <a:srgbClr val="F9BA2B">
              <a:alpha val="100000"/>
            </a:srgbClr>
          </a:solidFill>
          <a:ln w="50800">
            <a:solidFill>
              <a:srgbClr val="000000"/>
            </a:solidFill>
            <a:prstDash val="solid"/>
          </a:ln>
        </p:spPr>
      </p:sp>
      <p:sp>
        <p:nvSpPr>
          <p:cNvPr id="13" name="Shape 3"/>
          <p:cNvSpPr/>
          <p:nvPr/>
        </p:nvSpPr>
        <p:spPr>
          <a:xfrm>
            <a:off x="3200800" y="6616700"/>
            <a:ext cx="6160270" cy="6159500"/>
          </a:xfrm>
          <a:prstGeom prst="ellipse">
            <a:avLst/>
          </a:prstGeom>
          <a:solidFill>
            <a:srgbClr val="D2F7D4">
              <a:alpha val="100000"/>
            </a:srgbClr>
          </a:solidFill>
          <a:ln w="50800">
            <a:solidFill>
              <a:srgbClr val="000000"/>
            </a:solidFill>
            <a:prstDash val="solid"/>
          </a:ln>
        </p:spPr>
      </p:sp>
      <p:sp>
        <p:nvSpPr>
          <p:cNvPr id="14" name="Shape 4"/>
          <p:cNvSpPr/>
          <p:nvPr/>
        </p:nvSpPr>
        <p:spPr>
          <a:xfrm>
            <a:off x="4229629" y="8496300"/>
            <a:ext cx="4089911" cy="4089400"/>
          </a:xfrm>
          <a:prstGeom prst="ellipse">
            <a:avLst/>
          </a:prstGeom>
          <a:solidFill>
            <a:srgbClr val="686868">
              <a:alpha val="100000"/>
            </a:srgbClr>
          </a:solidFill>
          <a:ln w="50800">
            <a:solidFill>
              <a:srgbClr val="000000"/>
            </a:solidFill>
            <a:prstDash val="solid"/>
          </a:ln>
        </p:spPr>
      </p:sp>
      <p:sp>
        <p:nvSpPr>
          <p:cNvPr id="15" name="Text 5"/>
          <p:cNvSpPr/>
          <p:nvPr/>
        </p:nvSpPr>
        <p:spPr>
          <a:xfrm>
            <a:off x="5690311" y="5257800"/>
            <a:ext cx="1143143" cy="939800"/>
          </a:xfrm>
          <a:prstGeom prst="rect">
            <a:avLst/>
          </a:prstGeom>
          <a:noFill/>
          <a:ln/>
        </p:spPr>
        <p:txBody>
          <a:bodyPr wrap="square" lIns="0" tIns="0" rIns="0" bIns="0" rtlCol="0" anchor="ctr"/>
          <a:lstStyle/>
          <a:p>
            <a:pPr algn="ctr"/>
            <a:r>
              <a:rPr lang="en-US" sz="4800" dirty="0">
                <a:solidFill>
                  <a:srgbClr val="000000">
                    <a:alpha val="100000"/>
                  </a:srgbClr>
                </a:solidFill>
                <a:latin typeface="Bebas Neue Regular" pitchFamily="34" charset="0"/>
                <a:ea typeface="Bebas Neue Regular" pitchFamily="34" charset="-122"/>
                <a:cs typeface="Bebas Neue Regular" pitchFamily="34" charset="-120"/>
              </a:rPr>
              <a:t>6.7M</a:t>
            </a:r>
            <a:endParaRPr lang="en-US" sz="4800" dirty="0"/>
          </a:p>
        </p:txBody>
      </p:sp>
      <p:sp>
        <p:nvSpPr>
          <p:cNvPr id="16" name="Text 6"/>
          <p:cNvSpPr/>
          <p:nvPr/>
        </p:nvSpPr>
        <p:spPr>
          <a:xfrm>
            <a:off x="5703013" y="10071100"/>
            <a:ext cx="1143143" cy="939800"/>
          </a:xfrm>
          <a:prstGeom prst="rect">
            <a:avLst/>
          </a:prstGeom>
          <a:noFill/>
          <a:ln/>
        </p:spPr>
        <p:txBody>
          <a:bodyPr wrap="square" lIns="0" tIns="0" rIns="0" bIns="0" rtlCol="0" anchor="ctr"/>
          <a:lstStyle/>
          <a:p>
            <a:pPr algn="ctr"/>
            <a:r>
              <a:rPr lang="en-US" sz="4800" dirty="0">
                <a:solidFill>
                  <a:srgbClr val="F9BA2B">
                    <a:alpha val="100000"/>
                  </a:srgbClr>
                </a:solidFill>
                <a:latin typeface="Bebas Neue Regular" pitchFamily="34" charset="0"/>
                <a:ea typeface="Bebas Neue Regular" pitchFamily="34" charset="-122"/>
                <a:cs typeface="Bebas Neue Regular" pitchFamily="34" charset="-120"/>
              </a:rPr>
              <a:t>2.3M</a:t>
            </a:r>
            <a:endParaRPr lang="en-US" sz="4800" dirty="0"/>
          </a:p>
        </p:txBody>
      </p:sp>
      <p:sp>
        <p:nvSpPr>
          <p:cNvPr id="17" name="Text 7"/>
          <p:cNvSpPr/>
          <p:nvPr/>
        </p:nvSpPr>
        <p:spPr>
          <a:xfrm>
            <a:off x="5703013" y="7137400"/>
            <a:ext cx="1143143" cy="939800"/>
          </a:xfrm>
          <a:prstGeom prst="rect">
            <a:avLst/>
          </a:prstGeom>
          <a:noFill/>
          <a:ln/>
        </p:spPr>
        <p:txBody>
          <a:bodyPr wrap="square" lIns="0" tIns="0" rIns="0" bIns="0" rtlCol="0" anchor="ctr"/>
          <a:lstStyle/>
          <a:p>
            <a:pPr algn="ctr"/>
            <a:r>
              <a:rPr lang="en-US" sz="4800" dirty="0">
                <a:solidFill>
                  <a:srgbClr val="000000">
                    <a:alpha val="100000"/>
                  </a:srgbClr>
                </a:solidFill>
                <a:latin typeface="Bebas Neue Regular" pitchFamily="34" charset="0"/>
                <a:ea typeface="Bebas Neue Regular" pitchFamily="34" charset="-122"/>
                <a:cs typeface="Bebas Neue Regular" pitchFamily="34" charset="-120"/>
              </a:rPr>
              <a:t>4.4M</a:t>
            </a:r>
            <a:endParaRPr lang="en-US" sz="4800" dirty="0"/>
          </a:p>
        </p:txBody>
      </p:sp>
      <p:sp>
        <p:nvSpPr>
          <p:cNvPr id="18" name="Shape 8"/>
          <p:cNvSpPr/>
          <p:nvPr/>
        </p:nvSpPr>
        <p:spPr>
          <a:xfrm>
            <a:off x="23370921" y="10515600"/>
            <a:ext cx="1016127" cy="3200400"/>
          </a:xfrm>
          <a:prstGeom prst="rect">
            <a:avLst/>
          </a:prstGeom>
          <a:noFill/>
          <a:ln/>
        </p:spPr>
      </p:sp>
      <p:pic>
        <p:nvPicPr>
          <p:cNvPr id="20" name="Image 9" descr="preencoded.png"/>
          <p:cNvPicPr>
            <a:picLocks noChangeAspect="1"/>
          </p:cNvPicPr>
          <p:nvPr/>
        </p:nvPicPr>
        <p:blipFill>
          <a:blip r:embed="rId11"/>
          <a:stretch>
            <a:fillRect/>
          </a:stretch>
        </p:blipFill>
        <p:spPr>
          <a:xfrm>
            <a:off x="18810294" y="675456"/>
            <a:ext cx="5053709" cy="5053075"/>
          </a:xfrm>
          <a:prstGeom prst="rect">
            <a:avLst/>
          </a:prstGeom>
        </p:spPr>
      </p:pic>
      <p:pic>
        <p:nvPicPr>
          <p:cNvPr id="21" name="Image 10" descr="preencoded.png"/>
          <p:cNvPicPr>
            <a:picLocks noChangeAspect="1"/>
          </p:cNvPicPr>
          <p:nvPr/>
        </p:nvPicPr>
        <p:blipFill>
          <a:blip r:embed="rId12"/>
          <a:stretch>
            <a:fillRect/>
          </a:stretch>
        </p:blipFill>
        <p:spPr>
          <a:xfrm>
            <a:off x="23846660" y="5601556"/>
            <a:ext cx="36067" cy="202319"/>
          </a:xfrm>
          <a:prstGeom prst="rect">
            <a:avLst/>
          </a:prstGeom>
        </p:spPr>
      </p:pic>
      <p:pic>
        <p:nvPicPr>
          <p:cNvPr id="22" name="Image 11" descr="preencoded.png"/>
          <p:cNvPicPr>
            <a:picLocks noChangeAspect="1"/>
          </p:cNvPicPr>
          <p:nvPr/>
        </p:nvPicPr>
        <p:blipFill>
          <a:blip r:embed="rId13"/>
          <a:stretch>
            <a:fillRect/>
          </a:stretch>
        </p:blipFill>
        <p:spPr>
          <a:xfrm>
            <a:off x="18734842" y="657411"/>
            <a:ext cx="202348" cy="36066"/>
          </a:xfrm>
          <a:prstGeom prst="rect">
            <a:avLst/>
          </a:prstGeom>
        </p:spPr>
      </p:pic>
      <p:pic>
        <p:nvPicPr>
          <p:cNvPr id="23" name="Image 12" descr="preencoded.png"/>
          <p:cNvPicPr>
            <a:picLocks noChangeAspect="1"/>
          </p:cNvPicPr>
          <p:nvPr/>
        </p:nvPicPr>
        <p:blipFill>
          <a:blip r:embed="rId14"/>
          <a:stretch>
            <a:fillRect/>
          </a:stretch>
        </p:blipFill>
        <p:spPr>
          <a:xfrm>
            <a:off x="19708026" y="589880"/>
            <a:ext cx="3896327" cy="2782528"/>
          </a:xfrm>
          <a:prstGeom prst="rect">
            <a:avLst/>
          </a:prstGeom>
        </p:spPr>
      </p:pic>
      <p:pic>
        <p:nvPicPr>
          <p:cNvPr id="24" name="Image 13" descr="preencoded.png"/>
          <p:cNvPicPr>
            <a:picLocks noChangeAspect="1"/>
          </p:cNvPicPr>
          <p:nvPr/>
        </p:nvPicPr>
        <p:blipFill>
          <a:blip r:embed="rId15"/>
          <a:stretch>
            <a:fillRect/>
          </a:stretch>
        </p:blipFill>
        <p:spPr>
          <a:xfrm>
            <a:off x="23495320" y="508000"/>
            <a:ext cx="167828" cy="215379"/>
          </a:xfrm>
          <a:prstGeom prst="rect">
            <a:avLst/>
          </a:prstGeom>
        </p:spPr>
      </p:pic>
      <p:pic>
        <p:nvPicPr>
          <p:cNvPr id="25" name="Image 14" descr="preencoded.png"/>
          <p:cNvPicPr>
            <a:picLocks noChangeAspect="1"/>
          </p:cNvPicPr>
          <p:nvPr/>
        </p:nvPicPr>
        <p:blipFill>
          <a:blip r:embed="rId16"/>
          <a:stretch>
            <a:fillRect/>
          </a:stretch>
        </p:blipFill>
        <p:spPr>
          <a:xfrm>
            <a:off x="19648953" y="3126829"/>
            <a:ext cx="328347" cy="2804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1012</Words>
  <Application>Microsoft Office PowerPoint</Application>
  <PresentationFormat>Custom</PresentationFormat>
  <Paragraphs>172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Bebas Neue Regular</vt:lpstr>
      <vt:lpstr>Calibri</vt:lpstr>
      <vt:lpstr>Inter Bold</vt:lpstr>
      <vt:lpstr>Inter Regular</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2023-11-25T14:06:55Z</dcterms:created>
  <dcterms:modified xsi:type="dcterms:W3CDTF">2023-11-25T14:07:35Z</dcterms:modified>
</cp:coreProperties>
</file>