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3" r:id="rId35"/>
    <p:sldId id="294" r:id="rId36"/>
    <p:sldId id="295" r:id="rId37"/>
  </p:sldIdLst>
  <p:sldSz cx="18288000" cy="10287000"/>
  <p:notesSz cx="6858000" cy="9144000"/>
  <p:embeddedFontLst>
    <p:embeddedFont>
      <p:font typeface="Arial Bold" panose="020B0704020202020204" pitchFamily="34" charset="0"/>
      <p:regular r:id="rId39"/>
      <p:bold r:id="rId40"/>
    </p:embeddedFont>
    <p:embeddedFont>
      <p:font typeface="Arimo" panose="020B0604020202020204" charset="0"/>
      <p:regular r:id="rId41"/>
    </p:embeddedFont>
    <p:embeddedFont>
      <p:font typeface="Arimo Bold" panose="020B0604020202020204" charset="0"/>
      <p:regular r:id="rId42"/>
    </p:embeddedFont>
    <p:embeddedFont>
      <p:font typeface="Assistant Bold" panose="020B0604020202020204" charset="-79"/>
      <p:regular r:id="rId43"/>
    </p:embeddedFont>
    <p:embeddedFont>
      <p:font typeface="Assistant Light" pitchFamily="2" charset="-79"/>
      <p:regular r:id="rId44"/>
    </p:embeddedFont>
    <p:embeddedFont>
      <p:font typeface="Calibri" panose="020F0502020204030204" pitchFamily="34" charset="0"/>
      <p:regular r:id="rId45"/>
      <p:bold r:id="rId46"/>
      <p:italic r:id="rId47"/>
      <p:boldItalic r:id="rId48"/>
    </p:embeddedFont>
    <p:embeddedFont>
      <p:font typeface="Roboto Condensed Light" panose="02000000000000000000" pitchFamily="2" charset="0"/>
      <p:regular r:id="rId49"/>
    </p:embeddedFont>
    <p:embeddedFont>
      <p:font typeface="Source Sans Pro" panose="020B050303040302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061" autoAdjust="0"/>
  </p:normalViewPr>
  <p:slideViewPr>
    <p:cSldViewPr>
      <p:cViewPr varScale="1">
        <p:scale>
          <a:sx n="44" d="100"/>
          <a:sy n="44" d="100"/>
        </p:scale>
        <p:origin x="85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pPr/>
              <a:t>16.12.2023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pPr/>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20</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22</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24</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26</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27</a:t>
            </a:fld>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28</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30</a:t>
            </a:fld>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33</a:t>
            </a:fld>
            <a:endParaRPr 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34</a:t>
            </a:fld>
            <a:endParaRPr 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35</a:t>
            </a:fld>
            <a:endParaRPr 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1B2431-D351-4C6E-A3CF-9DFAC0E3E050}" type="slidenum">
              <a:rPr lang="cs-CZ" smtClean="0"/>
              <a:pPr/>
              <a:t>36</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19.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20.svg"/><Relationship Id="rId9" Type="http://schemas.openxmlformats.org/officeDocument/2006/relationships/image" Target="../media/image43.png"/><Relationship Id="rId14" Type="http://schemas.openxmlformats.org/officeDocument/2006/relationships/image" Target="../media/image48.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26" Type="http://schemas.openxmlformats.org/officeDocument/2006/relationships/image" Target="../media/image70.svg"/><Relationship Id="rId3" Type="http://schemas.openxmlformats.org/officeDocument/2006/relationships/image" Target="../media/image13.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5" Type="http://schemas.openxmlformats.org/officeDocument/2006/relationships/image" Target="../media/image69.png"/><Relationship Id="rId2" Type="http://schemas.openxmlformats.org/officeDocument/2006/relationships/notesSlide" Target="../notesSlides/notesSlide11.xml"/><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5.png"/><Relationship Id="rId24" Type="http://schemas.openxmlformats.org/officeDocument/2006/relationships/image" Target="../media/image68.sv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28" Type="http://schemas.openxmlformats.org/officeDocument/2006/relationships/image" Target="../media/image72.sv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image" Target="../media/image14.svg"/><Relationship Id="rId9" Type="http://schemas.openxmlformats.org/officeDocument/2006/relationships/image" Target="../media/image53.png"/><Relationship Id="rId14" Type="http://schemas.openxmlformats.org/officeDocument/2006/relationships/image" Target="../media/image58.svg"/><Relationship Id="rId22" Type="http://schemas.openxmlformats.org/officeDocument/2006/relationships/image" Target="../media/image66.svg"/><Relationship Id="rId27"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18" Type="http://schemas.openxmlformats.org/officeDocument/2006/relationships/image" Target="../media/image96.svg"/><Relationship Id="rId3" Type="http://schemas.openxmlformats.org/officeDocument/2006/relationships/image" Target="../media/image73.png"/><Relationship Id="rId21" Type="http://schemas.openxmlformats.org/officeDocument/2006/relationships/image" Target="../media/image99.png"/><Relationship Id="rId7" Type="http://schemas.openxmlformats.org/officeDocument/2006/relationships/image" Target="../media/image85.png"/><Relationship Id="rId12" Type="http://schemas.openxmlformats.org/officeDocument/2006/relationships/image" Target="../media/image90.svg"/><Relationship Id="rId17" Type="http://schemas.openxmlformats.org/officeDocument/2006/relationships/image" Target="../media/image95.png"/><Relationship Id="rId2" Type="http://schemas.openxmlformats.org/officeDocument/2006/relationships/notesSlide" Target="../notesSlides/notesSlide14.xml"/><Relationship Id="rId16" Type="http://schemas.openxmlformats.org/officeDocument/2006/relationships/image" Target="../media/image94.svg"/><Relationship Id="rId20" Type="http://schemas.openxmlformats.org/officeDocument/2006/relationships/image" Target="../media/image98.svg"/><Relationship Id="rId1" Type="http://schemas.openxmlformats.org/officeDocument/2006/relationships/slideLayout" Target="../slideLayouts/slideLayout7.xml"/><Relationship Id="rId6" Type="http://schemas.openxmlformats.org/officeDocument/2006/relationships/image" Target="../media/image84.sv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3.png"/><Relationship Id="rId10" Type="http://schemas.openxmlformats.org/officeDocument/2006/relationships/image" Target="../media/image88.svg"/><Relationship Id="rId19" Type="http://schemas.openxmlformats.org/officeDocument/2006/relationships/image" Target="../media/image97.png"/><Relationship Id="rId4" Type="http://schemas.openxmlformats.org/officeDocument/2006/relationships/image" Target="../media/image74.svg"/><Relationship Id="rId9" Type="http://schemas.openxmlformats.org/officeDocument/2006/relationships/image" Target="../media/image87.png"/><Relationship Id="rId14" Type="http://schemas.openxmlformats.org/officeDocument/2006/relationships/image" Target="../media/image92.svg"/><Relationship Id="rId22" Type="http://schemas.openxmlformats.org/officeDocument/2006/relationships/image" Target="../media/image100.svg"/></Relationships>
</file>

<file path=ppt/slides/_rels/slide1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19.png"/><Relationship Id="rId7" Type="http://schemas.openxmlformats.org/officeDocument/2006/relationships/image" Target="../media/image10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3.svg"/><Relationship Id="rId5" Type="http://schemas.openxmlformats.org/officeDocument/2006/relationships/image" Target="../media/image102.png"/><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8.svg"/></Relationships>
</file>

<file path=ppt/slides/_rels/slide19.xml.rels><?xml version="1.0" encoding="UTF-8" standalone="yes"?>
<Relationships xmlns="http://schemas.openxmlformats.org/package/2006/relationships"><Relationship Id="rId8" Type="http://schemas.openxmlformats.org/officeDocument/2006/relationships/image" Target="../media/image112.svg"/><Relationship Id="rId13" Type="http://schemas.openxmlformats.org/officeDocument/2006/relationships/image" Target="../media/image117.png"/><Relationship Id="rId18" Type="http://schemas.openxmlformats.org/officeDocument/2006/relationships/image" Target="../media/image122.svg"/><Relationship Id="rId3" Type="http://schemas.openxmlformats.org/officeDocument/2006/relationships/image" Target="../media/image13.png"/><Relationship Id="rId7" Type="http://schemas.openxmlformats.org/officeDocument/2006/relationships/image" Target="../media/image111.png"/><Relationship Id="rId12" Type="http://schemas.openxmlformats.org/officeDocument/2006/relationships/image" Target="../media/image116.svg"/><Relationship Id="rId17" Type="http://schemas.openxmlformats.org/officeDocument/2006/relationships/image" Target="../media/image121.png"/><Relationship Id="rId2" Type="http://schemas.openxmlformats.org/officeDocument/2006/relationships/notesSlide" Target="../notesSlides/notesSlide19.xml"/><Relationship Id="rId16" Type="http://schemas.openxmlformats.org/officeDocument/2006/relationships/image" Target="../media/image120.svg"/><Relationship Id="rId1" Type="http://schemas.openxmlformats.org/officeDocument/2006/relationships/slideLayout" Target="../slideLayouts/slideLayout7.xml"/><Relationship Id="rId6" Type="http://schemas.openxmlformats.org/officeDocument/2006/relationships/image" Target="../media/image110.sv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119.png"/><Relationship Id="rId10" Type="http://schemas.openxmlformats.org/officeDocument/2006/relationships/image" Target="../media/image114.svg"/><Relationship Id="rId4" Type="http://schemas.openxmlformats.org/officeDocument/2006/relationships/image" Target="../media/image14.svg"/><Relationship Id="rId9" Type="http://schemas.openxmlformats.org/officeDocument/2006/relationships/image" Target="../media/image113.png"/><Relationship Id="rId14" Type="http://schemas.openxmlformats.org/officeDocument/2006/relationships/image" Target="../media/image118.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4.svg"/><Relationship Id="rId5" Type="http://schemas.openxmlformats.org/officeDocument/2006/relationships/image" Target="../media/image123.png"/><Relationship Id="rId4" Type="http://schemas.openxmlformats.org/officeDocument/2006/relationships/image" Target="../media/image74.svg"/></Relationships>
</file>

<file path=ppt/slides/_rels/slide2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9.pn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26.svg"/><Relationship Id="rId5" Type="http://schemas.openxmlformats.org/officeDocument/2006/relationships/image" Target="../media/image125.png"/><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8" Type="http://schemas.openxmlformats.org/officeDocument/2006/relationships/image" Target="../media/image130.svg"/><Relationship Id="rId3" Type="http://schemas.openxmlformats.org/officeDocument/2006/relationships/image" Target="../media/image13.png"/><Relationship Id="rId7" Type="http://schemas.openxmlformats.org/officeDocument/2006/relationships/image" Target="../media/image129.png"/><Relationship Id="rId12" Type="http://schemas.openxmlformats.org/officeDocument/2006/relationships/image" Target="../media/image134.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28.svg"/><Relationship Id="rId11" Type="http://schemas.openxmlformats.org/officeDocument/2006/relationships/image" Target="../media/image133.png"/><Relationship Id="rId5" Type="http://schemas.openxmlformats.org/officeDocument/2006/relationships/image" Target="../media/image127.png"/><Relationship Id="rId10" Type="http://schemas.openxmlformats.org/officeDocument/2006/relationships/image" Target="../media/image132.svg"/><Relationship Id="rId4" Type="http://schemas.openxmlformats.org/officeDocument/2006/relationships/image" Target="../media/image14.svg"/><Relationship Id="rId9" Type="http://schemas.openxmlformats.org/officeDocument/2006/relationships/image" Target="../media/image131.png"/></Relationships>
</file>

<file path=ppt/slides/_rels/slide23.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8.jpeg"/></Relationships>
</file>

<file path=ppt/slides/_rels/slide26.xml.rels><?xml version="1.0" encoding="UTF-8" standalone="yes"?>
<Relationships xmlns="http://schemas.openxmlformats.org/package/2006/relationships"><Relationship Id="rId8" Type="http://schemas.openxmlformats.org/officeDocument/2006/relationships/image" Target="../media/image144.svg"/><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42.svg"/><Relationship Id="rId11" Type="http://schemas.openxmlformats.org/officeDocument/2006/relationships/image" Target="../media/image147.jpeg"/><Relationship Id="rId5" Type="http://schemas.openxmlformats.org/officeDocument/2006/relationships/image" Target="../media/image141.png"/><Relationship Id="rId10" Type="http://schemas.openxmlformats.org/officeDocument/2006/relationships/image" Target="../media/image146.svg"/><Relationship Id="rId4" Type="http://schemas.openxmlformats.org/officeDocument/2006/relationships/image" Target="../media/image140.svg"/><Relationship Id="rId9" Type="http://schemas.openxmlformats.org/officeDocument/2006/relationships/image" Target="../media/image14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51.svg"/><Relationship Id="rId5" Type="http://schemas.openxmlformats.org/officeDocument/2006/relationships/image" Target="../media/image150.png"/><Relationship Id="rId4" Type="http://schemas.openxmlformats.org/officeDocument/2006/relationships/image" Target="../media/image149.svg"/></Relationships>
</file>

<file path=ppt/slides/_rels/slide29.xml.rels><?xml version="1.0" encoding="UTF-8" standalone="yes"?>
<Relationships xmlns="http://schemas.openxmlformats.org/package/2006/relationships"><Relationship Id="rId3" Type="http://schemas.openxmlformats.org/officeDocument/2006/relationships/image" Target="../media/image15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54.svg"/></Relationships>
</file>

<file path=ppt/slides/_rels/slide31.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162.png"/><Relationship Id="rId13" Type="http://schemas.openxmlformats.org/officeDocument/2006/relationships/image" Target="../media/image167.svg"/><Relationship Id="rId3" Type="http://schemas.openxmlformats.org/officeDocument/2006/relationships/image" Target="../media/image157.png"/><Relationship Id="rId7" Type="http://schemas.openxmlformats.org/officeDocument/2006/relationships/image" Target="../media/image161.png"/><Relationship Id="rId12" Type="http://schemas.openxmlformats.org/officeDocument/2006/relationships/image" Target="../media/image16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60.svg"/><Relationship Id="rId11" Type="http://schemas.openxmlformats.org/officeDocument/2006/relationships/image" Target="../media/image165.svg"/><Relationship Id="rId5" Type="http://schemas.openxmlformats.org/officeDocument/2006/relationships/image" Target="../media/image159.png"/><Relationship Id="rId15" Type="http://schemas.openxmlformats.org/officeDocument/2006/relationships/image" Target="../media/image105.svg"/><Relationship Id="rId10" Type="http://schemas.openxmlformats.org/officeDocument/2006/relationships/image" Target="../media/image164.png"/><Relationship Id="rId4" Type="http://schemas.openxmlformats.org/officeDocument/2006/relationships/image" Target="../media/image158.svg"/><Relationship Id="rId9" Type="http://schemas.openxmlformats.org/officeDocument/2006/relationships/image" Target="../media/image163.svg"/><Relationship Id="rId14" Type="http://schemas.openxmlformats.org/officeDocument/2006/relationships/image" Target="../media/image104.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8.xml"/><Relationship Id="rId16"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0.svg"/><Relationship Id="rId9" Type="http://schemas.openxmlformats.org/officeDocument/2006/relationships/image" Target="../media/image28.png"/><Relationship Id="rId14"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6640"/>
          </a:xfrm>
          <a:custGeom>
            <a:avLst/>
            <a:gdLst/>
            <a:ahLst/>
            <a:cxnLst/>
            <a:rect l="l" t="t" r="r" b="b"/>
            <a:pathLst>
              <a:path w="18288000" h="10286640">
                <a:moveTo>
                  <a:pt x="0" y="0"/>
                </a:moveTo>
                <a:lnTo>
                  <a:pt x="18288000" y="0"/>
                </a:lnTo>
                <a:lnTo>
                  <a:pt x="18288000" y="10286640"/>
                </a:lnTo>
                <a:lnTo>
                  <a:pt x="0" y="10286640"/>
                </a:lnTo>
                <a:lnTo>
                  <a:pt x="0" y="0"/>
                </a:lnTo>
                <a:close/>
              </a:path>
            </a:pathLst>
          </a:custGeom>
          <a:blipFill>
            <a:blip r:embed="rId3"/>
            <a:stretch>
              <a:fillRect t="-1" b="-1"/>
            </a:stretch>
          </a:blipFill>
        </p:spPr>
        <p:txBody>
          <a:bodyPr/>
          <a:lstStyle/>
          <a:p>
            <a:endParaRPr lang="en-US" dirty="0"/>
          </a:p>
        </p:txBody>
      </p:sp>
      <p:grpSp>
        <p:nvGrpSpPr>
          <p:cNvPr id="3" name="Group 3"/>
          <p:cNvGrpSpPr/>
          <p:nvPr/>
        </p:nvGrpSpPr>
        <p:grpSpPr>
          <a:xfrm>
            <a:off x="9100800" y="0"/>
            <a:ext cx="9187200" cy="10290240"/>
            <a:chOff x="0" y="0"/>
            <a:chExt cx="12249600" cy="13720320"/>
          </a:xfrm>
        </p:grpSpPr>
        <p:sp>
          <p:nvSpPr>
            <p:cNvPr id="4" name="Freeform 4"/>
            <p:cNvSpPr/>
            <p:nvPr/>
          </p:nvSpPr>
          <p:spPr>
            <a:xfrm>
              <a:off x="0" y="0"/>
              <a:ext cx="12249658" cy="13720318"/>
            </a:xfrm>
            <a:custGeom>
              <a:avLst/>
              <a:gdLst/>
              <a:ahLst/>
              <a:cxnLst/>
              <a:rect l="l" t="t" r="r" b="b"/>
              <a:pathLst>
                <a:path w="12249658" h="13720318">
                  <a:moveTo>
                    <a:pt x="0" y="0"/>
                  </a:moveTo>
                  <a:lnTo>
                    <a:pt x="6124829" y="0"/>
                  </a:lnTo>
                  <a:lnTo>
                    <a:pt x="12249658" y="11592052"/>
                  </a:lnTo>
                  <a:lnTo>
                    <a:pt x="11125200" y="13720318"/>
                  </a:lnTo>
                  <a:lnTo>
                    <a:pt x="5000371" y="13720318"/>
                  </a:lnTo>
                  <a:lnTo>
                    <a:pt x="6124829" y="11592052"/>
                  </a:lnTo>
                  <a:lnTo>
                    <a:pt x="0" y="0"/>
                  </a:lnTo>
                  <a:close/>
                </a:path>
              </a:pathLst>
            </a:custGeom>
            <a:solidFill>
              <a:srgbClr val="5D889F"/>
            </a:solidFill>
          </p:spPr>
        </p:sp>
      </p:grpSp>
      <p:grpSp>
        <p:nvGrpSpPr>
          <p:cNvPr id="5" name="Group 5"/>
          <p:cNvGrpSpPr/>
          <p:nvPr/>
        </p:nvGrpSpPr>
        <p:grpSpPr>
          <a:xfrm>
            <a:off x="-25200" y="9793440"/>
            <a:ext cx="12582000" cy="394560"/>
            <a:chOff x="0" y="0"/>
            <a:chExt cx="16776000" cy="526080"/>
          </a:xfrm>
        </p:grpSpPr>
        <p:sp>
          <p:nvSpPr>
            <p:cNvPr id="6" name="Freeform 6"/>
            <p:cNvSpPr/>
            <p:nvPr/>
          </p:nvSpPr>
          <p:spPr>
            <a:xfrm>
              <a:off x="0" y="0"/>
              <a:ext cx="16775937" cy="526034"/>
            </a:xfrm>
            <a:custGeom>
              <a:avLst/>
              <a:gdLst/>
              <a:ahLst/>
              <a:cxnLst/>
              <a:rect l="l" t="t" r="r" b="b"/>
              <a:pathLst>
                <a:path w="16775937" h="526034">
                  <a:moveTo>
                    <a:pt x="0" y="13462"/>
                  </a:moveTo>
                  <a:lnTo>
                    <a:pt x="16775937" y="0"/>
                  </a:lnTo>
                  <a:lnTo>
                    <a:pt x="16462628" y="507238"/>
                  </a:lnTo>
                  <a:lnTo>
                    <a:pt x="6604" y="526034"/>
                  </a:lnTo>
                  <a:cubicBezTo>
                    <a:pt x="4445" y="355219"/>
                    <a:pt x="2159" y="184277"/>
                    <a:pt x="0" y="13462"/>
                  </a:cubicBezTo>
                  <a:close/>
                </a:path>
              </a:pathLst>
            </a:custGeom>
            <a:solidFill>
              <a:srgbClr val="0070C0"/>
            </a:solidFill>
          </p:spPr>
        </p:sp>
      </p:grpSp>
      <p:grpSp>
        <p:nvGrpSpPr>
          <p:cNvPr id="8" name="Group 8"/>
          <p:cNvGrpSpPr/>
          <p:nvPr/>
        </p:nvGrpSpPr>
        <p:grpSpPr>
          <a:xfrm rot="-10800000">
            <a:off x="-25200" y="400320"/>
            <a:ext cx="4494240" cy="717840"/>
            <a:chOff x="0" y="0"/>
            <a:chExt cx="5992320" cy="957120"/>
          </a:xfrm>
        </p:grpSpPr>
        <p:sp>
          <p:nvSpPr>
            <p:cNvPr id="9" name="Freeform 9"/>
            <p:cNvSpPr/>
            <p:nvPr/>
          </p:nvSpPr>
          <p:spPr>
            <a:xfrm>
              <a:off x="0" y="0"/>
              <a:ext cx="5992368" cy="957072"/>
            </a:xfrm>
            <a:custGeom>
              <a:avLst/>
              <a:gdLst/>
              <a:ahLst/>
              <a:cxnLst/>
              <a:rect l="l" t="t" r="r" b="b"/>
              <a:pathLst>
                <a:path w="5992368" h="957072">
                  <a:moveTo>
                    <a:pt x="5992368" y="0"/>
                  </a:moveTo>
                  <a:lnTo>
                    <a:pt x="5969762" y="946912"/>
                  </a:lnTo>
                  <a:lnTo>
                    <a:pt x="0" y="957072"/>
                  </a:lnTo>
                  <a:lnTo>
                    <a:pt x="446024" y="0"/>
                  </a:lnTo>
                  <a:lnTo>
                    <a:pt x="5992368" y="0"/>
                  </a:lnTo>
                  <a:close/>
                </a:path>
              </a:pathLst>
            </a:custGeom>
            <a:solidFill>
              <a:srgbClr val="33AAB9"/>
            </a:solidFill>
          </p:spPr>
        </p:sp>
      </p:grpSp>
      <p:sp>
        <p:nvSpPr>
          <p:cNvPr id="10" name="TextBox 10"/>
          <p:cNvSpPr txBox="1"/>
          <p:nvPr/>
        </p:nvSpPr>
        <p:spPr>
          <a:xfrm>
            <a:off x="2180520" y="6288542"/>
            <a:ext cx="5040000" cy="727763"/>
          </a:xfrm>
          <a:prstGeom prst="rect">
            <a:avLst/>
          </a:prstGeom>
        </p:spPr>
        <p:txBody>
          <a:bodyPr lIns="0" tIns="0" rIns="0" bIns="0" rtlCol="0" anchor="t">
            <a:spAutoFit/>
          </a:bodyPr>
          <a:lstStyle/>
          <a:p>
            <a:pPr algn="l">
              <a:lnSpc>
                <a:spcPts val="2879"/>
              </a:lnSpc>
            </a:pPr>
            <a:r>
              <a:rPr lang="fa-IR" sz="2000" spc="-2" dirty="0">
                <a:solidFill>
                  <a:srgbClr val="434343"/>
                </a:solidFill>
                <a:latin typeface="Arial"/>
                <a:cs typeface="B Nazanin" panose="00000700000000000000" pitchFamily="2" charset="-78"/>
              </a:rPr>
              <a:t>این قسمت از محتوا به عنوان حروفچینی متن نمایش داده می شود (توصیه می شود از فونت تم استفاده کنید)</a:t>
            </a:r>
            <a:endParaRPr lang="en-US" sz="2000" spc="-2" dirty="0">
              <a:solidFill>
                <a:srgbClr val="434343"/>
              </a:solidFill>
              <a:latin typeface="Arial"/>
              <a:cs typeface="B Nazanin" panose="00000700000000000000" pitchFamily="2" charset="-78"/>
            </a:endParaRPr>
          </a:p>
        </p:txBody>
      </p:sp>
      <p:grpSp>
        <p:nvGrpSpPr>
          <p:cNvPr id="11" name="Group 11"/>
          <p:cNvGrpSpPr/>
          <p:nvPr/>
        </p:nvGrpSpPr>
        <p:grpSpPr>
          <a:xfrm rot="-10800000">
            <a:off x="-67680" y="3605760"/>
            <a:ext cx="10761120" cy="2124000"/>
            <a:chOff x="0" y="0"/>
            <a:chExt cx="14348160" cy="2832000"/>
          </a:xfrm>
        </p:grpSpPr>
        <p:sp>
          <p:nvSpPr>
            <p:cNvPr id="12" name="Freeform 12"/>
            <p:cNvSpPr/>
            <p:nvPr/>
          </p:nvSpPr>
          <p:spPr>
            <a:xfrm>
              <a:off x="0" y="0"/>
              <a:ext cx="14348206" cy="2831973"/>
            </a:xfrm>
            <a:custGeom>
              <a:avLst/>
              <a:gdLst/>
              <a:ahLst/>
              <a:cxnLst/>
              <a:rect l="l" t="t" r="r" b="b"/>
              <a:pathLst>
                <a:path w="14348206" h="2831973">
                  <a:moveTo>
                    <a:pt x="14348206" y="0"/>
                  </a:moveTo>
                  <a:lnTo>
                    <a:pt x="14294104" y="2801874"/>
                  </a:lnTo>
                  <a:lnTo>
                    <a:pt x="0" y="2831973"/>
                  </a:lnTo>
                  <a:lnTo>
                    <a:pt x="1067943" y="0"/>
                  </a:lnTo>
                  <a:lnTo>
                    <a:pt x="14348206" y="0"/>
                  </a:lnTo>
                  <a:close/>
                </a:path>
              </a:pathLst>
            </a:custGeom>
            <a:solidFill>
              <a:srgbClr val="33AAB9"/>
            </a:solidFill>
          </p:spPr>
        </p:sp>
      </p:grpSp>
      <p:sp>
        <p:nvSpPr>
          <p:cNvPr id="14" name="TextBox 14"/>
          <p:cNvSpPr txBox="1"/>
          <p:nvPr/>
        </p:nvSpPr>
        <p:spPr>
          <a:xfrm rot="600">
            <a:off x="1317815" y="3858379"/>
            <a:ext cx="13625280" cy="1474763"/>
          </a:xfrm>
          <a:prstGeom prst="rect">
            <a:avLst/>
          </a:prstGeom>
        </p:spPr>
        <p:txBody>
          <a:bodyPr lIns="0" tIns="0" rIns="0" bIns="0" rtlCol="0" anchor="t">
            <a:spAutoFit/>
          </a:bodyPr>
          <a:lstStyle/>
          <a:p>
            <a:pPr algn="l">
              <a:lnSpc>
                <a:spcPts val="11519"/>
              </a:lnSpc>
            </a:pPr>
            <a:r>
              <a:rPr lang="fa-IR" sz="9600" spc="-2" dirty="0">
                <a:solidFill>
                  <a:srgbClr val="FFFFFF"/>
                </a:solidFill>
                <a:latin typeface="Arimo"/>
                <a:cs typeface="B Nazanin" panose="00000700000000000000" pitchFamily="2" charset="-78"/>
              </a:rPr>
              <a:t>تم : سونوگرافی</a:t>
            </a:r>
            <a:endParaRPr lang="en-US" sz="9600" spc="-2" dirty="0">
              <a:solidFill>
                <a:srgbClr val="FFFFFF"/>
              </a:solidFill>
              <a:latin typeface="Arimo"/>
              <a:cs typeface="B Nazanin" panose="00000700000000000000" pitchFamily="2" charset="-78"/>
            </a:endParaRPr>
          </a:p>
        </p:txBody>
      </p:sp>
      <p:sp>
        <p:nvSpPr>
          <p:cNvPr id="15" name="Freeform 15"/>
          <p:cNvSpPr/>
          <p:nvPr/>
        </p:nvSpPr>
        <p:spPr>
          <a:xfrm>
            <a:off x="10087920" y="57600"/>
            <a:ext cx="7503120" cy="10229040"/>
          </a:xfrm>
          <a:custGeom>
            <a:avLst/>
            <a:gdLst/>
            <a:ahLst/>
            <a:cxnLst/>
            <a:rect l="l" t="t" r="r" b="b"/>
            <a:pathLst>
              <a:path w="7503120" h="10229040">
                <a:moveTo>
                  <a:pt x="0" y="0"/>
                </a:moveTo>
                <a:lnTo>
                  <a:pt x="7503120" y="0"/>
                </a:lnTo>
                <a:lnTo>
                  <a:pt x="7503120" y="10229040"/>
                </a:lnTo>
                <a:lnTo>
                  <a:pt x="0" y="10229040"/>
                </a:lnTo>
                <a:lnTo>
                  <a:pt x="0" y="0"/>
                </a:lnTo>
                <a:close/>
              </a:path>
            </a:pathLst>
          </a:custGeom>
          <a:blipFill>
            <a:blip r:embed="rId4"/>
            <a:stretch>
              <a:fillRect l="-50" r="-50"/>
            </a:stretch>
          </a:blipFill>
        </p:spPr>
      </p:sp>
      <p:grpSp>
        <p:nvGrpSpPr>
          <p:cNvPr id="16" name="Group 16"/>
          <p:cNvGrpSpPr/>
          <p:nvPr/>
        </p:nvGrpSpPr>
        <p:grpSpPr>
          <a:xfrm>
            <a:off x="13815360" y="9463680"/>
            <a:ext cx="4494240" cy="717840"/>
            <a:chOff x="0" y="0"/>
            <a:chExt cx="5992320" cy="957120"/>
          </a:xfrm>
        </p:grpSpPr>
        <p:sp>
          <p:nvSpPr>
            <p:cNvPr id="17" name="Freeform 17"/>
            <p:cNvSpPr/>
            <p:nvPr/>
          </p:nvSpPr>
          <p:spPr>
            <a:xfrm>
              <a:off x="0" y="0"/>
              <a:ext cx="5992368" cy="957072"/>
            </a:xfrm>
            <a:custGeom>
              <a:avLst/>
              <a:gdLst/>
              <a:ahLst/>
              <a:cxnLst/>
              <a:rect l="l" t="t" r="r" b="b"/>
              <a:pathLst>
                <a:path w="5992368" h="957072">
                  <a:moveTo>
                    <a:pt x="5992368" y="0"/>
                  </a:moveTo>
                  <a:lnTo>
                    <a:pt x="5969762" y="946912"/>
                  </a:lnTo>
                  <a:lnTo>
                    <a:pt x="0" y="957072"/>
                  </a:lnTo>
                  <a:lnTo>
                    <a:pt x="446024" y="0"/>
                  </a:lnTo>
                  <a:lnTo>
                    <a:pt x="5992368" y="0"/>
                  </a:lnTo>
                  <a:close/>
                </a:path>
              </a:pathLst>
            </a:custGeom>
            <a:solidFill>
              <a:srgbClr val="F7E8E2"/>
            </a:solidFill>
          </p:spPr>
        </p:sp>
      </p:grpSp>
      <p:sp>
        <p:nvSpPr>
          <p:cNvPr id="18" name="TextBox 18"/>
          <p:cNvSpPr txBox="1"/>
          <p:nvPr/>
        </p:nvSpPr>
        <p:spPr>
          <a:xfrm>
            <a:off x="14478073" y="9618231"/>
            <a:ext cx="3612240" cy="408702"/>
          </a:xfrm>
          <a:prstGeom prst="rect">
            <a:avLst/>
          </a:prstGeom>
        </p:spPr>
        <p:txBody>
          <a:bodyPr lIns="0" tIns="0" rIns="0" bIns="0" rtlCol="0" anchor="t">
            <a:spAutoFit/>
          </a:bodyPr>
          <a:lstStyle/>
          <a:p>
            <a:pPr algn="ctr">
              <a:lnSpc>
                <a:spcPts val="3359"/>
              </a:lnSpc>
            </a:pPr>
            <a:r>
              <a:rPr lang="en-US" sz="2799" spc="-1" dirty="0">
                <a:solidFill>
                  <a:srgbClr val="034D65"/>
                </a:solidFill>
                <a:latin typeface="Arial Bold"/>
                <a:cs typeface="B Nazanin" panose="00000700000000000000" pitchFamily="2" charset="-78"/>
              </a:rPr>
              <a:t>20begir.com</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sp>
        <p:nvSpPr>
          <p:cNvPr id="4" name="Freeform 4"/>
          <p:cNvSpPr/>
          <p:nvPr/>
        </p:nvSpPr>
        <p:spPr>
          <a:xfrm>
            <a:off x="-3600" y="-18720"/>
            <a:ext cx="18291600" cy="1819440"/>
          </a:xfrm>
          <a:custGeom>
            <a:avLst/>
            <a:gdLst/>
            <a:ahLst/>
            <a:cxnLst/>
            <a:rect l="l" t="t" r="r" b="b"/>
            <a:pathLst>
              <a:path w="18291600" h="1819440">
                <a:moveTo>
                  <a:pt x="0" y="0"/>
                </a:moveTo>
                <a:lnTo>
                  <a:pt x="18291600" y="0"/>
                </a:lnTo>
                <a:lnTo>
                  <a:pt x="18291600" y="1819440"/>
                </a:lnTo>
                <a:lnTo>
                  <a:pt x="0" y="18194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rot="-10800000">
            <a:off x="-35280" y="5234400"/>
            <a:ext cx="10424160" cy="247680"/>
            <a:chOff x="0" y="0"/>
            <a:chExt cx="13898880" cy="330240"/>
          </a:xfrm>
        </p:grpSpPr>
        <p:sp>
          <p:nvSpPr>
            <p:cNvPr id="6" name="Freeform 6"/>
            <p:cNvSpPr/>
            <p:nvPr/>
          </p:nvSpPr>
          <p:spPr>
            <a:xfrm>
              <a:off x="0" y="0"/>
              <a:ext cx="13898880" cy="330200"/>
            </a:xfrm>
            <a:custGeom>
              <a:avLst/>
              <a:gdLst/>
              <a:ahLst/>
              <a:cxnLst/>
              <a:rect l="l" t="t" r="r" b="b"/>
              <a:pathLst>
                <a:path w="13898880" h="330200">
                  <a:moveTo>
                    <a:pt x="0" y="0"/>
                  </a:moveTo>
                  <a:lnTo>
                    <a:pt x="13898880" y="0"/>
                  </a:lnTo>
                  <a:lnTo>
                    <a:pt x="13898880" y="330200"/>
                  </a:lnTo>
                  <a:lnTo>
                    <a:pt x="0" y="330200"/>
                  </a:lnTo>
                  <a:close/>
                </a:path>
              </a:pathLst>
            </a:custGeom>
            <a:solidFill>
              <a:srgbClr val="1499B8"/>
            </a:solidFill>
          </p:spPr>
        </p:sp>
      </p:grpSp>
      <p:grpSp>
        <p:nvGrpSpPr>
          <p:cNvPr id="7" name="Group 7"/>
          <p:cNvGrpSpPr/>
          <p:nvPr/>
        </p:nvGrpSpPr>
        <p:grpSpPr>
          <a:xfrm>
            <a:off x="16511040" y="5466960"/>
            <a:ext cx="1776960" cy="200880"/>
            <a:chOff x="0" y="0"/>
            <a:chExt cx="2369280" cy="267840"/>
          </a:xfrm>
        </p:grpSpPr>
        <p:sp>
          <p:nvSpPr>
            <p:cNvPr id="8" name="Freeform 8"/>
            <p:cNvSpPr/>
            <p:nvPr/>
          </p:nvSpPr>
          <p:spPr>
            <a:xfrm>
              <a:off x="0" y="0"/>
              <a:ext cx="2369312" cy="267843"/>
            </a:xfrm>
            <a:custGeom>
              <a:avLst/>
              <a:gdLst/>
              <a:ahLst/>
              <a:cxnLst/>
              <a:rect l="l" t="t" r="r" b="b"/>
              <a:pathLst>
                <a:path w="2369312" h="267843">
                  <a:moveTo>
                    <a:pt x="0" y="0"/>
                  </a:moveTo>
                  <a:lnTo>
                    <a:pt x="2369312" y="0"/>
                  </a:lnTo>
                  <a:lnTo>
                    <a:pt x="2369312" y="267843"/>
                  </a:lnTo>
                  <a:lnTo>
                    <a:pt x="0" y="267843"/>
                  </a:lnTo>
                  <a:close/>
                </a:path>
              </a:pathLst>
            </a:custGeom>
            <a:solidFill>
              <a:srgbClr val="1499B8"/>
            </a:solidFill>
          </p:spPr>
        </p:sp>
      </p:grpSp>
      <p:sp>
        <p:nvSpPr>
          <p:cNvPr id="9" name="Freeform 9"/>
          <p:cNvSpPr/>
          <p:nvPr/>
        </p:nvSpPr>
        <p:spPr>
          <a:xfrm>
            <a:off x="2025360" y="6253200"/>
            <a:ext cx="764640" cy="910080"/>
          </a:xfrm>
          <a:custGeom>
            <a:avLst/>
            <a:gdLst/>
            <a:ahLst/>
            <a:cxnLst/>
            <a:rect l="l" t="t" r="r" b="b"/>
            <a:pathLst>
              <a:path w="764640" h="910080">
                <a:moveTo>
                  <a:pt x="0" y="0"/>
                </a:moveTo>
                <a:lnTo>
                  <a:pt x="764640" y="0"/>
                </a:lnTo>
                <a:lnTo>
                  <a:pt x="764640" y="910080"/>
                </a:lnTo>
                <a:lnTo>
                  <a:pt x="0" y="910080"/>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sp>
      <p:sp>
        <p:nvSpPr>
          <p:cNvPr id="10" name="Freeform 10"/>
          <p:cNvSpPr/>
          <p:nvPr/>
        </p:nvSpPr>
        <p:spPr>
          <a:xfrm>
            <a:off x="5262480" y="6425280"/>
            <a:ext cx="866160" cy="736560"/>
          </a:xfrm>
          <a:custGeom>
            <a:avLst/>
            <a:gdLst/>
            <a:ahLst/>
            <a:cxnLst/>
            <a:rect l="l" t="t" r="r" b="b"/>
            <a:pathLst>
              <a:path w="866160" h="736560">
                <a:moveTo>
                  <a:pt x="0" y="0"/>
                </a:moveTo>
                <a:lnTo>
                  <a:pt x="866160" y="0"/>
                </a:lnTo>
                <a:lnTo>
                  <a:pt x="866160" y="736560"/>
                </a:lnTo>
                <a:lnTo>
                  <a:pt x="0" y="73656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11" name="Freeform 11"/>
          <p:cNvSpPr/>
          <p:nvPr/>
        </p:nvSpPr>
        <p:spPr>
          <a:xfrm>
            <a:off x="8727840" y="6423120"/>
            <a:ext cx="511920" cy="727920"/>
          </a:xfrm>
          <a:custGeom>
            <a:avLst/>
            <a:gdLst/>
            <a:ahLst/>
            <a:cxnLst/>
            <a:rect l="l" t="t" r="r" b="b"/>
            <a:pathLst>
              <a:path w="511920" h="727920">
                <a:moveTo>
                  <a:pt x="0" y="0"/>
                </a:moveTo>
                <a:lnTo>
                  <a:pt x="511920" y="0"/>
                </a:lnTo>
                <a:lnTo>
                  <a:pt x="511920" y="727920"/>
                </a:lnTo>
                <a:lnTo>
                  <a:pt x="0" y="727920"/>
                </a:lnTo>
                <a:lnTo>
                  <a:pt x="0" y="0"/>
                </a:lnTo>
                <a:close/>
              </a:path>
            </a:pathLst>
          </a:custGeom>
          <a:blipFill>
            <a:blip r:embed="rId9" cstate="print">
              <a:extLst>
                <a:ext uri="{96DAC541-7B7A-43D3-8B79-37D633B846F1}">
                  <asvg:svgBlip xmlns:asvg="http://schemas.microsoft.com/office/drawing/2016/SVG/main" r:embed="rId10"/>
                </a:ext>
              </a:extLst>
            </a:blip>
            <a:stretch>
              <a:fillRect/>
            </a:stretch>
          </a:blipFill>
        </p:spPr>
      </p:sp>
      <p:sp>
        <p:nvSpPr>
          <p:cNvPr id="12" name="TextBox 12"/>
          <p:cNvSpPr txBox="1"/>
          <p:nvPr/>
        </p:nvSpPr>
        <p:spPr>
          <a:xfrm>
            <a:off x="1093680" y="7317780"/>
            <a:ext cx="2627280" cy="282129"/>
          </a:xfrm>
          <a:prstGeom prst="rect">
            <a:avLst/>
          </a:prstGeom>
        </p:spPr>
        <p:txBody>
          <a:bodyPr lIns="0" tIns="0" rIns="0" bIns="0" rtlCol="0" anchor="t">
            <a:spAutoFit/>
          </a:bodyPr>
          <a:lstStyle/>
          <a:p>
            <a:pPr algn="ctr" rtl="1">
              <a:lnSpc>
                <a:spcPts val="2160"/>
              </a:lnSpc>
            </a:pPr>
            <a:r>
              <a:rPr lang="fa-IR" sz="1800" spc="-2" dirty="0">
                <a:solidFill>
                  <a:srgbClr val="000000"/>
                </a:solidFill>
                <a:latin typeface="Arial Bold"/>
                <a:cs typeface="B Nazanin" pitchFamily="2" charset="-78"/>
              </a:rPr>
              <a:t>محتوا در اینجا</a:t>
            </a:r>
            <a:endParaRPr lang="en-US" sz="1800" spc="-2" dirty="0">
              <a:solidFill>
                <a:srgbClr val="000000"/>
              </a:solidFill>
              <a:latin typeface="Arial Bold"/>
              <a:cs typeface="B Nazanin" pitchFamily="2" charset="-78"/>
            </a:endParaRPr>
          </a:p>
        </p:txBody>
      </p:sp>
      <p:sp>
        <p:nvSpPr>
          <p:cNvPr id="13" name="TextBox 13"/>
          <p:cNvSpPr txBox="1"/>
          <p:nvPr/>
        </p:nvSpPr>
        <p:spPr>
          <a:xfrm>
            <a:off x="1093680" y="7756980"/>
            <a:ext cx="2627280" cy="1627369"/>
          </a:xfrm>
          <a:prstGeom prst="rect">
            <a:avLst/>
          </a:prstGeom>
        </p:spPr>
        <p:txBody>
          <a:bodyPr lIns="0" tIns="0" rIns="0" bIns="0" rtlCol="0" anchor="t">
            <a:spAutoFit/>
          </a:bodyPr>
          <a:lstStyle/>
          <a:p>
            <a:pPr algn="ctr" rtl="1">
              <a:lnSpc>
                <a:spcPct val="150000"/>
              </a:lnSpc>
            </a:pPr>
            <a:r>
              <a:rPr lang="fa-IR" sz="1800" spc="-2" dirty="0">
                <a:solidFill>
                  <a:srgbClr val="727272"/>
                </a:solidFill>
                <a:latin typeface="Arial"/>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sz="1800" spc="-2" dirty="0">
              <a:solidFill>
                <a:srgbClr val="727272"/>
              </a:solidFill>
              <a:latin typeface="Arial"/>
              <a:cs typeface="B Nazanin" pitchFamily="2" charset="-78"/>
            </a:endParaRPr>
          </a:p>
        </p:txBody>
      </p:sp>
      <p:sp>
        <p:nvSpPr>
          <p:cNvPr id="14" name="TextBox 14"/>
          <p:cNvSpPr txBox="1"/>
          <p:nvPr/>
        </p:nvSpPr>
        <p:spPr>
          <a:xfrm>
            <a:off x="4381920" y="7317780"/>
            <a:ext cx="2627280" cy="282129"/>
          </a:xfrm>
          <a:prstGeom prst="rect">
            <a:avLst/>
          </a:prstGeom>
        </p:spPr>
        <p:txBody>
          <a:bodyPr lIns="0" tIns="0" rIns="0" bIns="0" rtlCol="0" anchor="t">
            <a:spAutoFit/>
          </a:bodyPr>
          <a:lstStyle/>
          <a:p>
            <a:pPr algn="ctr" rtl="1">
              <a:lnSpc>
                <a:spcPts val="2160"/>
              </a:lnSpc>
            </a:pPr>
            <a:r>
              <a:rPr lang="fa-IR" sz="1800" spc="-2" dirty="0">
                <a:solidFill>
                  <a:srgbClr val="000000"/>
                </a:solidFill>
                <a:latin typeface="Arial Bold"/>
                <a:cs typeface="B Nazanin" pitchFamily="2" charset="-78"/>
              </a:rPr>
              <a:t>محتوا در اینجا</a:t>
            </a:r>
            <a:endParaRPr lang="en-US" sz="1800" spc="-2" dirty="0">
              <a:solidFill>
                <a:srgbClr val="000000"/>
              </a:solidFill>
              <a:latin typeface="Arial Bold"/>
              <a:cs typeface="B Nazanin" pitchFamily="2" charset="-78"/>
            </a:endParaRPr>
          </a:p>
        </p:txBody>
      </p:sp>
      <p:sp>
        <p:nvSpPr>
          <p:cNvPr id="15" name="TextBox 15"/>
          <p:cNvSpPr txBox="1"/>
          <p:nvPr/>
        </p:nvSpPr>
        <p:spPr>
          <a:xfrm>
            <a:off x="4381920" y="7756980"/>
            <a:ext cx="2627280" cy="1627369"/>
          </a:xfrm>
          <a:prstGeom prst="rect">
            <a:avLst/>
          </a:prstGeom>
        </p:spPr>
        <p:txBody>
          <a:bodyPr lIns="0" tIns="0" rIns="0" bIns="0" rtlCol="0" anchor="t">
            <a:spAutoFit/>
          </a:bodyPr>
          <a:lstStyle/>
          <a:p>
            <a:pPr algn="ctr" rtl="1">
              <a:lnSpc>
                <a:spcPct val="150000"/>
              </a:lnSpc>
            </a:pPr>
            <a:r>
              <a:rPr lang="fa-IR" sz="1800" spc="-2" dirty="0">
                <a:solidFill>
                  <a:srgbClr val="727272"/>
                </a:solidFill>
                <a:latin typeface="Arial"/>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sz="1800" spc="-2" dirty="0">
              <a:solidFill>
                <a:srgbClr val="727272"/>
              </a:solidFill>
              <a:latin typeface="Arial"/>
              <a:cs typeface="B Nazanin" pitchFamily="2" charset="-78"/>
            </a:endParaRPr>
          </a:p>
        </p:txBody>
      </p:sp>
      <p:sp>
        <p:nvSpPr>
          <p:cNvPr id="16" name="TextBox 16"/>
          <p:cNvSpPr txBox="1"/>
          <p:nvPr/>
        </p:nvSpPr>
        <p:spPr>
          <a:xfrm>
            <a:off x="7670160" y="7317780"/>
            <a:ext cx="2627280" cy="282129"/>
          </a:xfrm>
          <a:prstGeom prst="rect">
            <a:avLst/>
          </a:prstGeom>
        </p:spPr>
        <p:txBody>
          <a:bodyPr lIns="0" tIns="0" rIns="0" bIns="0" rtlCol="0" anchor="t">
            <a:spAutoFit/>
          </a:bodyPr>
          <a:lstStyle/>
          <a:p>
            <a:pPr algn="ctr" rtl="1">
              <a:lnSpc>
                <a:spcPts val="2160"/>
              </a:lnSpc>
            </a:pPr>
            <a:r>
              <a:rPr lang="fa-IR" sz="1800" spc="-2" dirty="0">
                <a:solidFill>
                  <a:srgbClr val="000000"/>
                </a:solidFill>
                <a:latin typeface="Arial Bold"/>
                <a:cs typeface="B Nazanin" pitchFamily="2" charset="-78"/>
              </a:rPr>
              <a:t>محتوا در اینجا</a:t>
            </a:r>
            <a:endParaRPr lang="en-US" sz="1800" spc="-2" dirty="0">
              <a:solidFill>
                <a:srgbClr val="000000"/>
              </a:solidFill>
              <a:latin typeface="Arial Bold"/>
              <a:cs typeface="B Nazanin" pitchFamily="2" charset="-78"/>
            </a:endParaRPr>
          </a:p>
        </p:txBody>
      </p:sp>
      <p:sp>
        <p:nvSpPr>
          <p:cNvPr id="17" name="TextBox 17"/>
          <p:cNvSpPr txBox="1"/>
          <p:nvPr/>
        </p:nvSpPr>
        <p:spPr>
          <a:xfrm>
            <a:off x="7670160" y="7756980"/>
            <a:ext cx="2627280" cy="1627369"/>
          </a:xfrm>
          <a:prstGeom prst="rect">
            <a:avLst/>
          </a:prstGeom>
        </p:spPr>
        <p:txBody>
          <a:bodyPr lIns="0" tIns="0" rIns="0" bIns="0" rtlCol="0" anchor="t">
            <a:spAutoFit/>
          </a:bodyPr>
          <a:lstStyle/>
          <a:p>
            <a:pPr algn="ctr" rtl="1">
              <a:lnSpc>
                <a:spcPct val="150000"/>
              </a:lnSpc>
            </a:pPr>
            <a:r>
              <a:rPr lang="fa-IR" sz="1800" spc="-2" dirty="0">
                <a:solidFill>
                  <a:srgbClr val="727272"/>
                </a:solidFill>
                <a:latin typeface="Arial"/>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sz="1800" spc="-2" dirty="0">
              <a:solidFill>
                <a:srgbClr val="727272"/>
              </a:solidFill>
              <a:latin typeface="Arial"/>
              <a:cs typeface="B Nazanin" pitchFamily="2" charset="-78"/>
            </a:endParaRPr>
          </a:p>
        </p:txBody>
      </p:sp>
      <p:sp>
        <p:nvSpPr>
          <p:cNvPr id="18" name="TextBox 18"/>
          <p:cNvSpPr txBox="1"/>
          <p:nvPr/>
        </p:nvSpPr>
        <p:spPr>
          <a:xfrm>
            <a:off x="647056" y="3911295"/>
            <a:ext cx="9101024" cy="929100"/>
          </a:xfrm>
          <a:prstGeom prst="rect">
            <a:avLst/>
          </a:prstGeom>
        </p:spPr>
        <p:txBody>
          <a:bodyPr wrap="square" lIns="0" tIns="0" rIns="0" bIns="0" rtlCol="0" anchor="t">
            <a:spAutoFit/>
          </a:bodyPr>
          <a:lstStyle/>
          <a:p>
            <a:pPr algn="ctr" rtl="1">
              <a:lnSpc>
                <a:spcPct val="150000"/>
              </a:lnSpc>
            </a:pPr>
            <a:r>
              <a:rPr lang="fa-IR" sz="2100" spc="-2" dirty="0">
                <a:solidFill>
                  <a:srgbClr val="727272"/>
                </a:solidFill>
                <a:latin typeface="Arial"/>
                <a:cs typeface="B Nazanin" pitchFamily="2" charset="-78"/>
              </a:rPr>
              <a:t>شما به سادگی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a:t>
            </a:r>
            <a:endParaRPr lang="en-US" sz="2100" spc="-2" dirty="0">
              <a:solidFill>
                <a:srgbClr val="727272"/>
              </a:solidFill>
              <a:latin typeface="Arial"/>
              <a:cs typeface="B Nazanin" pitchFamily="2" charset="-78"/>
            </a:endParaRPr>
          </a:p>
        </p:txBody>
      </p:sp>
      <p:sp>
        <p:nvSpPr>
          <p:cNvPr id="19" name="TextBox 19"/>
          <p:cNvSpPr txBox="1"/>
          <p:nvPr/>
        </p:nvSpPr>
        <p:spPr>
          <a:xfrm>
            <a:off x="1029240" y="2113875"/>
            <a:ext cx="7768080" cy="1282402"/>
          </a:xfrm>
          <a:prstGeom prst="rect">
            <a:avLst/>
          </a:prstGeom>
        </p:spPr>
        <p:txBody>
          <a:bodyPr lIns="0" tIns="0" rIns="0" bIns="0" rtlCol="0" anchor="t">
            <a:spAutoFit/>
          </a:bodyPr>
          <a:lstStyle/>
          <a:p>
            <a:pPr algn="ctr" rtl="1">
              <a:lnSpc>
                <a:spcPts val="5040"/>
              </a:lnSpc>
            </a:pPr>
            <a:r>
              <a:rPr lang="fa-IR" sz="4200" spc="-2" dirty="0">
                <a:solidFill>
                  <a:srgbClr val="434343"/>
                </a:solidFill>
                <a:latin typeface="Arial"/>
                <a:cs typeface="B Nazanin" pitchFamily="2" charset="-78"/>
              </a:rPr>
              <a:t>ما ارائه ی حرفه ای و با</a:t>
            </a:r>
            <a:endParaRPr lang="en-US" sz="4200" spc="-2" dirty="0">
              <a:solidFill>
                <a:srgbClr val="434343"/>
              </a:solidFill>
              <a:latin typeface="Arial"/>
              <a:cs typeface="B Nazanin" pitchFamily="2" charset="-78"/>
            </a:endParaRPr>
          </a:p>
          <a:p>
            <a:pPr algn="ctr" rtl="1">
              <a:lnSpc>
                <a:spcPts val="5040"/>
              </a:lnSpc>
            </a:pPr>
            <a:r>
              <a:rPr lang="fa-IR" sz="4200" spc="-2" dirty="0">
                <a:solidFill>
                  <a:srgbClr val="434343"/>
                </a:solidFill>
                <a:latin typeface="Arial"/>
                <a:cs typeface="B Nazanin" pitchFamily="2" charset="-78"/>
              </a:rPr>
              <a:t>کیفیت ایجاد می کنیم</a:t>
            </a:r>
          </a:p>
        </p:txBody>
      </p:sp>
      <p:sp>
        <p:nvSpPr>
          <p:cNvPr id="20" name="Freeform 20"/>
          <p:cNvSpPr/>
          <p:nvPr/>
        </p:nvSpPr>
        <p:spPr>
          <a:xfrm>
            <a:off x="10531440" y="4340160"/>
            <a:ext cx="6261120" cy="5181840"/>
          </a:xfrm>
          <a:custGeom>
            <a:avLst/>
            <a:gdLst/>
            <a:ahLst/>
            <a:cxnLst/>
            <a:rect l="l" t="t" r="r" b="b"/>
            <a:pathLst>
              <a:path w="6261120" h="5181840">
                <a:moveTo>
                  <a:pt x="0" y="0"/>
                </a:moveTo>
                <a:lnTo>
                  <a:pt x="6261120" y="0"/>
                </a:lnTo>
                <a:lnTo>
                  <a:pt x="6261120" y="5181840"/>
                </a:lnTo>
                <a:lnTo>
                  <a:pt x="0" y="5181840"/>
                </a:lnTo>
                <a:lnTo>
                  <a:pt x="0" y="0"/>
                </a:lnTo>
                <a:close/>
              </a:path>
            </a:pathLst>
          </a:custGeom>
          <a:blipFill>
            <a:blip r:embed="rId11" cstate="print">
              <a:extLst>
                <a:ext uri="{96DAC541-7B7A-43D3-8B79-37D633B846F1}">
                  <asvg:svgBlip xmlns:asvg="http://schemas.microsoft.com/office/drawing/2016/SVG/main" r:embed="rId12"/>
                </a:ext>
              </a:extLst>
            </a:blip>
            <a:stretch>
              <a:fillRect/>
            </a:stretch>
          </a:blipFill>
        </p:spPr>
      </p:sp>
      <p:sp>
        <p:nvSpPr>
          <p:cNvPr id="21" name="Freeform 21"/>
          <p:cNvSpPr/>
          <p:nvPr/>
        </p:nvSpPr>
        <p:spPr>
          <a:xfrm>
            <a:off x="13436640" y="5349600"/>
            <a:ext cx="1997280" cy="1229040"/>
          </a:xfrm>
          <a:custGeom>
            <a:avLst/>
            <a:gdLst/>
            <a:ahLst/>
            <a:cxnLst/>
            <a:rect l="l" t="t" r="r" b="b"/>
            <a:pathLst>
              <a:path w="1997280" h="1229040">
                <a:moveTo>
                  <a:pt x="0" y="0"/>
                </a:moveTo>
                <a:lnTo>
                  <a:pt x="1997280" y="0"/>
                </a:lnTo>
                <a:lnTo>
                  <a:pt x="1997280" y="1229040"/>
                </a:lnTo>
                <a:lnTo>
                  <a:pt x="0" y="122904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grpSp>
        <p:nvGrpSpPr>
          <p:cNvPr id="4" name="Group 4"/>
          <p:cNvGrpSpPr/>
          <p:nvPr/>
        </p:nvGrpSpPr>
        <p:grpSpPr>
          <a:xfrm>
            <a:off x="-2880" y="15840"/>
            <a:ext cx="517680" cy="1666800"/>
            <a:chOff x="0" y="0"/>
            <a:chExt cx="690240" cy="2222400"/>
          </a:xfrm>
        </p:grpSpPr>
        <p:sp>
          <p:nvSpPr>
            <p:cNvPr id="5" name="Freeform 5"/>
            <p:cNvSpPr/>
            <p:nvPr/>
          </p:nvSpPr>
          <p:spPr>
            <a:xfrm>
              <a:off x="0" y="0"/>
              <a:ext cx="690245" cy="2222373"/>
            </a:xfrm>
            <a:custGeom>
              <a:avLst/>
              <a:gdLst/>
              <a:ahLst/>
              <a:cxnLst/>
              <a:rect l="l" t="t" r="r" b="b"/>
              <a:pathLst>
                <a:path w="690245" h="2222373">
                  <a:moveTo>
                    <a:pt x="0" y="0"/>
                  </a:moveTo>
                  <a:lnTo>
                    <a:pt x="690245" y="0"/>
                  </a:lnTo>
                  <a:lnTo>
                    <a:pt x="690245" y="2222373"/>
                  </a:lnTo>
                  <a:lnTo>
                    <a:pt x="0" y="2222373"/>
                  </a:lnTo>
                  <a:close/>
                </a:path>
              </a:pathLst>
            </a:custGeom>
            <a:solidFill>
              <a:srgbClr val="1499B8"/>
            </a:solidFill>
          </p:spPr>
        </p:sp>
      </p:grpSp>
      <p:grpSp>
        <p:nvGrpSpPr>
          <p:cNvPr id="6" name="Group 6"/>
          <p:cNvGrpSpPr/>
          <p:nvPr/>
        </p:nvGrpSpPr>
        <p:grpSpPr>
          <a:xfrm>
            <a:off x="514080" y="1638000"/>
            <a:ext cx="17773920" cy="44640"/>
            <a:chOff x="0" y="0"/>
            <a:chExt cx="23698560" cy="59520"/>
          </a:xfrm>
        </p:grpSpPr>
        <p:sp>
          <p:nvSpPr>
            <p:cNvPr id="7" name="Freeform 7"/>
            <p:cNvSpPr/>
            <p:nvPr/>
          </p:nvSpPr>
          <p:spPr>
            <a:xfrm>
              <a:off x="0" y="0"/>
              <a:ext cx="23698581" cy="59563"/>
            </a:xfrm>
            <a:custGeom>
              <a:avLst/>
              <a:gdLst/>
              <a:ahLst/>
              <a:cxnLst/>
              <a:rect l="l" t="t" r="r" b="b"/>
              <a:pathLst>
                <a:path w="23698581" h="59563">
                  <a:moveTo>
                    <a:pt x="0" y="0"/>
                  </a:moveTo>
                  <a:lnTo>
                    <a:pt x="23698581" y="0"/>
                  </a:lnTo>
                  <a:lnTo>
                    <a:pt x="23698581" y="59563"/>
                  </a:lnTo>
                  <a:lnTo>
                    <a:pt x="0" y="59563"/>
                  </a:lnTo>
                  <a:close/>
                </a:path>
              </a:pathLst>
            </a:custGeom>
            <a:solidFill>
              <a:srgbClr val="1499B8"/>
            </a:solidFill>
          </p:spPr>
        </p:sp>
      </p:grpSp>
      <p:grpSp>
        <p:nvGrpSpPr>
          <p:cNvPr id="8" name="Group 8"/>
          <p:cNvGrpSpPr/>
          <p:nvPr/>
        </p:nvGrpSpPr>
        <p:grpSpPr>
          <a:xfrm>
            <a:off x="1180800" y="9656640"/>
            <a:ext cx="17107200" cy="269280"/>
            <a:chOff x="0" y="0"/>
            <a:chExt cx="22809600" cy="359040"/>
          </a:xfrm>
        </p:grpSpPr>
        <p:sp>
          <p:nvSpPr>
            <p:cNvPr id="9" name="Freeform 9"/>
            <p:cNvSpPr/>
            <p:nvPr/>
          </p:nvSpPr>
          <p:spPr>
            <a:xfrm>
              <a:off x="0" y="0"/>
              <a:ext cx="22809581" cy="359029"/>
            </a:xfrm>
            <a:custGeom>
              <a:avLst/>
              <a:gdLst/>
              <a:ahLst/>
              <a:cxnLst/>
              <a:rect l="l" t="t" r="r" b="b"/>
              <a:pathLst>
                <a:path w="22809581" h="359029">
                  <a:moveTo>
                    <a:pt x="0" y="0"/>
                  </a:moveTo>
                  <a:lnTo>
                    <a:pt x="22809581" y="0"/>
                  </a:lnTo>
                  <a:lnTo>
                    <a:pt x="22809581" y="359029"/>
                  </a:lnTo>
                  <a:lnTo>
                    <a:pt x="0" y="359029"/>
                  </a:lnTo>
                  <a:close/>
                </a:path>
              </a:pathLst>
            </a:custGeom>
            <a:solidFill>
              <a:srgbClr val="1499B8"/>
            </a:solidFill>
          </p:spPr>
        </p:sp>
      </p:grpSp>
      <p:sp>
        <p:nvSpPr>
          <p:cNvPr id="10" name="Freeform 10"/>
          <p:cNvSpPr/>
          <p:nvPr/>
        </p:nvSpPr>
        <p:spPr>
          <a:xfrm>
            <a:off x="16610400" y="192240"/>
            <a:ext cx="1553760" cy="1365120"/>
          </a:xfrm>
          <a:custGeom>
            <a:avLst/>
            <a:gdLst/>
            <a:ahLst/>
            <a:cxnLst/>
            <a:rect l="l" t="t" r="r" b="b"/>
            <a:pathLst>
              <a:path w="1553760" h="1365120">
                <a:moveTo>
                  <a:pt x="0" y="0"/>
                </a:moveTo>
                <a:lnTo>
                  <a:pt x="1553760" y="0"/>
                </a:lnTo>
                <a:lnTo>
                  <a:pt x="1553760" y="1365120"/>
                </a:lnTo>
                <a:lnTo>
                  <a:pt x="0" y="13651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5705280" y="1949760"/>
            <a:ext cx="4427280" cy="3202560"/>
          </a:xfrm>
          <a:custGeom>
            <a:avLst/>
            <a:gdLst/>
            <a:ahLst/>
            <a:cxnLst/>
            <a:rect l="l" t="t" r="r" b="b"/>
            <a:pathLst>
              <a:path w="4427280" h="3202560">
                <a:moveTo>
                  <a:pt x="0" y="0"/>
                </a:moveTo>
                <a:lnTo>
                  <a:pt x="4427280" y="0"/>
                </a:lnTo>
                <a:lnTo>
                  <a:pt x="4427280" y="3202560"/>
                </a:lnTo>
                <a:lnTo>
                  <a:pt x="0" y="32025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1398240" y="3414960"/>
            <a:ext cx="4465440" cy="2790000"/>
          </a:xfrm>
          <a:custGeom>
            <a:avLst/>
            <a:gdLst/>
            <a:ahLst/>
            <a:cxnLst/>
            <a:rect l="l" t="t" r="r" b="b"/>
            <a:pathLst>
              <a:path w="4465440" h="2790000">
                <a:moveTo>
                  <a:pt x="0" y="0"/>
                </a:moveTo>
                <a:lnTo>
                  <a:pt x="4465440" y="0"/>
                </a:lnTo>
                <a:lnTo>
                  <a:pt x="4465440" y="2790000"/>
                </a:lnTo>
                <a:lnTo>
                  <a:pt x="0" y="2790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a:off x="4194000" y="6281280"/>
            <a:ext cx="5263920" cy="3288960"/>
          </a:xfrm>
          <a:custGeom>
            <a:avLst/>
            <a:gdLst/>
            <a:ahLst/>
            <a:cxnLst/>
            <a:rect l="l" t="t" r="r" b="b"/>
            <a:pathLst>
              <a:path w="5263920" h="3288960">
                <a:moveTo>
                  <a:pt x="0" y="0"/>
                </a:moveTo>
                <a:lnTo>
                  <a:pt x="5263920" y="0"/>
                </a:lnTo>
                <a:lnTo>
                  <a:pt x="5263920" y="3288960"/>
                </a:lnTo>
                <a:lnTo>
                  <a:pt x="0" y="3288960"/>
                </a:lnTo>
                <a:lnTo>
                  <a:pt x="0" y="0"/>
                </a:lnTo>
                <a:close/>
              </a:path>
            </a:pathLst>
          </a:custGeom>
          <a:blipFill>
            <a:blip r:embed="rId9" cstate="print">
              <a:extLst>
                <a:ext uri="{96DAC541-7B7A-43D3-8B79-37D633B846F1}">
                  <asvg:svgBlip xmlns:asvg="http://schemas.microsoft.com/office/drawing/2016/SVG/main" r:embed="rId10"/>
                </a:ext>
              </a:extLst>
            </a:blip>
            <a:stretch>
              <a:fillRect/>
            </a:stretch>
          </a:blipFill>
        </p:spPr>
      </p:sp>
      <p:sp>
        <p:nvSpPr>
          <p:cNvPr id="14" name="TextBox 14"/>
          <p:cNvSpPr txBox="1"/>
          <p:nvPr/>
        </p:nvSpPr>
        <p:spPr>
          <a:xfrm>
            <a:off x="1571572" y="4929186"/>
            <a:ext cx="3762720" cy="861774"/>
          </a:xfrm>
          <a:prstGeom prst="rect">
            <a:avLst/>
          </a:prstGeom>
        </p:spPr>
        <p:txBody>
          <a:bodyPr lIns="0" tIns="0" rIns="0" bIns="0" rtlCol="0" anchor="t">
            <a:spAutoFit/>
          </a:bodyPr>
          <a:lstStyle/>
          <a:p>
            <a:pPr algn="ctr" rtl="1"/>
            <a:r>
              <a:rPr lang="ar-SA" sz="2800" dirty="0">
                <a:cs typeface="B Nazanin" pitchFamily="2" charset="-78"/>
              </a:rPr>
              <a:t>قالب پاورپوینت سونو گرافی اقابل ویرایش می باشد</a:t>
            </a:r>
            <a:endParaRPr lang="en-US" sz="2800" dirty="0">
              <a:cs typeface="B Nazanin" pitchFamily="2" charset="-78"/>
            </a:endParaRPr>
          </a:p>
        </p:txBody>
      </p:sp>
      <p:sp>
        <p:nvSpPr>
          <p:cNvPr id="15" name="TextBox 15"/>
          <p:cNvSpPr txBox="1"/>
          <p:nvPr/>
        </p:nvSpPr>
        <p:spPr>
          <a:xfrm>
            <a:off x="6357918" y="3071798"/>
            <a:ext cx="3500462" cy="861774"/>
          </a:xfrm>
          <a:prstGeom prst="rect">
            <a:avLst/>
          </a:prstGeom>
        </p:spPr>
        <p:txBody>
          <a:bodyPr wrap="square" lIns="0" tIns="0" rIns="0" bIns="0" rtlCol="0" anchor="t">
            <a:spAutoFit/>
          </a:bodyPr>
          <a:lstStyle/>
          <a:p>
            <a:pPr algn="ctr" rtl="1"/>
            <a:r>
              <a:rPr lang="ar-SA" sz="2800" dirty="0">
                <a:cs typeface="B Nazanin" pitchFamily="2" charset="-78"/>
              </a:rPr>
              <a:t>قالب پاورپوینت سونو گرافی اقابل ویرایش می باشد</a:t>
            </a:r>
            <a:endParaRPr lang="en-US" sz="2800" dirty="0">
              <a:cs typeface="B Nazanin" pitchFamily="2" charset="-78"/>
            </a:endParaRPr>
          </a:p>
        </p:txBody>
      </p:sp>
      <p:sp>
        <p:nvSpPr>
          <p:cNvPr id="16" name="TextBox 16"/>
          <p:cNvSpPr txBox="1"/>
          <p:nvPr/>
        </p:nvSpPr>
        <p:spPr>
          <a:xfrm>
            <a:off x="4857720" y="7858144"/>
            <a:ext cx="3762720" cy="861774"/>
          </a:xfrm>
          <a:prstGeom prst="rect">
            <a:avLst/>
          </a:prstGeom>
        </p:spPr>
        <p:txBody>
          <a:bodyPr lIns="0" tIns="0" rIns="0" bIns="0" rtlCol="0" anchor="t">
            <a:spAutoFit/>
          </a:bodyPr>
          <a:lstStyle/>
          <a:p>
            <a:pPr algn="ctr" rtl="1"/>
            <a:r>
              <a:rPr lang="ar-SA" sz="2800" dirty="0">
                <a:cs typeface="B Nazanin" pitchFamily="2" charset="-78"/>
              </a:rPr>
              <a:t>قالب پاورپوینت سونو گرافی اقابل ویرایش می باشد</a:t>
            </a:r>
            <a:endParaRPr lang="en-US" sz="2800" dirty="0">
              <a:cs typeface="B Nazanin" pitchFamily="2" charset="-78"/>
            </a:endParaRPr>
          </a:p>
        </p:txBody>
      </p:sp>
      <p:sp>
        <p:nvSpPr>
          <p:cNvPr id="17" name="TextBox 17"/>
          <p:cNvSpPr txBox="1"/>
          <p:nvPr/>
        </p:nvSpPr>
        <p:spPr>
          <a:xfrm>
            <a:off x="1643010" y="3714740"/>
            <a:ext cx="3579840" cy="615553"/>
          </a:xfrm>
          <a:prstGeom prst="rect">
            <a:avLst/>
          </a:prstGeom>
        </p:spPr>
        <p:txBody>
          <a:bodyPr lIns="0" tIns="0" rIns="0" bIns="0" rtlCol="0" anchor="t">
            <a:spAutoFit/>
          </a:bodyPr>
          <a:lstStyle/>
          <a:p>
            <a:pPr algn="ctr" rtl="1">
              <a:lnSpc>
                <a:spcPts val="4800"/>
              </a:lnSpc>
            </a:pPr>
            <a:r>
              <a:rPr lang="fa-IR" sz="4000" spc="-2" dirty="0">
                <a:solidFill>
                  <a:srgbClr val="434343"/>
                </a:solidFill>
                <a:latin typeface="Arimo Bold"/>
                <a:cs typeface="B Nazanin" pitchFamily="2" charset="-78"/>
              </a:rPr>
              <a:t>دکتر. جان دو</a:t>
            </a:r>
            <a:endParaRPr lang="en-US" sz="4000" spc="-2" dirty="0">
              <a:solidFill>
                <a:srgbClr val="434343"/>
              </a:solidFill>
              <a:latin typeface="Arimo Bold"/>
              <a:cs typeface="B Nazanin" pitchFamily="2" charset="-78"/>
            </a:endParaRPr>
          </a:p>
        </p:txBody>
      </p:sp>
      <p:sp>
        <p:nvSpPr>
          <p:cNvPr id="18" name="TextBox 18"/>
          <p:cNvSpPr txBox="1"/>
          <p:nvPr/>
        </p:nvSpPr>
        <p:spPr>
          <a:xfrm>
            <a:off x="6000728" y="2000228"/>
            <a:ext cx="3620160" cy="615553"/>
          </a:xfrm>
          <a:prstGeom prst="rect">
            <a:avLst/>
          </a:prstGeom>
        </p:spPr>
        <p:txBody>
          <a:bodyPr lIns="0" tIns="0" rIns="0" bIns="0" rtlCol="0" anchor="t">
            <a:spAutoFit/>
          </a:bodyPr>
          <a:lstStyle/>
          <a:p>
            <a:pPr algn="ctr" rtl="1">
              <a:lnSpc>
                <a:spcPts val="4800"/>
              </a:lnSpc>
            </a:pPr>
            <a:r>
              <a:rPr lang="fa-IR" sz="4000" spc="-2" dirty="0">
                <a:solidFill>
                  <a:srgbClr val="434343"/>
                </a:solidFill>
                <a:latin typeface="Arimo Bold"/>
                <a:cs typeface="B Nazanin" pitchFamily="2" charset="-78"/>
              </a:rPr>
              <a:t>دکتر. جنا</a:t>
            </a:r>
            <a:endParaRPr lang="en-US" sz="4000" spc="-2" dirty="0">
              <a:solidFill>
                <a:srgbClr val="434343"/>
              </a:solidFill>
              <a:latin typeface="Arimo Bold"/>
              <a:cs typeface="B Nazanin" pitchFamily="2" charset="-78"/>
            </a:endParaRPr>
          </a:p>
        </p:txBody>
      </p:sp>
      <p:sp>
        <p:nvSpPr>
          <p:cNvPr id="19" name="TextBox 19"/>
          <p:cNvSpPr txBox="1"/>
          <p:nvPr/>
        </p:nvSpPr>
        <p:spPr>
          <a:xfrm>
            <a:off x="4786282" y="7072326"/>
            <a:ext cx="3579840" cy="436017"/>
          </a:xfrm>
          <a:prstGeom prst="rect">
            <a:avLst/>
          </a:prstGeom>
        </p:spPr>
        <p:txBody>
          <a:bodyPr lIns="0" tIns="0" rIns="0" bIns="0" rtlCol="0" anchor="t">
            <a:spAutoFit/>
          </a:bodyPr>
          <a:lstStyle/>
          <a:p>
            <a:pPr algn="ctr" rtl="1">
              <a:lnSpc>
                <a:spcPts val="3359"/>
              </a:lnSpc>
            </a:pPr>
            <a:r>
              <a:rPr lang="fa-IR" sz="2799" spc="-1" dirty="0">
                <a:solidFill>
                  <a:srgbClr val="000000"/>
                </a:solidFill>
                <a:latin typeface="Arial"/>
                <a:cs typeface="B Nazanin" pitchFamily="2" charset="-78"/>
              </a:rPr>
              <a:t>دکتر. دانیل پترسون</a:t>
            </a:r>
            <a:endParaRPr lang="en-US" sz="2799" spc="-1" dirty="0">
              <a:solidFill>
                <a:srgbClr val="000000"/>
              </a:solidFill>
              <a:latin typeface="Arial"/>
              <a:cs typeface="B Nazanin" pitchFamily="2" charset="-78"/>
            </a:endParaRPr>
          </a:p>
        </p:txBody>
      </p:sp>
      <p:sp>
        <p:nvSpPr>
          <p:cNvPr id="20" name="Freeform 20"/>
          <p:cNvSpPr/>
          <p:nvPr/>
        </p:nvSpPr>
        <p:spPr>
          <a:xfrm>
            <a:off x="10474560" y="4057920"/>
            <a:ext cx="5492880" cy="5283360"/>
          </a:xfrm>
          <a:custGeom>
            <a:avLst/>
            <a:gdLst/>
            <a:ahLst/>
            <a:cxnLst/>
            <a:rect l="l" t="t" r="r" b="b"/>
            <a:pathLst>
              <a:path w="5492880" h="5283360">
                <a:moveTo>
                  <a:pt x="0" y="0"/>
                </a:moveTo>
                <a:lnTo>
                  <a:pt x="5492880" y="0"/>
                </a:lnTo>
                <a:lnTo>
                  <a:pt x="5492880" y="5283360"/>
                </a:lnTo>
                <a:lnTo>
                  <a:pt x="0" y="52833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1" name="Freeform 21"/>
          <p:cNvSpPr/>
          <p:nvPr/>
        </p:nvSpPr>
        <p:spPr>
          <a:xfrm>
            <a:off x="11217600" y="8067600"/>
            <a:ext cx="4130640" cy="1063440"/>
          </a:xfrm>
          <a:custGeom>
            <a:avLst/>
            <a:gdLst/>
            <a:ahLst/>
            <a:cxnLst/>
            <a:rect l="l" t="t" r="r" b="b"/>
            <a:pathLst>
              <a:path w="4130640" h="1063440">
                <a:moveTo>
                  <a:pt x="0" y="0"/>
                </a:moveTo>
                <a:lnTo>
                  <a:pt x="4130640" y="0"/>
                </a:lnTo>
                <a:lnTo>
                  <a:pt x="4130640" y="1063440"/>
                </a:lnTo>
                <a:lnTo>
                  <a:pt x="0" y="106344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2" name="Freeform 22"/>
          <p:cNvSpPr/>
          <p:nvPr/>
        </p:nvSpPr>
        <p:spPr>
          <a:xfrm>
            <a:off x="10690560" y="4273200"/>
            <a:ext cx="5060880" cy="2955600"/>
          </a:xfrm>
          <a:custGeom>
            <a:avLst/>
            <a:gdLst/>
            <a:ahLst/>
            <a:cxnLst/>
            <a:rect l="l" t="t" r="r" b="b"/>
            <a:pathLst>
              <a:path w="5060880" h="2955600">
                <a:moveTo>
                  <a:pt x="0" y="0"/>
                </a:moveTo>
                <a:lnTo>
                  <a:pt x="5060880" y="0"/>
                </a:lnTo>
                <a:lnTo>
                  <a:pt x="5060880" y="2955600"/>
                </a:lnTo>
                <a:lnTo>
                  <a:pt x="0" y="29556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3" name="Freeform 23"/>
          <p:cNvSpPr/>
          <p:nvPr/>
        </p:nvSpPr>
        <p:spPr>
          <a:xfrm>
            <a:off x="12798720" y="7436160"/>
            <a:ext cx="844560" cy="425520"/>
          </a:xfrm>
          <a:custGeom>
            <a:avLst/>
            <a:gdLst/>
            <a:ahLst/>
            <a:cxnLst/>
            <a:rect l="l" t="t" r="r" b="b"/>
            <a:pathLst>
              <a:path w="844560" h="425520">
                <a:moveTo>
                  <a:pt x="0" y="0"/>
                </a:moveTo>
                <a:lnTo>
                  <a:pt x="844560" y="0"/>
                </a:lnTo>
                <a:lnTo>
                  <a:pt x="844560" y="425520"/>
                </a:lnTo>
                <a:lnTo>
                  <a:pt x="0" y="42552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4" name="Freeform 24"/>
          <p:cNvSpPr/>
          <p:nvPr/>
        </p:nvSpPr>
        <p:spPr>
          <a:xfrm>
            <a:off x="14379840" y="8280720"/>
            <a:ext cx="635040" cy="637920"/>
          </a:xfrm>
          <a:custGeom>
            <a:avLst/>
            <a:gdLst/>
            <a:ahLst/>
            <a:cxnLst/>
            <a:rect l="l" t="t" r="r" b="b"/>
            <a:pathLst>
              <a:path w="635040" h="637920">
                <a:moveTo>
                  <a:pt x="0" y="0"/>
                </a:moveTo>
                <a:lnTo>
                  <a:pt x="635040" y="0"/>
                </a:lnTo>
                <a:lnTo>
                  <a:pt x="635040" y="637920"/>
                </a:lnTo>
                <a:lnTo>
                  <a:pt x="0" y="63792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5" name="Freeform 25"/>
          <p:cNvSpPr/>
          <p:nvPr/>
        </p:nvSpPr>
        <p:spPr>
          <a:xfrm>
            <a:off x="13531680" y="8283600"/>
            <a:ext cx="644400" cy="635040"/>
          </a:xfrm>
          <a:custGeom>
            <a:avLst/>
            <a:gdLst/>
            <a:ahLst/>
            <a:cxnLst/>
            <a:rect l="l" t="t" r="r" b="b"/>
            <a:pathLst>
              <a:path w="644400" h="635040">
                <a:moveTo>
                  <a:pt x="0" y="0"/>
                </a:moveTo>
                <a:lnTo>
                  <a:pt x="644400" y="0"/>
                </a:lnTo>
                <a:lnTo>
                  <a:pt x="644400" y="635040"/>
                </a:lnTo>
                <a:lnTo>
                  <a:pt x="0" y="63504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grpSp>
        <p:nvGrpSpPr>
          <p:cNvPr id="26" name="Group 26"/>
          <p:cNvGrpSpPr/>
          <p:nvPr/>
        </p:nvGrpSpPr>
        <p:grpSpPr>
          <a:xfrm>
            <a:off x="13004640" y="8283600"/>
            <a:ext cx="216000" cy="212400"/>
            <a:chOff x="0" y="0"/>
            <a:chExt cx="288000" cy="283200"/>
          </a:xfrm>
        </p:grpSpPr>
        <p:sp>
          <p:nvSpPr>
            <p:cNvPr id="27" name="Freeform 27"/>
            <p:cNvSpPr/>
            <p:nvPr/>
          </p:nvSpPr>
          <p:spPr>
            <a:xfrm>
              <a:off x="0" y="0"/>
              <a:ext cx="288036" cy="283210"/>
            </a:xfrm>
            <a:custGeom>
              <a:avLst/>
              <a:gdLst/>
              <a:ahLst/>
              <a:cxnLst/>
              <a:rect l="l" t="t" r="r" b="b"/>
              <a:pathLst>
                <a:path w="288036" h="283210">
                  <a:moveTo>
                    <a:pt x="5588" y="138811"/>
                  </a:moveTo>
                  <a:cubicBezTo>
                    <a:pt x="0" y="58293"/>
                    <a:pt x="75438" y="0"/>
                    <a:pt x="142621" y="0"/>
                  </a:cubicBezTo>
                  <a:cubicBezTo>
                    <a:pt x="226441" y="0"/>
                    <a:pt x="285242" y="58293"/>
                    <a:pt x="288036" y="141605"/>
                  </a:cubicBezTo>
                  <a:cubicBezTo>
                    <a:pt x="288036" y="219329"/>
                    <a:pt x="226568" y="280416"/>
                    <a:pt x="148209" y="280416"/>
                  </a:cubicBezTo>
                  <a:cubicBezTo>
                    <a:pt x="69850" y="283210"/>
                    <a:pt x="5588" y="219329"/>
                    <a:pt x="5588" y="138811"/>
                  </a:cubicBezTo>
                  <a:close/>
                </a:path>
              </a:pathLst>
            </a:custGeom>
            <a:solidFill>
              <a:srgbClr val="1499B8"/>
            </a:solidFill>
          </p:spPr>
        </p:sp>
      </p:grpSp>
      <p:grpSp>
        <p:nvGrpSpPr>
          <p:cNvPr id="28" name="Group 28"/>
          <p:cNvGrpSpPr/>
          <p:nvPr/>
        </p:nvGrpSpPr>
        <p:grpSpPr>
          <a:xfrm>
            <a:off x="12744720" y="8702640"/>
            <a:ext cx="218880" cy="216000"/>
            <a:chOff x="0" y="0"/>
            <a:chExt cx="291840" cy="288000"/>
          </a:xfrm>
        </p:grpSpPr>
        <p:sp>
          <p:nvSpPr>
            <p:cNvPr id="29" name="Freeform 29"/>
            <p:cNvSpPr/>
            <p:nvPr/>
          </p:nvSpPr>
          <p:spPr>
            <a:xfrm>
              <a:off x="0" y="0"/>
              <a:ext cx="291846" cy="288036"/>
            </a:xfrm>
            <a:custGeom>
              <a:avLst/>
              <a:gdLst/>
              <a:ahLst/>
              <a:cxnLst/>
              <a:rect l="l" t="t" r="r" b="b"/>
              <a:pathLst>
                <a:path w="291846" h="288036">
                  <a:moveTo>
                    <a:pt x="283464" y="145415"/>
                  </a:moveTo>
                  <a:cubicBezTo>
                    <a:pt x="291846" y="212471"/>
                    <a:pt x="221742" y="288036"/>
                    <a:pt x="140335" y="288036"/>
                  </a:cubicBezTo>
                  <a:cubicBezTo>
                    <a:pt x="64516" y="288036"/>
                    <a:pt x="0" y="220853"/>
                    <a:pt x="0" y="145415"/>
                  </a:cubicBezTo>
                  <a:cubicBezTo>
                    <a:pt x="2794" y="61468"/>
                    <a:pt x="61722" y="2794"/>
                    <a:pt x="145923" y="2794"/>
                  </a:cubicBezTo>
                  <a:cubicBezTo>
                    <a:pt x="213233" y="0"/>
                    <a:pt x="291846" y="72644"/>
                    <a:pt x="283464" y="145415"/>
                  </a:cubicBezTo>
                  <a:close/>
                </a:path>
              </a:pathLst>
            </a:custGeom>
            <a:solidFill>
              <a:srgbClr val="1499B8"/>
            </a:solidFill>
          </p:spPr>
        </p:sp>
      </p:grpSp>
      <p:grpSp>
        <p:nvGrpSpPr>
          <p:cNvPr id="30" name="Group 30"/>
          <p:cNvGrpSpPr/>
          <p:nvPr/>
        </p:nvGrpSpPr>
        <p:grpSpPr>
          <a:xfrm>
            <a:off x="12217680" y="8702640"/>
            <a:ext cx="212400" cy="218880"/>
            <a:chOff x="0" y="0"/>
            <a:chExt cx="283200" cy="291840"/>
          </a:xfrm>
        </p:grpSpPr>
        <p:sp>
          <p:nvSpPr>
            <p:cNvPr id="31" name="Freeform 31"/>
            <p:cNvSpPr/>
            <p:nvPr/>
          </p:nvSpPr>
          <p:spPr>
            <a:xfrm>
              <a:off x="0" y="0"/>
              <a:ext cx="283210" cy="291846"/>
            </a:xfrm>
            <a:custGeom>
              <a:avLst/>
              <a:gdLst/>
              <a:ahLst/>
              <a:cxnLst/>
              <a:rect l="l" t="t" r="r" b="b"/>
              <a:pathLst>
                <a:path w="283210" h="291846">
                  <a:moveTo>
                    <a:pt x="283210" y="145923"/>
                  </a:moveTo>
                  <a:cubicBezTo>
                    <a:pt x="283210" y="224536"/>
                    <a:pt x="219329" y="291846"/>
                    <a:pt x="138811" y="289052"/>
                  </a:cubicBezTo>
                  <a:cubicBezTo>
                    <a:pt x="58293" y="286258"/>
                    <a:pt x="2794" y="216027"/>
                    <a:pt x="2794" y="145923"/>
                  </a:cubicBezTo>
                  <a:cubicBezTo>
                    <a:pt x="0" y="64516"/>
                    <a:pt x="72136" y="0"/>
                    <a:pt x="144399" y="2794"/>
                  </a:cubicBezTo>
                  <a:cubicBezTo>
                    <a:pt x="219329" y="2794"/>
                    <a:pt x="283210" y="67310"/>
                    <a:pt x="283210" y="145923"/>
                  </a:cubicBezTo>
                  <a:close/>
                </a:path>
              </a:pathLst>
            </a:custGeom>
            <a:solidFill>
              <a:srgbClr val="1499B8"/>
            </a:solidFill>
          </p:spPr>
        </p:sp>
      </p:grpSp>
      <p:grpSp>
        <p:nvGrpSpPr>
          <p:cNvPr id="32" name="Group 32"/>
          <p:cNvGrpSpPr/>
          <p:nvPr/>
        </p:nvGrpSpPr>
        <p:grpSpPr>
          <a:xfrm>
            <a:off x="11423520" y="8283600"/>
            <a:ext cx="216000" cy="212400"/>
            <a:chOff x="0" y="0"/>
            <a:chExt cx="288000" cy="283200"/>
          </a:xfrm>
        </p:grpSpPr>
        <p:sp>
          <p:nvSpPr>
            <p:cNvPr id="33" name="Freeform 33"/>
            <p:cNvSpPr/>
            <p:nvPr/>
          </p:nvSpPr>
          <p:spPr>
            <a:xfrm>
              <a:off x="0" y="0"/>
              <a:ext cx="288036" cy="283210"/>
            </a:xfrm>
            <a:custGeom>
              <a:avLst/>
              <a:gdLst/>
              <a:ahLst/>
              <a:cxnLst/>
              <a:rect l="l" t="t" r="r" b="b"/>
              <a:pathLst>
                <a:path w="288036" h="283210">
                  <a:moveTo>
                    <a:pt x="5588" y="141605"/>
                  </a:moveTo>
                  <a:cubicBezTo>
                    <a:pt x="0" y="50038"/>
                    <a:pt x="80264" y="0"/>
                    <a:pt x="141224" y="0"/>
                  </a:cubicBezTo>
                  <a:cubicBezTo>
                    <a:pt x="221488" y="0"/>
                    <a:pt x="285242" y="58293"/>
                    <a:pt x="285242" y="136017"/>
                  </a:cubicBezTo>
                  <a:cubicBezTo>
                    <a:pt x="288036" y="227584"/>
                    <a:pt x="216027" y="280416"/>
                    <a:pt x="146812" y="280416"/>
                  </a:cubicBezTo>
                  <a:cubicBezTo>
                    <a:pt x="66421" y="283210"/>
                    <a:pt x="8255" y="222123"/>
                    <a:pt x="5588" y="141605"/>
                  </a:cubicBezTo>
                  <a:close/>
                </a:path>
              </a:pathLst>
            </a:custGeom>
            <a:solidFill>
              <a:srgbClr val="1499B8"/>
            </a:solidFill>
          </p:spPr>
        </p:sp>
      </p:grpSp>
      <p:grpSp>
        <p:nvGrpSpPr>
          <p:cNvPr id="34" name="Group 34"/>
          <p:cNvGrpSpPr/>
          <p:nvPr/>
        </p:nvGrpSpPr>
        <p:grpSpPr>
          <a:xfrm>
            <a:off x="11950560" y="8283600"/>
            <a:ext cx="216000" cy="216000"/>
            <a:chOff x="0" y="0"/>
            <a:chExt cx="288000" cy="288000"/>
          </a:xfrm>
        </p:grpSpPr>
        <p:sp>
          <p:nvSpPr>
            <p:cNvPr id="35" name="Freeform 35"/>
            <p:cNvSpPr/>
            <p:nvPr/>
          </p:nvSpPr>
          <p:spPr>
            <a:xfrm>
              <a:off x="0" y="0"/>
              <a:ext cx="288036" cy="288036"/>
            </a:xfrm>
            <a:custGeom>
              <a:avLst/>
              <a:gdLst/>
              <a:ahLst/>
              <a:cxnLst/>
              <a:rect l="l" t="t" r="r" b="b"/>
              <a:pathLst>
                <a:path w="288036" h="288036">
                  <a:moveTo>
                    <a:pt x="145415" y="279654"/>
                  </a:moveTo>
                  <a:cubicBezTo>
                    <a:pt x="75438" y="288036"/>
                    <a:pt x="0" y="218059"/>
                    <a:pt x="5588" y="134239"/>
                  </a:cubicBezTo>
                  <a:cubicBezTo>
                    <a:pt x="11176" y="58674"/>
                    <a:pt x="69850" y="0"/>
                    <a:pt x="148209" y="0"/>
                  </a:cubicBezTo>
                  <a:cubicBezTo>
                    <a:pt x="226568" y="0"/>
                    <a:pt x="288036" y="64262"/>
                    <a:pt x="288036" y="142621"/>
                  </a:cubicBezTo>
                  <a:cubicBezTo>
                    <a:pt x="288036" y="223647"/>
                    <a:pt x="218186" y="288036"/>
                    <a:pt x="145415" y="279654"/>
                  </a:cubicBezTo>
                  <a:close/>
                </a:path>
              </a:pathLst>
            </a:custGeom>
            <a:solidFill>
              <a:srgbClr val="1499B8"/>
            </a:solidFill>
          </p:spPr>
        </p:sp>
      </p:grpSp>
      <p:grpSp>
        <p:nvGrpSpPr>
          <p:cNvPr id="36" name="Group 36"/>
          <p:cNvGrpSpPr/>
          <p:nvPr/>
        </p:nvGrpSpPr>
        <p:grpSpPr>
          <a:xfrm>
            <a:off x="12477600" y="8280720"/>
            <a:ext cx="216000" cy="218880"/>
            <a:chOff x="0" y="0"/>
            <a:chExt cx="288000" cy="291840"/>
          </a:xfrm>
        </p:grpSpPr>
        <p:sp>
          <p:nvSpPr>
            <p:cNvPr id="37" name="Freeform 37"/>
            <p:cNvSpPr/>
            <p:nvPr/>
          </p:nvSpPr>
          <p:spPr>
            <a:xfrm>
              <a:off x="0" y="0"/>
              <a:ext cx="287909" cy="291846"/>
            </a:xfrm>
            <a:custGeom>
              <a:avLst/>
              <a:gdLst/>
              <a:ahLst/>
              <a:cxnLst/>
              <a:rect l="l" t="t" r="r" b="b"/>
              <a:pathLst>
                <a:path w="287909" h="291846">
                  <a:moveTo>
                    <a:pt x="144018" y="283464"/>
                  </a:moveTo>
                  <a:cubicBezTo>
                    <a:pt x="72009" y="291846"/>
                    <a:pt x="0" y="218821"/>
                    <a:pt x="5588" y="137541"/>
                  </a:cubicBezTo>
                  <a:cubicBezTo>
                    <a:pt x="11049" y="61722"/>
                    <a:pt x="72009" y="0"/>
                    <a:pt x="149479" y="2794"/>
                  </a:cubicBezTo>
                  <a:cubicBezTo>
                    <a:pt x="227076" y="2794"/>
                    <a:pt x="285115" y="67310"/>
                    <a:pt x="287909" y="148717"/>
                  </a:cubicBezTo>
                  <a:cubicBezTo>
                    <a:pt x="287909" y="221615"/>
                    <a:pt x="218694" y="291846"/>
                    <a:pt x="143891" y="283464"/>
                  </a:cubicBezTo>
                  <a:close/>
                </a:path>
              </a:pathLst>
            </a:custGeom>
            <a:solidFill>
              <a:srgbClr val="1499B8"/>
            </a:solidFill>
          </p:spPr>
        </p:sp>
      </p:grpSp>
      <p:grpSp>
        <p:nvGrpSpPr>
          <p:cNvPr id="38" name="Group 38"/>
          <p:cNvGrpSpPr/>
          <p:nvPr/>
        </p:nvGrpSpPr>
        <p:grpSpPr>
          <a:xfrm>
            <a:off x="11684160" y="8702640"/>
            <a:ext cx="218880" cy="218880"/>
            <a:chOff x="0" y="0"/>
            <a:chExt cx="291840" cy="291840"/>
          </a:xfrm>
        </p:grpSpPr>
        <p:sp>
          <p:nvSpPr>
            <p:cNvPr id="39" name="Freeform 39"/>
            <p:cNvSpPr/>
            <p:nvPr/>
          </p:nvSpPr>
          <p:spPr>
            <a:xfrm>
              <a:off x="0" y="0"/>
              <a:ext cx="291846" cy="291846"/>
            </a:xfrm>
            <a:custGeom>
              <a:avLst/>
              <a:gdLst/>
              <a:ahLst/>
              <a:cxnLst/>
              <a:rect l="l" t="t" r="r" b="b"/>
              <a:pathLst>
                <a:path w="291846" h="291846">
                  <a:moveTo>
                    <a:pt x="8382" y="143129"/>
                  </a:moveTo>
                  <a:cubicBezTo>
                    <a:pt x="2794" y="58928"/>
                    <a:pt x="81407" y="0"/>
                    <a:pt x="148717" y="2794"/>
                  </a:cubicBezTo>
                  <a:cubicBezTo>
                    <a:pt x="230124" y="2794"/>
                    <a:pt x="291846" y="67310"/>
                    <a:pt x="291846" y="148717"/>
                  </a:cubicBezTo>
                  <a:cubicBezTo>
                    <a:pt x="289052" y="224536"/>
                    <a:pt x="224536" y="291846"/>
                    <a:pt x="148717" y="289052"/>
                  </a:cubicBezTo>
                  <a:cubicBezTo>
                    <a:pt x="56134" y="283464"/>
                    <a:pt x="0" y="210439"/>
                    <a:pt x="8382" y="143129"/>
                  </a:cubicBezTo>
                  <a:close/>
                </a:path>
              </a:pathLst>
            </a:custGeom>
            <a:solidFill>
              <a:srgbClr val="1499B8"/>
            </a:solidFill>
          </p:spPr>
        </p:sp>
      </p:grpSp>
      <p:sp>
        <p:nvSpPr>
          <p:cNvPr id="40" name="Freeform 40"/>
          <p:cNvSpPr/>
          <p:nvPr/>
        </p:nvSpPr>
        <p:spPr>
          <a:xfrm>
            <a:off x="11646000" y="5067360"/>
            <a:ext cx="3152880" cy="1422720"/>
          </a:xfrm>
          <a:custGeom>
            <a:avLst/>
            <a:gdLst/>
            <a:ahLst/>
            <a:cxnLst/>
            <a:rect l="l" t="t" r="r" b="b"/>
            <a:pathLst>
              <a:path w="3152880" h="1422720">
                <a:moveTo>
                  <a:pt x="0" y="0"/>
                </a:moveTo>
                <a:lnTo>
                  <a:pt x="3152880" y="0"/>
                </a:lnTo>
                <a:lnTo>
                  <a:pt x="3152880" y="1422720"/>
                </a:lnTo>
                <a:lnTo>
                  <a:pt x="0" y="1422720"/>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41" name="Freeform 41"/>
          <p:cNvSpPr/>
          <p:nvPr/>
        </p:nvSpPr>
        <p:spPr>
          <a:xfrm>
            <a:off x="12252240" y="4759200"/>
            <a:ext cx="1936800" cy="615600"/>
          </a:xfrm>
          <a:custGeom>
            <a:avLst/>
            <a:gdLst/>
            <a:ahLst/>
            <a:cxnLst/>
            <a:rect l="l" t="t" r="r" b="b"/>
            <a:pathLst>
              <a:path w="1936800" h="615600">
                <a:moveTo>
                  <a:pt x="0" y="0"/>
                </a:moveTo>
                <a:lnTo>
                  <a:pt x="1936800" y="0"/>
                </a:lnTo>
                <a:lnTo>
                  <a:pt x="1936800" y="615600"/>
                </a:lnTo>
                <a:lnTo>
                  <a:pt x="0" y="615600"/>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sp>
      <p:sp>
        <p:nvSpPr>
          <p:cNvPr id="42" name="Freeform 42"/>
          <p:cNvSpPr/>
          <p:nvPr/>
        </p:nvSpPr>
        <p:spPr>
          <a:xfrm>
            <a:off x="12551040" y="4476960"/>
            <a:ext cx="1333440" cy="473040"/>
          </a:xfrm>
          <a:custGeom>
            <a:avLst/>
            <a:gdLst/>
            <a:ahLst/>
            <a:cxnLst/>
            <a:rect l="l" t="t" r="r" b="b"/>
            <a:pathLst>
              <a:path w="1333440" h="473040">
                <a:moveTo>
                  <a:pt x="0" y="0"/>
                </a:moveTo>
                <a:lnTo>
                  <a:pt x="1333440" y="0"/>
                </a:lnTo>
                <a:lnTo>
                  <a:pt x="1333440" y="473040"/>
                </a:lnTo>
                <a:lnTo>
                  <a:pt x="0" y="47304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sp>
      <p:grpSp>
        <p:nvGrpSpPr>
          <p:cNvPr id="43" name="Group 43"/>
          <p:cNvGrpSpPr/>
          <p:nvPr/>
        </p:nvGrpSpPr>
        <p:grpSpPr>
          <a:xfrm>
            <a:off x="10890000" y="6382080"/>
            <a:ext cx="1276560" cy="212400"/>
            <a:chOff x="0" y="0"/>
            <a:chExt cx="1702080" cy="283200"/>
          </a:xfrm>
        </p:grpSpPr>
        <p:sp>
          <p:nvSpPr>
            <p:cNvPr id="44" name="Freeform 44"/>
            <p:cNvSpPr/>
            <p:nvPr/>
          </p:nvSpPr>
          <p:spPr>
            <a:xfrm>
              <a:off x="0" y="0"/>
              <a:ext cx="1702181" cy="283210"/>
            </a:xfrm>
            <a:custGeom>
              <a:avLst/>
              <a:gdLst/>
              <a:ahLst/>
              <a:cxnLst/>
              <a:rect l="l" t="t" r="r" b="b"/>
              <a:pathLst>
                <a:path w="1702181" h="283210">
                  <a:moveTo>
                    <a:pt x="852424" y="280416"/>
                  </a:moveTo>
                  <a:cubicBezTo>
                    <a:pt x="619633" y="280416"/>
                    <a:pt x="386969" y="280416"/>
                    <a:pt x="154178" y="280416"/>
                  </a:cubicBezTo>
                  <a:cubicBezTo>
                    <a:pt x="84074" y="283210"/>
                    <a:pt x="25146" y="230378"/>
                    <a:pt x="13970" y="172085"/>
                  </a:cubicBezTo>
                  <a:cubicBezTo>
                    <a:pt x="0" y="97155"/>
                    <a:pt x="33655" y="36068"/>
                    <a:pt x="100965" y="8382"/>
                  </a:cubicBezTo>
                  <a:cubicBezTo>
                    <a:pt x="120523" y="2794"/>
                    <a:pt x="140208" y="0"/>
                    <a:pt x="159893" y="0"/>
                  </a:cubicBezTo>
                  <a:cubicBezTo>
                    <a:pt x="476758" y="0"/>
                    <a:pt x="796417" y="0"/>
                    <a:pt x="1113282" y="0"/>
                  </a:cubicBezTo>
                  <a:cubicBezTo>
                    <a:pt x="1261872" y="0"/>
                    <a:pt x="1407668" y="0"/>
                    <a:pt x="1556385" y="0"/>
                  </a:cubicBezTo>
                  <a:cubicBezTo>
                    <a:pt x="1640459" y="0"/>
                    <a:pt x="1702181" y="61087"/>
                    <a:pt x="1702181" y="141605"/>
                  </a:cubicBezTo>
                  <a:cubicBezTo>
                    <a:pt x="1702181" y="222123"/>
                    <a:pt x="1640459" y="280416"/>
                    <a:pt x="1559179" y="280416"/>
                  </a:cubicBezTo>
                  <a:cubicBezTo>
                    <a:pt x="1323594" y="280416"/>
                    <a:pt x="1088136" y="280416"/>
                    <a:pt x="852551" y="280416"/>
                  </a:cubicBezTo>
                  <a:close/>
                </a:path>
              </a:pathLst>
            </a:custGeom>
            <a:solidFill>
              <a:srgbClr val="1499B8"/>
            </a:solidFill>
          </p:spPr>
        </p:sp>
      </p:grpSp>
      <p:grpSp>
        <p:nvGrpSpPr>
          <p:cNvPr id="45" name="Group 45"/>
          <p:cNvGrpSpPr/>
          <p:nvPr/>
        </p:nvGrpSpPr>
        <p:grpSpPr>
          <a:xfrm>
            <a:off x="14268240" y="6804000"/>
            <a:ext cx="1279440" cy="212400"/>
            <a:chOff x="0" y="0"/>
            <a:chExt cx="1705920" cy="283200"/>
          </a:xfrm>
        </p:grpSpPr>
        <p:sp>
          <p:nvSpPr>
            <p:cNvPr id="46" name="Freeform 46"/>
            <p:cNvSpPr/>
            <p:nvPr/>
          </p:nvSpPr>
          <p:spPr>
            <a:xfrm>
              <a:off x="0" y="0"/>
              <a:ext cx="1705864" cy="283083"/>
            </a:xfrm>
            <a:custGeom>
              <a:avLst/>
              <a:gdLst/>
              <a:ahLst/>
              <a:cxnLst/>
              <a:rect l="l" t="t" r="r" b="b"/>
              <a:pathLst>
                <a:path w="1705864" h="283083">
                  <a:moveTo>
                    <a:pt x="852932" y="0"/>
                  </a:moveTo>
                  <a:cubicBezTo>
                    <a:pt x="1087882" y="0"/>
                    <a:pt x="1322705" y="0"/>
                    <a:pt x="1557655" y="0"/>
                  </a:cubicBezTo>
                  <a:cubicBezTo>
                    <a:pt x="1630426" y="2794"/>
                    <a:pt x="1691894" y="56134"/>
                    <a:pt x="1697482" y="123317"/>
                  </a:cubicBezTo>
                  <a:cubicBezTo>
                    <a:pt x="1705864" y="199009"/>
                    <a:pt x="1661160" y="263525"/>
                    <a:pt x="1588389" y="280289"/>
                  </a:cubicBezTo>
                  <a:cubicBezTo>
                    <a:pt x="1574419" y="283083"/>
                    <a:pt x="1560449" y="283083"/>
                    <a:pt x="1546479" y="283083"/>
                  </a:cubicBezTo>
                  <a:cubicBezTo>
                    <a:pt x="1082294" y="283083"/>
                    <a:pt x="620776" y="283083"/>
                    <a:pt x="156591" y="283083"/>
                  </a:cubicBezTo>
                  <a:cubicBezTo>
                    <a:pt x="81026" y="283083"/>
                    <a:pt x="25146" y="238252"/>
                    <a:pt x="11176" y="165354"/>
                  </a:cubicBezTo>
                  <a:cubicBezTo>
                    <a:pt x="0" y="95377"/>
                    <a:pt x="41910" y="30861"/>
                    <a:pt x="111887" y="5588"/>
                  </a:cubicBezTo>
                  <a:cubicBezTo>
                    <a:pt x="125857" y="0"/>
                    <a:pt x="142621" y="0"/>
                    <a:pt x="159385" y="0"/>
                  </a:cubicBezTo>
                  <a:cubicBezTo>
                    <a:pt x="391541" y="0"/>
                    <a:pt x="620903" y="0"/>
                    <a:pt x="852932" y="0"/>
                  </a:cubicBezTo>
                  <a:close/>
                </a:path>
              </a:pathLst>
            </a:custGeom>
            <a:solidFill>
              <a:srgbClr val="1499B8"/>
            </a:solidFill>
          </p:spPr>
        </p:sp>
      </p:grpSp>
      <p:grpSp>
        <p:nvGrpSpPr>
          <p:cNvPr id="47" name="Group 47"/>
          <p:cNvGrpSpPr/>
          <p:nvPr/>
        </p:nvGrpSpPr>
        <p:grpSpPr>
          <a:xfrm>
            <a:off x="10890000" y="6804000"/>
            <a:ext cx="1276560" cy="212400"/>
            <a:chOff x="0" y="0"/>
            <a:chExt cx="1702080" cy="283200"/>
          </a:xfrm>
        </p:grpSpPr>
        <p:sp>
          <p:nvSpPr>
            <p:cNvPr id="48" name="Freeform 48"/>
            <p:cNvSpPr/>
            <p:nvPr/>
          </p:nvSpPr>
          <p:spPr>
            <a:xfrm>
              <a:off x="0" y="0"/>
              <a:ext cx="1702054" cy="283210"/>
            </a:xfrm>
            <a:custGeom>
              <a:avLst/>
              <a:gdLst/>
              <a:ahLst/>
              <a:cxnLst/>
              <a:rect l="l" t="t" r="r" b="b"/>
              <a:pathLst>
                <a:path w="1702054" h="283210">
                  <a:moveTo>
                    <a:pt x="856615" y="280416"/>
                  </a:moveTo>
                  <a:cubicBezTo>
                    <a:pt x="626999" y="280416"/>
                    <a:pt x="400304" y="280416"/>
                    <a:pt x="173482" y="283210"/>
                  </a:cubicBezTo>
                  <a:cubicBezTo>
                    <a:pt x="128651" y="283210"/>
                    <a:pt x="89535" y="274828"/>
                    <a:pt x="58674" y="244348"/>
                  </a:cubicBezTo>
                  <a:cubicBezTo>
                    <a:pt x="16764" y="205486"/>
                    <a:pt x="0" y="144399"/>
                    <a:pt x="22352" y="91567"/>
                  </a:cubicBezTo>
                  <a:cubicBezTo>
                    <a:pt x="44704" y="33274"/>
                    <a:pt x="92329" y="2667"/>
                    <a:pt x="153924" y="2667"/>
                  </a:cubicBezTo>
                  <a:cubicBezTo>
                    <a:pt x="593471" y="0"/>
                    <a:pt x="1030224" y="0"/>
                    <a:pt x="1469771" y="0"/>
                  </a:cubicBezTo>
                  <a:cubicBezTo>
                    <a:pt x="1500505" y="0"/>
                    <a:pt x="1531366" y="0"/>
                    <a:pt x="1562100" y="0"/>
                  </a:cubicBezTo>
                  <a:cubicBezTo>
                    <a:pt x="1643253" y="2794"/>
                    <a:pt x="1702054" y="63881"/>
                    <a:pt x="1702054" y="141605"/>
                  </a:cubicBezTo>
                  <a:cubicBezTo>
                    <a:pt x="1702054" y="219329"/>
                    <a:pt x="1643253" y="280416"/>
                    <a:pt x="1564894" y="280416"/>
                  </a:cubicBezTo>
                  <a:cubicBezTo>
                    <a:pt x="1326896" y="280416"/>
                    <a:pt x="1091819" y="280416"/>
                    <a:pt x="856615" y="280416"/>
                  </a:cubicBezTo>
                  <a:close/>
                </a:path>
              </a:pathLst>
            </a:custGeom>
            <a:solidFill>
              <a:srgbClr val="1499B8"/>
            </a:solidFill>
          </p:spPr>
        </p:sp>
      </p:grpSp>
      <p:grpSp>
        <p:nvGrpSpPr>
          <p:cNvPr id="49" name="Group 49"/>
          <p:cNvGrpSpPr/>
          <p:nvPr/>
        </p:nvGrpSpPr>
        <p:grpSpPr>
          <a:xfrm>
            <a:off x="14697360" y="6382080"/>
            <a:ext cx="844560" cy="212400"/>
            <a:chOff x="0" y="0"/>
            <a:chExt cx="1126080" cy="283200"/>
          </a:xfrm>
        </p:grpSpPr>
        <p:sp>
          <p:nvSpPr>
            <p:cNvPr id="50" name="Freeform 50"/>
            <p:cNvSpPr/>
            <p:nvPr/>
          </p:nvSpPr>
          <p:spPr>
            <a:xfrm>
              <a:off x="0" y="0"/>
              <a:ext cx="1126109" cy="283210"/>
            </a:xfrm>
            <a:custGeom>
              <a:avLst/>
              <a:gdLst/>
              <a:ahLst/>
              <a:cxnLst/>
              <a:rect l="l" t="t" r="r" b="b"/>
              <a:pathLst>
                <a:path w="1126109" h="283210">
                  <a:moveTo>
                    <a:pt x="560197" y="283210"/>
                  </a:moveTo>
                  <a:cubicBezTo>
                    <a:pt x="420116" y="283210"/>
                    <a:pt x="280035" y="283210"/>
                    <a:pt x="140081" y="283210"/>
                  </a:cubicBezTo>
                  <a:cubicBezTo>
                    <a:pt x="61595" y="283210"/>
                    <a:pt x="0" y="221488"/>
                    <a:pt x="0" y="143002"/>
                  </a:cubicBezTo>
                  <a:cubicBezTo>
                    <a:pt x="0" y="64516"/>
                    <a:pt x="58801" y="0"/>
                    <a:pt x="140081" y="0"/>
                  </a:cubicBezTo>
                  <a:cubicBezTo>
                    <a:pt x="420116" y="0"/>
                    <a:pt x="703072" y="0"/>
                    <a:pt x="986028" y="0"/>
                  </a:cubicBezTo>
                  <a:cubicBezTo>
                    <a:pt x="1067308" y="2794"/>
                    <a:pt x="1126109" y="61722"/>
                    <a:pt x="1126109" y="143002"/>
                  </a:cubicBezTo>
                  <a:cubicBezTo>
                    <a:pt x="1126109" y="224282"/>
                    <a:pt x="1067308" y="283210"/>
                    <a:pt x="983234" y="283210"/>
                  </a:cubicBezTo>
                  <a:cubicBezTo>
                    <a:pt x="843153" y="283210"/>
                    <a:pt x="703072" y="283210"/>
                    <a:pt x="560197" y="283210"/>
                  </a:cubicBezTo>
                  <a:close/>
                </a:path>
              </a:pathLst>
            </a:custGeom>
            <a:solidFill>
              <a:srgbClr val="1499B8"/>
            </a:solidFill>
          </p:spPr>
        </p:sp>
      </p:grpSp>
      <p:grpSp>
        <p:nvGrpSpPr>
          <p:cNvPr id="51" name="Group 51"/>
          <p:cNvGrpSpPr/>
          <p:nvPr/>
        </p:nvGrpSpPr>
        <p:grpSpPr>
          <a:xfrm>
            <a:off x="14484240" y="4483440"/>
            <a:ext cx="212400" cy="212400"/>
            <a:chOff x="0" y="0"/>
            <a:chExt cx="283200" cy="283200"/>
          </a:xfrm>
        </p:grpSpPr>
        <p:sp>
          <p:nvSpPr>
            <p:cNvPr id="52" name="Freeform 52"/>
            <p:cNvSpPr/>
            <p:nvPr/>
          </p:nvSpPr>
          <p:spPr>
            <a:xfrm>
              <a:off x="0" y="0"/>
              <a:ext cx="283210" cy="283210"/>
            </a:xfrm>
            <a:custGeom>
              <a:avLst/>
              <a:gdLst/>
              <a:ahLst/>
              <a:cxnLst/>
              <a:rect l="l" t="t" r="r" b="b"/>
              <a:pathLst>
                <a:path w="283210" h="283210">
                  <a:moveTo>
                    <a:pt x="283210" y="143002"/>
                  </a:moveTo>
                  <a:cubicBezTo>
                    <a:pt x="283210" y="218694"/>
                    <a:pt x="221488" y="283210"/>
                    <a:pt x="145796" y="283210"/>
                  </a:cubicBezTo>
                  <a:cubicBezTo>
                    <a:pt x="64516" y="283210"/>
                    <a:pt x="0" y="218694"/>
                    <a:pt x="0" y="140208"/>
                  </a:cubicBezTo>
                  <a:cubicBezTo>
                    <a:pt x="2794" y="61722"/>
                    <a:pt x="61722" y="0"/>
                    <a:pt x="143002" y="0"/>
                  </a:cubicBezTo>
                  <a:cubicBezTo>
                    <a:pt x="224282" y="0"/>
                    <a:pt x="283210" y="61722"/>
                    <a:pt x="283210" y="143002"/>
                  </a:cubicBezTo>
                  <a:close/>
                </a:path>
              </a:pathLst>
            </a:custGeom>
            <a:solidFill>
              <a:srgbClr val="1499B8"/>
            </a:solidFill>
          </p:spPr>
        </p:sp>
      </p:grpSp>
      <p:grpSp>
        <p:nvGrpSpPr>
          <p:cNvPr id="53" name="Group 53"/>
          <p:cNvGrpSpPr/>
          <p:nvPr/>
        </p:nvGrpSpPr>
        <p:grpSpPr>
          <a:xfrm>
            <a:off x="14906880" y="4483440"/>
            <a:ext cx="212400" cy="212400"/>
            <a:chOff x="0" y="0"/>
            <a:chExt cx="283200" cy="283200"/>
          </a:xfrm>
        </p:grpSpPr>
        <p:sp>
          <p:nvSpPr>
            <p:cNvPr id="54" name="Freeform 54"/>
            <p:cNvSpPr/>
            <p:nvPr/>
          </p:nvSpPr>
          <p:spPr>
            <a:xfrm>
              <a:off x="0" y="0"/>
              <a:ext cx="283210" cy="283210"/>
            </a:xfrm>
            <a:custGeom>
              <a:avLst/>
              <a:gdLst/>
              <a:ahLst/>
              <a:cxnLst/>
              <a:rect l="l" t="t" r="r" b="b"/>
              <a:pathLst>
                <a:path w="283210" h="283210">
                  <a:moveTo>
                    <a:pt x="283210" y="137414"/>
                  </a:moveTo>
                  <a:cubicBezTo>
                    <a:pt x="283210" y="218694"/>
                    <a:pt x="221488" y="283210"/>
                    <a:pt x="145796" y="283210"/>
                  </a:cubicBezTo>
                  <a:cubicBezTo>
                    <a:pt x="67310" y="283210"/>
                    <a:pt x="2794" y="221488"/>
                    <a:pt x="0" y="143002"/>
                  </a:cubicBezTo>
                  <a:cubicBezTo>
                    <a:pt x="0" y="64516"/>
                    <a:pt x="61722" y="0"/>
                    <a:pt x="140208" y="0"/>
                  </a:cubicBezTo>
                  <a:cubicBezTo>
                    <a:pt x="221488" y="0"/>
                    <a:pt x="283210" y="58928"/>
                    <a:pt x="283210" y="137414"/>
                  </a:cubicBezTo>
                  <a:close/>
                </a:path>
              </a:pathLst>
            </a:custGeom>
            <a:solidFill>
              <a:srgbClr val="1499B8"/>
            </a:solidFill>
          </p:spPr>
        </p:sp>
      </p:grpSp>
      <p:grpSp>
        <p:nvGrpSpPr>
          <p:cNvPr id="55" name="Group 55"/>
          <p:cNvGrpSpPr/>
          <p:nvPr/>
        </p:nvGrpSpPr>
        <p:grpSpPr>
          <a:xfrm>
            <a:off x="15328800" y="4483440"/>
            <a:ext cx="212400" cy="212400"/>
            <a:chOff x="0" y="0"/>
            <a:chExt cx="283200" cy="283200"/>
          </a:xfrm>
        </p:grpSpPr>
        <p:sp>
          <p:nvSpPr>
            <p:cNvPr id="56" name="Freeform 56"/>
            <p:cNvSpPr/>
            <p:nvPr/>
          </p:nvSpPr>
          <p:spPr>
            <a:xfrm>
              <a:off x="0" y="0"/>
              <a:ext cx="283210" cy="283210"/>
            </a:xfrm>
            <a:custGeom>
              <a:avLst/>
              <a:gdLst/>
              <a:ahLst/>
              <a:cxnLst/>
              <a:rect l="l" t="t" r="r" b="b"/>
              <a:pathLst>
                <a:path w="283210" h="283210">
                  <a:moveTo>
                    <a:pt x="283210" y="140208"/>
                  </a:moveTo>
                  <a:cubicBezTo>
                    <a:pt x="283210" y="218694"/>
                    <a:pt x="221488" y="283210"/>
                    <a:pt x="145796" y="283210"/>
                  </a:cubicBezTo>
                  <a:cubicBezTo>
                    <a:pt x="64516" y="283210"/>
                    <a:pt x="2794" y="221488"/>
                    <a:pt x="0" y="140208"/>
                  </a:cubicBezTo>
                  <a:cubicBezTo>
                    <a:pt x="0" y="64516"/>
                    <a:pt x="61722" y="0"/>
                    <a:pt x="140208" y="0"/>
                  </a:cubicBezTo>
                  <a:cubicBezTo>
                    <a:pt x="221488" y="0"/>
                    <a:pt x="283210" y="58928"/>
                    <a:pt x="283210" y="140208"/>
                  </a:cubicBezTo>
                  <a:close/>
                </a:path>
              </a:pathLst>
            </a:custGeom>
            <a:solidFill>
              <a:srgbClr val="1499B8"/>
            </a:solidFill>
          </p:spPr>
        </p:sp>
      </p:grpSp>
      <p:grpSp>
        <p:nvGrpSpPr>
          <p:cNvPr id="57" name="Group 57"/>
          <p:cNvGrpSpPr/>
          <p:nvPr/>
        </p:nvGrpSpPr>
        <p:grpSpPr>
          <a:xfrm>
            <a:off x="14592240" y="8493120"/>
            <a:ext cx="209520" cy="212400"/>
            <a:chOff x="0" y="0"/>
            <a:chExt cx="279360" cy="283200"/>
          </a:xfrm>
        </p:grpSpPr>
        <p:sp>
          <p:nvSpPr>
            <p:cNvPr id="58" name="Freeform 58"/>
            <p:cNvSpPr/>
            <p:nvPr/>
          </p:nvSpPr>
          <p:spPr>
            <a:xfrm>
              <a:off x="0" y="0"/>
              <a:ext cx="279400" cy="283210"/>
            </a:xfrm>
            <a:custGeom>
              <a:avLst/>
              <a:gdLst/>
              <a:ahLst/>
              <a:cxnLst/>
              <a:rect l="l" t="t" r="r" b="b"/>
              <a:pathLst>
                <a:path w="279400" h="283210">
                  <a:moveTo>
                    <a:pt x="279400" y="138811"/>
                  </a:moveTo>
                  <a:cubicBezTo>
                    <a:pt x="279400" y="181229"/>
                    <a:pt x="279400" y="220980"/>
                    <a:pt x="279400" y="260604"/>
                  </a:cubicBezTo>
                  <a:cubicBezTo>
                    <a:pt x="279400" y="277622"/>
                    <a:pt x="273812" y="283210"/>
                    <a:pt x="260096" y="283210"/>
                  </a:cubicBezTo>
                  <a:cubicBezTo>
                    <a:pt x="182626" y="280416"/>
                    <a:pt x="102489" y="280416"/>
                    <a:pt x="25019" y="280416"/>
                  </a:cubicBezTo>
                  <a:cubicBezTo>
                    <a:pt x="13970" y="280416"/>
                    <a:pt x="5715" y="277622"/>
                    <a:pt x="5715" y="263398"/>
                  </a:cubicBezTo>
                  <a:cubicBezTo>
                    <a:pt x="0" y="184023"/>
                    <a:pt x="2794" y="104775"/>
                    <a:pt x="2794" y="22606"/>
                  </a:cubicBezTo>
                  <a:cubicBezTo>
                    <a:pt x="2794" y="8509"/>
                    <a:pt x="8255" y="0"/>
                    <a:pt x="24892" y="0"/>
                  </a:cubicBezTo>
                  <a:cubicBezTo>
                    <a:pt x="102362" y="0"/>
                    <a:pt x="179832" y="0"/>
                    <a:pt x="257175" y="2794"/>
                  </a:cubicBezTo>
                  <a:cubicBezTo>
                    <a:pt x="273812" y="2794"/>
                    <a:pt x="279400" y="8509"/>
                    <a:pt x="279400" y="25527"/>
                  </a:cubicBezTo>
                  <a:cubicBezTo>
                    <a:pt x="279400" y="62357"/>
                    <a:pt x="279400" y="101981"/>
                    <a:pt x="279400" y="138811"/>
                  </a:cubicBezTo>
                  <a:close/>
                </a:path>
              </a:pathLst>
            </a:custGeom>
            <a:solidFill>
              <a:srgbClr val="1499B8"/>
            </a:solidFill>
          </p:spPr>
        </p:sp>
      </p:grpSp>
      <p:grpSp>
        <p:nvGrpSpPr>
          <p:cNvPr id="59" name="Group 59"/>
          <p:cNvGrpSpPr/>
          <p:nvPr/>
        </p:nvGrpSpPr>
        <p:grpSpPr>
          <a:xfrm>
            <a:off x="13747680" y="8493120"/>
            <a:ext cx="209520" cy="212400"/>
            <a:chOff x="0" y="0"/>
            <a:chExt cx="279360" cy="283200"/>
          </a:xfrm>
        </p:grpSpPr>
        <p:sp>
          <p:nvSpPr>
            <p:cNvPr id="60" name="Freeform 60"/>
            <p:cNvSpPr/>
            <p:nvPr/>
          </p:nvSpPr>
          <p:spPr>
            <a:xfrm>
              <a:off x="0" y="0"/>
              <a:ext cx="279400" cy="283210"/>
            </a:xfrm>
            <a:custGeom>
              <a:avLst/>
              <a:gdLst/>
              <a:ahLst/>
              <a:cxnLst/>
              <a:rect l="l" t="t" r="r" b="b"/>
              <a:pathLst>
                <a:path w="279400" h="283210">
                  <a:moveTo>
                    <a:pt x="279400" y="141605"/>
                  </a:moveTo>
                  <a:cubicBezTo>
                    <a:pt x="279400" y="181229"/>
                    <a:pt x="279400" y="220853"/>
                    <a:pt x="279400" y="260604"/>
                  </a:cubicBezTo>
                  <a:cubicBezTo>
                    <a:pt x="279400" y="277622"/>
                    <a:pt x="273812" y="283210"/>
                    <a:pt x="257048" y="283210"/>
                  </a:cubicBezTo>
                  <a:cubicBezTo>
                    <a:pt x="178816" y="283210"/>
                    <a:pt x="100584" y="280416"/>
                    <a:pt x="22352" y="283210"/>
                  </a:cubicBezTo>
                  <a:cubicBezTo>
                    <a:pt x="5588" y="283210"/>
                    <a:pt x="0" y="274701"/>
                    <a:pt x="0" y="260604"/>
                  </a:cubicBezTo>
                  <a:cubicBezTo>
                    <a:pt x="0" y="181229"/>
                    <a:pt x="0" y="104775"/>
                    <a:pt x="0" y="25527"/>
                  </a:cubicBezTo>
                  <a:cubicBezTo>
                    <a:pt x="0" y="5715"/>
                    <a:pt x="8382" y="0"/>
                    <a:pt x="25146" y="0"/>
                  </a:cubicBezTo>
                  <a:cubicBezTo>
                    <a:pt x="103378" y="0"/>
                    <a:pt x="178816" y="0"/>
                    <a:pt x="257048" y="0"/>
                  </a:cubicBezTo>
                  <a:cubicBezTo>
                    <a:pt x="273812" y="0"/>
                    <a:pt x="279400" y="5715"/>
                    <a:pt x="279400" y="22606"/>
                  </a:cubicBezTo>
                  <a:cubicBezTo>
                    <a:pt x="279400" y="62230"/>
                    <a:pt x="279400" y="101854"/>
                    <a:pt x="279400" y="141605"/>
                  </a:cubicBezTo>
                  <a:close/>
                </a:path>
              </a:pathLst>
            </a:custGeom>
            <a:solidFill>
              <a:srgbClr val="1499B8"/>
            </a:solidFill>
          </p:spPr>
        </p:sp>
      </p:grpSp>
      <p:grpSp>
        <p:nvGrpSpPr>
          <p:cNvPr id="61" name="Group 61"/>
          <p:cNvGrpSpPr/>
          <p:nvPr/>
        </p:nvGrpSpPr>
        <p:grpSpPr>
          <a:xfrm>
            <a:off x="13366800" y="5603760"/>
            <a:ext cx="927360" cy="660240"/>
            <a:chOff x="0" y="0"/>
            <a:chExt cx="1236480" cy="880320"/>
          </a:xfrm>
        </p:grpSpPr>
        <p:sp>
          <p:nvSpPr>
            <p:cNvPr id="62" name="Freeform 62"/>
            <p:cNvSpPr/>
            <p:nvPr/>
          </p:nvSpPr>
          <p:spPr>
            <a:xfrm>
              <a:off x="0" y="0"/>
              <a:ext cx="1236472" cy="880364"/>
            </a:xfrm>
            <a:custGeom>
              <a:avLst/>
              <a:gdLst/>
              <a:ahLst/>
              <a:cxnLst/>
              <a:rect l="l" t="t" r="r" b="b"/>
              <a:pathLst>
                <a:path w="1236472" h="880364">
                  <a:moveTo>
                    <a:pt x="551053" y="880364"/>
                  </a:moveTo>
                  <a:cubicBezTo>
                    <a:pt x="441960" y="880364"/>
                    <a:pt x="344043" y="863600"/>
                    <a:pt x="254508" y="813308"/>
                  </a:cubicBezTo>
                  <a:cubicBezTo>
                    <a:pt x="53213" y="704215"/>
                    <a:pt x="0" y="497459"/>
                    <a:pt x="117475" y="315849"/>
                  </a:cubicBezTo>
                  <a:cubicBezTo>
                    <a:pt x="218186" y="153670"/>
                    <a:pt x="377698" y="69850"/>
                    <a:pt x="559435" y="33528"/>
                  </a:cubicBezTo>
                  <a:cubicBezTo>
                    <a:pt x="727329" y="0"/>
                    <a:pt x="892429" y="13970"/>
                    <a:pt x="1037844" y="114554"/>
                  </a:cubicBezTo>
                  <a:cubicBezTo>
                    <a:pt x="1211326" y="234696"/>
                    <a:pt x="1236472" y="430403"/>
                    <a:pt x="1118997" y="598043"/>
                  </a:cubicBezTo>
                  <a:cubicBezTo>
                    <a:pt x="1004316" y="765683"/>
                    <a:pt x="833628" y="846709"/>
                    <a:pt x="632206" y="874776"/>
                  </a:cubicBezTo>
                  <a:cubicBezTo>
                    <a:pt x="604266" y="880364"/>
                    <a:pt x="573405" y="880364"/>
                    <a:pt x="551053" y="880364"/>
                  </a:cubicBezTo>
                  <a:close/>
                </a:path>
              </a:pathLst>
            </a:custGeom>
            <a:solidFill>
              <a:srgbClr val="FFFFFF"/>
            </a:solidFill>
          </p:spPr>
        </p:sp>
      </p:grpSp>
      <p:grpSp>
        <p:nvGrpSpPr>
          <p:cNvPr id="63" name="Group 63"/>
          <p:cNvGrpSpPr/>
          <p:nvPr/>
        </p:nvGrpSpPr>
        <p:grpSpPr>
          <a:xfrm>
            <a:off x="12528720" y="5794560"/>
            <a:ext cx="41040" cy="28800"/>
            <a:chOff x="0" y="0"/>
            <a:chExt cx="54720" cy="38400"/>
          </a:xfrm>
        </p:grpSpPr>
        <p:sp>
          <p:nvSpPr>
            <p:cNvPr id="64" name="Freeform 64"/>
            <p:cNvSpPr/>
            <p:nvPr/>
          </p:nvSpPr>
          <p:spPr>
            <a:xfrm>
              <a:off x="0" y="0"/>
              <a:ext cx="54737" cy="38354"/>
            </a:xfrm>
            <a:custGeom>
              <a:avLst/>
              <a:gdLst/>
              <a:ahLst/>
              <a:cxnLst/>
              <a:rect l="l" t="t" r="r" b="b"/>
              <a:pathLst>
                <a:path w="54737" h="38354">
                  <a:moveTo>
                    <a:pt x="0" y="0"/>
                  </a:moveTo>
                  <a:cubicBezTo>
                    <a:pt x="17272" y="13716"/>
                    <a:pt x="37465" y="27432"/>
                    <a:pt x="54737" y="38354"/>
                  </a:cubicBezTo>
                  <a:cubicBezTo>
                    <a:pt x="28829" y="38354"/>
                    <a:pt x="8636" y="24638"/>
                    <a:pt x="0" y="0"/>
                  </a:cubicBezTo>
                  <a:close/>
                </a:path>
              </a:pathLst>
            </a:custGeom>
            <a:solidFill>
              <a:srgbClr val="1499B8"/>
            </a:solidFill>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grpSp>
        <p:nvGrpSpPr>
          <p:cNvPr id="4" name="Group 4"/>
          <p:cNvGrpSpPr/>
          <p:nvPr/>
        </p:nvGrpSpPr>
        <p:grpSpPr>
          <a:xfrm>
            <a:off x="-2880" y="15840"/>
            <a:ext cx="517680" cy="1666800"/>
            <a:chOff x="0" y="0"/>
            <a:chExt cx="690240" cy="2222400"/>
          </a:xfrm>
        </p:grpSpPr>
        <p:sp>
          <p:nvSpPr>
            <p:cNvPr id="5" name="Freeform 5"/>
            <p:cNvSpPr/>
            <p:nvPr/>
          </p:nvSpPr>
          <p:spPr>
            <a:xfrm>
              <a:off x="0" y="0"/>
              <a:ext cx="690245" cy="2222373"/>
            </a:xfrm>
            <a:custGeom>
              <a:avLst/>
              <a:gdLst/>
              <a:ahLst/>
              <a:cxnLst/>
              <a:rect l="l" t="t" r="r" b="b"/>
              <a:pathLst>
                <a:path w="690245" h="2222373">
                  <a:moveTo>
                    <a:pt x="0" y="0"/>
                  </a:moveTo>
                  <a:lnTo>
                    <a:pt x="690245" y="0"/>
                  </a:lnTo>
                  <a:lnTo>
                    <a:pt x="690245" y="2222373"/>
                  </a:lnTo>
                  <a:lnTo>
                    <a:pt x="0" y="2222373"/>
                  </a:lnTo>
                  <a:close/>
                </a:path>
              </a:pathLst>
            </a:custGeom>
            <a:solidFill>
              <a:srgbClr val="034D65"/>
            </a:solidFill>
          </p:spPr>
        </p:sp>
      </p:grpSp>
      <p:grpSp>
        <p:nvGrpSpPr>
          <p:cNvPr id="6" name="Group 6"/>
          <p:cNvGrpSpPr/>
          <p:nvPr/>
        </p:nvGrpSpPr>
        <p:grpSpPr>
          <a:xfrm>
            <a:off x="514080" y="15840"/>
            <a:ext cx="15821280" cy="1619280"/>
            <a:chOff x="0" y="0"/>
            <a:chExt cx="21095040" cy="2159040"/>
          </a:xfrm>
        </p:grpSpPr>
        <p:sp>
          <p:nvSpPr>
            <p:cNvPr id="7" name="Freeform 7"/>
            <p:cNvSpPr/>
            <p:nvPr/>
          </p:nvSpPr>
          <p:spPr>
            <a:xfrm>
              <a:off x="0" y="0"/>
              <a:ext cx="21095081" cy="2159000"/>
            </a:xfrm>
            <a:custGeom>
              <a:avLst/>
              <a:gdLst/>
              <a:ahLst/>
              <a:cxnLst/>
              <a:rect l="l" t="t" r="r" b="b"/>
              <a:pathLst>
                <a:path w="21095081" h="2159000">
                  <a:moveTo>
                    <a:pt x="0" y="0"/>
                  </a:moveTo>
                  <a:lnTo>
                    <a:pt x="21095081" y="0"/>
                  </a:lnTo>
                  <a:lnTo>
                    <a:pt x="21095081" y="2159000"/>
                  </a:lnTo>
                  <a:lnTo>
                    <a:pt x="0" y="2159000"/>
                  </a:lnTo>
                  <a:close/>
                </a:path>
              </a:pathLst>
            </a:custGeom>
            <a:solidFill>
              <a:srgbClr val="1499B8"/>
            </a:solidFill>
          </p:spPr>
        </p:sp>
      </p:grpSp>
      <p:grpSp>
        <p:nvGrpSpPr>
          <p:cNvPr id="8" name="Group 8"/>
          <p:cNvGrpSpPr/>
          <p:nvPr/>
        </p:nvGrpSpPr>
        <p:grpSpPr>
          <a:xfrm>
            <a:off x="514080" y="1638000"/>
            <a:ext cx="17773920" cy="44640"/>
            <a:chOff x="0" y="0"/>
            <a:chExt cx="23698560" cy="59520"/>
          </a:xfrm>
        </p:grpSpPr>
        <p:sp>
          <p:nvSpPr>
            <p:cNvPr id="9" name="Freeform 9"/>
            <p:cNvSpPr/>
            <p:nvPr/>
          </p:nvSpPr>
          <p:spPr>
            <a:xfrm>
              <a:off x="0" y="0"/>
              <a:ext cx="23698581" cy="59563"/>
            </a:xfrm>
            <a:custGeom>
              <a:avLst/>
              <a:gdLst/>
              <a:ahLst/>
              <a:cxnLst/>
              <a:rect l="l" t="t" r="r" b="b"/>
              <a:pathLst>
                <a:path w="23698581" h="59563">
                  <a:moveTo>
                    <a:pt x="0" y="0"/>
                  </a:moveTo>
                  <a:lnTo>
                    <a:pt x="23698581" y="0"/>
                  </a:lnTo>
                  <a:lnTo>
                    <a:pt x="23698581" y="59563"/>
                  </a:lnTo>
                  <a:lnTo>
                    <a:pt x="0" y="59563"/>
                  </a:lnTo>
                  <a:close/>
                </a:path>
              </a:pathLst>
            </a:custGeom>
            <a:solidFill>
              <a:srgbClr val="1499B8"/>
            </a:solidFill>
          </p:spPr>
        </p:sp>
      </p:grpSp>
      <p:grpSp>
        <p:nvGrpSpPr>
          <p:cNvPr id="10" name="Group 10"/>
          <p:cNvGrpSpPr/>
          <p:nvPr/>
        </p:nvGrpSpPr>
        <p:grpSpPr>
          <a:xfrm>
            <a:off x="1180800" y="9656640"/>
            <a:ext cx="17107200" cy="269280"/>
            <a:chOff x="0" y="0"/>
            <a:chExt cx="22809600" cy="359040"/>
          </a:xfrm>
        </p:grpSpPr>
        <p:sp>
          <p:nvSpPr>
            <p:cNvPr id="11" name="Freeform 11"/>
            <p:cNvSpPr/>
            <p:nvPr/>
          </p:nvSpPr>
          <p:spPr>
            <a:xfrm>
              <a:off x="0" y="0"/>
              <a:ext cx="22809581" cy="359029"/>
            </a:xfrm>
            <a:custGeom>
              <a:avLst/>
              <a:gdLst/>
              <a:ahLst/>
              <a:cxnLst/>
              <a:rect l="l" t="t" r="r" b="b"/>
              <a:pathLst>
                <a:path w="22809581" h="359029">
                  <a:moveTo>
                    <a:pt x="0" y="0"/>
                  </a:moveTo>
                  <a:lnTo>
                    <a:pt x="22809581" y="0"/>
                  </a:lnTo>
                  <a:lnTo>
                    <a:pt x="22809581" y="359029"/>
                  </a:lnTo>
                  <a:lnTo>
                    <a:pt x="0" y="359029"/>
                  </a:lnTo>
                  <a:close/>
                </a:path>
              </a:pathLst>
            </a:custGeom>
            <a:solidFill>
              <a:srgbClr val="1499B8"/>
            </a:solidFill>
          </p:spPr>
        </p:sp>
      </p:grpSp>
      <p:sp>
        <p:nvSpPr>
          <p:cNvPr id="12" name="Freeform 12"/>
          <p:cNvSpPr/>
          <p:nvPr/>
        </p:nvSpPr>
        <p:spPr>
          <a:xfrm>
            <a:off x="16480800" y="193680"/>
            <a:ext cx="1661760" cy="1441440"/>
          </a:xfrm>
          <a:custGeom>
            <a:avLst/>
            <a:gdLst/>
            <a:ahLst/>
            <a:cxnLst/>
            <a:rect l="l" t="t" r="r" b="b"/>
            <a:pathLst>
              <a:path w="1661760" h="1441440">
                <a:moveTo>
                  <a:pt x="0" y="0"/>
                </a:moveTo>
                <a:lnTo>
                  <a:pt x="1661760" y="0"/>
                </a:lnTo>
                <a:lnTo>
                  <a:pt x="1661760" y="1441440"/>
                </a:lnTo>
                <a:lnTo>
                  <a:pt x="0" y="14414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3" name="Group 13"/>
          <p:cNvGrpSpPr/>
          <p:nvPr/>
        </p:nvGrpSpPr>
        <p:grpSpPr>
          <a:xfrm>
            <a:off x="676080" y="3003120"/>
            <a:ext cx="7344000" cy="4344480"/>
            <a:chOff x="0" y="0"/>
            <a:chExt cx="9792000" cy="5792640"/>
          </a:xfrm>
        </p:grpSpPr>
        <p:sp>
          <p:nvSpPr>
            <p:cNvPr id="14" name="Freeform 14"/>
            <p:cNvSpPr/>
            <p:nvPr/>
          </p:nvSpPr>
          <p:spPr>
            <a:xfrm>
              <a:off x="0" y="0"/>
              <a:ext cx="9792081" cy="5792597"/>
            </a:xfrm>
            <a:custGeom>
              <a:avLst/>
              <a:gdLst/>
              <a:ahLst/>
              <a:cxnLst/>
              <a:rect l="l" t="t" r="r" b="b"/>
              <a:pathLst>
                <a:path w="9792081" h="5792597">
                  <a:moveTo>
                    <a:pt x="803021" y="0"/>
                  </a:moveTo>
                  <a:cubicBezTo>
                    <a:pt x="359537" y="0"/>
                    <a:pt x="0" y="359537"/>
                    <a:pt x="0" y="802894"/>
                  </a:cubicBezTo>
                  <a:lnTo>
                    <a:pt x="0" y="4989703"/>
                  </a:lnTo>
                  <a:cubicBezTo>
                    <a:pt x="0" y="5433187"/>
                    <a:pt x="359537" y="5792597"/>
                    <a:pt x="803021" y="5792597"/>
                  </a:cubicBezTo>
                  <a:lnTo>
                    <a:pt x="8989060" y="5792597"/>
                  </a:lnTo>
                  <a:cubicBezTo>
                    <a:pt x="9432544" y="5792597"/>
                    <a:pt x="9792081" y="5433060"/>
                    <a:pt x="9792081" y="4989703"/>
                  </a:cubicBezTo>
                  <a:lnTo>
                    <a:pt x="9792081" y="802894"/>
                  </a:lnTo>
                  <a:cubicBezTo>
                    <a:pt x="9791954" y="359537"/>
                    <a:pt x="9432544" y="0"/>
                    <a:pt x="8989060" y="0"/>
                  </a:cubicBezTo>
                </a:path>
              </a:pathLst>
            </a:custGeom>
            <a:solidFill>
              <a:srgbClr val="AED7E8">
                <a:alpha val="73725"/>
              </a:srgbClr>
            </a:solidFill>
          </p:spPr>
        </p:sp>
      </p:grpSp>
      <p:sp>
        <p:nvSpPr>
          <p:cNvPr id="15" name="TextBox 15"/>
          <p:cNvSpPr txBox="1"/>
          <p:nvPr/>
        </p:nvSpPr>
        <p:spPr>
          <a:xfrm>
            <a:off x="6500794" y="2643170"/>
            <a:ext cx="10568880" cy="5129609"/>
          </a:xfrm>
          <a:prstGeom prst="rect">
            <a:avLst/>
          </a:prstGeom>
        </p:spPr>
        <p:txBody>
          <a:bodyPr lIns="0" tIns="0" rIns="0" bIns="0" rtlCol="0" anchor="t">
            <a:spAutoFit/>
          </a:bodyPr>
          <a:lstStyle/>
          <a:p>
            <a:pPr marL="393356" lvl="1" indent="-196678" algn="r" rtl="1">
              <a:lnSpc>
                <a:spcPts val="3981"/>
              </a:lnSpc>
              <a:buFont typeface="Arial"/>
              <a:buChar char="•"/>
            </a:pPr>
            <a:r>
              <a:rPr lang="fa-IR" sz="2211" spc="-1" dirty="0">
                <a:solidFill>
                  <a:srgbClr val="434343"/>
                </a:solidFill>
                <a:latin typeface="Assistant Light"/>
                <a:cs typeface="B Nazanin" pitchFamily="2" charset="-78"/>
              </a:rPr>
              <a:t>در اینجا می توانید وب سایت ها یا انتشارات مرجع خود را فهرست کنید.</a:t>
            </a:r>
            <a:endParaRPr lang="en-US" sz="2211" spc="-1" dirty="0">
              <a:solidFill>
                <a:srgbClr val="434343"/>
              </a:solidFill>
              <a:latin typeface="Assistant Light"/>
              <a:cs typeface="B Nazanin" pitchFamily="2" charset="-78"/>
            </a:endParaRPr>
          </a:p>
          <a:p>
            <a:pPr marL="393356" lvl="1" indent="-196678" algn="r" rtl="1">
              <a:lnSpc>
                <a:spcPts val="3981"/>
              </a:lnSpc>
              <a:buFont typeface="Arial"/>
              <a:buChar char="•"/>
            </a:pPr>
            <a:r>
              <a:rPr lang="fa-IR" sz="2211" spc="-1" dirty="0">
                <a:solidFill>
                  <a:srgbClr val="434343"/>
                </a:solidFill>
                <a:latin typeface="Assistant Light"/>
                <a:cs typeface="B Nazanin" pitchFamily="2" charset="-78"/>
              </a:rPr>
              <a:t>در اینجا می توانید وب سایت ها یا انتشارات مرجع خود را فهرست کنید.</a:t>
            </a:r>
            <a:endParaRPr lang="en-US" sz="2211" spc="-1" dirty="0">
              <a:solidFill>
                <a:srgbClr val="434343"/>
              </a:solidFill>
              <a:latin typeface="Assistant Light"/>
              <a:cs typeface="B Nazanin" pitchFamily="2" charset="-78"/>
            </a:endParaRPr>
          </a:p>
          <a:p>
            <a:pPr marL="393356" lvl="1" indent="-196678" algn="r" rtl="1">
              <a:lnSpc>
                <a:spcPts val="3981"/>
              </a:lnSpc>
              <a:buFont typeface="Arial"/>
              <a:buChar char="•"/>
            </a:pPr>
            <a:r>
              <a:rPr lang="fa-IR" sz="2211" spc="-1" dirty="0">
                <a:solidFill>
                  <a:srgbClr val="434343"/>
                </a:solidFill>
                <a:latin typeface="Assistant Light"/>
                <a:cs typeface="B Nazanin" pitchFamily="2" charset="-78"/>
              </a:rPr>
              <a:t>در اینجا می توانید وب سایت ها یا انتشارات مرجع خود را فهرست کنید.</a:t>
            </a:r>
            <a:endParaRPr lang="en-US" sz="2211" spc="-1" dirty="0">
              <a:solidFill>
                <a:srgbClr val="434343"/>
              </a:solidFill>
              <a:latin typeface="Assistant Light"/>
              <a:cs typeface="B Nazanin" pitchFamily="2" charset="-78"/>
            </a:endParaRPr>
          </a:p>
          <a:p>
            <a:pPr marL="393356" lvl="1" indent="-196678" algn="r" rtl="1">
              <a:lnSpc>
                <a:spcPts val="3981"/>
              </a:lnSpc>
              <a:buFont typeface="Arial"/>
              <a:buChar char="•"/>
            </a:pPr>
            <a:r>
              <a:rPr lang="fa-IR" sz="2211" spc="-1" dirty="0">
                <a:solidFill>
                  <a:srgbClr val="434343"/>
                </a:solidFill>
                <a:latin typeface="Assistant Light"/>
                <a:cs typeface="B Nazanin" pitchFamily="2" charset="-78"/>
              </a:rPr>
              <a:t>در اینجا می توانید وب سایت ها یا انتشارات مرجع خود را فهرست کنید.</a:t>
            </a:r>
            <a:endParaRPr lang="en-US" sz="2211" spc="-1" dirty="0">
              <a:solidFill>
                <a:srgbClr val="434343"/>
              </a:solidFill>
              <a:latin typeface="Assistant Light"/>
              <a:cs typeface="B Nazanin" pitchFamily="2" charset="-78"/>
            </a:endParaRPr>
          </a:p>
          <a:p>
            <a:pPr marL="393356" lvl="1" indent="-196678" algn="r" rtl="1">
              <a:lnSpc>
                <a:spcPts val="3981"/>
              </a:lnSpc>
              <a:buFont typeface="Arial"/>
              <a:buChar char="•"/>
            </a:pPr>
            <a:r>
              <a:rPr lang="fa-IR" sz="2211" spc="-1" dirty="0">
                <a:solidFill>
                  <a:srgbClr val="434343"/>
                </a:solidFill>
                <a:latin typeface="Assistant Light"/>
                <a:cs typeface="B Nazanin" pitchFamily="2" charset="-78"/>
              </a:rPr>
              <a:t>در اینجا می توانید وب سایت ها یا انتشارات مرجع خود را فهرست کنید.</a:t>
            </a:r>
            <a:endParaRPr lang="en-US" sz="2211" spc="-1" dirty="0">
              <a:solidFill>
                <a:srgbClr val="434343"/>
              </a:solidFill>
              <a:latin typeface="Assistant Light"/>
              <a:cs typeface="B Nazanin" pitchFamily="2" charset="-78"/>
            </a:endParaRPr>
          </a:p>
          <a:p>
            <a:pPr marL="393356" lvl="1" indent="-196678" algn="r" rtl="1">
              <a:lnSpc>
                <a:spcPts val="3981"/>
              </a:lnSpc>
              <a:buFont typeface="Arial"/>
              <a:buChar char="•"/>
            </a:pPr>
            <a:r>
              <a:rPr lang="fa-IR" sz="2211" spc="-1" dirty="0">
                <a:solidFill>
                  <a:srgbClr val="434343"/>
                </a:solidFill>
                <a:latin typeface="Assistant Light"/>
                <a:cs typeface="B Nazanin" pitchFamily="2" charset="-78"/>
              </a:rPr>
              <a:t>در اینجا می توانید وب سایت ها یا انتشارات مرجع خود را فهرست کنید.</a:t>
            </a:r>
            <a:endParaRPr lang="en-US" sz="2211" spc="-1" dirty="0">
              <a:solidFill>
                <a:srgbClr val="434343"/>
              </a:solidFill>
              <a:latin typeface="Assistant Light"/>
              <a:cs typeface="B Nazanin" pitchFamily="2" charset="-78"/>
            </a:endParaRPr>
          </a:p>
          <a:p>
            <a:pPr marL="393356" lvl="1" indent="-196678" algn="r" rtl="1">
              <a:lnSpc>
                <a:spcPts val="3981"/>
              </a:lnSpc>
            </a:pPr>
            <a:r>
              <a:rPr lang="en-US" sz="2211" spc="-1" dirty="0">
                <a:solidFill>
                  <a:srgbClr val="434343"/>
                </a:solidFill>
                <a:latin typeface="Assistant Light"/>
                <a:cs typeface="B Nazanin" pitchFamily="2" charset="-78"/>
              </a:rPr>
              <a:t> </a:t>
            </a:r>
          </a:p>
          <a:p>
            <a:pPr marL="393356" lvl="1" indent="-196678" algn="r" rtl="1">
              <a:lnSpc>
                <a:spcPts val="3981"/>
              </a:lnSpc>
              <a:buFont typeface="Arial"/>
              <a:buChar char="•"/>
            </a:pPr>
            <a:r>
              <a:rPr lang="fa-IR" sz="2211" spc="-1" dirty="0">
                <a:solidFill>
                  <a:srgbClr val="434343"/>
                </a:solidFill>
                <a:latin typeface="Assistant Light"/>
                <a:cs typeface="B Nazanin" pitchFamily="2" charset="-78"/>
              </a:rPr>
              <a:t>در اینجا می توانید وب سایت ها یا انتشارات مرجع خود را فهرست کنید.</a:t>
            </a:r>
            <a:endParaRPr lang="en-US" sz="2211" spc="-1" dirty="0">
              <a:solidFill>
                <a:srgbClr val="434343"/>
              </a:solidFill>
              <a:latin typeface="Assistant Light"/>
              <a:cs typeface="B Nazanin" pitchFamily="2" charset="-78"/>
            </a:endParaRPr>
          </a:p>
          <a:p>
            <a:pPr marL="393356" lvl="1" indent="-196678" algn="r" rtl="1">
              <a:lnSpc>
                <a:spcPts val="3981"/>
              </a:lnSpc>
              <a:buFont typeface="Arial"/>
              <a:buChar char="•"/>
            </a:pPr>
            <a:r>
              <a:rPr lang="fa-IR" sz="2211" spc="-1" dirty="0">
                <a:solidFill>
                  <a:srgbClr val="434343"/>
                </a:solidFill>
                <a:latin typeface="Assistant Light"/>
                <a:cs typeface="B Nazanin" pitchFamily="2" charset="-78"/>
              </a:rPr>
              <a:t>در اینجا می توانید وب سایت ها یا انتشارات مرجع خود را فهرست کنید.</a:t>
            </a:r>
            <a:endParaRPr lang="en-US" sz="2211" spc="-1" dirty="0">
              <a:solidFill>
                <a:srgbClr val="434343"/>
              </a:solidFill>
              <a:latin typeface="Assistant Light"/>
              <a:cs typeface="B Nazanin" pitchFamily="2" charset="-78"/>
            </a:endParaRPr>
          </a:p>
          <a:p>
            <a:pPr marL="393356" lvl="1" indent="-196678" algn="r" rtl="1">
              <a:lnSpc>
                <a:spcPts val="3981"/>
              </a:lnSpc>
              <a:buFont typeface="Arial"/>
              <a:buChar char="•"/>
            </a:pPr>
            <a:r>
              <a:rPr lang="fa-IR" sz="2211" spc="-1" dirty="0">
                <a:solidFill>
                  <a:srgbClr val="434343"/>
                </a:solidFill>
                <a:latin typeface="Assistant Light"/>
                <a:cs typeface="B Nazanin" pitchFamily="2" charset="-78"/>
              </a:rPr>
              <a:t>در اینجا می توانید وب سایت ها یا انتشارات مرجع خود را فهرست کنید.</a:t>
            </a:r>
            <a:endParaRPr lang="en-US" sz="2211" spc="-1" dirty="0">
              <a:solidFill>
                <a:srgbClr val="434343"/>
              </a:solidFill>
              <a:latin typeface="Assistant Light"/>
              <a:cs typeface="B Nazanin" pitchFamily="2" charset="-78"/>
            </a:endParaRPr>
          </a:p>
        </p:txBody>
      </p:sp>
      <p:sp>
        <p:nvSpPr>
          <p:cNvPr id="16" name="Freeform 16"/>
          <p:cNvSpPr/>
          <p:nvPr/>
        </p:nvSpPr>
        <p:spPr>
          <a:xfrm>
            <a:off x="793440" y="3196800"/>
            <a:ext cx="3876480" cy="2536560"/>
          </a:xfrm>
          <a:custGeom>
            <a:avLst/>
            <a:gdLst/>
            <a:ahLst/>
            <a:cxnLst/>
            <a:rect l="l" t="t" r="r" b="b"/>
            <a:pathLst>
              <a:path w="3876480" h="2536560">
                <a:moveTo>
                  <a:pt x="0" y="0"/>
                </a:moveTo>
                <a:lnTo>
                  <a:pt x="3876480" y="0"/>
                </a:lnTo>
                <a:lnTo>
                  <a:pt x="3876480" y="2536560"/>
                </a:lnTo>
                <a:lnTo>
                  <a:pt x="0" y="25365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a:off x="1263600" y="4622400"/>
            <a:ext cx="6756480" cy="4784400"/>
          </a:xfrm>
          <a:custGeom>
            <a:avLst/>
            <a:gdLst/>
            <a:ahLst/>
            <a:cxnLst/>
            <a:rect l="l" t="t" r="r" b="b"/>
            <a:pathLst>
              <a:path w="6756480" h="4784400">
                <a:moveTo>
                  <a:pt x="0" y="0"/>
                </a:moveTo>
                <a:lnTo>
                  <a:pt x="6756480" y="0"/>
                </a:lnTo>
                <a:lnTo>
                  <a:pt x="6756480" y="4784400"/>
                </a:lnTo>
                <a:lnTo>
                  <a:pt x="0" y="478440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18" name="Freeform 18"/>
          <p:cNvSpPr/>
          <p:nvPr/>
        </p:nvSpPr>
        <p:spPr>
          <a:xfrm>
            <a:off x="1488960" y="3774240"/>
            <a:ext cx="1727280" cy="1635120"/>
          </a:xfrm>
          <a:custGeom>
            <a:avLst/>
            <a:gdLst/>
            <a:ahLst/>
            <a:cxnLst/>
            <a:rect l="l" t="t" r="r" b="b"/>
            <a:pathLst>
              <a:path w="1727280" h="1635120">
                <a:moveTo>
                  <a:pt x="0" y="0"/>
                </a:moveTo>
                <a:lnTo>
                  <a:pt x="1727280" y="0"/>
                </a:lnTo>
                <a:lnTo>
                  <a:pt x="1727280" y="1635120"/>
                </a:lnTo>
                <a:lnTo>
                  <a:pt x="0" y="16351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9" name="Group 19"/>
          <p:cNvGrpSpPr/>
          <p:nvPr/>
        </p:nvGrpSpPr>
        <p:grpSpPr>
          <a:xfrm>
            <a:off x="3143520" y="3774240"/>
            <a:ext cx="695520" cy="695520"/>
            <a:chOff x="0" y="0"/>
            <a:chExt cx="927360" cy="927360"/>
          </a:xfrm>
        </p:grpSpPr>
        <p:sp>
          <p:nvSpPr>
            <p:cNvPr id="20" name="Freeform 20"/>
            <p:cNvSpPr/>
            <p:nvPr/>
          </p:nvSpPr>
          <p:spPr>
            <a:xfrm>
              <a:off x="0" y="0"/>
              <a:ext cx="927354" cy="927354"/>
            </a:xfrm>
            <a:custGeom>
              <a:avLst/>
              <a:gdLst/>
              <a:ahLst/>
              <a:cxnLst/>
              <a:rect l="l" t="t" r="r" b="b"/>
              <a:pathLst>
                <a:path w="927354" h="927354">
                  <a:moveTo>
                    <a:pt x="468122" y="927354"/>
                  </a:moveTo>
                  <a:cubicBezTo>
                    <a:pt x="211963" y="927354"/>
                    <a:pt x="8890" y="724281"/>
                    <a:pt x="0" y="468122"/>
                  </a:cubicBezTo>
                  <a:cubicBezTo>
                    <a:pt x="0" y="211963"/>
                    <a:pt x="211963" y="0"/>
                    <a:pt x="468122" y="0"/>
                  </a:cubicBezTo>
                  <a:cubicBezTo>
                    <a:pt x="715391" y="0"/>
                    <a:pt x="927354" y="211963"/>
                    <a:pt x="927354" y="468122"/>
                  </a:cubicBezTo>
                  <a:cubicBezTo>
                    <a:pt x="927354" y="715391"/>
                    <a:pt x="715391" y="927354"/>
                    <a:pt x="468122" y="927354"/>
                  </a:cubicBezTo>
                  <a:close/>
                </a:path>
              </a:pathLst>
            </a:custGeom>
            <a:solidFill>
              <a:srgbClr val="FFFFFF"/>
            </a:solidFill>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sp>
        <p:nvSpPr>
          <p:cNvPr id="4" name="Freeform 4"/>
          <p:cNvSpPr/>
          <p:nvPr/>
        </p:nvSpPr>
        <p:spPr>
          <a:xfrm>
            <a:off x="-3600" y="-18720"/>
            <a:ext cx="18291600" cy="1819440"/>
          </a:xfrm>
          <a:custGeom>
            <a:avLst/>
            <a:gdLst/>
            <a:ahLst/>
            <a:cxnLst/>
            <a:rect l="l" t="t" r="r" b="b"/>
            <a:pathLst>
              <a:path w="18291600" h="1819440">
                <a:moveTo>
                  <a:pt x="0" y="0"/>
                </a:moveTo>
                <a:lnTo>
                  <a:pt x="18291600" y="0"/>
                </a:lnTo>
                <a:lnTo>
                  <a:pt x="18291600" y="1819440"/>
                </a:lnTo>
                <a:lnTo>
                  <a:pt x="0" y="18194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7182000" y="6616080"/>
            <a:ext cx="2705040" cy="1155600"/>
            <a:chOff x="0" y="0"/>
            <a:chExt cx="3606720" cy="1540800"/>
          </a:xfrm>
        </p:grpSpPr>
        <p:sp>
          <p:nvSpPr>
            <p:cNvPr id="6" name="Freeform 6"/>
            <p:cNvSpPr/>
            <p:nvPr/>
          </p:nvSpPr>
          <p:spPr>
            <a:xfrm>
              <a:off x="0" y="0"/>
              <a:ext cx="3606800" cy="1540764"/>
            </a:xfrm>
            <a:custGeom>
              <a:avLst/>
              <a:gdLst/>
              <a:ahLst/>
              <a:cxnLst/>
              <a:rect l="l" t="t" r="r" b="b"/>
              <a:pathLst>
                <a:path w="3606800" h="1540764">
                  <a:moveTo>
                    <a:pt x="256921" y="0"/>
                  </a:moveTo>
                  <a:cubicBezTo>
                    <a:pt x="115062" y="0"/>
                    <a:pt x="0" y="114935"/>
                    <a:pt x="0" y="256794"/>
                  </a:cubicBezTo>
                  <a:lnTo>
                    <a:pt x="0" y="1283970"/>
                  </a:lnTo>
                  <a:cubicBezTo>
                    <a:pt x="0" y="1425829"/>
                    <a:pt x="115062" y="1540764"/>
                    <a:pt x="256921" y="1540764"/>
                  </a:cubicBezTo>
                  <a:lnTo>
                    <a:pt x="3349879" y="1540764"/>
                  </a:lnTo>
                  <a:cubicBezTo>
                    <a:pt x="3491738" y="1540764"/>
                    <a:pt x="3606800" y="1425829"/>
                    <a:pt x="3606800" y="1283970"/>
                  </a:cubicBezTo>
                  <a:lnTo>
                    <a:pt x="3606800" y="256794"/>
                  </a:lnTo>
                  <a:cubicBezTo>
                    <a:pt x="3606673" y="114935"/>
                    <a:pt x="3491738" y="0"/>
                    <a:pt x="3349879" y="0"/>
                  </a:cubicBezTo>
                </a:path>
              </a:pathLst>
            </a:custGeom>
            <a:solidFill>
              <a:srgbClr val="1499B8">
                <a:alpha val="73725"/>
              </a:srgbClr>
            </a:solidFill>
          </p:spPr>
        </p:sp>
      </p:grpSp>
      <p:grpSp>
        <p:nvGrpSpPr>
          <p:cNvPr id="7" name="Group 7"/>
          <p:cNvGrpSpPr/>
          <p:nvPr/>
        </p:nvGrpSpPr>
        <p:grpSpPr>
          <a:xfrm>
            <a:off x="2110320" y="6616080"/>
            <a:ext cx="2705040" cy="1155600"/>
            <a:chOff x="0" y="0"/>
            <a:chExt cx="3606720" cy="1540800"/>
          </a:xfrm>
        </p:grpSpPr>
        <p:sp>
          <p:nvSpPr>
            <p:cNvPr id="8" name="Freeform 8"/>
            <p:cNvSpPr/>
            <p:nvPr/>
          </p:nvSpPr>
          <p:spPr>
            <a:xfrm>
              <a:off x="0" y="0"/>
              <a:ext cx="3606800" cy="1540764"/>
            </a:xfrm>
            <a:custGeom>
              <a:avLst/>
              <a:gdLst/>
              <a:ahLst/>
              <a:cxnLst/>
              <a:rect l="l" t="t" r="r" b="b"/>
              <a:pathLst>
                <a:path w="3606800" h="1540764">
                  <a:moveTo>
                    <a:pt x="256921" y="0"/>
                  </a:moveTo>
                  <a:cubicBezTo>
                    <a:pt x="115062" y="0"/>
                    <a:pt x="0" y="114935"/>
                    <a:pt x="0" y="256794"/>
                  </a:cubicBezTo>
                  <a:lnTo>
                    <a:pt x="0" y="1283970"/>
                  </a:lnTo>
                  <a:cubicBezTo>
                    <a:pt x="0" y="1425829"/>
                    <a:pt x="115062" y="1540764"/>
                    <a:pt x="256921" y="1540764"/>
                  </a:cubicBezTo>
                  <a:lnTo>
                    <a:pt x="3349879" y="1540764"/>
                  </a:lnTo>
                  <a:cubicBezTo>
                    <a:pt x="3491738" y="1540764"/>
                    <a:pt x="3606800" y="1425829"/>
                    <a:pt x="3606800" y="1283970"/>
                  </a:cubicBezTo>
                  <a:lnTo>
                    <a:pt x="3606800" y="256794"/>
                  </a:lnTo>
                  <a:cubicBezTo>
                    <a:pt x="3606673" y="114935"/>
                    <a:pt x="3491738" y="0"/>
                    <a:pt x="3349879" y="0"/>
                  </a:cubicBezTo>
                </a:path>
              </a:pathLst>
            </a:custGeom>
            <a:solidFill>
              <a:srgbClr val="1499B8">
                <a:alpha val="73725"/>
              </a:srgbClr>
            </a:solidFill>
          </p:spPr>
        </p:sp>
      </p:grpSp>
      <p:grpSp>
        <p:nvGrpSpPr>
          <p:cNvPr id="9" name="Group 9"/>
          <p:cNvGrpSpPr/>
          <p:nvPr/>
        </p:nvGrpSpPr>
        <p:grpSpPr>
          <a:xfrm>
            <a:off x="7182000" y="3377520"/>
            <a:ext cx="2705040" cy="1155600"/>
            <a:chOff x="0" y="0"/>
            <a:chExt cx="3606720" cy="1540800"/>
          </a:xfrm>
        </p:grpSpPr>
        <p:sp>
          <p:nvSpPr>
            <p:cNvPr id="10" name="Freeform 10"/>
            <p:cNvSpPr/>
            <p:nvPr/>
          </p:nvSpPr>
          <p:spPr>
            <a:xfrm>
              <a:off x="0" y="0"/>
              <a:ext cx="3606800" cy="1540764"/>
            </a:xfrm>
            <a:custGeom>
              <a:avLst/>
              <a:gdLst/>
              <a:ahLst/>
              <a:cxnLst/>
              <a:rect l="l" t="t" r="r" b="b"/>
              <a:pathLst>
                <a:path w="3606800" h="1540764">
                  <a:moveTo>
                    <a:pt x="256921" y="0"/>
                  </a:moveTo>
                  <a:cubicBezTo>
                    <a:pt x="115062" y="0"/>
                    <a:pt x="0" y="114935"/>
                    <a:pt x="0" y="256794"/>
                  </a:cubicBezTo>
                  <a:lnTo>
                    <a:pt x="0" y="1283970"/>
                  </a:lnTo>
                  <a:cubicBezTo>
                    <a:pt x="0" y="1425829"/>
                    <a:pt x="115062" y="1540764"/>
                    <a:pt x="256921" y="1540764"/>
                  </a:cubicBezTo>
                  <a:lnTo>
                    <a:pt x="3349879" y="1540764"/>
                  </a:lnTo>
                  <a:cubicBezTo>
                    <a:pt x="3491738" y="1540764"/>
                    <a:pt x="3606800" y="1425829"/>
                    <a:pt x="3606800" y="1283970"/>
                  </a:cubicBezTo>
                  <a:lnTo>
                    <a:pt x="3606800" y="256794"/>
                  </a:lnTo>
                  <a:cubicBezTo>
                    <a:pt x="3606673" y="114935"/>
                    <a:pt x="3491738" y="0"/>
                    <a:pt x="3349879" y="0"/>
                  </a:cubicBezTo>
                </a:path>
              </a:pathLst>
            </a:custGeom>
            <a:solidFill>
              <a:srgbClr val="1499B8">
                <a:alpha val="73725"/>
              </a:srgbClr>
            </a:solidFill>
          </p:spPr>
        </p:sp>
      </p:grpSp>
      <p:grpSp>
        <p:nvGrpSpPr>
          <p:cNvPr id="11" name="Group 11"/>
          <p:cNvGrpSpPr/>
          <p:nvPr/>
        </p:nvGrpSpPr>
        <p:grpSpPr>
          <a:xfrm>
            <a:off x="2110320" y="3377520"/>
            <a:ext cx="2705040" cy="1155600"/>
            <a:chOff x="0" y="0"/>
            <a:chExt cx="3606720" cy="1540800"/>
          </a:xfrm>
        </p:grpSpPr>
        <p:sp>
          <p:nvSpPr>
            <p:cNvPr id="12" name="Freeform 12"/>
            <p:cNvSpPr/>
            <p:nvPr/>
          </p:nvSpPr>
          <p:spPr>
            <a:xfrm>
              <a:off x="0" y="0"/>
              <a:ext cx="3606800" cy="1540764"/>
            </a:xfrm>
            <a:custGeom>
              <a:avLst/>
              <a:gdLst/>
              <a:ahLst/>
              <a:cxnLst/>
              <a:rect l="l" t="t" r="r" b="b"/>
              <a:pathLst>
                <a:path w="3606800" h="1540764">
                  <a:moveTo>
                    <a:pt x="256921" y="0"/>
                  </a:moveTo>
                  <a:cubicBezTo>
                    <a:pt x="115062" y="0"/>
                    <a:pt x="0" y="114935"/>
                    <a:pt x="0" y="256794"/>
                  </a:cubicBezTo>
                  <a:lnTo>
                    <a:pt x="0" y="1283970"/>
                  </a:lnTo>
                  <a:cubicBezTo>
                    <a:pt x="0" y="1425829"/>
                    <a:pt x="115062" y="1540764"/>
                    <a:pt x="256921" y="1540764"/>
                  </a:cubicBezTo>
                  <a:lnTo>
                    <a:pt x="3349879" y="1540764"/>
                  </a:lnTo>
                  <a:cubicBezTo>
                    <a:pt x="3491738" y="1540764"/>
                    <a:pt x="3606800" y="1425829"/>
                    <a:pt x="3606800" y="1283970"/>
                  </a:cubicBezTo>
                  <a:lnTo>
                    <a:pt x="3606800" y="256794"/>
                  </a:lnTo>
                  <a:cubicBezTo>
                    <a:pt x="3606673" y="114935"/>
                    <a:pt x="3491738" y="0"/>
                    <a:pt x="3349879" y="0"/>
                  </a:cubicBezTo>
                </a:path>
              </a:pathLst>
            </a:custGeom>
            <a:solidFill>
              <a:srgbClr val="1499B8">
                <a:alpha val="73725"/>
              </a:srgbClr>
            </a:solidFill>
          </p:spPr>
        </p:sp>
      </p:grpSp>
      <p:sp>
        <p:nvSpPr>
          <p:cNvPr id="13" name="TextBox 13"/>
          <p:cNvSpPr txBox="1"/>
          <p:nvPr/>
        </p:nvSpPr>
        <p:spPr>
          <a:xfrm>
            <a:off x="6929422" y="3643302"/>
            <a:ext cx="3040560" cy="551433"/>
          </a:xfrm>
          <a:prstGeom prst="rect">
            <a:avLst/>
          </a:prstGeom>
        </p:spPr>
        <p:txBody>
          <a:bodyPr lIns="0" tIns="0" rIns="0" bIns="0" rtlCol="0" anchor="t">
            <a:spAutoFit/>
          </a:bodyPr>
          <a:lstStyle/>
          <a:p>
            <a:pPr algn="ctr" rtl="1">
              <a:lnSpc>
                <a:spcPts val="4320"/>
              </a:lnSpc>
            </a:pPr>
            <a:r>
              <a:rPr lang="fa-IR" sz="3600" spc="-2" dirty="0">
                <a:solidFill>
                  <a:srgbClr val="FFFFFF"/>
                </a:solidFill>
                <a:latin typeface="Arial Bold"/>
                <a:cs typeface="B Nazanin" pitchFamily="2" charset="-78"/>
              </a:rPr>
              <a:t>قالب پاورپوینت </a:t>
            </a:r>
            <a:endParaRPr lang="en-US" sz="3600" spc="-2" dirty="0">
              <a:solidFill>
                <a:srgbClr val="FFFFFF"/>
              </a:solidFill>
              <a:latin typeface="Arial Bold"/>
              <a:cs typeface="B Nazanin" pitchFamily="2" charset="-78"/>
            </a:endParaRPr>
          </a:p>
        </p:txBody>
      </p:sp>
      <p:sp>
        <p:nvSpPr>
          <p:cNvPr id="14" name="TextBox 14"/>
          <p:cNvSpPr txBox="1"/>
          <p:nvPr/>
        </p:nvSpPr>
        <p:spPr>
          <a:xfrm>
            <a:off x="6472080" y="4589280"/>
            <a:ext cx="4229280" cy="1744067"/>
          </a:xfrm>
          <a:prstGeom prst="rect">
            <a:avLst/>
          </a:prstGeom>
        </p:spPr>
        <p:txBody>
          <a:bodyPr lIns="0" tIns="0" rIns="0" bIns="0" rtlCol="0" anchor="t">
            <a:spAutoFit/>
          </a:bodyPr>
          <a:lstStyle/>
          <a:p>
            <a:pPr algn="ctr" rtl="1">
              <a:lnSpc>
                <a:spcPts val="3359"/>
              </a:lnSpc>
            </a:pPr>
            <a:r>
              <a:rPr lang="fa-IR" sz="2799" spc="-1" dirty="0">
                <a:solidFill>
                  <a:srgbClr val="434343"/>
                </a:solidFill>
                <a:latin typeface="Assistant Light"/>
                <a:cs typeface="B Nazanin" pitchFamily="2" charset="-78"/>
              </a:rPr>
              <a:t>قالب پاورپوينت حرفه ای ، قابل ویرایش ، جهت استفاده در جلسات دفاع رساله ، پایان نامه ، پروپوزال و سمینار و .... می باشد.</a:t>
            </a:r>
            <a:endParaRPr lang="en-US" sz="2799" spc="-1" dirty="0">
              <a:solidFill>
                <a:srgbClr val="434343"/>
              </a:solidFill>
              <a:latin typeface="Assistant Light"/>
              <a:cs typeface="B Nazanin" pitchFamily="2" charset="-78"/>
            </a:endParaRPr>
          </a:p>
        </p:txBody>
      </p:sp>
      <p:sp>
        <p:nvSpPr>
          <p:cNvPr id="15" name="TextBox 15"/>
          <p:cNvSpPr txBox="1"/>
          <p:nvPr/>
        </p:nvSpPr>
        <p:spPr>
          <a:xfrm>
            <a:off x="1992960" y="3623880"/>
            <a:ext cx="2938320" cy="551433"/>
          </a:xfrm>
          <a:prstGeom prst="rect">
            <a:avLst/>
          </a:prstGeom>
        </p:spPr>
        <p:txBody>
          <a:bodyPr lIns="0" tIns="0" rIns="0" bIns="0" rtlCol="0" anchor="t">
            <a:spAutoFit/>
          </a:bodyPr>
          <a:lstStyle/>
          <a:p>
            <a:pPr algn="ctr" rtl="1">
              <a:lnSpc>
                <a:spcPts val="4320"/>
              </a:lnSpc>
            </a:pPr>
            <a:r>
              <a:rPr lang="fa-IR" sz="3600" spc="-2" dirty="0">
                <a:solidFill>
                  <a:srgbClr val="FFFFFF"/>
                </a:solidFill>
                <a:latin typeface="Arial Bold"/>
                <a:cs typeface="B Nazanin" pitchFamily="2" charset="-78"/>
              </a:rPr>
              <a:t>قالب پاورپوینت </a:t>
            </a:r>
            <a:endParaRPr lang="en-US" sz="3600" spc="-2" dirty="0">
              <a:solidFill>
                <a:srgbClr val="FFFFFF"/>
              </a:solidFill>
              <a:latin typeface="Arial Bold"/>
              <a:cs typeface="B Nazanin" pitchFamily="2" charset="-78"/>
            </a:endParaRPr>
          </a:p>
        </p:txBody>
      </p:sp>
      <p:sp>
        <p:nvSpPr>
          <p:cNvPr id="16" name="TextBox 16"/>
          <p:cNvSpPr txBox="1"/>
          <p:nvPr/>
        </p:nvSpPr>
        <p:spPr>
          <a:xfrm>
            <a:off x="1347840" y="4589280"/>
            <a:ext cx="4229280" cy="1744067"/>
          </a:xfrm>
          <a:prstGeom prst="rect">
            <a:avLst/>
          </a:prstGeom>
        </p:spPr>
        <p:txBody>
          <a:bodyPr lIns="0" tIns="0" rIns="0" bIns="0" rtlCol="0" anchor="t">
            <a:spAutoFit/>
          </a:bodyPr>
          <a:lstStyle/>
          <a:p>
            <a:pPr algn="ctr" rtl="1">
              <a:lnSpc>
                <a:spcPts val="3359"/>
              </a:lnSpc>
            </a:pPr>
            <a:r>
              <a:rPr lang="fa-IR" sz="2799" spc="-1" dirty="0">
                <a:solidFill>
                  <a:srgbClr val="434343"/>
                </a:solidFill>
                <a:latin typeface="Assistant Light"/>
                <a:cs typeface="B Nazanin" pitchFamily="2" charset="-78"/>
              </a:rPr>
              <a:t>قالب پاورپوينت حرفه ای ، قابل ویرایش ، جهت استفاده در جلسات دفاع رساله ، پایان نامه ، پروپوزال و سمینار و .... می باشد.</a:t>
            </a:r>
            <a:r>
              <a:rPr lang="en-US" sz="2799" spc="-1" dirty="0">
                <a:solidFill>
                  <a:srgbClr val="434343"/>
                </a:solidFill>
                <a:latin typeface="Assistant Light"/>
                <a:cs typeface="B Nazanin" pitchFamily="2" charset="-78"/>
              </a:rPr>
              <a:t> </a:t>
            </a:r>
          </a:p>
        </p:txBody>
      </p:sp>
      <p:sp>
        <p:nvSpPr>
          <p:cNvPr id="17" name="TextBox 17"/>
          <p:cNvSpPr txBox="1"/>
          <p:nvPr/>
        </p:nvSpPr>
        <p:spPr>
          <a:xfrm>
            <a:off x="7000860" y="6858012"/>
            <a:ext cx="3040560" cy="551433"/>
          </a:xfrm>
          <a:prstGeom prst="rect">
            <a:avLst/>
          </a:prstGeom>
        </p:spPr>
        <p:txBody>
          <a:bodyPr lIns="0" tIns="0" rIns="0" bIns="0" rtlCol="0" anchor="t">
            <a:spAutoFit/>
          </a:bodyPr>
          <a:lstStyle/>
          <a:p>
            <a:pPr algn="ctr" rtl="1">
              <a:lnSpc>
                <a:spcPts val="4320"/>
              </a:lnSpc>
            </a:pPr>
            <a:r>
              <a:rPr lang="fa-IR" sz="3600" spc="-2" dirty="0">
                <a:solidFill>
                  <a:srgbClr val="FFFFFF"/>
                </a:solidFill>
                <a:latin typeface="Arial Bold"/>
                <a:cs typeface="B Nazanin" pitchFamily="2" charset="-78"/>
              </a:rPr>
              <a:t>قالب پاورپوینت </a:t>
            </a:r>
            <a:endParaRPr lang="en-US" sz="3600" spc="-2" dirty="0">
              <a:solidFill>
                <a:srgbClr val="FFFFFF"/>
              </a:solidFill>
              <a:latin typeface="Arial Bold"/>
              <a:cs typeface="B Nazanin" pitchFamily="2" charset="-78"/>
            </a:endParaRPr>
          </a:p>
        </p:txBody>
      </p:sp>
      <p:sp>
        <p:nvSpPr>
          <p:cNvPr id="18" name="TextBox 18"/>
          <p:cNvSpPr txBox="1"/>
          <p:nvPr/>
        </p:nvSpPr>
        <p:spPr>
          <a:xfrm>
            <a:off x="6472080" y="7819920"/>
            <a:ext cx="4229280" cy="1744067"/>
          </a:xfrm>
          <a:prstGeom prst="rect">
            <a:avLst/>
          </a:prstGeom>
        </p:spPr>
        <p:txBody>
          <a:bodyPr lIns="0" tIns="0" rIns="0" bIns="0" rtlCol="0" anchor="t">
            <a:spAutoFit/>
          </a:bodyPr>
          <a:lstStyle/>
          <a:p>
            <a:pPr algn="ctr" rtl="1">
              <a:lnSpc>
                <a:spcPts val="3359"/>
              </a:lnSpc>
            </a:pPr>
            <a:r>
              <a:rPr lang="fa-IR" sz="2799" spc="-1" dirty="0">
                <a:solidFill>
                  <a:srgbClr val="434343"/>
                </a:solidFill>
                <a:latin typeface="Assistant Light"/>
                <a:cs typeface="B Nazanin" pitchFamily="2" charset="-78"/>
              </a:rPr>
              <a:t>قالب پاورپوينت حرفه ای ، قابل ویرایش ، جهت استفاده در جلسات دفاع رساله ، پایان نامه ، پروپوزال و سمینار و .... می باشد.</a:t>
            </a:r>
            <a:endParaRPr lang="en-US" sz="2799" spc="-1" dirty="0">
              <a:solidFill>
                <a:srgbClr val="434343"/>
              </a:solidFill>
              <a:latin typeface="Assistant Light"/>
              <a:cs typeface="B Nazanin" pitchFamily="2" charset="-78"/>
            </a:endParaRPr>
          </a:p>
        </p:txBody>
      </p:sp>
      <p:sp>
        <p:nvSpPr>
          <p:cNvPr id="19" name="TextBox 19"/>
          <p:cNvSpPr txBox="1"/>
          <p:nvPr/>
        </p:nvSpPr>
        <p:spPr>
          <a:xfrm>
            <a:off x="2000200" y="6858012"/>
            <a:ext cx="2938320" cy="551433"/>
          </a:xfrm>
          <a:prstGeom prst="rect">
            <a:avLst/>
          </a:prstGeom>
        </p:spPr>
        <p:txBody>
          <a:bodyPr lIns="0" tIns="0" rIns="0" bIns="0" rtlCol="0" anchor="t">
            <a:spAutoFit/>
          </a:bodyPr>
          <a:lstStyle/>
          <a:p>
            <a:pPr algn="ctr" rtl="1">
              <a:lnSpc>
                <a:spcPts val="4320"/>
              </a:lnSpc>
            </a:pPr>
            <a:r>
              <a:rPr lang="fa-IR" sz="3600" spc="-2" dirty="0">
                <a:solidFill>
                  <a:srgbClr val="FFFFFF"/>
                </a:solidFill>
                <a:latin typeface="Arial Bold"/>
                <a:cs typeface="B Nazanin" pitchFamily="2" charset="-78"/>
              </a:rPr>
              <a:t>قالب پاورپوینت </a:t>
            </a:r>
            <a:endParaRPr lang="en-US" sz="3600" spc="-2" dirty="0">
              <a:solidFill>
                <a:srgbClr val="FFFFFF"/>
              </a:solidFill>
              <a:latin typeface="Arial Bold"/>
              <a:cs typeface="B Nazanin" pitchFamily="2" charset="-78"/>
            </a:endParaRPr>
          </a:p>
        </p:txBody>
      </p:sp>
      <p:sp>
        <p:nvSpPr>
          <p:cNvPr id="20" name="TextBox 20"/>
          <p:cNvSpPr txBox="1"/>
          <p:nvPr/>
        </p:nvSpPr>
        <p:spPr>
          <a:xfrm>
            <a:off x="1347840" y="7819920"/>
            <a:ext cx="4229280" cy="1744067"/>
          </a:xfrm>
          <a:prstGeom prst="rect">
            <a:avLst/>
          </a:prstGeom>
        </p:spPr>
        <p:txBody>
          <a:bodyPr lIns="0" tIns="0" rIns="0" bIns="0" rtlCol="0" anchor="t">
            <a:spAutoFit/>
          </a:bodyPr>
          <a:lstStyle/>
          <a:p>
            <a:pPr algn="ctr" rtl="1">
              <a:lnSpc>
                <a:spcPts val="3359"/>
              </a:lnSpc>
            </a:pPr>
            <a:r>
              <a:rPr lang="fa-IR" sz="2799" spc="-1" dirty="0">
                <a:solidFill>
                  <a:srgbClr val="434343"/>
                </a:solidFill>
                <a:latin typeface="Assistant Light"/>
                <a:cs typeface="B Nazanin" pitchFamily="2" charset="-78"/>
              </a:rPr>
              <a:t>قالب پاورپوينت حرفه ای ، قابل ویرایش ، جهت استفاده در جلسات دفاع رساله ، پایان نامه ، پروپوزال و سمینار و .... می باشد.</a:t>
            </a:r>
            <a:endParaRPr lang="en-US" sz="2799" spc="-1" dirty="0">
              <a:solidFill>
                <a:srgbClr val="434343"/>
              </a:solidFill>
              <a:latin typeface="Assistant Light"/>
              <a:cs typeface="B Nazanin" pitchFamily="2" charset="-78"/>
            </a:endParaRPr>
          </a:p>
        </p:txBody>
      </p:sp>
      <p:sp>
        <p:nvSpPr>
          <p:cNvPr id="21" name="Freeform 21"/>
          <p:cNvSpPr/>
          <p:nvPr/>
        </p:nvSpPr>
        <p:spPr>
          <a:xfrm>
            <a:off x="10959120" y="3489120"/>
            <a:ext cx="6495840" cy="6597360"/>
          </a:xfrm>
          <a:custGeom>
            <a:avLst/>
            <a:gdLst/>
            <a:ahLst/>
            <a:cxnLst/>
            <a:rect l="l" t="t" r="r" b="b"/>
            <a:pathLst>
              <a:path w="6495840" h="6597360">
                <a:moveTo>
                  <a:pt x="0" y="0"/>
                </a:moveTo>
                <a:lnTo>
                  <a:pt x="6495840" y="0"/>
                </a:lnTo>
                <a:lnTo>
                  <a:pt x="6495840" y="6597360"/>
                </a:lnTo>
                <a:lnTo>
                  <a:pt x="0" y="6597360"/>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grpSp>
        <p:nvGrpSpPr>
          <p:cNvPr id="4" name="Group 4"/>
          <p:cNvGrpSpPr/>
          <p:nvPr/>
        </p:nvGrpSpPr>
        <p:grpSpPr>
          <a:xfrm>
            <a:off x="-2880" y="15840"/>
            <a:ext cx="517680" cy="1666800"/>
            <a:chOff x="0" y="0"/>
            <a:chExt cx="690240" cy="2222400"/>
          </a:xfrm>
        </p:grpSpPr>
        <p:sp>
          <p:nvSpPr>
            <p:cNvPr id="5" name="Freeform 5"/>
            <p:cNvSpPr/>
            <p:nvPr/>
          </p:nvSpPr>
          <p:spPr>
            <a:xfrm>
              <a:off x="0" y="0"/>
              <a:ext cx="690245" cy="2222373"/>
            </a:xfrm>
            <a:custGeom>
              <a:avLst/>
              <a:gdLst/>
              <a:ahLst/>
              <a:cxnLst/>
              <a:rect l="l" t="t" r="r" b="b"/>
              <a:pathLst>
                <a:path w="690245" h="2222373">
                  <a:moveTo>
                    <a:pt x="0" y="0"/>
                  </a:moveTo>
                  <a:lnTo>
                    <a:pt x="690245" y="0"/>
                  </a:lnTo>
                  <a:lnTo>
                    <a:pt x="690245" y="2222373"/>
                  </a:lnTo>
                  <a:lnTo>
                    <a:pt x="0" y="2222373"/>
                  </a:lnTo>
                  <a:close/>
                </a:path>
              </a:pathLst>
            </a:custGeom>
            <a:solidFill>
              <a:srgbClr val="034D65"/>
            </a:solidFill>
          </p:spPr>
        </p:sp>
      </p:grpSp>
      <p:grpSp>
        <p:nvGrpSpPr>
          <p:cNvPr id="6" name="Group 6"/>
          <p:cNvGrpSpPr/>
          <p:nvPr/>
        </p:nvGrpSpPr>
        <p:grpSpPr>
          <a:xfrm>
            <a:off x="514080" y="15840"/>
            <a:ext cx="15821280" cy="1619280"/>
            <a:chOff x="0" y="0"/>
            <a:chExt cx="21095040" cy="2159040"/>
          </a:xfrm>
        </p:grpSpPr>
        <p:sp>
          <p:nvSpPr>
            <p:cNvPr id="7" name="Freeform 7"/>
            <p:cNvSpPr/>
            <p:nvPr/>
          </p:nvSpPr>
          <p:spPr>
            <a:xfrm>
              <a:off x="0" y="0"/>
              <a:ext cx="21095081" cy="2159000"/>
            </a:xfrm>
            <a:custGeom>
              <a:avLst/>
              <a:gdLst/>
              <a:ahLst/>
              <a:cxnLst/>
              <a:rect l="l" t="t" r="r" b="b"/>
              <a:pathLst>
                <a:path w="21095081" h="2159000">
                  <a:moveTo>
                    <a:pt x="0" y="0"/>
                  </a:moveTo>
                  <a:lnTo>
                    <a:pt x="21095081" y="0"/>
                  </a:lnTo>
                  <a:lnTo>
                    <a:pt x="21095081" y="2159000"/>
                  </a:lnTo>
                  <a:lnTo>
                    <a:pt x="0" y="2159000"/>
                  </a:lnTo>
                  <a:close/>
                </a:path>
              </a:pathLst>
            </a:custGeom>
            <a:solidFill>
              <a:srgbClr val="1499B8"/>
            </a:solidFill>
          </p:spPr>
        </p:sp>
      </p:grpSp>
      <p:grpSp>
        <p:nvGrpSpPr>
          <p:cNvPr id="8" name="Group 8"/>
          <p:cNvGrpSpPr/>
          <p:nvPr/>
        </p:nvGrpSpPr>
        <p:grpSpPr>
          <a:xfrm>
            <a:off x="514080" y="1638000"/>
            <a:ext cx="17773920" cy="44640"/>
            <a:chOff x="0" y="0"/>
            <a:chExt cx="23698560" cy="59520"/>
          </a:xfrm>
        </p:grpSpPr>
        <p:sp>
          <p:nvSpPr>
            <p:cNvPr id="9" name="Freeform 9"/>
            <p:cNvSpPr/>
            <p:nvPr/>
          </p:nvSpPr>
          <p:spPr>
            <a:xfrm>
              <a:off x="0" y="0"/>
              <a:ext cx="23698581" cy="59563"/>
            </a:xfrm>
            <a:custGeom>
              <a:avLst/>
              <a:gdLst/>
              <a:ahLst/>
              <a:cxnLst/>
              <a:rect l="l" t="t" r="r" b="b"/>
              <a:pathLst>
                <a:path w="23698581" h="59563">
                  <a:moveTo>
                    <a:pt x="0" y="0"/>
                  </a:moveTo>
                  <a:lnTo>
                    <a:pt x="23698581" y="0"/>
                  </a:lnTo>
                  <a:lnTo>
                    <a:pt x="23698581" y="59563"/>
                  </a:lnTo>
                  <a:lnTo>
                    <a:pt x="0" y="59563"/>
                  </a:lnTo>
                  <a:close/>
                </a:path>
              </a:pathLst>
            </a:custGeom>
            <a:solidFill>
              <a:srgbClr val="1499B8"/>
            </a:solidFill>
          </p:spPr>
        </p:sp>
      </p:grpSp>
      <p:grpSp>
        <p:nvGrpSpPr>
          <p:cNvPr id="10" name="Group 10"/>
          <p:cNvGrpSpPr/>
          <p:nvPr/>
        </p:nvGrpSpPr>
        <p:grpSpPr>
          <a:xfrm>
            <a:off x="1180800" y="9656640"/>
            <a:ext cx="17107200" cy="269280"/>
            <a:chOff x="0" y="0"/>
            <a:chExt cx="22809600" cy="359040"/>
          </a:xfrm>
        </p:grpSpPr>
        <p:sp>
          <p:nvSpPr>
            <p:cNvPr id="11" name="Freeform 11"/>
            <p:cNvSpPr/>
            <p:nvPr/>
          </p:nvSpPr>
          <p:spPr>
            <a:xfrm>
              <a:off x="0" y="0"/>
              <a:ext cx="22809581" cy="359029"/>
            </a:xfrm>
            <a:custGeom>
              <a:avLst/>
              <a:gdLst/>
              <a:ahLst/>
              <a:cxnLst/>
              <a:rect l="l" t="t" r="r" b="b"/>
              <a:pathLst>
                <a:path w="22809581" h="359029">
                  <a:moveTo>
                    <a:pt x="0" y="0"/>
                  </a:moveTo>
                  <a:lnTo>
                    <a:pt x="22809581" y="0"/>
                  </a:lnTo>
                  <a:lnTo>
                    <a:pt x="22809581" y="359029"/>
                  </a:lnTo>
                  <a:lnTo>
                    <a:pt x="0" y="359029"/>
                  </a:lnTo>
                  <a:close/>
                </a:path>
              </a:pathLst>
            </a:custGeom>
            <a:solidFill>
              <a:srgbClr val="1499B8"/>
            </a:solidFill>
          </p:spPr>
        </p:sp>
      </p:grpSp>
      <p:sp>
        <p:nvSpPr>
          <p:cNvPr id="12" name="Freeform 12"/>
          <p:cNvSpPr/>
          <p:nvPr/>
        </p:nvSpPr>
        <p:spPr>
          <a:xfrm>
            <a:off x="16480800" y="193680"/>
            <a:ext cx="1661760" cy="1441440"/>
          </a:xfrm>
          <a:custGeom>
            <a:avLst/>
            <a:gdLst/>
            <a:ahLst/>
            <a:cxnLst/>
            <a:rect l="l" t="t" r="r" b="b"/>
            <a:pathLst>
              <a:path w="1661760" h="1441440">
                <a:moveTo>
                  <a:pt x="0" y="0"/>
                </a:moveTo>
                <a:lnTo>
                  <a:pt x="1661760" y="0"/>
                </a:lnTo>
                <a:lnTo>
                  <a:pt x="1661760" y="1441440"/>
                </a:lnTo>
                <a:lnTo>
                  <a:pt x="0" y="14414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3" name="Group 13"/>
          <p:cNvGrpSpPr/>
          <p:nvPr/>
        </p:nvGrpSpPr>
        <p:grpSpPr>
          <a:xfrm>
            <a:off x="2615760" y="3574800"/>
            <a:ext cx="3029040" cy="2742480"/>
            <a:chOff x="0" y="0"/>
            <a:chExt cx="4038720" cy="3656640"/>
          </a:xfrm>
        </p:grpSpPr>
        <p:sp>
          <p:nvSpPr>
            <p:cNvPr id="14" name="Freeform 14"/>
            <p:cNvSpPr/>
            <p:nvPr/>
          </p:nvSpPr>
          <p:spPr>
            <a:xfrm>
              <a:off x="0" y="0"/>
              <a:ext cx="4038727" cy="3656711"/>
            </a:xfrm>
            <a:custGeom>
              <a:avLst/>
              <a:gdLst/>
              <a:ahLst/>
              <a:cxnLst/>
              <a:rect l="l" t="t" r="r" b="b"/>
              <a:pathLst>
                <a:path w="4038727" h="3656711">
                  <a:moveTo>
                    <a:pt x="609473" y="0"/>
                  </a:moveTo>
                  <a:cubicBezTo>
                    <a:pt x="272923" y="0"/>
                    <a:pt x="0" y="272796"/>
                    <a:pt x="0" y="609473"/>
                  </a:cubicBezTo>
                  <a:lnTo>
                    <a:pt x="0" y="3047238"/>
                  </a:lnTo>
                  <a:cubicBezTo>
                    <a:pt x="0" y="3383788"/>
                    <a:pt x="272923" y="3656711"/>
                    <a:pt x="609473" y="3656711"/>
                  </a:cubicBezTo>
                  <a:lnTo>
                    <a:pt x="3429254" y="3656711"/>
                  </a:lnTo>
                  <a:cubicBezTo>
                    <a:pt x="3765804" y="3656711"/>
                    <a:pt x="4038727" y="3383915"/>
                    <a:pt x="4038727" y="3047238"/>
                  </a:cubicBezTo>
                  <a:lnTo>
                    <a:pt x="4038727" y="609473"/>
                  </a:lnTo>
                  <a:cubicBezTo>
                    <a:pt x="4038727" y="272796"/>
                    <a:pt x="3765804" y="0"/>
                    <a:pt x="3429254" y="0"/>
                  </a:cubicBezTo>
                </a:path>
              </a:pathLst>
            </a:custGeom>
            <a:solidFill>
              <a:srgbClr val="AED7E8">
                <a:alpha val="73725"/>
              </a:srgbClr>
            </a:solidFill>
          </p:spPr>
        </p:sp>
      </p:grpSp>
      <p:grpSp>
        <p:nvGrpSpPr>
          <p:cNvPr id="15" name="Group 15"/>
          <p:cNvGrpSpPr/>
          <p:nvPr/>
        </p:nvGrpSpPr>
        <p:grpSpPr>
          <a:xfrm>
            <a:off x="13640400" y="3574800"/>
            <a:ext cx="3029040" cy="2742480"/>
            <a:chOff x="0" y="0"/>
            <a:chExt cx="4038720" cy="3656640"/>
          </a:xfrm>
        </p:grpSpPr>
        <p:sp>
          <p:nvSpPr>
            <p:cNvPr id="16" name="Freeform 16"/>
            <p:cNvSpPr/>
            <p:nvPr/>
          </p:nvSpPr>
          <p:spPr>
            <a:xfrm>
              <a:off x="0" y="0"/>
              <a:ext cx="4038727" cy="3656711"/>
            </a:xfrm>
            <a:custGeom>
              <a:avLst/>
              <a:gdLst/>
              <a:ahLst/>
              <a:cxnLst/>
              <a:rect l="l" t="t" r="r" b="b"/>
              <a:pathLst>
                <a:path w="4038727" h="3656711">
                  <a:moveTo>
                    <a:pt x="609473" y="0"/>
                  </a:moveTo>
                  <a:cubicBezTo>
                    <a:pt x="272923" y="0"/>
                    <a:pt x="0" y="272796"/>
                    <a:pt x="0" y="609473"/>
                  </a:cubicBezTo>
                  <a:lnTo>
                    <a:pt x="0" y="3047238"/>
                  </a:lnTo>
                  <a:cubicBezTo>
                    <a:pt x="0" y="3383788"/>
                    <a:pt x="272923" y="3656711"/>
                    <a:pt x="609473" y="3656711"/>
                  </a:cubicBezTo>
                  <a:lnTo>
                    <a:pt x="3429254" y="3656711"/>
                  </a:lnTo>
                  <a:cubicBezTo>
                    <a:pt x="3765804" y="3656711"/>
                    <a:pt x="4038727" y="3383915"/>
                    <a:pt x="4038727" y="3047238"/>
                  </a:cubicBezTo>
                  <a:lnTo>
                    <a:pt x="4038727" y="609473"/>
                  </a:lnTo>
                  <a:cubicBezTo>
                    <a:pt x="4038727" y="272796"/>
                    <a:pt x="3765804" y="0"/>
                    <a:pt x="3429254" y="0"/>
                  </a:cubicBezTo>
                </a:path>
              </a:pathLst>
            </a:custGeom>
            <a:solidFill>
              <a:srgbClr val="AED7E8">
                <a:alpha val="73725"/>
              </a:srgbClr>
            </a:solidFill>
          </p:spPr>
        </p:sp>
      </p:grpSp>
      <p:grpSp>
        <p:nvGrpSpPr>
          <p:cNvPr id="17" name="Group 17"/>
          <p:cNvGrpSpPr/>
          <p:nvPr/>
        </p:nvGrpSpPr>
        <p:grpSpPr>
          <a:xfrm>
            <a:off x="8166240" y="3574800"/>
            <a:ext cx="3029040" cy="2742480"/>
            <a:chOff x="0" y="0"/>
            <a:chExt cx="4038720" cy="3656640"/>
          </a:xfrm>
        </p:grpSpPr>
        <p:sp>
          <p:nvSpPr>
            <p:cNvPr id="18" name="Freeform 18"/>
            <p:cNvSpPr/>
            <p:nvPr/>
          </p:nvSpPr>
          <p:spPr>
            <a:xfrm>
              <a:off x="0" y="0"/>
              <a:ext cx="4038727" cy="3656711"/>
            </a:xfrm>
            <a:custGeom>
              <a:avLst/>
              <a:gdLst/>
              <a:ahLst/>
              <a:cxnLst/>
              <a:rect l="l" t="t" r="r" b="b"/>
              <a:pathLst>
                <a:path w="4038727" h="3656711">
                  <a:moveTo>
                    <a:pt x="609473" y="0"/>
                  </a:moveTo>
                  <a:cubicBezTo>
                    <a:pt x="272923" y="0"/>
                    <a:pt x="0" y="272796"/>
                    <a:pt x="0" y="609473"/>
                  </a:cubicBezTo>
                  <a:lnTo>
                    <a:pt x="0" y="3047238"/>
                  </a:lnTo>
                  <a:cubicBezTo>
                    <a:pt x="0" y="3383788"/>
                    <a:pt x="272923" y="3656711"/>
                    <a:pt x="609473" y="3656711"/>
                  </a:cubicBezTo>
                  <a:lnTo>
                    <a:pt x="3429254" y="3656711"/>
                  </a:lnTo>
                  <a:cubicBezTo>
                    <a:pt x="3765804" y="3656711"/>
                    <a:pt x="4038727" y="3383915"/>
                    <a:pt x="4038727" y="3047238"/>
                  </a:cubicBezTo>
                  <a:lnTo>
                    <a:pt x="4038727" y="609473"/>
                  </a:lnTo>
                  <a:cubicBezTo>
                    <a:pt x="4038727" y="272796"/>
                    <a:pt x="3765804" y="0"/>
                    <a:pt x="3429254" y="0"/>
                  </a:cubicBezTo>
                </a:path>
              </a:pathLst>
            </a:custGeom>
            <a:solidFill>
              <a:srgbClr val="AED7E8">
                <a:alpha val="73725"/>
              </a:srgbClr>
            </a:solidFill>
          </p:spPr>
        </p:sp>
      </p:grpSp>
      <p:sp>
        <p:nvSpPr>
          <p:cNvPr id="19" name="Freeform 19"/>
          <p:cNvSpPr/>
          <p:nvPr/>
        </p:nvSpPr>
        <p:spPr>
          <a:xfrm>
            <a:off x="1440000" y="3205440"/>
            <a:ext cx="2387520" cy="4784400"/>
          </a:xfrm>
          <a:custGeom>
            <a:avLst/>
            <a:gdLst/>
            <a:ahLst/>
            <a:cxnLst/>
            <a:rect l="l" t="t" r="r" b="b"/>
            <a:pathLst>
              <a:path w="2387520" h="4784400">
                <a:moveTo>
                  <a:pt x="0" y="0"/>
                </a:moveTo>
                <a:lnTo>
                  <a:pt x="2387520" y="0"/>
                </a:lnTo>
                <a:lnTo>
                  <a:pt x="2387520" y="4784400"/>
                </a:lnTo>
                <a:lnTo>
                  <a:pt x="0" y="4784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0" name="Freeform 20"/>
          <p:cNvSpPr/>
          <p:nvPr/>
        </p:nvSpPr>
        <p:spPr>
          <a:xfrm>
            <a:off x="6919920" y="3170880"/>
            <a:ext cx="2666880" cy="4800240"/>
          </a:xfrm>
          <a:custGeom>
            <a:avLst/>
            <a:gdLst/>
            <a:ahLst/>
            <a:cxnLst/>
            <a:rect l="l" t="t" r="r" b="b"/>
            <a:pathLst>
              <a:path w="2666880" h="4800240">
                <a:moveTo>
                  <a:pt x="0" y="0"/>
                </a:moveTo>
                <a:lnTo>
                  <a:pt x="2666880" y="0"/>
                </a:lnTo>
                <a:lnTo>
                  <a:pt x="2666880" y="4800240"/>
                </a:lnTo>
                <a:lnTo>
                  <a:pt x="0" y="48002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1" name="Freeform 21"/>
          <p:cNvSpPr/>
          <p:nvPr/>
        </p:nvSpPr>
        <p:spPr>
          <a:xfrm>
            <a:off x="12451680" y="3189600"/>
            <a:ext cx="3153600" cy="4799520"/>
          </a:xfrm>
          <a:custGeom>
            <a:avLst/>
            <a:gdLst/>
            <a:ahLst/>
            <a:cxnLst/>
            <a:rect l="l" t="t" r="r" b="b"/>
            <a:pathLst>
              <a:path w="3153600" h="4799520">
                <a:moveTo>
                  <a:pt x="0" y="0"/>
                </a:moveTo>
                <a:lnTo>
                  <a:pt x="3153600" y="0"/>
                </a:lnTo>
                <a:lnTo>
                  <a:pt x="3153600" y="4799520"/>
                </a:lnTo>
                <a:lnTo>
                  <a:pt x="0" y="47995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2" name="TextBox 22"/>
          <p:cNvSpPr txBox="1"/>
          <p:nvPr/>
        </p:nvSpPr>
        <p:spPr>
          <a:xfrm>
            <a:off x="1941840" y="2250120"/>
            <a:ext cx="3101760" cy="551433"/>
          </a:xfrm>
          <a:prstGeom prst="rect">
            <a:avLst/>
          </a:prstGeom>
        </p:spPr>
        <p:txBody>
          <a:bodyPr lIns="0" tIns="0" rIns="0" bIns="0" rtlCol="0" anchor="t">
            <a:spAutoFit/>
          </a:bodyPr>
          <a:lstStyle/>
          <a:p>
            <a:pPr algn="r" rtl="1">
              <a:lnSpc>
                <a:spcPts val="4320"/>
              </a:lnSpc>
            </a:pPr>
            <a:r>
              <a:rPr lang="en-US" sz="3600" spc="-2" dirty="0">
                <a:solidFill>
                  <a:srgbClr val="434343"/>
                </a:solidFill>
                <a:latin typeface="Arial Bold"/>
                <a:cs typeface="B Nazanin" pitchFamily="2" charset="-78"/>
              </a:rPr>
              <a:t>1-3 </a:t>
            </a:r>
            <a:r>
              <a:rPr lang="fa-IR" sz="3600" spc="-2" dirty="0">
                <a:solidFill>
                  <a:srgbClr val="434343"/>
                </a:solidFill>
                <a:latin typeface="Arial Bold"/>
                <a:cs typeface="B Nazanin" pitchFamily="2" charset="-78"/>
              </a:rPr>
              <a:t>ماه</a:t>
            </a:r>
            <a:endParaRPr lang="en-US" sz="3600" spc="-2" dirty="0">
              <a:solidFill>
                <a:srgbClr val="434343"/>
              </a:solidFill>
              <a:latin typeface="Arial Bold"/>
              <a:cs typeface="B Nazanin" pitchFamily="2" charset="-78"/>
            </a:endParaRPr>
          </a:p>
        </p:txBody>
      </p:sp>
      <p:sp>
        <p:nvSpPr>
          <p:cNvPr id="23" name="TextBox 23"/>
          <p:cNvSpPr txBox="1"/>
          <p:nvPr/>
        </p:nvSpPr>
        <p:spPr>
          <a:xfrm>
            <a:off x="7428960" y="2250120"/>
            <a:ext cx="3101760" cy="551433"/>
          </a:xfrm>
          <a:prstGeom prst="rect">
            <a:avLst/>
          </a:prstGeom>
        </p:spPr>
        <p:txBody>
          <a:bodyPr lIns="0" tIns="0" rIns="0" bIns="0" rtlCol="0" anchor="t">
            <a:spAutoFit/>
          </a:bodyPr>
          <a:lstStyle/>
          <a:p>
            <a:pPr algn="r" rtl="1">
              <a:lnSpc>
                <a:spcPts val="4320"/>
              </a:lnSpc>
            </a:pPr>
            <a:r>
              <a:rPr lang="en-US" sz="3600" spc="-2" dirty="0">
                <a:solidFill>
                  <a:srgbClr val="434343"/>
                </a:solidFill>
                <a:latin typeface="Arial Bold"/>
                <a:cs typeface="B Nazanin" pitchFamily="2" charset="-78"/>
              </a:rPr>
              <a:t>4-6 </a:t>
            </a:r>
            <a:r>
              <a:rPr lang="fa-IR" sz="3600" spc="-2" dirty="0">
                <a:solidFill>
                  <a:srgbClr val="434343"/>
                </a:solidFill>
                <a:latin typeface="Arial Bold"/>
                <a:cs typeface="B Nazanin" pitchFamily="2" charset="-78"/>
              </a:rPr>
              <a:t>ماه</a:t>
            </a:r>
            <a:endParaRPr lang="en-US" sz="3600" spc="-2" dirty="0">
              <a:solidFill>
                <a:srgbClr val="434343"/>
              </a:solidFill>
              <a:latin typeface="Arial Bold"/>
              <a:cs typeface="B Nazanin" pitchFamily="2" charset="-78"/>
            </a:endParaRPr>
          </a:p>
        </p:txBody>
      </p:sp>
      <p:sp>
        <p:nvSpPr>
          <p:cNvPr id="24" name="TextBox 24"/>
          <p:cNvSpPr txBox="1"/>
          <p:nvPr/>
        </p:nvSpPr>
        <p:spPr>
          <a:xfrm>
            <a:off x="12976560" y="2250120"/>
            <a:ext cx="3101760" cy="551433"/>
          </a:xfrm>
          <a:prstGeom prst="rect">
            <a:avLst/>
          </a:prstGeom>
        </p:spPr>
        <p:txBody>
          <a:bodyPr lIns="0" tIns="0" rIns="0" bIns="0" rtlCol="0" anchor="t">
            <a:spAutoFit/>
          </a:bodyPr>
          <a:lstStyle/>
          <a:p>
            <a:pPr algn="r" rtl="1">
              <a:lnSpc>
                <a:spcPts val="4320"/>
              </a:lnSpc>
            </a:pPr>
            <a:r>
              <a:rPr lang="en-US" sz="3600" spc="-2" dirty="0">
                <a:solidFill>
                  <a:srgbClr val="434343"/>
                </a:solidFill>
                <a:latin typeface="Arial Bold"/>
                <a:cs typeface="B Nazanin" pitchFamily="2" charset="-78"/>
              </a:rPr>
              <a:t>7-9 </a:t>
            </a:r>
            <a:r>
              <a:rPr lang="fa-IR" sz="3600" spc="-2" dirty="0">
                <a:solidFill>
                  <a:srgbClr val="434343"/>
                </a:solidFill>
                <a:latin typeface="Arial Bold"/>
                <a:cs typeface="B Nazanin" pitchFamily="2" charset="-78"/>
              </a:rPr>
              <a:t>ماه</a:t>
            </a:r>
            <a:endParaRPr lang="en-US" sz="3600" spc="-2" dirty="0">
              <a:solidFill>
                <a:srgbClr val="434343"/>
              </a:solidFill>
              <a:latin typeface="Arial Bold"/>
              <a:cs typeface="B Nazanin" pitchFamily="2" charset="-78"/>
            </a:endParaRPr>
          </a:p>
        </p:txBody>
      </p:sp>
      <p:sp>
        <p:nvSpPr>
          <p:cNvPr id="25" name="TextBox 25"/>
          <p:cNvSpPr txBox="1"/>
          <p:nvPr/>
        </p:nvSpPr>
        <p:spPr>
          <a:xfrm>
            <a:off x="1440000" y="8198640"/>
            <a:ext cx="4441680" cy="1308050"/>
          </a:xfrm>
          <a:prstGeom prst="rect">
            <a:avLst/>
          </a:prstGeom>
        </p:spPr>
        <p:txBody>
          <a:bodyPr wrap="square" lIns="0" tIns="0" rIns="0" bIns="0" rtlCol="0" anchor="t">
            <a:spAutoFit/>
          </a:bodyPr>
          <a:lstStyle/>
          <a:p>
            <a:pPr algn="r" rtl="1">
              <a:lnSpc>
                <a:spcPts val="3359"/>
              </a:lnSpc>
            </a:pPr>
            <a:r>
              <a:rPr lang="fa-IR" sz="2799" spc="-1" dirty="0">
                <a:solidFill>
                  <a:srgbClr val="434343"/>
                </a:solidFill>
                <a:latin typeface="Assistant Light"/>
                <a:cs typeface="B Nazanin" pitchFamily="2" charset="-78"/>
              </a:rPr>
              <a:t>قالب پاورپوينت حرفه ای ، قابل ویرایش ، جهت استفاده در جلسات دفاع رساله و .... می باشد.</a:t>
            </a:r>
            <a:r>
              <a:rPr lang="en-US" sz="2799" spc="-1" dirty="0">
                <a:solidFill>
                  <a:srgbClr val="434343"/>
                </a:solidFill>
                <a:latin typeface="Assistant Light"/>
                <a:cs typeface="B Nazanin" pitchFamily="2" charset="-78"/>
              </a:rPr>
              <a:t> </a:t>
            </a:r>
          </a:p>
        </p:txBody>
      </p:sp>
      <p:sp>
        <p:nvSpPr>
          <p:cNvPr id="26" name="TextBox 26"/>
          <p:cNvSpPr txBox="1"/>
          <p:nvPr/>
        </p:nvSpPr>
        <p:spPr>
          <a:xfrm>
            <a:off x="6919920" y="8198640"/>
            <a:ext cx="4510096" cy="1308050"/>
          </a:xfrm>
          <a:prstGeom prst="rect">
            <a:avLst/>
          </a:prstGeom>
        </p:spPr>
        <p:txBody>
          <a:bodyPr wrap="square" lIns="0" tIns="0" rIns="0" bIns="0" rtlCol="0" anchor="t">
            <a:spAutoFit/>
          </a:bodyPr>
          <a:lstStyle/>
          <a:p>
            <a:pPr algn="r" rtl="1">
              <a:lnSpc>
                <a:spcPts val="3359"/>
              </a:lnSpc>
            </a:pPr>
            <a:r>
              <a:rPr lang="fa-IR" sz="2799" spc="-1" dirty="0">
                <a:solidFill>
                  <a:srgbClr val="434343"/>
                </a:solidFill>
                <a:latin typeface="Assistant Light"/>
                <a:cs typeface="B Nazanin" pitchFamily="2" charset="-78"/>
              </a:rPr>
              <a:t>قالب پاورپوينت حرفه ای ، قابل ویرایش ، جهت استفاده در جلسات دفاع رساله و .... می باشد.</a:t>
            </a:r>
            <a:r>
              <a:rPr lang="en-US" sz="2799" spc="-1" dirty="0">
                <a:solidFill>
                  <a:srgbClr val="434343"/>
                </a:solidFill>
                <a:latin typeface="Assistant Light"/>
                <a:cs typeface="B Nazanin" pitchFamily="2" charset="-78"/>
              </a:rPr>
              <a:t> </a:t>
            </a:r>
          </a:p>
        </p:txBody>
      </p:sp>
      <p:sp>
        <p:nvSpPr>
          <p:cNvPr id="27" name="TextBox 27"/>
          <p:cNvSpPr txBox="1"/>
          <p:nvPr/>
        </p:nvSpPr>
        <p:spPr>
          <a:xfrm>
            <a:off x="12451680" y="8198640"/>
            <a:ext cx="4907690" cy="1308050"/>
          </a:xfrm>
          <a:prstGeom prst="rect">
            <a:avLst/>
          </a:prstGeom>
        </p:spPr>
        <p:txBody>
          <a:bodyPr wrap="square" lIns="0" tIns="0" rIns="0" bIns="0" rtlCol="0" anchor="t">
            <a:spAutoFit/>
          </a:bodyPr>
          <a:lstStyle/>
          <a:p>
            <a:pPr algn="r" rtl="1">
              <a:lnSpc>
                <a:spcPts val="3359"/>
              </a:lnSpc>
            </a:pPr>
            <a:r>
              <a:rPr lang="fa-IR" sz="2799" spc="-1" dirty="0">
                <a:solidFill>
                  <a:srgbClr val="434343"/>
                </a:solidFill>
                <a:latin typeface="Assistant Light"/>
                <a:cs typeface="B Nazanin" pitchFamily="2" charset="-78"/>
              </a:rPr>
              <a:t>قالب پاورپوينت حرفه ای ، قابل ویرایش ، جهت استفاده در جلسات دفاع رساله و .... می باشد.</a:t>
            </a:r>
            <a:r>
              <a:rPr lang="en-US" sz="2799" spc="-1" dirty="0">
                <a:solidFill>
                  <a:srgbClr val="434343"/>
                </a:solidFill>
                <a:latin typeface="Assistant Light"/>
                <a:cs typeface="B Nazanin" pitchFamily="2" charset="-78"/>
              </a:rPr>
              <a:t> </a:t>
            </a:r>
          </a:p>
        </p:txBody>
      </p:sp>
      <p:sp>
        <p:nvSpPr>
          <p:cNvPr id="28" name="Freeform 28"/>
          <p:cNvSpPr/>
          <p:nvPr/>
        </p:nvSpPr>
        <p:spPr>
          <a:xfrm>
            <a:off x="9601200" y="3967920"/>
            <a:ext cx="744480" cy="724320"/>
          </a:xfrm>
          <a:custGeom>
            <a:avLst/>
            <a:gdLst/>
            <a:ahLst/>
            <a:cxnLst/>
            <a:rect l="l" t="t" r="r" b="b"/>
            <a:pathLst>
              <a:path w="744480" h="724320">
                <a:moveTo>
                  <a:pt x="0" y="0"/>
                </a:moveTo>
                <a:lnTo>
                  <a:pt x="744480" y="0"/>
                </a:lnTo>
                <a:lnTo>
                  <a:pt x="744480" y="724320"/>
                </a:lnTo>
                <a:lnTo>
                  <a:pt x="0" y="724320"/>
                </a:lnTo>
                <a:lnTo>
                  <a:pt x="0" y="0"/>
                </a:lnTo>
                <a:close/>
              </a:path>
            </a:pathLst>
          </a:custGeom>
          <a:blipFill>
            <a:blip r:embed="rId11" cstate="print">
              <a:extLst>
                <a:ext uri="{96DAC541-7B7A-43D3-8B79-37D633B846F1}">
                  <asvg:svgBlip xmlns:asvg="http://schemas.microsoft.com/office/drawing/2016/SVG/main" r:embed="rId12"/>
                </a:ext>
              </a:extLst>
            </a:blip>
            <a:stretch>
              <a:fillRect/>
            </a:stretch>
          </a:blipFill>
        </p:spPr>
      </p:sp>
      <p:sp>
        <p:nvSpPr>
          <p:cNvPr id="29" name="Freeform 29"/>
          <p:cNvSpPr/>
          <p:nvPr/>
        </p:nvSpPr>
        <p:spPr>
          <a:xfrm>
            <a:off x="4238640" y="5137200"/>
            <a:ext cx="484560" cy="724320"/>
          </a:xfrm>
          <a:custGeom>
            <a:avLst/>
            <a:gdLst/>
            <a:ahLst/>
            <a:cxnLst/>
            <a:rect l="l" t="t" r="r" b="b"/>
            <a:pathLst>
              <a:path w="484560" h="724320">
                <a:moveTo>
                  <a:pt x="0" y="0"/>
                </a:moveTo>
                <a:lnTo>
                  <a:pt x="484560" y="0"/>
                </a:lnTo>
                <a:lnTo>
                  <a:pt x="484560" y="724320"/>
                </a:lnTo>
                <a:lnTo>
                  <a:pt x="0" y="724320"/>
                </a:lnTo>
                <a:lnTo>
                  <a:pt x="0" y="0"/>
                </a:lnTo>
                <a:close/>
              </a:path>
            </a:pathLst>
          </a:custGeom>
          <a:blipFill>
            <a:blip r:embed="rId13" cstate="print">
              <a:extLst>
                <a:ext uri="{96DAC541-7B7A-43D3-8B79-37D633B846F1}">
                  <asvg:svgBlip xmlns:asvg="http://schemas.microsoft.com/office/drawing/2016/SVG/main" r:embed="rId14"/>
                </a:ext>
              </a:extLst>
            </a:blip>
            <a:stretch>
              <a:fillRect/>
            </a:stretch>
          </a:blipFill>
        </p:spPr>
      </p:sp>
      <p:sp>
        <p:nvSpPr>
          <p:cNvPr id="30" name="Freeform 30"/>
          <p:cNvSpPr/>
          <p:nvPr/>
        </p:nvSpPr>
        <p:spPr>
          <a:xfrm>
            <a:off x="4106880" y="3929760"/>
            <a:ext cx="746640" cy="725040"/>
          </a:xfrm>
          <a:custGeom>
            <a:avLst/>
            <a:gdLst/>
            <a:ahLst/>
            <a:cxnLst/>
            <a:rect l="l" t="t" r="r" b="b"/>
            <a:pathLst>
              <a:path w="746640" h="725040">
                <a:moveTo>
                  <a:pt x="0" y="0"/>
                </a:moveTo>
                <a:lnTo>
                  <a:pt x="746640" y="0"/>
                </a:lnTo>
                <a:lnTo>
                  <a:pt x="746640" y="725040"/>
                </a:lnTo>
                <a:lnTo>
                  <a:pt x="0" y="72504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1" name="Freeform 31"/>
          <p:cNvSpPr/>
          <p:nvPr/>
        </p:nvSpPr>
        <p:spPr>
          <a:xfrm>
            <a:off x="9672480" y="5137200"/>
            <a:ext cx="568800" cy="724320"/>
          </a:xfrm>
          <a:custGeom>
            <a:avLst/>
            <a:gdLst/>
            <a:ahLst/>
            <a:cxnLst/>
            <a:rect l="l" t="t" r="r" b="b"/>
            <a:pathLst>
              <a:path w="568800" h="724320">
                <a:moveTo>
                  <a:pt x="0" y="0"/>
                </a:moveTo>
                <a:lnTo>
                  <a:pt x="568800" y="0"/>
                </a:lnTo>
                <a:lnTo>
                  <a:pt x="568800" y="724320"/>
                </a:lnTo>
                <a:lnTo>
                  <a:pt x="0" y="724320"/>
                </a:lnTo>
                <a:lnTo>
                  <a:pt x="0" y="0"/>
                </a:lnTo>
                <a:close/>
              </a:path>
            </a:pathLst>
          </a:custGeom>
          <a:blipFill>
            <a:blip r:embed="rId17" cstate="print">
              <a:extLst>
                <a:ext uri="{96DAC541-7B7A-43D3-8B79-37D633B846F1}">
                  <asvg:svgBlip xmlns:asvg="http://schemas.microsoft.com/office/drawing/2016/SVG/main" r:embed="rId18"/>
                </a:ext>
              </a:extLst>
            </a:blip>
            <a:stretch>
              <a:fillRect/>
            </a:stretch>
          </a:blipFill>
        </p:spPr>
      </p:sp>
      <p:sp>
        <p:nvSpPr>
          <p:cNvPr id="32" name="Freeform 32"/>
          <p:cNvSpPr/>
          <p:nvPr/>
        </p:nvSpPr>
        <p:spPr>
          <a:xfrm>
            <a:off x="15217920" y="5228640"/>
            <a:ext cx="730080" cy="542160"/>
          </a:xfrm>
          <a:custGeom>
            <a:avLst/>
            <a:gdLst/>
            <a:ahLst/>
            <a:cxnLst/>
            <a:rect l="l" t="t" r="r" b="b"/>
            <a:pathLst>
              <a:path w="730080" h="542160">
                <a:moveTo>
                  <a:pt x="0" y="0"/>
                </a:moveTo>
                <a:lnTo>
                  <a:pt x="730080" y="0"/>
                </a:lnTo>
                <a:lnTo>
                  <a:pt x="730080" y="542160"/>
                </a:lnTo>
                <a:lnTo>
                  <a:pt x="0" y="54216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33" name="Freeform 33"/>
          <p:cNvSpPr/>
          <p:nvPr/>
        </p:nvSpPr>
        <p:spPr>
          <a:xfrm>
            <a:off x="15220800" y="4002480"/>
            <a:ext cx="724320" cy="654480"/>
          </a:xfrm>
          <a:custGeom>
            <a:avLst/>
            <a:gdLst/>
            <a:ahLst/>
            <a:cxnLst/>
            <a:rect l="l" t="t" r="r" b="b"/>
            <a:pathLst>
              <a:path w="724320" h="654480">
                <a:moveTo>
                  <a:pt x="0" y="0"/>
                </a:moveTo>
                <a:lnTo>
                  <a:pt x="724320" y="0"/>
                </a:lnTo>
                <a:lnTo>
                  <a:pt x="724320" y="654480"/>
                </a:lnTo>
                <a:lnTo>
                  <a:pt x="0" y="654480"/>
                </a:lnTo>
                <a:lnTo>
                  <a:pt x="0" y="0"/>
                </a:lnTo>
                <a:close/>
              </a:path>
            </a:pathLst>
          </a:custGeom>
          <a:blipFill>
            <a:blip r:embed="rId21" cstate="print">
              <a:extLst>
                <a:ext uri="{96DAC541-7B7A-43D3-8B79-37D633B846F1}">
                  <asvg:svgBlip xmlns:asvg="http://schemas.microsoft.com/office/drawing/2016/SVG/main" r:embed="rId22"/>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sp>
        <p:nvSpPr>
          <p:cNvPr id="4" name="Freeform 4"/>
          <p:cNvSpPr/>
          <p:nvPr/>
        </p:nvSpPr>
        <p:spPr>
          <a:xfrm>
            <a:off x="0" y="0"/>
            <a:ext cx="18288000" cy="10286640"/>
          </a:xfrm>
          <a:custGeom>
            <a:avLst/>
            <a:gdLst/>
            <a:ahLst/>
            <a:cxnLst/>
            <a:rect l="l" t="t" r="r" b="b"/>
            <a:pathLst>
              <a:path w="18288000" h="10286640">
                <a:moveTo>
                  <a:pt x="0" y="0"/>
                </a:moveTo>
                <a:lnTo>
                  <a:pt x="18288000" y="0"/>
                </a:lnTo>
                <a:lnTo>
                  <a:pt x="18288000" y="10286640"/>
                </a:lnTo>
                <a:lnTo>
                  <a:pt x="0" y="10286640"/>
                </a:lnTo>
                <a:lnTo>
                  <a:pt x="0" y="0"/>
                </a:lnTo>
                <a:close/>
              </a:path>
            </a:pathLst>
          </a:custGeom>
          <a:blipFill>
            <a:blip r:embed="rId3"/>
            <a:stretch>
              <a:fillRect l="-27" r="-27"/>
            </a:stretch>
          </a:blipFill>
        </p:spPr>
      </p:sp>
      <p:sp>
        <p:nvSpPr>
          <p:cNvPr id="5" name="TextBox 5"/>
          <p:cNvSpPr txBox="1"/>
          <p:nvPr/>
        </p:nvSpPr>
        <p:spPr>
          <a:xfrm>
            <a:off x="3268080" y="911985"/>
            <a:ext cx="10994400" cy="5309146"/>
          </a:xfrm>
          <a:prstGeom prst="rect">
            <a:avLst/>
          </a:prstGeom>
        </p:spPr>
        <p:txBody>
          <a:bodyPr lIns="0" tIns="0" rIns="0" bIns="0" rtlCol="0" anchor="t">
            <a:spAutoFit/>
          </a:bodyPr>
          <a:lstStyle/>
          <a:p>
            <a:pPr algn="ctr" rtl="1">
              <a:lnSpc>
                <a:spcPts val="13824"/>
              </a:lnSpc>
            </a:pPr>
            <a:r>
              <a:rPr lang="fa-IR" sz="14400" spc="-2" dirty="0">
                <a:solidFill>
                  <a:srgbClr val="F5B9BE"/>
                </a:solidFill>
                <a:latin typeface="Arimo Bold"/>
                <a:cs typeface="B Nazanin" pitchFamily="2" charset="-78"/>
              </a:rPr>
              <a:t>کلمات</a:t>
            </a:r>
            <a:endParaRPr lang="en-US" sz="14400" spc="-2" dirty="0">
              <a:solidFill>
                <a:srgbClr val="F5B9BE"/>
              </a:solidFill>
              <a:latin typeface="Arimo Bold"/>
              <a:cs typeface="B Nazanin" pitchFamily="2" charset="-78"/>
            </a:endParaRPr>
          </a:p>
          <a:p>
            <a:pPr algn="ctr" rtl="1">
              <a:lnSpc>
                <a:spcPts val="13824"/>
              </a:lnSpc>
            </a:pPr>
            <a:r>
              <a:rPr lang="fa-IR" sz="14400" spc="-2" dirty="0">
                <a:solidFill>
                  <a:srgbClr val="F5B9BE"/>
                </a:solidFill>
                <a:latin typeface="Arimo Bold"/>
                <a:cs typeface="B Nazanin" pitchFamily="2" charset="-78"/>
              </a:rPr>
              <a:t>عالی</a:t>
            </a:r>
          </a:p>
          <a:p>
            <a:pPr algn="ctr">
              <a:lnSpc>
                <a:spcPts val="13824"/>
              </a:lnSpc>
            </a:pPr>
            <a:endParaRPr lang="en-US" sz="14400" spc="-2" dirty="0">
              <a:solidFill>
                <a:srgbClr val="F5B9BE"/>
              </a:solidFill>
              <a:latin typeface="Arimo Bo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sp>
        <p:nvSpPr>
          <p:cNvPr id="4" name="Freeform 4"/>
          <p:cNvSpPr/>
          <p:nvPr/>
        </p:nvSpPr>
        <p:spPr>
          <a:xfrm>
            <a:off x="-3600" y="-18720"/>
            <a:ext cx="18291600" cy="1819440"/>
          </a:xfrm>
          <a:custGeom>
            <a:avLst/>
            <a:gdLst/>
            <a:ahLst/>
            <a:cxnLst/>
            <a:rect l="l" t="t" r="r" b="b"/>
            <a:pathLst>
              <a:path w="18291600" h="1819440">
                <a:moveTo>
                  <a:pt x="0" y="0"/>
                </a:moveTo>
                <a:lnTo>
                  <a:pt x="18291600" y="0"/>
                </a:lnTo>
                <a:lnTo>
                  <a:pt x="18291600" y="1819440"/>
                </a:lnTo>
                <a:lnTo>
                  <a:pt x="0" y="18194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2464657" y="4040715"/>
            <a:ext cx="6202080" cy="4899803"/>
          </a:xfrm>
          <a:prstGeom prst="rect">
            <a:avLst/>
          </a:prstGeom>
        </p:spPr>
        <p:txBody>
          <a:bodyPr lIns="0" tIns="0" rIns="0" bIns="0" rtlCol="0" anchor="t">
            <a:spAutoFit/>
          </a:bodyPr>
          <a:lstStyle/>
          <a:p>
            <a:pPr algn="r" rtl="1">
              <a:lnSpc>
                <a:spcPct val="150000"/>
              </a:lnSpc>
            </a:pPr>
            <a:r>
              <a:rPr lang="fa-IR" sz="3600" spc="-2" dirty="0">
                <a:solidFill>
                  <a:srgbClr val="434343"/>
                </a:solidFill>
                <a:latin typeface="Assistant Light"/>
                <a:cs typeface="B Nazanin" pitchFamily="2" charset="-78"/>
              </a:rPr>
              <a:t>قالب پاورپوينت حرفه ای ، قابل ویرایش ، جهت استفاده در جلسات دفاع رساله ، پایان نامه ، پروپوزال و سمینار و .... می باشد.</a:t>
            </a:r>
            <a:r>
              <a:rPr lang="en-US" sz="3600" spc="-2" dirty="0">
                <a:solidFill>
                  <a:srgbClr val="434343"/>
                </a:solidFill>
                <a:latin typeface="Assistant Light"/>
                <a:cs typeface="B Nazanin" pitchFamily="2" charset="-78"/>
              </a:rPr>
              <a:t> </a:t>
            </a:r>
          </a:p>
          <a:p>
            <a:pPr algn="l" rtl="1">
              <a:lnSpc>
                <a:spcPct val="150000"/>
              </a:lnSpc>
            </a:pPr>
            <a:endParaRPr lang="en-US" sz="3600" spc="-2" dirty="0">
              <a:solidFill>
                <a:srgbClr val="434343"/>
              </a:solidFill>
              <a:latin typeface="Assistant Light"/>
              <a:cs typeface="B Nazanin" pitchFamily="2" charset="-78"/>
            </a:endParaRPr>
          </a:p>
          <a:p>
            <a:pPr algn="l" rtl="1">
              <a:lnSpc>
                <a:spcPct val="150000"/>
              </a:lnSpc>
            </a:pPr>
            <a:endParaRPr lang="en-US" sz="3600" spc="-2" dirty="0">
              <a:solidFill>
                <a:srgbClr val="434343"/>
              </a:solidFill>
              <a:latin typeface="Assistant Light"/>
              <a:cs typeface="B Nazanin" pitchFamily="2" charset="-78"/>
            </a:endParaRPr>
          </a:p>
        </p:txBody>
      </p:sp>
      <p:sp>
        <p:nvSpPr>
          <p:cNvPr id="6" name="TextBox 6"/>
          <p:cNvSpPr txBox="1"/>
          <p:nvPr/>
        </p:nvSpPr>
        <p:spPr>
          <a:xfrm>
            <a:off x="10497600" y="7839150"/>
            <a:ext cx="5146560" cy="743793"/>
          </a:xfrm>
          <a:prstGeom prst="rect">
            <a:avLst/>
          </a:prstGeom>
        </p:spPr>
        <p:txBody>
          <a:bodyPr lIns="0" tIns="0" rIns="0" bIns="0" rtlCol="0" anchor="t">
            <a:spAutoFit/>
          </a:bodyPr>
          <a:lstStyle/>
          <a:p>
            <a:pPr algn="ctr" rtl="1">
              <a:lnSpc>
                <a:spcPts val="5759"/>
              </a:lnSpc>
            </a:pPr>
            <a:r>
              <a:rPr lang="fa-IR" sz="4800" spc="-2" dirty="0">
                <a:solidFill>
                  <a:srgbClr val="434343"/>
                </a:solidFill>
                <a:latin typeface="Arial"/>
                <a:cs typeface="B Nazanin" pitchFamily="2" charset="-78"/>
              </a:rPr>
              <a:t>قالب پاورپوینت </a:t>
            </a:r>
            <a:endParaRPr lang="en-US" sz="4800" spc="-2" dirty="0">
              <a:solidFill>
                <a:srgbClr val="434343"/>
              </a:solidFill>
              <a:latin typeface="Arial"/>
              <a:cs typeface="B Nazanin" pitchFamily="2" charset="-78"/>
            </a:endParaRPr>
          </a:p>
        </p:txBody>
      </p:sp>
      <p:sp>
        <p:nvSpPr>
          <p:cNvPr id="7" name="TextBox 7"/>
          <p:cNvSpPr txBox="1"/>
          <p:nvPr/>
        </p:nvSpPr>
        <p:spPr>
          <a:xfrm>
            <a:off x="9911980" y="4392573"/>
            <a:ext cx="6083280" cy="4899803"/>
          </a:xfrm>
          <a:prstGeom prst="rect">
            <a:avLst/>
          </a:prstGeom>
        </p:spPr>
        <p:txBody>
          <a:bodyPr lIns="0" tIns="0" rIns="0" bIns="0" rtlCol="0" anchor="t">
            <a:spAutoFit/>
          </a:bodyPr>
          <a:lstStyle/>
          <a:p>
            <a:pPr algn="r" rtl="1">
              <a:lnSpc>
                <a:spcPct val="150000"/>
              </a:lnSpc>
            </a:pPr>
            <a:r>
              <a:rPr lang="fa-IR" sz="3600" spc="-2" dirty="0">
                <a:solidFill>
                  <a:srgbClr val="434343"/>
                </a:solidFill>
                <a:latin typeface="Assistant Light"/>
                <a:cs typeface="B Nazanin" pitchFamily="2" charset="-78"/>
              </a:rPr>
              <a:t>قالب پاورپوينت حرفه ای ، قابل ویرایش ، جهت استفاده در جلسات دفاع رساله ، پایان نامه ، پروپوزال و سمینار و .... می باشد.</a:t>
            </a:r>
            <a:r>
              <a:rPr lang="en-US" sz="3600" spc="-2" dirty="0">
                <a:solidFill>
                  <a:srgbClr val="434343"/>
                </a:solidFill>
                <a:latin typeface="Assistant Light"/>
                <a:cs typeface="B Nazanin" pitchFamily="2" charset="-78"/>
              </a:rPr>
              <a:t> </a:t>
            </a:r>
          </a:p>
          <a:p>
            <a:pPr algn="r" rtl="1">
              <a:lnSpc>
                <a:spcPct val="150000"/>
              </a:lnSpc>
            </a:pPr>
            <a:endParaRPr lang="en-US" sz="3600" spc="-2" dirty="0">
              <a:solidFill>
                <a:srgbClr val="434343"/>
              </a:solidFill>
              <a:latin typeface="Assistant Light"/>
              <a:cs typeface="B Nazanin" pitchFamily="2" charset="-78"/>
            </a:endParaRPr>
          </a:p>
          <a:p>
            <a:pPr algn="r" rtl="1">
              <a:lnSpc>
                <a:spcPct val="150000"/>
              </a:lnSpc>
            </a:pPr>
            <a:endParaRPr lang="en-US" sz="3600" spc="-2" dirty="0">
              <a:solidFill>
                <a:srgbClr val="434343"/>
              </a:solidFill>
              <a:latin typeface="Assistant Light"/>
              <a:cs typeface="B Nazanin" pitchFamily="2" charset="-78"/>
            </a:endParaRPr>
          </a:p>
        </p:txBody>
      </p:sp>
      <p:sp>
        <p:nvSpPr>
          <p:cNvPr id="8" name="TextBox 8"/>
          <p:cNvSpPr txBox="1"/>
          <p:nvPr/>
        </p:nvSpPr>
        <p:spPr>
          <a:xfrm>
            <a:off x="3201840" y="7839150"/>
            <a:ext cx="4727714" cy="743793"/>
          </a:xfrm>
          <a:prstGeom prst="rect">
            <a:avLst/>
          </a:prstGeom>
        </p:spPr>
        <p:txBody>
          <a:bodyPr wrap="square" lIns="0" tIns="0" rIns="0" bIns="0" rtlCol="0" anchor="t">
            <a:spAutoFit/>
          </a:bodyPr>
          <a:lstStyle/>
          <a:p>
            <a:pPr algn="ctr" rtl="1">
              <a:lnSpc>
                <a:spcPts val="5759"/>
              </a:lnSpc>
            </a:pPr>
            <a:r>
              <a:rPr lang="fa-IR" sz="4800" spc="-2" dirty="0">
                <a:solidFill>
                  <a:srgbClr val="434343"/>
                </a:solidFill>
                <a:latin typeface="Arial"/>
                <a:cs typeface="B Nazanin" pitchFamily="2" charset="-78"/>
              </a:rPr>
              <a:t>قالب پاورپوینت </a:t>
            </a:r>
            <a:endParaRPr lang="en-US" sz="4800" spc="-2" dirty="0">
              <a:solidFill>
                <a:srgbClr val="434343"/>
              </a:solidFill>
              <a:latin typeface="Arial"/>
              <a:cs typeface="B Nazanin" pitchFamily="2" charset="-78"/>
            </a:endParaRPr>
          </a:p>
        </p:txBody>
      </p:sp>
      <p:grpSp>
        <p:nvGrpSpPr>
          <p:cNvPr id="9" name="Group 9"/>
          <p:cNvGrpSpPr/>
          <p:nvPr/>
        </p:nvGrpSpPr>
        <p:grpSpPr>
          <a:xfrm>
            <a:off x="1806480" y="7533360"/>
            <a:ext cx="6446880" cy="192960"/>
            <a:chOff x="0" y="0"/>
            <a:chExt cx="8595840" cy="257280"/>
          </a:xfrm>
        </p:grpSpPr>
        <p:sp>
          <p:nvSpPr>
            <p:cNvPr id="10" name="Freeform 10"/>
            <p:cNvSpPr/>
            <p:nvPr/>
          </p:nvSpPr>
          <p:spPr>
            <a:xfrm>
              <a:off x="0" y="0"/>
              <a:ext cx="8595868" cy="257302"/>
            </a:xfrm>
            <a:custGeom>
              <a:avLst/>
              <a:gdLst/>
              <a:ahLst/>
              <a:cxnLst/>
              <a:rect l="l" t="t" r="r" b="b"/>
              <a:pathLst>
                <a:path w="8595868" h="257302">
                  <a:moveTo>
                    <a:pt x="129159" y="0"/>
                  </a:moveTo>
                  <a:cubicBezTo>
                    <a:pt x="57785" y="0"/>
                    <a:pt x="0" y="57531"/>
                    <a:pt x="0" y="128651"/>
                  </a:cubicBezTo>
                  <a:cubicBezTo>
                    <a:pt x="0" y="199771"/>
                    <a:pt x="57785" y="257302"/>
                    <a:pt x="129159" y="257302"/>
                  </a:cubicBezTo>
                  <a:lnTo>
                    <a:pt x="8466709" y="257302"/>
                  </a:lnTo>
                  <a:cubicBezTo>
                    <a:pt x="8537956" y="257302"/>
                    <a:pt x="8595868" y="199771"/>
                    <a:pt x="8595868" y="128651"/>
                  </a:cubicBezTo>
                  <a:cubicBezTo>
                    <a:pt x="8595868" y="57531"/>
                    <a:pt x="8538083" y="0"/>
                    <a:pt x="8466709" y="0"/>
                  </a:cubicBezTo>
                </a:path>
              </a:pathLst>
            </a:custGeom>
            <a:solidFill>
              <a:srgbClr val="AED7E8">
                <a:alpha val="73725"/>
              </a:srgbClr>
            </a:solidFill>
          </p:spPr>
        </p:sp>
      </p:grpSp>
      <p:grpSp>
        <p:nvGrpSpPr>
          <p:cNvPr id="11" name="Group 11"/>
          <p:cNvGrpSpPr/>
          <p:nvPr/>
        </p:nvGrpSpPr>
        <p:grpSpPr>
          <a:xfrm>
            <a:off x="10157760" y="7533360"/>
            <a:ext cx="6323760" cy="192960"/>
            <a:chOff x="0" y="0"/>
            <a:chExt cx="8431680" cy="257280"/>
          </a:xfrm>
        </p:grpSpPr>
        <p:sp>
          <p:nvSpPr>
            <p:cNvPr id="12" name="Freeform 12"/>
            <p:cNvSpPr/>
            <p:nvPr/>
          </p:nvSpPr>
          <p:spPr>
            <a:xfrm>
              <a:off x="0" y="0"/>
              <a:ext cx="8431784" cy="257302"/>
            </a:xfrm>
            <a:custGeom>
              <a:avLst/>
              <a:gdLst/>
              <a:ahLst/>
              <a:cxnLst/>
              <a:rect l="l" t="t" r="r" b="b"/>
              <a:pathLst>
                <a:path w="8431784" h="257302">
                  <a:moveTo>
                    <a:pt x="129159" y="0"/>
                  </a:moveTo>
                  <a:cubicBezTo>
                    <a:pt x="57785" y="0"/>
                    <a:pt x="0" y="57531"/>
                    <a:pt x="0" y="128651"/>
                  </a:cubicBezTo>
                  <a:cubicBezTo>
                    <a:pt x="0" y="199771"/>
                    <a:pt x="57785" y="257302"/>
                    <a:pt x="129159" y="257302"/>
                  </a:cubicBezTo>
                  <a:lnTo>
                    <a:pt x="8302625" y="257302"/>
                  </a:lnTo>
                  <a:cubicBezTo>
                    <a:pt x="8373872" y="257302"/>
                    <a:pt x="8431784" y="199771"/>
                    <a:pt x="8431784" y="128651"/>
                  </a:cubicBezTo>
                  <a:cubicBezTo>
                    <a:pt x="8431784" y="57531"/>
                    <a:pt x="8373872" y="0"/>
                    <a:pt x="8302625" y="0"/>
                  </a:cubicBezTo>
                </a:path>
              </a:pathLst>
            </a:custGeom>
            <a:solidFill>
              <a:srgbClr val="EE8C94">
                <a:alpha val="60000"/>
              </a:srgbClr>
            </a:solidFill>
          </p:spPr>
        </p:sp>
      </p:grpSp>
      <p:sp>
        <p:nvSpPr>
          <p:cNvPr id="13" name="Freeform 13"/>
          <p:cNvSpPr/>
          <p:nvPr/>
        </p:nvSpPr>
        <p:spPr>
          <a:xfrm>
            <a:off x="15644160" y="3355200"/>
            <a:ext cx="1434960" cy="1260000"/>
          </a:xfrm>
          <a:custGeom>
            <a:avLst/>
            <a:gdLst/>
            <a:ahLst/>
            <a:cxnLst/>
            <a:rect l="l" t="t" r="r" b="b"/>
            <a:pathLst>
              <a:path w="1434960" h="1260000">
                <a:moveTo>
                  <a:pt x="0" y="0"/>
                </a:moveTo>
                <a:lnTo>
                  <a:pt x="1434960" y="0"/>
                </a:lnTo>
                <a:lnTo>
                  <a:pt x="1434960" y="1260000"/>
                </a:lnTo>
                <a:lnTo>
                  <a:pt x="0" y="1260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1088640" y="3312720"/>
            <a:ext cx="1434960" cy="1260000"/>
          </a:xfrm>
          <a:custGeom>
            <a:avLst/>
            <a:gdLst/>
            <a:ahLst/>
            <a:cxnLst/>
            <a:rect l="l" t="t" r="r" b="b"/>
            <a:pathLst>
              <a:path w="1434960" h="1260000">
                <a:moveTo>
                  <a:pt x="0" y="0"/>
                </a:moveTo>
                <a:lnTo>
                  <a:pt x="1434960" y="0"/>
                </a:lnTo>
                <a:lnTo>
                  <a:pt x="1434960" y="1260000"/>
                </a:lnTo>
                <a:lnTo>
                  <a:pt x="0" y="12600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AutoShape 15"/>
          <p:cNvSpPr/>
          <p:nvPr/>
        </p:nvSpPr>
        <p:spPr>
          <a:xfrm rot="10782979">
            <a:off x="346225" y="9682755"/>
            <a:ext cx="15560111" cy="0"/>
          </a:xfrm>
          <a:prstGeom prst="line">
            <a:avLst/>
          </a:prstGeom>
          <a:ln w="28575" cap="rnd">
            <a:solidFill>
              <a:srgbClr val="1499B8"/>
            </a:solidFill>
            <a:prstDash val="solid"/>
            <a:headEnd type="none" w="sm" len="sm"/>
            <a:tailEnd type="none" w="sm" len="sm"/>
          </a:ln>
        </p:spPr>
      </p:sp>
      <p:grpSp>
        <p:nvGrpSpPr>
          <p:cNvPr id="16" name="Group 16"/>
          <p:cNvGrpSpPr/>
          <p:nvPr/>
        </p:nvGrpSpPr>
        <p:grpSpPr>
          <a:xfrm>
            <a:off x="13437360" y="9606960"/>
            <a:ext cx="4458240" cy="192960"/>
            <a:chOff x="0" y="0"/>
            <a:chExt cx="5944320" cy="257280"/>
          </a:xfrm>
        </p:grpSpPr>
        <p:sp>
          <p:nvSpPr>
            <p:cNvPr id="17" name="Freeform 17"/>
            <p:cNvSpPr/>
            <p:nvPr/>
          </p:nvSpPr>
          <p:spPr>
            <a:xfrm>
              <a:off x="0" y="0"/>
              <a:ext cx="5944362" cy="257302"/>
            </a:xfrm>
            <a:custGeom>
              <a:avLst/>
              <a:gdLst/>
              <a:ahLst/>
              <a:cxnLst/>
              <a:rect l="l" t="t" r="r" b="b"/>
              <a:pathLst>
                <a:path w="5944362" h="257302">
                  <a:moveTo>
                    <a:pt x="0" y="0"/>
                  </a:moveTo>
                  <a:lnTo>
                    <a:pt x="5944362" y="0"/>
                  </a:lnTo>
                  <a:lnTo>
                    <a:pt x="5944362" y="257302"/>
                  </a:lnTo>
                  <a:lnTo>
                    <a:pt x="0" y="257302"/>
                  </a:lnTo>
                  <a:close/>
                </a:path>
              </a:pathLst>
            </a:custGeom>
            <a:solidFill>
              <a:srgbClr val="1499B8"/>
            </a:solidFill>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sp>
        <p:nvSpPr>
          <p:cNvPr id="4" name="Freeform 4"/>
          <p:cNvSpPr/>
          <p:nvPr/>
        </p:nvSpPr>
        <p:spPr>
          <a:xfrm>
            <a:off x="0" y="0"/>
            <a:ext cx="18288000" cy="10286640"/>
          </a:xfrm>
          <a:custGeom>
            <a:avLst/>
            <a:gdLst/>
            <a:ahLst/>
            <a:cxnLst/>
            <a:rect l="l" t="t" r="r" b="b"/>
            <a:pathLst>
              <a:path w="18288000" h="10286640">
                <a:moveTo>
                  <a:pt x="0" y="0"/>
                </a:moveTo>
                <a:lnTo>
                  <a:pt x="18288000" y="0"/>
                </a:lnTo>
                <a:lnTo>
                  <a:pt x="18288000" y="10286640"/>
                </a:lnTo>
                <a:lnTo>
                  <a:pt x="0" y="10286640"/>
                </a:lnTo>
                <a:lnTo>
                  <a:pt x="0" y="0"/>
                </a:lnTo>
                <a:close/>
              </a:path>
            </a:pathLst>
          </a:custGeom>
          <a:blipFill>
            <a:blip r:embed="rId3"/>
            <a:stretch>
              <a:fillRect l="-299" r="-299"/>
            </a:stretch>
          </a:blipFill>
        </p:spPr>
      </p:sp>
      <p:grpSp>
        <p:nvGrpSpPr>
          <p:cNvPr id="5" name="Group 5"/>
          <p:cNvGrpSpPr/>
          <p:nvPr/>
        </p:nvGrpSpPr>
        <p:grpSpPr>
          <a:xfrm>
            <a:off x="3721680" y="-167760"/>
            <a:ext cx="15647040" cy="8192880"/>
            <a:chOff x="0" y="0"/>
            <a:chExt cx="20862720" cy="10923840"/>
          </a:xfrm>
        </p:grpSpPr>
        <p:sp>
          <p:nvSpPr>
            <p:cNvPr id="6" name="Freeform 6"/>
            <p:cNvSpPr/>
            <p:nvPr/>
          </p:nvSpPr>
          <p:spPr>
            <a:xfrm>
              <a:off x="0" y="0"/>
              <a:ext cx="20862671" cy="10923905"/>
            </a:xfrm>
            <a:custGeom>
              <a:avLst/>
              <a:gdLst/>
              <a:ahLst/>
              <a:cxnLst/>
              <a:rect l="l" t="t" r="r" b="b"/>
              <a:pathLst>
                <a:path w="20862671" h="10923905">
                  <a:moveTo>
                    <a:pt x="19041999" y="0"/>
                  </a:moveTo>
                  <a:cubicBezTo>
                    <a:pt x="20047586" y="0"/>
                    <a:pt x="20862671" y="815086"/>
                    <a:pt x="20862671" y="1820672"/>
                  </a:cubicBezTo>
                  <a:lnTo>
                    <a:pt x="20862671" y="9103233"/>
                  </a:lnTo>
                  <a:cubicBezTo>
                    <a:pt x="20862671" y="10108692"/>
                    <a:pt x="20047458" y="10923905"/>
                    <a:pt x="19041999" y="10923905"/>
                  </a:cubicBezTo>
                  <a:lnTo>
                    <a:pt x="1820672" y="10923905"/>
                  </a:lnTo>
                  <a:cubicBezTo>
                    <a:pt x="815213" y="10923778"/>
                    <a:pt x="0" y="10108692"/>
                    <a:pt x="0" y="9103233"/>
                  </a:cubicBezTo>
                  <a:lnTo>
                    <a:pt x="0" y="1820672"/>
                  </a:lnTo>
                  <a:cubicBezTo>
                    <a:pt x="0" y="815086"/>
                    <a:pt x="815213" y="0"/>
                    <a:pt x="1820672" y="0"/>
                  </a:cubicBezTo>
                </a:path>
              </a:pathLst>
            </a:custGeom>
            <a:solidFill>
              <a:srgbClr val="F5B9BE">
                <a:alpha val="31765"/>
              </a:srgbClr>
            </a:solidFill>
          </p:spPr>
        </p:sp>
      </p:grpSp>
      <p:grpSp>
        <p:nvGrpSpPr>
          <p:cNvPr id="7" name="Group 7"/>
          <p:cNvGrpSpPr/>
          <p:nvPr/>
        </p:nvGrpSpPr>
        <p:grpSpPr>
          <a:xfrm>
            <a:off x="-710640" y="5378400"/>
            <a:ext cx="5830560" cy="3670560"/>
            <a:chOff x="0" y="0"/>
            <a:chExt cx="7774080" cy="4894080"/>
          </a:xfrm>
        </p:grpSpPr>
        <p:sp>
          <p:nvSpPr>
            <p:cNvPr id="8" name="Freeform 8"/>
            <p:cNvSpPr/>
            <p:nvPr/>
          </p:nvSpPr>
          <p:spPr>
            <a:xfrm>
              <a:off x="0" y="0"/>
              <a:ext cx="7774051" cy="4894072"/>
            </a:xfrm>
            <a:custGeom>
              <a:avLst/>
              <a:gdLst/>
              <a:ahLst/>
              <a:cxnLst/>
              <a:rect l="l" t="t" r="r" b="b"/>
              <a:pathLst>
                <a:path w="7774051" h="4894072">
                  <a:moveTo>
                    <a:pt x="6958330" y="0"/>
                  </a:moveTo>
                  <a:cubicBezTo>
                    <a:pt x="7408800" y="0"/>
                    <a:pt x="7774051" y="365252"/>
                    <a:pt x="7774051" y="815721"/>
                  </a:cubicBezTo>
                  <a:lnTo>
                    <a:pt x="7774051" y="4078351"/>
                  </a:lnTo>
                  <a:cubicBezTo>
                    <a:pt x="7774051" y="4528820"/>
                    <a:pt x="7408800" y="4894072"/>
                    <a:pt x="6958330" y="4894072"/>
                  </a:cubicBezTo>
                  <a:lnTo>
                    <a:pt x="815721" y="4894072"/>
                  </a:lnTo>
                  <a:cubicBezTo>
                    <a:pt x="365252" y="4894072"/>
                    <a:pt x="0" y="4528947"/>
                    <a:pt x="0" y="4078351"/>
                  </a:cubicBezTo>
                  <a:lnTo>
                    <a:pt x="0" y="815721"/>
                  </a:lnTo>
                  <a:cubicBezTo>
                    <a:pt x="0" y="365252"/>
                    <a:pt x="365252" y="0"/>
                    <a:pt x="815721" y="0"/>
                  </a:cubicBezTo>
                </a:path>
              </a:pathLst>
            </a:custGeom>
            <a:solidFill>
              <a:srgbClr val="D4EAF3">
                <a:alpha val="60000"/>
              </a:srgbClr>
            </a:solidFill>
          </p:spPr>
        </p:sp>
      </p:grpSp>
      <p:grpSp>
        <p:nvGrpSpPr>
          <p:cNvPr id="9" name="Group 9"/>
          <p:cNvGrpSpPr/>
          <p:nvPr/>
        </p:nvGrpSpPr>
        <p:grpSpPr>
          <a:xfrm rot="-5400000">
            <a:off x="13145040" y="8654400"/>
            <a:ext cx="4222800" cy="3904560"/>
            <a:chOff x="0" y="0"/>
            <a:chExt cx="5630400" cy="5206080"/>
          </a:xfrm>
        </p:grpSpPr>
        <p:sp>
          <p:nvSpPr>
            <p:cNvPr id="10" name="Freeform 10"/>
            <p:cNvSpPr/>
            <p:nvPr/>
          </p:nvSpPr>
          <p:spPr>
            <a:xfrm>
              <a:off x="0" y="0"/>
              <a:ext cx="5630418" cy="5206111"/>
            </a:xfrm>
            <a:custGeom>
              <a:avLst/>
              <a:gdLst/>
              <a:ahLst/>
              <a:cxnLst/>
              <a:rect l="l" t="t" r="r" b="b"/>
              <a:pathLst>
                <a:path w="5630418" h="5206111">
                  <a:moveTo>
                    <a:pt x="4762754" y="0"/>
                  </a:moveTo>
                  <a:cubicBezTo>
                    <a:pt x="5241925" y="0"/>
                    <a:pt x="5630418" y="388493"/>
                    <a:pt x="5630418" y="867664"/>
                  </a:cubicBezTo>
                  <a:lnTo>
                    <a:pt x="5630418" y="4338447"/>
                  </a:lnTo>
                  <a:cubicBezTo>
                    <a:pt x="5630418" y="4817618"/>
                    <a:pt x="5241925" y="5206111"/>
                    <a:pt x="4762754" y="5206111"/>
                  </a:cubicBezTo>
                  <a:lnTo>
                    <a:pt x="867664" y="5206111"/>
                  </a:lnTo>
                  <a:cubicBezTo>
                    <a:pt x="388493" y="5206111"/>
                    <a:pt x="0" y="4817618"/>
                    <a:pt x="0" y="4338447"/>
                  </a:cubicBezTo>
                  <a:lnTo>
                    <a:pt x="0" y="867664"/>
                  </a:lnTo>
                  <a:cubicBezTo>
                    <a:pt x="0" y="388493"/>
                    <a:pt x="388493" y="0"/>
                    <a:pt x="867664" y="0"/>
                  </a:cubicBezTo>
                </a:path>
              </a:pathLst>
            </a:custGeom>
            <a:solidFill>
              <a:srgbClr val="AED7E8">
                <a:alpha val="32941"/>
              </a:srgbClr>
            </a:solidFill>
          </p:spPr>
        </p:sp>
      </p:grpSp>
      <p:sp>
        <p:nvSpPr>
          <p:cNvPr id="11" name="TextBox 11"/>
          <p:cNvSpPr txBox="1"/>
          <p:nvPr/>
        </p:nvSpPr>
        <p:spPr>
          <a:xfrm>
            <a:off x="938160" y="1034535"/>
            <a:ext cx="9460800" cy="1846659"/>
          </a:xfrm>
          <a:prstGeom prst="rect">
            <a:avLst/>
          </a:prstGeom>
        </p:spPr>
        <p:txBody>
          <a:bodyPr lIns="0" tIns="0" rIns="0" bIns="0" rtlCol="0" anchor="t">
            <a:spAutoFit/>
          </a:bodyPr>
          <a:lstStyle/>
          <a:p>
            <a:pPr algn="r" rtl="1">
              <a:lnSpc>
                <a:spcPts val="14400"/>
              </a:lnSpc>
            </a:pPr>
            <a:r>
              <a:rPr lang="fa-IR" sz="12000" spc="-1" dirty="0">
                <a:solidFill>
                  <a:srgbClr val="FFFFFF"/>
                </a:solidFill>
                <a:latin typeface="Arimo Bold"/>
                <a:cs typeface="B Nazanin" pitchFamily="2" charset="-78"/>
              </a:rPr>
              <a:t>کلمات عالی</a:t>
            </a:r>
            <a:endParaRPr lang="en-US" sz="12000" spc="-1" dirty="0">
              <a:solidFill>
                <a:srgbClr val="FFFFFF"/>
              </a:solidFill>
              <a:latin typeface="Arimo Bold"/>
              <a:cs typeface="B Nazanin"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36"/>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grpSp>
        <p:nvGrpSpPr>
          <p:cNvPr id="4" name="Group 4"/>
          <p:cNvGrpSpPr/>
          <p:nvPr/>
        </p:nvGrpSpPr>
        <p:grpSpPr>
          <a:xfrm>
            <a:off x="1561680" y="-443520"/>
            <a:ext cx="3029040" cy="3959280"/>
            <a:chOff x="0" y="0"/>
            <a:chExt cx="4038720" cy="5279040"/>
          </a:xfrm>
        </p:grpSpPr>
        <p:sp>
          <p:nvSpPr>
            <p:cNvPr id="5" name="Freeform 5"/>
            <p:cNvSpPr/>
            <p:nvPr/>
          </p:nvSpPr>
          <p:spPr>
            <a:xfrm>
              <a:off x="0" y="0"/>
              <a:ext cx="4038727" cy="5279009"/>
            </a:xfrm>
            <a:custGeom>
              <a:avLst/>
              <a:gdLst/>
              <a:ahLst/>
              <a:cxnLst/>
              <a:rect l="l" t="t" r="r" b="b"/>
              <a:pathLst>
                <a:path w="4038727" h="5279009">
                  <a:moveTo>
                    <a:pt x="673100" y="0"/>
                  </a:moveTo>
                  <a:cubicBezTo>
                    <a:pt x="301371" y="0"/>
                    <a:pt x="0" y="301371"/>
                    <a:pt x="0" y="673100"/>
                  </a:cubicBezTo>
                  <a:lnTo>
                    <a:pt x="0" y="4605909"/>
                  </a:lnTo>
                  <a:cubicBezTo>
                    <a:pt x="0" y="4977638"/>
                    <a:pt x="301371" y="5279009"/>
                    <a:pt x="673100" y="5279009"/>
                  </a:cubicBezTo>
                  <a:lnTo>
                    <a:pt x="3365627" y="5279009"/>
                  </a:lnTo>
                  <a:cubicBezTo>
                    <a:pt x="3737356" y="5279009"/>
                    <a:pt x="4038727" y="4977638"/>
                    <a:pt x="4038727" y="4605909"/>
                  </a:cubicBezTo>
                  <a:lnTo>
                    <a:pt x="4038727" y="673100"/>
                  </a:lnTo>
                  <a:cubicBezTo>
                    <a:pt x="4038727" y="301371"/>
                    <a:pt x="3737356" y="0"/>
                    <a:pt x="3365627" y="0"/>
                  </a:cubicBezTo>
                </a:path>
              </a:pathLst>
            </a:custGeom>
            <a:solidFill>
              <a:srgbClr val="034D65">
                <a:alpha val="24706"/>
              </a:srgbClr>
            </a:solidFill>
          </p:spPr>
        </p:sp>
      </p:grpSp>
      <p:grpSp>
        <p:nvGrpSpPr>
          <p:cNvPr id="6" name="Group 6"/>
          <p:cNvGrpSpPr/>
          <p:nvPr/>
        </p:nvGrpSpPr>
        <p:grpSpPr>
          <a:xfrm>
            <a:off x="10249200" y="8033760"/>
            <a:ext cx="8951760" cy="298080"/>
            <a:chOff x="0" y="0"/>
            <a:chExt cx="11935680" cy="397440"/>
          </a:xfrm>
        </p:grpSpPr>
        <p:sp>
          <p:nvSpPr>
            <p:cNvPr id="7" name="Freeform 7"/>
            <p:cNvSpPr/>
            <p:nvPr/>
          </p:nvSpPr>
          <p:spPr>
            <a:xfrm>
              <a:off x="0" y="0"/>
              <a:ext cx="11935587" cy="397383"/>
            </a:xfrm>
            <a:custGeom>
              <a:avLst/>
              <a:gdLst/>
              <a:ahLst/>
              <a:cxnLst/>
              <a:rect l="l" t="t" r="r" b="b"/>
              <a:pathLst>
                <a:path w="11935587" h="397383">
                  <a:moveTo>
                    <a:pt x="199136" y="0"/>
                  </a:moveTo>
                  <a:cubicBezTo>
                    <a:pt x="89154" y="0"/>
                    <a:pt x="0" y="89027"/>
                    <a:pt x="0" y="198755"/>
                  </a:cubicBezTo>
                  <a:cubicBezTo>
                    <a:pt x="0" y="308483"/>
                    <a:pt x="89154" y="397383"/>
                    <a:pt x="199136" y="397383"/>
                  </a:cubicBezTo>
                  <a:lnTo>
                    <a:pt x="11736451" y="397383"/>
                  </a:lnTo>
                  <a:cubicBezTo>
                    <a:pt x="11846433" y="397383"/>
                    <a:pt x="11935587" y="308356"/>
                    <a:pt x="11935587" y="198628"/>
                  </a:cubicBezTo>
                  <a:cubicBezTo>
                    <a:pt x="11935587" y="88900"/>
                    <a:pt x="11846560" y="0"/>
                    <a:pt x="11736451" y="0"/>
                  </a:cubicBezTo>
                </a:path>
              </a:pathLst>
            </a:custGeom>
            <a:solidFill>
              <a:srgbClr val="AED7E8">
                <a:alpha val="73725"/>
              </a:srgbClr>
            </a:solidFill>
          </p:spPr>
        </p:sp>
      </p:grpSp>
      <p:sp>
        <p:nvSpPr>
          <p:cNvPr id="8" name="TextBox 8"/>
          <p:cNvSpPr txBox="1"/>
          <p:nvPr/>
        </p:nvSpPr>
        <p:spPr>
          <a:xfrm>
            <a:off x="9616320" y="4269855"/>
            <a:ext cx="7231680" cy="2218556"/>
          </a:xfrm>
          <a:prstGeom prst="rect">
            <a:avLst/>
          </a:prstGeom>
        </p:spPr>
        <p:txBody>
          <a:bodyPr lIns="0" tIns="0" rIns="0" bIns="0" rtlCol="0" anchor="t">
            <a:spAutoFit/>
          </a:bodyPr>
          <a:lstStyle/>
          <a:p>
            <a:pPr algn="r" rtl="1">
              <a:lnSpc>
                <a:spcPts val="17280"/>
              </a:lnSpc>
            </a:pPr>
            <a:r>
              <a:rPr lang="fa-IR" sz="14400" spc="-2" dirty="0">
                <a:solidFill>
                  <a:srgbClr val="434343"/>
                </a:solidFill>
                <a:latin typeface="Arial Bold"/>
                <a:cs typeface="B Nazanin" pitchFamily="2" charset="-78"/>
              </a:rPr>
              <a:t>شرکت</a:t>
            </a:r>
            <a:endParaRPr lang="en-US" sz="14400" spc="-2" dirty="0">
              <a:solidFill>
                <a:srgbClr val="434343"/>
              </a:solidFill>
              <a:latin typeface="Arial Bold"/>
              <a:cs typeface="B Nazanin" pitchFamily="2" charset="-78"/>
            </a:endParaRPr>
          </a:p>
        </p:txBody>
      </p:sp>
      <p:sp>
        <p:nvSpPr>
          <p:cNvPr id="9" name="TextBox 9"/>
          <p:cNvSpPr txBox="1"/>
          <p:nvPr/>
        </p:nvSpPr>
        <p:spPr>
          <a:xfrm>
            <a:off x="11607840" y="6229440"/>
            <a:ext cx="5240160" cy="1102866"/>
          </a:xfrm>
          <a:prstGeom prst="rect">
            <a:avLst/>
          </a:prstGeom>
        </p:spPr>
        <p:txBody>
          <a:bodyPr lIns="0" tIns="0" rIns="0" bIns="0" rtlCol="0" anchor="t">
            <a:spAutoFit/>
          </a:bodyPr>
          <a:lstStyle/>
          <a:p>
            <a:pPr algn="r" rtl="1">
              <a:lnSpc>
                <a:spcPts val="4320"/>
              </a:lnSpc>
            </a:pPr>
            <a:r>
              <a:rPr lang="fa-IR" sz="3600" spc="-2" dirty="0">
                <a:solidFill>
                  <a:srgbClr val="434343"/>
                </a:solidFill>
                <a:latin typeface="Assistant Light"/>
                <a:cs typeface="B Nazanin" pitchFamily="2" charset="-78"/>
              </a:rPr>
              <a:t>در صورت نیاز می توانید زیرنویسی را در اینجا وارد کنید</a:t>
            </a:r>
            <a:endParaRPr lang="en-US" sz="3600" spc="-2" dirty="0">
              <a:solidFill>
                <a:srgbClr val="434343"/>
              </a:solidFill>
              <a:latin typeface="Assistant Light"/>
              <a:cs typeface="B Nazanin" pitchFamily="2" charset="-78"/>
            </a:endParaRPr>
          </a:p>
        </p:txBody>
      </p:sp>
      <p:sp>
        <p:nvSpPr>
          <p:cNvPr id="10" name="TextBox 10"/>
          <p:cNvSpPr txBox="1"/>
          <p:nvPr/>
        </p:nvSpPr>
        <p:spPr>
          <a:xfrm>
            <a:off x="-154080" y="925095"/>
            <a:ext cx="6459840" cy="2084225"/>
          </a:xfrm>
          <a:prstGeom prst="rect">
            <a:avLst/>
          </a:prstGeom>
        </p:spPr>
        <p:txBody>
          <a:bodyPr lIns="0" tIns="0" rIns="0" bIns="0" rtlCol="0" anchor="t">
            <a:spAutoFit/>
          </a:bodyPr>
          <a:lstStyle/>
          <a:p>
            <a:pPr algn="r" rtl="1">
              <a:lnSpc>
                <a:spcPts val="17280"/>
              </a:lnSpc>
            </a:pPr>
            <a:r>
              <a:rPr lang="en-US" sz="14400" spc="-2">
                <a:solidFill>
                  <a:srgbClr val="F2F2F2"/>
                </a:solidFill>
                <a:latin typeface="Arimo Bold"/>
                <a:cs typeface="B Nazanin" pitchFamily="2" charset="-78"/>
              </a:rPr>
              <a:t>01</a:t>
            </a:r>
          </a:p>
        </p:txBody>
      </p:sp>
      <p:grpSp>
        <p:nvGrpSpPr>
          <p:cNvPr id="11" name="Group 11"/>
          <p:cNvGrpSpPr/>
          <p:nvPr/>
        </p:nvGrpSpPr>
        <p:grpSpPr>
          <a:xfrm>
            <a:off x="5346000" y="9565920"/>
            <a:ext cx="12523680" cy="432000"/>
            <a:chOff x="0" y="0"/>
            <a:chExt cx="16698240" cy="576000"/>
          </a:xfrm>
        </p:grpSpPr>
        <p:sp>
          <p:nvSpPr>
            <p:cNvPr id="12" name="Freeform 12"/>
            <p:cNvSpPr/>
            <p:nvPr/>
          </p:nvSpPr>
          <p:spPr>
            <a:xfrm>
              <a:off x="0" y="0"/>
              <a:ext cx="16698215" cy="576072"/>
            </a:xfrm>
            <a:custGeom>
              <a:avLst/>
              <a:gdLst/>
              <a:ahLst/>
              <a:cxnLst/>
              <a:rect l="l" t="t" r="r" b="b"/>
              <a:pathLst>
                <a:path w="16698215" h="576072">
                  <a:moveTo>
                    <a:pt x="96139" y="0"/>
                  </a:moveTo>
                  <a:cubicBezTo>
                    <a:pt x="43053" y="0"/>
                    <a:pt x="0" y="42926"/>
                    <a:pt x="0" y="96012"/>
                  </a:cubicBezTo>
                  <a:lnTo>
                    <a:pt x="0" y="480060"/>
                  </a:lnTo>
                  <a:cubicBezTo>
                    <a:pt x="0" y="533019"/>
                    <a:pt x="43053" y="576072"/>
                    <a:pt x="96139" y="576072"/>
                  </a:cubicBezTo>
                  <a:lnTo>
                    <a:pt x="16602075" y="576072"/>
                  </a:lnTo>
                  <a:cubicBezTo>
                    <a:pt x="16655162" y="576072"/>
                    <a:pt x="16698215" y="533146"/>
                    <a:pt x="16698215" y="480060"/>
                  </a:cubicBezTo>
                  <a:lnTo>
                    <a:pt x="16698215" y="96012"/>
                  </a:lnTo>
                  <a:cubicBezTo>
                    <a:pt x="16698215" y="43053"/>
                    <a:pt x="16655162" y="0"/>
                    <a:pt x="16602075" y="0"/>
                  </a:cubicBezTo>
                </a:path>
              </a:pathLst>
            </a:custGeom>
            <a:solidFill>
              <a:srgbClr val="034D65">
                <a:alpha val="24706"/>
              </a:srgbClr>
            </a:solidFill>
          </p:spPr>
        </p:sp>
      </p:grpSp>
      <p:sp>
        <p:nvSpPr>
          <p:cNvPr id="13" name="Freeform 13"/>
          <p:cNvSpPr/>
          <p:nvPr/>
        </p:nvSpPr>
        <p:spPr>
          <a:xfrm>
            <a:off x="3155760" y="2374560"/>
            <a:ext cx="6459840" cy="6456240"/>
          </a:xfrm>
          <a:custGeom>
            <a:avLst/>
            <a:gdLst/>
            <a:ahLst/>
            <a:cxnLst/>
            <a:rect l="l" t="t" r="r" b="b"/>
            <a:pathLst>
              <a:path w="6459840" h="6456240">
                <a:moveTo>
                  <a:pt x="0" y="0"/>
                </a:moveTo>
                <a:lnTo>
                  <a:pt x="6459840" y="0"/>
                </a:lnTo>
                <a:lnTo>
                  <a:pt x="6459840" y="6456240"/>
                </a:lnTo>
                <a:lnTo>
                  <a:pt x="0" y="6456240"/>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grpSp>
        <p:nvGrpSpPr>
          <p:cNvPr id="4" name="Group 4"/>
          <p:cNvGrpSpPr/>
          <p:nvPr/>
        </p:nvGrpSpPr>
        <p:grpSpPr>
          <a:xfrm>
            <a:off x="-2880" y="15840"/>
            <a:ext cx="517680" cy="1666800"/>
            <a:chOff x="0" y="0"/>
            <a:chExt cx="690240" cy="2222400"/>
          </a:xfrm>
        </p:grpSpPr>
        <p:sp>
          <p:nvSpPr>
            <p:cNvPr id="5" name="Freeform 5"/>
            <p:cNvSpPr/>
            <p:nvPr/>
          </p:nvSpPr>
          <p:spPr>
            <a:xfrm>
              <a:off x="0" y="0"/>
              <a:ext cx="690245" cy="2222373"/>
            </a:xfrm>
            <a:custGeom>
              <a:avLst/>
              <a:gdLst/>
              <a:ahLst/>
              <a:cxnLst/>
              <a:rect l="l" t="t" r="r" b="b"/>
              <a:pathLst>
                <a:path w="690245" h="2222373">
                  <a:moveTo>
                    <a:pt x="0" y="0"/>
                  </a:moveTo>
                  <a:lnTo>
                    <a:pt x="690245" y="0"/>
                  </a:lnTo>
                  <a:lnTo>
                    <a:pt x="690245" y="2222373"/>
                  </a:lnTo>
                  <a:lnTo>
                    <a:pt x="0" y="2222373"/>
                  </a:lnTo>
                  <a:close/>
                </a:path>
              </a:pathLst>
            </a:custGeom>
            <a:solidFill>
              <a:srgbClr val="1499B8"/>
            </a:solidFill>
          </p:spPr>
        </p:sp>
      </p:grpSp>
      <p:grpSp>
        <p:nvGrpSpPr>
          <p:cNvPr id="6" name="Group 6"/>
          <p:cNvGrpSpPr/>
          <p:nvPr/>
        </p:nvGrpSpPr>
        <p:grpSpPr>
          <a:xfrm>
            <a:off x="514080" y="1638000"/>
            <a:ext cx="17773920" cy="44640"/>
            <a:chOff x="0" y="0"/>
            <a:chExt cx="23698560" cy="59520"/>
          </a:xfrm>
        </p:grpSpPr>
        <p:sp>
          <p:nvSpPr>
            <p:cNvPr id="7" name="Freeform 7"/>
            <p:cNvSpPr/>
            <p:nvPr/>
          </p:nvSpPr>
          <p:spPr>
            <a:xfrm>
              <a:off x="0" y="0"/>
              <a:ext cx="23698581" cy="59563"/>
            </a:xfrm>
            <a:custGeom>
              <a:avLst/>
              <a:gdLst/>
              <a:ahLst/>
              <a:cxnLst/>
              <a:rect l="l" t="t" r="r" b="b"/>
              <a:pathLst>
                <a:path w="23698581" h="59563">
                  <a:moveTo>
                    <a:pt x="0" y="0"/>
                  </a:moveTo>
                  <a:lnTo>
                    <a:pt x="23698581" y="0"/>
                  </a:lnTo>
                  <a:lnTo>
                    <a:pt x="23698581" y="59563"/>
                  </a:lnTo>
                  <a:lnTo>
                    <a:pt x="0" y="59563"/>
                  </a:lnTo>
                  <a:close/>
                </a:path>
              </a:pathLst>
            </a:custGeom>
            <a:solidFill>
              <a:srgbClr val="1499B8"/>
            </a:solidFill>
          </p:spPr>
        </p:sp>
      </p:grpSp>
      <p:grpSp>
        <p:nvGrpSpPr>
          <p:cNvPr id="8" name="Group 8"/>
          <p:cNvGrpSpPr/>
          <p:nvPr/>
        </p:nvGrpSpPr>
        <p:grpSpPr>
          <a:xfrm>
            <a:off x="1180800" y="9656640"/>
            <a:ext cx="17107200" cy="269280"/>
            <a:chOff x="0" y="0"/>
            <a:chExt cx="22809600" cy="359040"/>
          </a:xfrm>
        </p:grpSpPr>
        <p:sp>
          <p:nvSpPr>
            <p:cNvPr id="9" name="Freeform 9"/>
            <p:cNvSpPr/>
            <p:nvPr/>
          </p:nvSpPr>
          <p:spPr>
            <a:xfrm>
              <a:off x="0" y="0"/>
              <a:ext cx="22809581" cy="359029"/>
            </a:xfrm>
            <a:custGeom>
              <a:avLst/>
              <a:gdLst/>
              <a:ahLst/>
              <a:cxnLst/>
              <a:rect l="l" t="t" r="r" b="b"/>
              <a:pathLst>
                <a:path w="22809581" h="359029">
                  <a:moveTo>
                    <a:pt x="0" y="0"/>
                  </a:moveTo>
                  <a:lnTo>
                    <a:pt x="22809581" y="0"/>
                  </a:lnTo>
                  <a:lnTo>
                    <a:pt x="22809581" y="359029"/>
                  </a:lnTo>
                  <a:lnTo>
                    <a:pt x="0" y="359029"/>
                  </a:lnTo>
                  <a:close/>
                </a:path>
              </a:pathLst>
            </a:custGeom>
            <a:solidFill>
              <a:srgbClr val="1499B8"/>
            </a:solidFill>
          </p:spPr>
        </p:sp>
      </p:grpSp>
      <p:sp>
        <p:nvSpPr>
          <p:cNvPr id="10" name="Freeform 10"/>
          <p:cNvSpPr/>
          <p:nvPr/>
        </p:nvSpPr>
        <p:spPr>
          <a:xfrm>
            <a:off x="16610400" y="192240"/>
            <a:ext cx="1553760" cy="1365120"/>
          </a:xfrm>
          <a:custGeom>
            <a:avLst/>
            <a:gdLst/>
            <a:ahLst/>
            <a:cxnLst/>
            <a:rect l="l" t="t" r="r" b="b"/>
            <a:pathLst>
              <a:path w="1553760" h="1365120">
                <a:moveTo>
                  <a:pt x="0" y="0"/>
                </a:moveTo>
                <a:lnTo>
                  <a:pt x="1553760" y="0"/>
                </a:lnTo>
                <a:lnTo>
                  <a:pt x="1553760" y="1365120"/>
                </a:lnTo>
                <a:lnTo>
                  <a:pt x="0" y="13651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5893200" y="2659080"/>
            <a:ext cx="2285280" cy="551433"/>
          </a:xfrm>
          <a:prstGeom prst="rect">
            <a:avLst/>
          </a:prstGeom>
        </p:spPr>
        <p:txBody>
          <a:bodyPr lIns="0" tIns="0" rIns="0" bIns="0" rtlCol="0" anchor="t">
            <a:spAutoFit/>
          </a:bodyPr>
          <a:lstStyle/>
          <a:p>
            <a:pPr algn="ctr" rtl="1">
              <a:lnSpc>
                <a:spcPts val="4320"/>
              </a:lnSpc>
            </a:pPr>
            <a:r>
              <a:rPr lang="fa-IR" sz="3600" spc="-2" dirty="0">
                <a:solidFill>
                  <a:srgbClr val="434343"/>
                </a:solidFill>
                <a:latin typeface="Arial Bold"/>
                <a:cs typeface="B Nazanin" pitchFamily="2" charset="-78"/>
              </a:rPr>
              <a:t>فاز</a:t>
            </a:r>
            <a:r>
              <a:rPr lang="en-US" sz="3600" spc="-2" dirty="0">
                <a:solidFill>
                  <a:srgbClr val="434343"/>
                </a:solidFill>
                <a:latin typeface="Arial Bold"/>
                <a:cs typeface="B Nazanin" pitchFamily="2" charset="-78"/>
              </a:rPr>
              <a:t>1</a:t>
            </a:r>
          </a:p>
        </p:txBody>
      </p:sp>
      <p:sp>
        <p:nvSpPr>
          <p:cNvPr id="12" name="TextBox 12"/>
          <p:cNvSpPr txBox="1"/>
          <p:nvPr/>
        </p:nvSpPr>
        <p:spPr>
          <a:xfrm>
            <a:off x="9933120" y="2659080"/>
            <a:ext cx="2285280" cy="551433"/>
          </a:xfrm>
          <a:prstGeom prst="rect">
            <a:avLst/>
          </a:prstGeom>
        </p:spPr>
        <p:txBody>
          <a:bodyPr lIns="0" tIns="0" rIns="0" bIns="0" rtlCol="0" anchor="t">
            <a:spAutoFit/>
          </a:bodyPr>
          <a:lstStyle/>
          <a:p>
            <a:pPr algn="ctr" rtl="1">
              <a:lnSpc>
                <a:spcPts val="4320"/>
              </a:lnSpc>
            </a:pPr>
            <a:r>
              <a:rPr lang="fa-IR" sz="3600" spc="-2" dirty="0">
                <a:solidFill>
                  <a:srgbClr val="434343"/>
                </a:solidFill>
                <a:latin typeface="Arial Bold"/>
                <a:cs typeface="B Nazanin" pitchFamily="2" charset="-78"/>
              </a:rPr>
              <a:t>فاز</a:t>
            </a:r>
            <a:r>
              <a:rPr lang="en-US" sz="3600" spc="-2" dirty="0">
                <a:solidFill>
                  <a:srgbClr val="434343"/>
                </a:solidFill>
                <a:latin typeface="Arial Bold"/>
                <a:cs typeface="B Nazanin" pitchFamily="2" charset="-78"/>
              </a:rPr>
              <a:t>2</a:t>
            </a:r>
          </a:p>
        </p:txBody>
      </p:sp>
      <p:sp>
        <p:nvSpPr>
          <p:cNvPr id="13" name="TextBox 13"/>
          <p:cNvSpPr txBox="1"/>
          <p:nvPr/>
        </p:nvSpPr>
        <p:spPr>
          <a:xfrm>
            <a:off x="13973040" y="2659080"/>
            <a:ext cx="2285280" cy="551433"/>
          </a:xfrm>
          <a:prstGeom prst="rect">
            <a:avLst/>
          </a:prstGeom>
        </p:spPr>
        <p:txBody>
          <a:bodyPr lIns="0" tIns="0" rIns="0" bIns="0" rtlCol="0" anchor="t">
            <a:spAutoFit/>
          </a:bodyPr>
          <a:lstStyle/>
          <a:p>
            <a:pPr algn="ctr" rtl="1">
              <a:lnSpc>
                <a:spcPts val="4320"/>
              </a:lnSpc>
            </a:pPr>
            <a:r>
              <a:rPr lang="fa-IR" sz="3600" spc="-2" dirty="0">
                <a:solidFill>
                  <a:srgbClr val="434343"/>
                </a:solidFill>
                <a:latin typeface="Arial Bold"/>
                <a:cs typeface="B Nazanin" pitchFamily="2" charset="-78"/>
              </a:rPr>
              <a:t>فاز</a:t>
            </a:r>
            <a:r>
              <a:rPr lang="en-US" sz="3600" spc="-2" dirty="0">
                <a:solidFill>
                  <a:srgbClr val="434343"/>
                </a:solidFill>
                <a:latin typeface="Arial Bold"/>
                <a:cs typeface="B Nazanin" pitchFamily="2" charset="-78"/>
              </a:rPr>
              <a:t>3</a:t>
            </a:r>
          </a:p>
        </p:txBody>
      </p:sp>
      <p:sp>
        <p:nvSpPr>
          <p:cNvPr id="14" name="TextBox 14"/>
          <p:cNvSpPr txBox="1"/>
          <p:nvPr/>
        </p:nvSpPr>
        <p:spPr>
          <a:xfrm>
            <a:off x="1486080" y="2711640"/>
            <a:ext cx="3355920" cy="551433"/>
          </a:xfrm>
          <a:prstGeom prst="rect">
            <a:avLst/>
          </a:prstGeom>
        </p:spPr>
        <p:txBody>
          <a:bodyPr lIns="0" tIns="0" rIns="0" bIns="0" rtlCol="0" anchor="t">
            <a:spAutoFit/>
          </a:bodyPr>
          <a:lstStyle/>
          <a:p>
            <a:pPr algn="ctr" rtl="1">
              <a:lnSpc>
                <a:spcPts val="4320"/>
              </a:lnSpc>
            </a:pPr>
            <a:r>
              <a:rPr lang="fa-IR" sz="3600" spc="-2" dirty="0">
                <a:solidFill>
                  <a:srgbClr val="434343"/>
                </a:solidFill>
                <a:latin typeface="Arial Bold"/>
                <a:cs typeface="B Nazanin" pitchFamily="2" charset="-78"/>
              </a:rPr>
              <a:t>پیش بالینی</a:t>
            </a:r>
            <a:endParaRPr lang="en-US" sz="3600" spc="-2" dirty="0">
              <a:solidFill>
                <a:srgbClr val="434343"/>
              </a:solidFill>
              <a:latin typeface="Arial Bold"/>
              <a:cs typeface="B Nazanin" pitchFamily="2" charset="-78"/>
            </a:endParaRPr>
          </a:p>
        </p:txBody>
      </p:sp>
      <p:sp>
        <p:nvSpPr>
          <p:cNvPr id="15" name="TextBox 15"/>
          <p:cNvSpPr txBox="1"/>
          <p:nvPr/>
        </p:nvSpPr>
        <p:spPr>
          <a:xfrm>
            <a:off x="2007360" y="3540960"/>
            <a:ext cx="2993236" cy="436017"/>
          </a:xfrm>
          <a:prstGeom prst="rect">
            <a:avLst/>
          </a:prstGeom>
        </p:spPr>
        <p:txBody>
          <a:bodyPr wrap="square" lIns="0" tIns="0" rIns="0" bIns="0" rtlCol="0" anchor="t">
            <a:spAutoFit/>
          </a:bodyPr>
          <a:lstStyle/>
          <a:p>
            <a:pPr algn="ctr" rtl="1">
              <a:lnSpc>
                <a:spcPts val="3359"/>
              </a:lnSpc>
            </a:pPr>
            <a:r>
              <a:rPr lang="fa-IR" sz="2799" spc="-1" dirty="0">
                <a:solidFill>
                  <a:srgbClr val="434343"/>
                </a:solidFill>
                <a:latin typeface="Assistant Light"/>
                <a:cs typeface="B Nazanin" pitchFamily="2" charset="-78"/>
              </a:rPr>
              <a:t>مطالعات آزمایشگاهی</a:t>
            </a:r>
            <a:endParaRPr lang="en-US" sz="2799" spc="-1" dirty="0">
              <a:solidFill>
                <a:srgbClr val="434343"/>
              </a:solidFill>
              <a:latin typeface="Assistant Light"/>
              <a:cs typeface="B Nazanin" pitchFamily="2" charset="-78"/>
            </a:endParaRPr>
          </a:p>
        </p:txBody>
      </p:sp>
      <p:sp>
        <p:nvSpPr>
          <p:cNvPr id="16" name="TextBox 16"/>
          <p:cNvSpPr txBox="1"/>
          <p:nvPr/>
        </p:nvSpPr>
        <p:spPr>
          <a:xfrm>
            <a:off x="9933120" y="3540960"/>
            <a:ext cx="2854218" cy="436017"/>
          </a:xfrm>
          <a:prstGeom prst="rect">
            <a:avLst/>
          </a:prstGeom>
        </p:spPr>
        <p:txBody>
          <a:bodyPr wrap="square" lIns="0" tIns="0" rIns="0" bIns="0" rtlCol="0" anchor="t">
            <a:spAutoFit/>
          </a:bodyPr>
          <a:lstStyle/>
          <a:p>
            <a:pPr algn="ctr" rtl="1">
              <a:lnSpc>
                <a:spcPts val="3359"/>
              </a:lnSpc>
            </a:pPr>
            <a:r>
              <a:rPr lang="fa-IR" sz="2799" spc="-1" dirty="0">
                <a:solidFill>
                  <a:srgbClr val="434343"/>
                </a:solidFill>
                <a:latin typeface="Assistant Light"/>
                <a:cs typeface="B Nazanin" pitchFamily="2" charset="-78"/>
              </a:rPr>
              <a:t>ایمنی گسترش یافته است</a:t>
            </a:r>
            <a:endParaRPr lang="en-US" sz="2799" spc="-1" dirty="0">
              <a:solidFill>
                <a:srgbClr val="434343"/>
              </a:solidFill>
              <a:latin typeface="Assistant Light"/>
              <a:cs typeface="B Nazanin" pitchFamily="2" charset="-78"/>
            </a:endParaRPr>
          </a:p>
        </p:txBody>
      </p:sp>
      <p:sp>
        <p:nvSpPr>
          <p:cNvPr id="17" name="TextBox 17"/>
          <p:cNvSpPr txBox="1"/>
          <p:nvPr/>
        </p:nvSpPr>
        <p:spPr>
          <a:xfrm>
            <a:off x="13973040" y="3540960"/>
            <a:ext cx="2285280" cy="436017"/>
          </a:xfrm>
          <a:prstGeom prst="rect">
            <a:avLst/>
          </a:prstGeom>
        </p:spPr>
        <p:txBody>
          <a:bodyPr lIns="0" tIns="0" rIns="0" bIns="0" rtlCol="0" anchor="t">
            <a:spAutoFit/>
          </a:bodyPr>
          <a:lstStyle/>
          <a:p>
            <a:pPr algn="ctr" rtl="1">
              <a:lnSpc>
                <a:spcPts val="3359"/>
              </a:lnSpc>
            </a:pPr>
            <a:r>
              <a:rPr lang="fa-IR" sz="2799" spc="-1" dirty="0">
                <a:solidFill>
                  <a:srgbClr val="434343"/>
                </a:solidFill>
                <a:latin typeface="Assistant Light"/>
                <a:cs typeface="B Nazanin" pitchFamily="2" charset="-78"/>
              </a:rPr>
              <a:t>کارایی و ایمنی</a:t>
            </a:r>
            <a:endParaRPr lang="en-US" sz="2799" spc="-1" dirty="0">
              <a:solidFill>
                <a:srgbClr val="434343"/>
              </a:solidFill>
              <a:latin typeface="Assistant Light"/>
              <a:cs typeface="B Nazanin" pitchFamily="2" charset="-78"/>
            </a:endParaRPr>
          </a:p>
        </p:txBody>
      </p:sp>
      <p:sp>
        <p:nvSpPr>
          <p:cNvPr id="18" name="TextBox 18"/>
          <p:cNvSpPr txBox="1"/>
          <p:nvPr/>
        </p:nvSpPr>
        <p:spPr>
          <a:xfrm>
            <a:off x="5893200" y="3547440"/>
            <a:ext cx="2285280" cy="436017"/>
          </a:xfrm>
          <a:prstGeom prst="rect">
            <a:avLst/>
          </a:prstGeom>
        </p:spPr>
        <p:txBody>
          <a:bodyPr lIns="0" tIns="0" rIns="0" bIns="0" rtlCol="0" anchor="t">
            <a:spAutoFit/>
          </a:bodyPr>
          <a:lstStyle/>
          <a:p>
            <a:pPr algn="ctr" rtl="1">
              <a:lnSpc>
                <a:spcPts val="3359"/>
              </a:lnSpc>
            </a:pPr>
            <a:r>
              <a:rPr lang="fa-IR" sz="2799" spc="-1" dirty="0">
                <a:solidFill>
                  <a:srgbClr val="434343"/>
                </a:solidFill>
                <a:latin typeface="Assistant Light"/>
                <a:cs typeface="B Nazanin" pitchFamily="2" charset="-78"/>
              </a:rPr>
              <a:t>ایمنی انسان</a:t>
            </a:r>
            <a:endParaRPr lang="en-US" sz="2799" spc="-1" dirty="0">
              <a:solidFill>
                <a:srgbClr val="434343"/>
              </a:solidFill>
              <a:latin typeface="Assistant Light"/>
              <a:cs typeface="B Nazanin" pitchFamily="2" charset="-78"/>
            </a:endParaRPr>
          </a:p>
        </p:txBody>
      </p:sp>
      <p:grpSp>
        <p:nvGrpSpPr>
          <p:cNvPr id="19" name="Group 19"/>
          <p:cNvGrpSpPr/>
          <p:nvPr/>
        </p:nvGrpSpPr>
        <p:grpSpPr>
          <a:xfrm>
            <a:off x="5325840" y="4686480"/>
            <a:ext cx="3420000" cy="4520880"/>
            <a:chOff x="0" y="0"/>
            <a:chExt cx="4560000" cy="6027840"/>
          </a:xfrm>
        </p:grpSpPr>
        <p:sp>
          <p:nvSpPr>
            <p:cNvPr id="20" name="Freeform 20"/>
            <p:cNvSpPr/>
            <p:nvPr/>
          </p:nvSpPr>
          <p:spPr>
            <a:xfrm>
              <a:off x="0" y="0"/>
              <a:ext cx="4560062" cy="6027928"/>
            </a:xfrm>
            <a:custGeom>
              <a:avLst/>
              <a:gdLst/>
              <a:ahLst/>
              <a:cxnLst/>
              <a:rect l="l" t="t" r="r" b="b"/>
              <a:pathLst>
                <a:path w="4560062" h="6027928">
                  <a:moveTo>
                    <a:pt x="759968" y="0"/>
                  </a:moveTo>
                  <a:cubicBezTo>
                    <a:pt x="340233" y="0"/>
                    <a:pt x="0" y="340233"/>
                    <a:pt x="0" y="760095"/>
                  </a:cubicBezTo>
                  <a:lnTo>
                    <a:pt x="0" y="5267833"/>
                  </a:lnTo>
                  <a:cubicBezTo>
                    <a:pt x="0" y="5687568"/>
                    <a:pt x="340233" y="6027928"/>
                    <a:pt x="759968" y="6027928"/>
                  </a:cubicBezTo>
                  <a:lnTo>
                    <a:pt x="3799967" y="6027928"/>
                  </a:lnTo>
                  <a:cubicBezTo>
                    <a:pt x="4219702" y="6027928"/>
                    <a:pt x="4559935" y="5687695"/>
                    <a:pt x="4559935" y="5267833"/>
                  </a:cubicBezTo>
                  <a:lnTo>
                    <a:pt x="4559935" y="760095"/>
                  </a:lnTo>
                  <a:cubicBezTo>
                    <a:pt x="4560062" y="340233"/>
                    <a:pt x="4219702" y="0"/>
                    <a:pt x="3799967" y="0"/>
                  </a:cubicBezTo>
                </a:path>
              </a:pathLst>
            </a:custGeom>
            <a:solidFill>
              <a:srgbClr val="AED7E8">
                <a:alpha val="73725"/>
              </a:srgbClr>
            </a:solidFill>
          </p:spPr>
        </p:sp>
      </p:grpSp>
      <p:grpSp>
        <p:nvGrpSpPr>
          <p:cNvPr id="21" name="Group 21"/>
          <p:cNvGrpSpPr/>
          <p:nvPr/>
        </p:nvGrpSpPr>
        <p:grpSpPr>
          <a:xfrm>
            <a:off x="9365760" y="4686480"/>
            <a:ext cx="3420000" cy="4520880"/>
            <a:chOff x="0" y="0"/>
            <a:chExt cx="4560000" cy="6027840"/>
          </a:xfrm>
        </p:grpSpPr>
        <p:sp>
          <p:nvSpPr>
            <p:cNvPr id="22" name="Freeform 22"/>
            <p:cNvSpPr/>
            <p:nvPr/>
          </p:nvSpPr>
          <p:spPr>
            <a:xfrm>
              <a:off x="0" y="0"/>
              <a:ext cx="4560062" cy="6027928"/>
            </a:xfrm>
            <a:custGeom>
              <a:avLst/>
              <a:gdLst/>
              <a:ahLst/>
              <a:cxnLst/>
              <a:rect l="l" t="t" r="r" b="b"/>
              <a:pathLst>
                <a:path w="4560062" h="6027928">
                  <a:moveTo>
                    <a:pt x="759968" y="0"/>
                  </a:moveTo>
                  <a:cubicBezTo>
                    <a:pt x="340233" y="0"/>
                    <a:pt x="0" y="340233"/>
                    <a:pt x="0" y="760095"/>
                  </a:cubicBezTo>
                  <a:lnTo>
                    <a:pt x="0" y="5267833"/>
                  </a:lnTo>
                  <a:cubicBezTo>
                    <a:pt x="0" y="5687568"/>
                    <a:pt x="340233" y="6027928"/>
                    <a:pt x="759968" y="6027928"/>
                  </a:cubicBezTo>
                  <a:lnTo>
                    <a:pt x="3799967" y="6027928"/>
                  </a:lnTo>
                  <a:cubicBezTo>
                    <a:pt x="4219702" y="6027928"/>
                    <a:pt x="4559935" y="5687695"/>
                    <a:pt x="4559935" y="5267833"/>
                  </a:cubicBezTo>
                  <a:lnTo>
                    <a:pt x="4559935" y="760095"/>
                  </a:lnTo>
                  <a:cubicBezTo>
                    <a:pt x="4560062" y="340233"/>
                    <a:pt x="4219702" y="0"/>
                    <a:pt x="3799967" y="0"/>
                  </a:cubicBezTo>
                </a:path>
              </a:pathLst>
            </a:custGeom>
            <a:solidFill>
              <a:srgbClr val="AED7E8">
                <a:alpha val="73725"/>
              </a:srgbClr>
            </a:solidFill>
          </p:spPr>
        </p:sp>
      </p:grpSp>
      <p:grpSp>
        <p:nvGrpSpPr>
          <p:cNvPr id="23" name="Group 23"/>
          <p:cNvGrpSpPr/>
          <p:nvPr/>
        </p:nvGrpSpPr>
        <p:grpSpPr>
          <a:xfrm>
            <a:off x="13405680" y="4686480"/>
            <a:ext cx="3420000" cy="4520880"/>
            <a:chOff x="0" y="0"/>
            <a:chExt cx="4560000" cy="6027840"/>
          </a:xfrm>
        </p:grpSpPr>
        <p:sp>
          <p:nvSpPr>
            <p:cNvPr id="24" name="Freeform 24"/>
            <p:cNvSpPr/>
            <p:nvPr/>
          </p:nvSpPr>
          <p:spPr>
            <a:xfrm>
              <a:off x="0" y="0"/>
              <a:ext cx="4560062" cy="6027928"/>
            </a:xfrm>
            <a:custGeom>
              <a:avLst/>
              <a:gdLst/>
              <a:ahLst/>
              <a:cxnLst/>
              <a:rect l="l" t="t" r="r" b="b"/>
              <a:pathLst>
                <a:path w="4560062" h="6027928">
                  <a:moveTo>
                    <a:pt x="759968" y="0"/>
                  </a:moveTo>
                  <a:cubicBezTo>
                    <a:pt x="340233" y="0"/>
                    <a:pt x="0" y="340233"/>
                    <a:pt x="0" y="760095"/>
                  </a:cubicBezTo>
                  <a:lnTo>
                    <a:pt x="0" y="5267833"/>
                  </a:lnTo>
                  <a:cubicBezTo>
                    <a:pt x="0" y="5687568"/>
                    <a:pt x="340233" y="6027928"/>
                    <a:pt x="759968" y="6027928"/>
                  </a:cubicBezTo>
                  <a:lnTo>
                    <a:pt x="3799967" y="6027928"/>
                  </a:lnTo>
                  <a:cubicBezTo>
                    <a:pt x="4219702" y="6027928"/>
                    <a:pt x="4559935" y="5687695"/>
                    <a:pt x="4559935" y="5267833"/>
                  </a:cubicBezTo>
                  <a:lnTo>
                    <a:pt x="4559935" y="760095"/>
                  </a:lnTo>
                  <a:cubicBezTo>
                    <a:pt x="4560062" y="340233"/>
                    <a:pt x="4219702" y="0"/>
                    <a:pt x="3799967" y="0"/>
                  </a:cubicBezTo>
                </a:path>
              </a:pathLst>
            </a:custGeom>
            <a:solidFill>
              <a:srgbClr val="AED7E8">
                <a:alpha val="73725"/>
              </a:srgbClr>
            </a:solidFill>
          </p:spPr>
        </p:sp>
      </p:grpSp>
      <p:grpSp>
        <p:nvGrpSpPr>
          <p:cNvPr id="25" name="Group 25"/>
          <p:cNvGrpSpPr/>
          <p:nvPr/>
        </p:nvGrpSpPr>
        <p:grpSpPr>
          <a:xfrm>
            <a:off x="1440000" y="4686480"/>
            <a:ext cx="3420000" cy="4520880"/>
            <a:chOff x="0" y="0"/>
            <a:chExt cx="4560000" cy="6027840"/>
          </a:xfrm>
        </p:grpSpPr>
        <p:sp>
          <p:nvSpPr>
            <p:cNvPr id="26" name="Freeform 26"/>
            <p:cNvSpPr/>
            <p:nvPr/>
          </p:nvSpPr>
          <p:spPr>
            <a:xfrm>
              <a:off x="0" y="0"/>
              <a:ext cx="4560062" cy="6027928"/>
            </a:xfrm>
            <a:custGeom>
              <a:avLst/>
              <a:gdLst/>
              <a:ahLst/>
              <a:cxnLst/>
              <a:rect l="l" t="t" r="r" b="b"/>
              <a:pathLst>
                <a:path w="4560062" h="6027928">
                  <a:moveTo>
                    <a:pt x="759968" y="0"/>
                  </a:moveTo>
                  <a:cubicBezTo>
                    <a:pt x="340233" y="0"/>
                    <a:pt x="0" y="340233"/>
                    <a:pt x="0" y="760095"/>
                  </a:cubicBezTo>
                  <a:lnTo>
                    <a:pt x="0" y="5267833"/>
                  </a:lnTo>
                  <a:cubicBezTo>
                    <a:pt x="0" y="5687568"/>
                    <a:pt x="340233" y="6027928"/>
                    <a:pt x="759968" y="6027928"/>
                  </a:cubicBezTo>
                  <a:lnTo>
                    <a:pt x="3799967" y="6027928"/>
                  </a:lnTo>
                  <a:cubicBezTo>
                    <a:pt x="4219702" y="6027928"/>
                    <a:pt x="4559935" y="5687695"/>
                    <a:pt x="4559935" y="5267833"/>
                  </a:cubicBezTo>
                  <a:lnTo>
                    <a:pt x="4559935" y="760095"/>
                  </a:lnTo>
                  <a:cubicBezTo>
                    <a:pt x="4560062" y="340233"/>
                    <a:pt x="4219702" y="0"/>
                    <a:pt x="3799967" y="0"/>
                  </a:cubicBezTo>
                </a:path>
              </a:pathLst>
            </a:custGeom>
            <a:solidFill>
              <a:srgbClr val="AED7E8">
                <a:alpha val="73725"/>
              </a:srgbClr>
            </a:solidFill>
          </p:spPr>
        </p:sp>
      </p:grpSp>
      <p:sp>
        <p:nvSpPr>
          <p:cNvPr id="27" name="TextBox 27"/>
          <p:cNvSpPr txBox="1"/>
          <p:nvPr/>
        </p:nvSpPr>
        <p:spPr>
          <a:xfrm>
            <a:off x="6312960" y="6184080"/>
            <a:ext cx="1445760" cy="436017"/>
          </a:xfrm>
          <a:prstGeom prst="rect">
            <a:avLst/>
          </a:prstGeom>
        </p:spPr>
        <p:txBody>
          <a:bodyPr lIns="0" tIns="0" rIns="0" bIns="0" rtlCol="0" anchor="t">
            <a:spAutoFit/>
          </a:bodyPr>
          <a:lstStyle/>
          <a:p>
            <a:pPr algn="ctr" rtl="1">
              <a:lnSpc>
                <a:spcPts val="3359"/>
              </a:lnSpc>
            </a:pPr>
            <a:r>
              <a:rPr lang="fa-IR" sz="2799" spc="-1" dirty="0">
                <a:solidFill>
                  <a:srgbClr val="434343"/>
                </a:solidFill>
                <a:latin typeface="Assistant Light"/>
                <a:cs typeface="B Nazanin" pitchFamily="2" charset="-78"/>
              </a:rPr>
              <a:t>ده ها</a:t>
            </a:r>
            <a:endParaRPr lang="en-US" sz="2799" spc="-1" dirty="0">
              <a:solidFill>
                <a:srgbClr val="434343"/>
              </a:solidFill>
              <a:latin typeface="Assistant Light"/>
              <a:cs typeface="B Nazanin" pitchFamily="2" charset="-78"/>
            </a:endParaRPr>
          </a:p>
        </p:txBody>
      </p:sp>
      <p:sp>
        <p:nvSpPr>
          <p:cNvPr id="28" name="TextBox 28"/>
          <p:cNvSpPr txBox="1"/>
          <p:nvPr/>
        </p:nvSpPr>
        <p:spPr>
          <a:xfrm>
            <a:off x="10103040" y="6184080"/>
            <a:ext cx="1945440" cy="436017"/>
          </a:xfrm>
          <a:prstGeom prst="rect">
            <a:avLst/>
          </a:prstGeom>
        </p:spPr>
        <p:txBody>
          <a:bodyPr lIns="0" tIns="0" rIns="0" bIns="0" rtlCol="0" anchor="t">
            <a:spAutoFit/>
          </a:bodyPr>
          <a:lstStyle/>
          <a:p>
            <a:pPr algn="ctr" rtl="1">
              <a:lnSpc>
                <a:spcPts val="3359"/>
              </a:lnSpc>
            </a:pPr>
            <a:r>
              <a:rPr lang="fa-IR" sz="2799" spc="-1" dirty="0">
                <a:solidFill>
                  <a:srgbClr val="434343"/>
                </a:solidFill>
                <a:latin typeface="Assistant Light"/>
                <a:cs typeface="B Nazanin" pitchFamily="2" charset="-78"/>
              </a:rPr>
              <a:t>صدها</a:t>
            </a:r>
            <a:endParaRPr lang="en-US" sz="2799" spc="-1" dirty="0">
              <a:solidFill>
                <a:srgbClr val="434343"/>
              </a:solidFill>
              <a:latin typeface="Assistant Light"/>
              <a:cs typeface="B Nazanin" pitchFamily="2" charset="-78"/>
            </a:endParaRPr>
          </a:p>
        </p:txBody>
      </p:sp>
      <p:sp>
        <p:nvSpPr>
          <p:cNvPr id="29" name="TextBox 29"/>
          <p:cNvSpPr txBox="1"/>
          <p:nvPr/>
        </p:nvSpPr>
        <p:spPr>
          <a:xfrm>
            <a:off x="14142960" y="6184080"/>
            <a:ext cx="1945440" cy="436017"/>
          </a:xfrm>
          <a:prstGeom prst="rect">
            <a:avLst/>
          </a:prstGeom>
        </p:spPr>
        <p:txBody>
          <a:bodyPr wrap="square" lIns="0" tIns="0" rIns="0" bIns="0" rtlCol="0" anchor="t">
            <a:spAutoFit/>
          </a:bodyPr>
          <a:lstStyle/>
          <a:p>
            <a:pPr algn="ctr" rtl="1">
              <a:lnSpc>
                <a:spcPts val="3359"/>
              </a:lnSpc>
            </a:pPr>
            <a:r>
              <a:rPr lang="fa-IR" sz="2799" spc="-1" dirty="0">
                <a:solidFill>
                  <a:srgbClr val="434343"/>
                </a:solidFill>
                <a:latin typeface="Assistant Light"/>
                <a:cs typeface="B Nazanin" pitchFamily="2" charset="-78"/>
              </a:rPr>
              <a:t>هزاران</a:t>
            </a:r>
            <a:endParaRPr lang="en-US" sz="2799" spc="-1" dirty="0">
              <a:solidFill>
                <a:srgbClr val="434343"/>
              </a:solidFill>
              <a:latin typeface="Assistant Light"/>
              <a:cs typeface="B Nazanin" pitchFamily="2" charset="-78"/>
            </a:endParaRPr>
          </a:p>
        </p:txBody>
      </p:sp>
      <p:sp>
        <p:nvSpPr>
          <p:cNvPr id="30" name="Freeform 30"/>
          <p:cNvSpPr/>
          <p:nvPr/>
        </p:nvSpPr>
        <p:spPr>
          <a:xfrm>
            <a:off x="14293440" y="5207760"/>
            <a:ext cx="1644480" cy="879120"/>
          </a:xfrm>
          <a:custGeom>
            <a:avLst/>
            <a:gdLst/>
            <a:ahLst/>
            <a:cxnLst/>
            <a:rect l="l" t="t" r="r" b="b"/>
            <a:pathLst>
              <a:path w="1644480" h="879120">
                <a:moveTo>
                  <a:pt x="0" y="0"/>
                </a:moveTo>
                <a:lnTo>
                  <a:pt x="1644480" y="0"/>
                </a:lnTo>
                <a:lnTo>
                  <a:pt x="1644480" y="879120"/>
                </a:lnTo>
                <a:lnTo>
                  <a:pt x="0" y="879120"/>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sp>
      <p:sp>
        <p:nvSpPr>
          <p:cNvPr id="31" name="Freeform 31"/>
          <p:cNvSpPr/>
          <p:nvPr/>
        </p:nvSpPr>
        <p:spPr>
          <a:xfrm>
            <a:off x="6796080" y="5277600"/>
            <a:ext cx="479520" cy="815040"/>
          </a:xfrm>
          <a:custGeom>
            <a:avLst/>
            <a:gdLst/>
            <a:ahLst/>
            <a:cxnLst/>
            <a:rect l="l" t="t" r="r" b="b"/>
            <a:pathLst>
              <a:path w="479520" h="815040">
                <a:moveTo>
                  <a:pt x="0" y="0"/>
                </a:moveTo>
                <a:lnTo>
                  <a:pt x="479520" y="0"/>
                </a:lnTo>
                <a:lnTo>
                  <a:pt x="479520" y="815040"/>
                </a:lnTo>
                <a:lnTo>
                  <a:pt x="0" y="815040"/>
                </a:lnTo>
                <a:lnTo>
                  <a:pt x="0" y="0"/>
                </a:lnTo>
                <a:close/>
              </a:path>
            </a:pathLst>
          </a:custGeom>
          <a:blipFill>
            <a:blip r:embed="rId7" cstate="print">
              <a:extLst>
                <a:ext uri="{96DAC541-7B7A-43D3-8B79-37D633B846F1}">
                  <asvg:svgBlip xmlns:asvg="http://schemas.microsoft.com/office/drawing/2016/SVG/main" r:embed="rId8"/>
                </a:ext>
              </a:extLst>
            </a:blip>
            <a:stretch>
              <a:fillRect/>
            </a:stretch>
          </a:blipFill>
        </p:spPr>
      </p:sp>
      <p:sp>
        <p:nvSpPr>
          <p:cNvPr id="32" name="Freeform 32"/>
          <p:cNvSpPr/>
          <p:nvPr/>
        </p:nvSpPr>
        <p:spPr>
          <a:xfrm>
            <a:off x="10553760" y="5207760"/>
            <a:ext cx="1043280" cy="879120"/>
          </a:xfrm>
          <a:custGeom>
            <a:avLst/>
            <a:gdLst/>
            <a:ahLst/>
            <a:cxnLst/>
            <a:rect l="l" t="t" r="r" b="b"/>
            <a:pathLst>
              <a:path w="1043280" h="879120">
                <a:moveTo>
                  <a:pt x="0" y="0"/>
                </a:moveTo>
                <a:lnTo>
                  <a:pt x="1043280" y="0"/>
                </a:lnTo>
                <a:lnTo>
                  <a:pt x="1043280" y="879120"/>
                </a:lnTo>
                <a:lnTo>
                  <a:pt x="0" y="879120"/>
                </a:lnTo>
                <a:lnTo>
                  <a:pt x="0" y="0"/>
                </a:lnTo>
                <a:close/>
              </a:path>
            </a:pathLst>
          </a:custGeom>
          <a:blipFill>
            <a:blip r:embed="rId9" cstate="print">
              <a:extLst>
                <a:ext uri="{96DAC541-7B7A-43D3-8B79-37D633B846F1}">
                  <asvg:svgBlip xmlns:asvg="http://schemas.microsoft.com/office/drawing/2016/SVG/main" r:embed="rId10"/>
                </a:ext>
              </a:extLst>
            </a:blip>
            <a:stretch>
              <a:fillRect/>
            </a:stretch>
          </a:blipFill>
        </p:spPr>
      </p:sp>
      <p:sp>
        <p:nvSpPr>
          <p:cNvPr id="33" name="TextBox 33"/>
          <p:cNvSpPr txBox="1"/>
          <p:nvPr/>
        </p:nvSpPr>
        <p:spPr>
          <a:xfrm>
            <a:off x="5979600" y="7858080"/>
            <a:ext cx="2112480" cy="436017"/>
          </a:xfrm>
          <a:prstGeom prst="rect">
            <a:avLst/>
          </a:prstGeom>
        </p:spPr>
        <p:txBody>
          <a:bodyPr lIns="0" tIns="0" rIns="0" bIns="0" rtlCol="0" anchor="t">
            <a:spAutoFit/>
          </a:bodyPr>
          <a:lstStyle/>
          <a:p>
            <a:pPr algn="ctr" rtl="1">
              <a:lnSpc>
                <a:spcPts val="3359"/>
              </a:lnSpc>
            </a:pPr>
            <a:r>
              <a:rPr lang="fa-IR" sz="2799" spc="-1" dirty="0">
                <a:solidFill>
                  <a:srgbClr val="434343"/>
                </a:solidFill>
                <a:latin typeface="Assistant Light"/>
                <a:cs typeface="B Nazanin" pitchFamily="2" charset="-78"/>
              </a:rPr>
              <a:t>دوز پایین</a:t>
            </a:r>
            <a:endParaRPr lang="en-US" sz="2799" spc="-1" dirty="0">
              <a:solidFill>
                <a:srgbClr val="434343"/>
              </a:solidFill>
              <a:latin typeface="Assistant Light"/>
              <a:cs typeface="B Nazanin" pitchFamily="2" charset="-78"/>
            </a:endParaRPr>
          </a:p>
        </p:txBody>
      </p:sp>
      <p:sp>
        <p:nvSpPr>
          <p:cNvPr id="34" name="TextBox 34"/>
          <p:cNvSpPr txBox="1"/>
          <p:nvPr/>
        </p:nvSpPr>
        <p:spPr>
          <a:xfrm>
            <a:off x="9823680" y="7858080"/>
            <a:ext cx="2504160" cy="436017"/>
          </a:xfrm>
          <a:prstGeom prst="rect">
            <a:avLst/>
          </a:prstGeom>
        </p:spPr>
        <p:txBody>
          <a:bodyPr lIns="0" tIns="0" rIns="0" bIns="0" rtlCol="0" anchor="t">
            <a:spAutoFit/>
          </a:bodyPr>
          <a:lstStyle/>
          <a:p>
            <a:pPr algn="ctr" rtl="1">
              <a:lnSpc>
                <a:spcPts val="3359"/>
              </a:lnSpc>
            </a:pPr>
            <a:r>
              <a:rPr lang="fa-IR" sz="2799" spc="-1" dirty="0">
                <a:solidFill>
                  <a:srgbClr val="434343"/>
                </a:solidFill>
                <a:latin typeface="Assistant Light"/>
                <a:cs typeface="B Nazanin" pitchFamily="2" charset="-78"/>
              </a:rPr>
              <a:t>دوز متوسط با دارونما</a:t>
            </a:r>
            <a:endParaRPr lang="en-US" sz="2799" spc="-1" dirty="0">
              <a:solidFill>
                <a:srgbClr val="434343"/>
              </a:solidFill>
              <a:latin typeface="Assistant Light"/>
              <a:cs typeface="B Nazanin" pitchFamily="2" charset="-78"/>
            </a:endParaRPr>
          </a:p>
        </p:txBody>
      </p:sp>
      <p:sp>
        <p:nvSpPr>
          <p:cNvPr id="35" name="TextBox 35"/>
          <p:cNvSpPr txBox="1"/>
          <p:nvPr/>
        </p:nvSpPr>
        <p:spPr>
          <a:xfrm>
            <a:off x="13863600" y="7858080"/>
            <a:ext cx="2504160" cy="436017"/>
          </a:xfrm>
          <a:prstGeom prst="rect">
            <a:avLst/>
          </a:prstGeom>
        </p:spPr>
        <p:txBody>
          <a:bodyPr lIns="0" tIns="0" rIns="0" bIns="0" rtlCol="0" anchor="t">
            <a:spAutoFit/>
          </a:bodyPr>
          <a:lstStyle/>
          <a:p>
            <a:pPr algn="ctr" rtl="1">
              <a:lnSpc>
                <a:spcPts val="3359"/>
              </a:lnSpc>
            </a:pPr>
            <a:r>
              <a:rPr lang="fa-IR" sz="2799" spc="-1" dirty="0">
                <a:solidFill>
                  <a:srgbClr val="434343"/>
                </a:solidFill>
                <a:latin typeface="Assistant Light"/>
                <a:cs typeface="B Nazanin" pitchFamily="2" charset="-78"/>
              </a:rPr>
              <a:t>دوز متوسط، تصادفی</a:t>
            </a:r>
            <a:endParaRPr lang="en-US" sz="2799" spc="-1" dirty="0">
              <a:solidFill>
                <a:srgbClr val="434343"/>
              </a:solidFill>
              <a:latin typeface="Assistant Light"/>
              <a:cs typeface="B Nazanin" pitchFamily="2" charset="-78"/>
            </a:endParaRPr>
          </a:p>
        </p:txBody>
      </p:sp>
      <p:sp>
        <p:nvSpPr>
          <p:cNvPr id="36" name="Freeform 36"/>
          <p:cNvSpPr/>
          <p:nvPr/>
        </p:nvSpPr>
        <p:spPr>
          <a:xfrm>
            <a:off x="10703520" y="7042320"/>
            <a:ext cx="744480" cy="724320"/>
          </a:xfrm>
          <a:custGeom>
            <a:avLst/>
            <a:gdLst/>
            <a:ahLst/>
            <a:cxnLst/>
            <a:rect l="l" t="t" r="r" b="b"/>
            <a:pathLst>
              <a:path w="744480" h="724320">
                <a:moveTo>
                  <a:pt x="0" y="0"/>
                </a:moveTo>
                <a:lnTo>
                  <a:pt x="744480" y="0"/>
                </a:lnTo>
                <a:lnTo>
                  <a:pt x="744480" y="724320"/>
                </a:lnTo>
                <a:lnTo>
                  <a:pt x="0" y="724320"/>
                </a:lnTo>
                <a:lnTo>
                  <a:pt x="0" y="0"/>
                </a:lnTo>
                <a:close/>
              </a:path>
            </a:pathLst>
          </a:custGeom>
          <a:blipFill>
            <a:blip r:embed="rId11" cstate="print">
              <a:extLst>
                <a:ext uri="{96DAC541-7B7A-43D3-8B79-37D633B846F1}">
                  <asvg:svgBlip xmlns:asvg="http://schemas.microsoft.com/office/drawing/2016/SVG/main" r:embed="rId12"/>
                </a:ext>
              </a:extLst>
            </a:blip>
            <a:stretch>
              <a:fillRect/>
            </a:stretch>
          </a:blipFill>
        </p:spPr>
      </p:sp>
      <p:sp>
        <p:nvSpPr>
          <p:cNvPr id="37" name="Freeform 37"/>
          <p:cNvSpPr/>
          <p:nvPr/>
        </p:nvSpPr>
        <p:spPr>
          <a:xfrm>
            <a:off x="14753520" y="7068960"/>
            <a:ext cx="725040" cy="671040"/>
          </a:xfrm>
          <a:custGeom>
            <a:avLst/>
            <a:gdLst/>
            <a:ahLst/>
            <a:cxnLst/>
            <a:rect l="l" t="t" r="r" b="b"/>
            <a:pathLst>
              <a:path w="725040" h="671040">
                <a:moveTo>
                  <a:pt x="0" y="0"/>
                </a:moveTo>
                <a:lnTo>
                  <a:pt x="725040" y="0"/>
                </a:lnTo>
                <a:lnTo>
                  <a:pt x="725040" y="671040"/>
                </a:lnTo>
                <a:lnTo>
                  <a:pt x="0" y="671040"/>
                </a:lnTo>
                <a:lnTo>
                  <a:pt x="0" y="0"/>
                </a:lnTo>
                <a:close/>
              </a:path>
            </a:pathLst>
          </a:custGeom>
          <a:blipFill>
            <a:blip r:embed="rId13" cstate="print">
              <a:extLst>
                <a:ext uri="{96DAC541-7B7A-43D3-8B79-37D633B846F1}">
                  <asvg:svgBlip xmlns:asvg="http://schemas.microsoft.com/office/drawing/2016/SVG/main" r:embed="rId14"/>
                </a:ext>
              </a:extLst>
            </a:blip>
            <a:stretch>
              <a:fillRect/>
            </a:stretch>
          </a:blipFill>
        </p:spPr>
      </p:sp>
      <p:sp>
        <p:nvSpPr>
          <p:cNvPr id="38" name="Freeform 38"/>
          <p:cNvSpPr/>
          <p:nvPr/>
        </p:nvSpPr>
        <p:spPr>
          <a:xfrm>
            <a:off x="2628000" y="6092640"/>
            <a:ext cx="1044000" cy="1301760"/>
          </a:xfrm>
          <a:custGeom>
            <a:avLst/>
            <a:gdLst/>
            <a:ahLst/>
            <a:cxnLst/>
            <a:rect l="l" t="t" r="r" b="b"/>
            <a:pathLst>
              <a:path w="1044000" h="1301760">
                <a:moveTo>
                  <a:pt x="0" y="0"/>
                </a:moveTo>
                <a:lnTo>
                  <a:pt x="1044000" y="0"/>
                </a:lnTo>
                <a:lnTo>
                  <a:pt x="1044000" y="1301760"/>
                </a:lnTo>
                <a:lnTo>
                  <a:pt x="0" y="13017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9" name="Freeform 39"/>
          <p:cNvSpPr/>
          <p:nvPr/>
        </p:nvSpPr>
        <p:spPr>
          <a:xfrm>
            <a:off x="6445080" y="7167240"/>
            <a:ext cx="1179720" cy="599040"/>
          </a:xfrm>
          <a:custGeom>
            <a:avLst/>
            <a:gdLst/>
            <a:ahLst/>
            <a:cxnLst/>
            <a:rect l="l" t="t" r="r" b="b"/>
            <a:pathLst>
              <a:path w="1179720" h="599040">
                <a:moveTo>
                  <a:pt x="0" y="0"/>
                </a:moveTo>
                <a:lnTo>
                  <a:pt x="1179720" y="0"/>
                </a:lnTo>
                <a:lnTo>
                  <a:pt x="1179720" y="599040"/>
                </a:lnTo>
                <a:lnTo>
                  <a:pt x="0" y="59904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6640"/>
            <a:chOff x="0" y="0"/>
            <a:chExt cx="24384000" cy="13715520"/>
          </a:xfrm>
        </p:grpSpPr>
        <p:sp>
          <p:nvSpPr>
            <p:cNvPr id="4" name="Freeform 4"/>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sp>
        <p:nvSpPr>
          <p:cNvPr id="5" name="TextBox 5"/>
          <p:cNvSpPr txBox="1"/>
          <p:nvPr/>
        </p:nvSpPr>
        <p:spPr>
          <a:xfrm>
            <a:off x="1496160" y="1057020"/>
            <a:ext cx="7482960" cy="2462213"/>
          </a:xfrm>
          <a:prstGeom prst="rect">
            <a:avLst/>
          </a:prstGeom>
        </p:spPr>
        <p:txBody>
          <a:bodyPr lIns="0" tIns="0" rIns="0" bIns="0" rtlCol="0" anchor="t">
            <a:spAutoFit/>
          </a:bodyPr>
          <a:lstStyle/>
          <a:p>
            <a:pPr algn="r" rtl="1">
              <a:lnSpc>
                <a:spcPts val="9600"/>
              </a:lnSpc>
            </a:pPr>
            <a:r>
              <a:rPr lang="fa-IR" sz="8000" spc="-2" dirty="0">
                <a:solidFill>
                  <a:srgbClr val="47B5DA"/>
                </a:solidFill>
                <a:latin typeface="Arimo Bold"/>
                <a:cs typeface="B Nazanin" pitchFamily="2" charset="-78"/>
              </a:rPr>
              <a:t>یک تصویر همیشه یک مفهوم را تقویت می کند</a:t>
            </a:r>
            <a:endParaRPr lang="en-US" sz="8000" spc="-2" dirty="0">
              <a:solidFill>
                <a:srgbClr val="47B5DA"/>
              </a:solidFill>
              <a:latin typeface="Arimo Bold"/>
              <a:cs typeface="B Nazanin" pitchFamily="2" charset="-78"/>
            </a:endParaRPr>
          </a:p>
        </p:txBody>
      </p:sp>
      <p:sp>
        <p:nvSpPr>
          <p:cNvPr id="6" name="TextBox 6"/>
          <p:cNvSpPr txBox="1"/>
          <p:nvPr/>
        </p:nvSpPr>
        <p:spPr>
          <a:xfrm>
            <a:off x="1496160" y="7358400"/>
            <a:ext cx="6967440" cy="872034"/>
          </a:xfrm>
          <a:prstGeom prst="rect">
            <a:avLst/>
          </a:prstGeom>
        </p:spPr>
        <p:txBody>
          <a:bodyPr lIns="0" tIns="0" rIns="0" bIns="0" rtlCol="0" anchor="t">
            <a:spAutoFit/>
          </a:bodyPr>
          <a:lstStyle/>
          <a:p>
            <a:pPr algn="r" rtl="1">
              <a:lnSpc>
                <a:spcPts val="3359"/>
              </a:lnSpc>
            </a:pPr>
            <a:r>
              <a:rPr lang="fa-IR" sz="2799" spc="-1" dirty="0">
                <a:solidFill>
                  <a:srgbClr val="2D7D9E"/>
                </a:solidFill>
                <a:latin typeface="Assistant Light"/>
                <a:cs typeface="B Nazanin" pitchFamily="2" charset="-78"/>
              </a:rPr>
              <a:t>تصاویر مقادیر زیادی داده را نشان می دهند، بنابراین به یاد داشته باشید: به جای متون طولانی از یک تصویر استفاده کنید</a:t>
            </a:r>
            <a:endParaRPr lang="en-US" sz="2799" spc="-1" dirty="0">
              <a:solidFill>
                <a:srgbClr val="2D7D9E"/>
              </a:solidFill>
              <a:latin typeface="Assistant Light"/>
              <a:cs typeface="B Nazanin" pitchFamily="2" charset="-78"/>
            </a:endParaRPr>
          </a:p>
        </p:txBody>
      </p:sp>
      <p:sp>
        <p:nvSpPr>
          <p:cNvPr id="7" name="TextBox 7"/>
          <p:cNvSpPr txBox="1"/>
          <p:nvPr/>
        </p:nvSpPr>
        <p:spPr>
          <a:xfrm>
            <a:off x="1587600" y="6240630"/>
            <a:ext cx="7913590" cy="872034"/>
          </a:xfrm>
          <a:prstGeom prst="rect">
            <a:avLst/>
          </a:prstGeom>
        </p:spPr>
        <p:txBody>
          <a:bodyPr wrap="square" lIns="0" tIns="0" rIns="0" bIns="0" rtlCol="0" anchor="t">
            <a:spAutoFit/>
          </a:bodyPr>
          <a:lstStyle/>
          <a:p>
            <a:pPr algn="r" rtl="1">
              <a:lnSpc>
                <a:spcPts val="3359"/>
              </a:lnSpc>
            </a:pPr>
            <a:r>
              <a:rPr lang="fa-IR" sz="2799" spc="-1" dirty="0">
                <a:solidFill>
                  <a:srgbClr val="2D7D9E"/>
                </a:solidFill>
                <a:latin typeface="Roboto Condensed Light"/>
                <a:cs typeface="B Nazanin" pitchFamily="2" charset="-78"/>
              </a:rPr>
              <a:t>تصاویر حجم زیادی از داده ها را نشان می دهند، بنابراین به یاد داشته باشید که به جای متون طولانی از یک تصویر استفاده کنید</a:t>
            </a:r>
            <a:endParaRPr lang="en-US" sz="2799" spc="-1" dirty="0">
              <a:solidFill>
                <a:srgbClr val="2D7D9E"/>
              </a:solidFill>
              <a:latin typeface="Roboto Condensed Light"/>
              <a:cs typeface="B Nazanin" pitchFamily="2" charset="-78"/>
            </a:endParaRPr>
          </a:p>
        </p:txBody>
      </p:sp>
      <p:grpSp>
        <p:nvGrpSpPr>
          <p:cNvPr id="8" name="Group 8"/>
          <p:cNvGrpSpPr/>
          <p:nvPr/>
        </p:nvGrpSpPr>
        <p:grpSpPr>
          <a:xfrm>
            <a:off x="1180800" y="9656640"/>
            <a:ext cx="17107200" cy="269280"/>
            <a:chOff x="0" y="0"/>
            <a:chExt cx="22809600" cy="359040"/>
          </a:xfrm>
        </p:grpSpPr>
        <p:sp>
          <p:nvSpPr>
            <p:cNvPr id="9" name="Freeform 9"/>
            <p:cNvSpPr/>
            <p:nvPr/>
          </p:nvSpPr>
          <p:spPr>
            <a:xfrm>
              <a:off x="0" y="0"/>
              <a:ext cx="22809581" cy="359029"/>
            </a:xfrm>
            <a:custGeom>
              <a:avLst/>
              <a:gdLst/>
              <a:ahLst/>
              <a:cxnLst/>
              <a:rect l="l" t="t" r="r" b="b"/>
              <a:pathLst>
                <a:path w="22809581" h="359029">
                  <a:moveTo>
                    <a:pt x="0" y="0"/>
                  </a:moveTo>
                  <a:lnTo>
                    <a:pt x="22809581" y="0"/>
                  </a:lnTo>
                  <a:lnTo>
                    <a:pt x="22809581" y="359029"/>
                  </a:lnTo>
                  <a:lnTo>
                    <a:pt x="0" y="359029"/>
                  </a:lnTo>
                  <a:close/>
                </a:path>
              </a:pathLst>
            </a:custGeom>
            <a:solidFill>
              <a:srgbClr val="1499B8"/>
            </a:solidFill>
          </p:spPr>
        </p:sp>
      </p:grpSp>
      <p:grpSp>
        <p:nvGrpSpPr>
          <p:cNvPr id="10" name="Group 10"/>
          <p:cNvGrpSpPr/>
          <p:nvPr/>
        </p:nvGrpSpPr>
        <p:grpSpPr>
          <a:xfrm>
            <a:off x="10763280" y="1474560"/>
            <a:ext cx="6498000" cy="7767360"/>
            <a:chOff x="0" y="0"/>
            <a:chExt cx="8664000" cy="10356480"/>
          </a:xfrm>
        </p:grpSpPr>
        <p:sp>
          <p:nvSpPr>
            <p:cNvPr id="11" name="Freeform 11"/>
            <p:cNvSpPr/>
            <p:nvPr/>
          </p:nvSpPr>
          <p:spPr>
            <a:xfrm>
              <a:off x="0" y="0"/>
              <a:ext cx="8663940" cy="10356469"/>
            </a:xfrm>
            <a:custGeom>
              <a:avLst/>
              <a:gdLst/>
              <a:ahLst/>
              <a:cxnLst/>
              <a:rect l="l" t="t" r="r" b="b"/>
              <a:pathLst>
                <a:path w="8663940" h="10356469">
                  <a:moveTo>
                    <a:pt x="0" y="0"/>
                  </a:moveTo>
                  <a:lnTo>
                    <a:pt x="8663940" y="0"/>
                  </a:lnTo>
                  <a:lnTo>
                    <a:pt x="8663940" y="10356469"/>
                  </a:lnTo>
                  <a:lnTo>
                    <a:pt x="0" y="10356469"/>
                  </a:lnTo>
                  <a:close/>
                </a:path>
              </a:pathLst>
            </a:custGeom>
            <a:solidFill>
              <a:srgbClr val="1499B8"/>
            </a:solidFill>
          </p:spPr>
        </p:sp>
      </p:grpSp>
      <p:sp>
        <p:nvSpPr>
          <p:cNvPr id="12" name="Freeform 12"/>
          <p:cNvSpPr/>
          <p:nvPr/>
        </p:nvSpPr>
        <p:spPr>
          <a:xfrm>
            <a:off x="11050560" y="1815120"/>
            <a:ext cx="5912640" cy="7086960"/>
          </a:xfrm>
          <a:custGeom>
            <a:avLst/>
            <a:gdLst/>
            <a:ahLst/>
            <a:cxnLst/>
            <a:rect l="l" t="t" r="r" b="b"/>
            <a:pathLst>
              <a:path w="5912640" h="7086960">
                <a:moveTo>
                  <a:pt x="0" y="0"/>
                </a:moveTo>
                <a:lnTo>
                  <a:pt x="5912640" y="0"/>
                </a:lnTo>
                <a:lnTo>
                  <a:pt x="5912640" y="7086960"/>
                </a:lnTo>
                <a:lnTo>
                  <a:pt x="0" y="7086960"/>
                </a:lnTo>
                <a:lnTo>
                  <a:pt x="0" y="0"/>
                </a:lnTo>
                <a:close/>
              </a:path>
            </a:pathLst>
          </a:custGeom>
          <a:blipFill>
            <a:blip r:embed="rId4"/>
            <a:stretch>
              <a:fillRect l="-76" r="-76"/>
            </a:stretch>
          </a:blipFill>
        </p:spPr>
      </p:sp>
      <p:grpSp>
        <p:nvGrpSpPr>
          <p:cNvPr id="13" name="Group 13"/>
          <p:cNvGrpSpPr/>
          <p:nvPr/>
        </p:nvGrpSpPr>
        <p:grpSpPr>
          <a:xfrm>
            <a:off x="-76320" y="-76320"/>
            <a:ext cx="18440640" cy="10439280"/>
            <a:chOff x="0" y="0"/>
            <a:chExt cx="24587520" cy="13919040"/>
          </a:xfrm>
        </p:grpSpPr>
        <p:sp>
          <p:nvSpPr>
            <p:cNvPr id="14" name="Freeform 14"/>
            <p:cNvSpPr/>
            <p:nvPr/>
          </p:nvSpPr>
          <p:spPr>
            <a:xfrm>
              <a:off x="0" y="0"/>
              <a:ext cx="24587454" cy="13918946"/>
            </a:xfrm>
            <a:custGeom>
              <a:avLst/>
              <a:gdLst/>
              <a:ahLst/>
              <a:cxnLst/>
              <a:rect l="l" t="t" r="r" b="b"/>
              <a:pathLst>
                <a:path w="24587454" h="13918946">
                  <a:moveTo>
                    <a:pt x="101727" y="0"/>
                  </a:moveTo>
                  <a:lnTo>
                    <a:pt x="24485727" y="0"/>
                  </a:lnTo>
                  <a:cubicBezTo>
                    <a:pt x="24541989" y="0"/>
                    <a:pt x="24587454" y="45593"/>
                    <a:pt x="24587454" y="101727"/>
                  </a:cubicBezTo>
                  <a:lnTo>
                    <a:pt x="24587454" y="13817219"/>
                  </a:lnTo>
                  <a:cubicBezTo>
                    <a:pt x="24587454" y="13873480"/>
                    <a:pt x="24541862" y="13918946"/>
                    <a:pt x="24485727" y="13918946"/>
                  </a:cubicBezTo>
                  <a:lnTo>
                    <a:pt x="101727" y="13918946"/>
                  </a:lnTo>
                  <a:cubicBezTo>
                    <a:pt x="45466" y="13918946"/>
                    <a:pt x="0" y="13873353"/>
                    <a:pt x="0" y="13817219"/>
                  </a:cubicBezTo>
                  <a:lnTo>
                    <a:pt x="0" y="101727"/>
                  </a:lnTo>
                  <a:cubicBezTo>
                    <a:pt x="0" y="45593"/>
                    <a:pt x="45593" y="0"/>
                    <a:pt x="101727" y="0"/>
                  </a:cubicBezTo>
                  <a:moveTo>
                    <a:pt x="101727" y="203581"/>
                  </a:moveTo>
                  <a:lnTo>
                    <a:pt x="101727" y="101727"/>
                  </a:lnTo>
                  <a:lnTo>
                    <a:pt x="203454" y="101727"/>
                  </a:lnTo>
                  <a:lnTo>
                    <a:pt x="203454" y="13817219"/>
                  </a:lnTo>
                  <a:lnTo>
                    <a:pt x="101727" y="13817219"/>
                  </a:lnTo>
                  <a:lnTo>
                    <a:pt x="101727" y="13715492"/>
                  </a:lnTo>
                  <a:lnTo>
                    <a:pt x="24485727" y="13715492"/>
                  </a:lnTo>
                  <a:lnTo>
                    <a:pt x="24485727" y="13817219"/>
                  </a:lnTo>
                  <a:lnTo>
                    <a:pt x="24384000" y="13817219"/>
                  </a:lnTo>
                  <a:lnTo>
                    <a:pt x="24384000" y="101727"/>
                  </a:lnTo>
                  <a:lnTo>
                    <a:pt x="24485727" y="101727"/>
                  </a:lnTo>
                  <a:lnTo>
                    <a:pt x="24485727" y="203454"/>
                  </a:lnTo>
                  <a:lnTo>
                    <a:pt x="101727" y="203454"/>
                  </a:lnTo>
                  <a:close/>
                </a:path>
              </a:pathLst>
            </a:custGeom>
            <a:solidFill>
              <a:srgbClr val="1499B8"/>
            </a:solidFill>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grpSp>
        <p:nvGrpSpPr>
          <p:cNvPr id="4" name="Group 4"/>
          <p:cNvGrpSpPr/>
          <p:nvPr/>
        </p:nvGrpSpPr>
        <p:grpSpPr>
          <a:xfrm>
            <a:off x="-2880" y="15840"/>
            <a:ext cx="517680" cy="1666800"/>
            <a:chOff x="0" y="0"/>
            <a:chExt cx="690240" cy="2222400"/>
          </a:xfrm>
        </p:grpSpPr>
        <p:sp>
          <p:nvSpPr>
            <p:cNvPr id="5" name="Freeform 5"/>
            <p:cNvSpPr/>
            <p:nvPr/>
          </p:nvSpPr>
          <p:spPr>
            <a:xfrm>
              <a:off x="0" y="0"/>
              <a:ext cx="690245" cy="2222373"/>
            </a:xfrm>
            <a:custGeom>
              <a:avLst/>
              <a:gdLst/>
              <a:ahLst/>
              <a:cxnLst/>
              <a:rect l="l" t="t" r="r" b="b"/>
              <a:pathLst>
                <a:path w="690245" h="2222373">
                  <a:moveTo>
                    <a:pt x="0" y="0"/>
                  </a:moveTo>
                  <a:lnTo>
                    <a:pt x="690245" y="0"/>
                  </a:lnTo>
                  <a:lnTo>
                    <a:pt x="690245" y="2222373"/>
                  </a:lnTo>
                  <a:lnTo>
                    <a:pt x="0" y="2222373"/>
                  </a:lnTo>
                  <a:close/>
                </a:path>
              </a:pathLst>
            </a:custGeom>
            <a:solidFill>
              <a:srgbClr val="034D65"/>
            </a:solidFill>
          </p:spPr>
        </p:sp>
      </p:grpSp>
      <p:grpSp>
        <p:nvGrpSpPr>
          <p:cNvPr id="6" name="Group 6"/>
          <p:cNvGrpSpPr/>
          <p:nvPr/>
        </p:nvGrpSpPr>
        <p:grpSpPr>
          <a:xfrm>
            <a:off x="514080" y="15840"/>
            <a:ext cx="15821280" cy="1619280"/>
            <a:chOff x="0" y="0"/>
            <a:chExt cx="21095040" cy="2159040"/>
          </a:xfrm>
        </p:grpSpPr>
        <p:sp>
          <p:nvSpPr>
            <p:cNvPr id="7" name="Freeform 7"/>
            <p:cNvSpPr/>
            <p:nvPr/>
          </p:nvSpPr>
          <p:spPr>
            <a:xfrm>
              <a:off x="0" y="0"/>
              <a:ext cx="21095081" cy="2159000"/>
            </a:xfrm>
            <a:custGeom>
              <a:avLst/>
              <a:gdLst/>
              <a:ahLst/>
              <a:cxnLst/>
              <a:rect l="l" t="t" r="r" b="b"/>
              <a:pathLst>
                <a:path w="21095081" h="2159000">
                  <a:moveTo>
                    <a:pt x="0" y="0"/>
                  </a:moveTo>
                  <a:lnTo>
                    <a:pt x="21095081" y="0"/>
                  </a:lnTo>
                  <a:lnTo>
                    <a:pt x="21095081" y="2159000"/>
                  </a:lnTo>
                  <a:lnTo>
                    <a:pt x="0" y="2159000"/>
                  </a:lnTo>
                  <a:close/>
                </a:path>
              </a:pathLst>
            </a:custGeom>
            <a:solidFill>
              <a:srgbClr val="1499B8"/>
            </a:solidFill>
          </p:spPr>
        </p:sp>
      </p:grpSp>
      <p:grpSp>
        <p:nvGrpSpPr>
          <p:cNvPr id="8" name="Group 8"/>
          <p:cNvGrpSpPr/>
          <p:nvPr/>
        </p:nvGrpSpPr>
        <p:grpSpPr>
          <a:xfrm>
            <a:off x="514080" y="1638000"/>
            <a:ext cx="17773920" cy="44640"/>
            <a:chOff x="0" y="0"/>
            <a:chExt cx="23698560" cy="59520"/>
          </a:xfrm>
        </p:grpSpPr>
        <p:sp>
          <p:nvSpPr>
            <p:cNvPr id="9" name="Freeform 9"/>
            <p:cNvSpPr/>
            <p:nvPr/>
          </p:nvSpPr>
          <p:spPr>
            <a:xfrm>
              <a:off x="0" y="0"/>
              <a:ext cx="23698581" cy="59563"/>
            </a:xfrm>
            <a:custGeom>
              <a:avLst/>
              <a:gdLst/>
              <a:ahLst/>
              <a:cxnLst/>
              <a:rect l="l" t="t" r="r" b="b"/>
              <a:pathLst>
                <a:path w="23698581" h="59563">
                  <a:moveTo>
                    <a:pt x="0" y="0"/>
                  </a:moveTo>
                  <a:lnTo>
                    <a:pt x="23698581" y="0"/>
                  </a:lnTo>
                  <a:lnTo>
                    <a:pt x="23698581" y="59563"/>
                  </a:lnTo>
                  <a:lnTo>
                    <a:pt x="0" y="59563"/>
                  </a:lnTo>
                  <a:close/>
                </a:path>
              </a:pathLst>
            </a:custGeom>
            <a:solidFill>
              <a:srgbClr val="1499B8"/>
            </a:solidFill>
          </p:spPr>
        </p:sp>
      </p:grpSp>
      <p:sp>
        <p:nvSpPr>
          <p:cNvPr id="10" name="Freeform 10"/>
          <p:cNvSpPr/>
          <p:nvPr/>
        </p:nvSpPr>
        <p:spPr>
          <a:xfrm>
            <a:off x="16480800" y="193680"/>
            <a:ext cx="1661760" cy="1441440"/>
          </a:xfrm>
          <a:custGeom>
            <a:avLst/>
            <a:gdLst/>
            <a:ahLst/>
            <a:cxnLst/>
            <a:rect l="l" t="t" r="r" b="b"/>
            <a:pathLst>
              <a:path w="1661760" h="1441440">
                <a:moveTo>
                  <a:pt x="0" y="0"/>
                </a:moveTo>
                <a:lnTo>
                  <a:pt x="1661760" y="0"/>
                </a:lnTo>
                <a:lnTo>
                  <a:pt x="1661760" y="1441440"/>
                </a:lnTo>
                <a:lnTo>
                  <a:pt x="0" y="14414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AutoShape 11"/>
          <p:cNvSpPr/>
          <p:nvPr/>
        </p:nvSpPr>
        <p:spPr>
          <a:xfrm rot="10782979">
            <a:off x="346225" y="9682755"/>
            <a:ext cx="15560111" cy="0"/>
          </a:xfrm>
          <a:prstGeom prst="line">
            <a:avLst/>
          </a:prstGeom>
          <a:ln w="28575" cap="rnd">
            <a:solidFill>
              <a:srgbClr val="1499B8"/>
            </a:solidFill>
            <a:prstDash val="solid"/>
            <a:headEnd type="none" w="sm" len="sm"/>
            <a:tailEnd type="none" w="sm" len="sm"/>
          </a:ln>
        </p:spPr>
      </p:sp>
      <p:grpSp>
        <p:nvGrpSpPr>
          <p:cNvPr id="12" name="Group 12"/>
          <p:cNvGrpSpPr/>
          <p:nvPr/>
        </p:nvGrpSpPr>
        <p:grpSpPr>
          <a:xfrm>
            <a:off x="13437360" y="9606960"/>
            <a:ext cx="4458240" cy="192960"/>
            <a:chOff x="0" y="0"/>
            <a:chExt cx="5944320" cy="257280"/>
          </a:xfrm>
        </p:grpSpPr>
        <p:sp>
          <p:nvSpPr>
            <p:cNvPr id="13" name="Freeform 13"/>
            <p:cNvSpPr/>
            <p:nvPr/>
          </p:nvSpPr>
          <p:spPr>
            <a:xfrm>
              <a:off x="0" y="0"/>
              <a:ext cx="5944362" cy="257302"/>
            </a:xfrm>
            <a:custGeom>
              <a:avLst/>
              <a:gdLst/>
              <a:ahLst/>
              <a:cxnLst/>
              <a:rect l="l" t="t" r="r" b="b"/>
              <a:pathLst>
                <a:path w="5944362" h="257302">
                  <a:moveTo>
                    <a:pt x="0" y="0"/>
                  </a:moveTo>
                  <a:lnTo>
                    <a:pt x="5944362" y="0"/>
                  </a:lnTo>
                  <a:lnTo>
                    <a:pt x="5944362" y="257302"/>
                  </a:lnTo>
                  <a:lnTo>
                    <a:pt x="0" y="257302"/>
                  </a:lnTo>
                  <a:close/>
                </a:path>
              </a:pathLst>
            </a:custGeom>
            <a:solidFill>
              <a:srgbClr val="1499B8"/>
            </a:solidFill>
          </p:spPr>
        </p:sp>
      </p:grpSp>
      <p:sp>
        <p:nvSpPr>
          <p:cNvPr id="14" name="TextBox 14"/>
          <p:cNvSpPr txBox="1"/>
          <p:nvPr/>
        </p:nvSpPr>
        <p:spPr>
          <a:xfrm>
            <a:off x="948240" y="4185090"/>
            <a:ext cx="4184640" cy="1692771"/>
          </a:xfrm>
          <a:prstGeom prst="rect">
            <a:avLst/>
          </a:prstGeom>
        </p:spPr>
        <p:txBody>
          <a:bodyPr lIns="0" tIns="0" rIns="0" bIns="0" rtlCol="0" anchor="t">
            <a:spAutoFit/>
          </a:bodyPr>
          <a:lstStyle/>
          <a:p>
            <a:pPr algn="r" rtl="1">
              <a:lnSpc>
                <a:spcPts val="4416"/>
              </a:lnSpc>
            </a:pPr>
            <a:r>
              <a:rPr lang="fa-IR" sz="3200" spc="-2" dirty="0">
                <a:solidFill>
                  <a:srgbClr val="434343"/>
                </a:solidFill>
                <a:latin typeface="Assistant Light"/>
                <a:cs typeface="B Nazanin" pitchFamily="2" charset="-78"/>
              </a:rPr>
              <a:t>قالب پاورپوينت حرفه ای ، قابل ویرایش ، جهت استفاده در جلسات دفاع رساله و .... می باشد.</a:t>
            </a:r>
            <a:endParaRPr lang="en-US" sz="3200" spc="-2" dirty="0">
              <a:solidFill>
                <a:srgbClr val="434343"/>
              </a:solidFill>
              <a:latin typeface="Assistant Light"/>
              <a:cs typeface="B Nazanin" pitchFamily="2" charset="-78"/>
            </a:endParaRPr>
          </a:p>
        </p:txBody>
      </p:sp>
      <p:sp>
        <p:nvSpPr>
          <p:cNvPr id="15" name="TextBox 15"/>
          <p:cNvSpPr txBox="1"/>
          <p:nvPr/>
        </p:nvSpPr>
        <p:spPr>
          <a:xfrm>
            <a:off x="6372720" y="7483410"/>
            <a:ext cx="4184640" cy="984885"/>
          </a:xfrm>
          <a:prstGeom prst="rect">
            <a:avLst/>
          </a:prstGeom>
        </p:spPr>
        <p:txBody>
          <a:bodyPr lIns="0" tIns="0" rIns="0" bIns="0" rtlCol="0" anchor="t">
            <a:spAutoFit/>
          </a:bodyPr>
          <a:lstStyle/>
          <a:p>
            <a:pPr algn="r" rtl="1"/>
            <a:r>
              <a:rPr lang="ar-SA" sz="3200" dirty="0">
                <a:cs typeface="B Nazanin" pitchFamily="2" charset="-78"/>
              </a:rPr>
              <a:t>قالب پاورپوینت سونو گرافی قابل ویرایش می باشد</a:t>
            </a:r>
            <a:endParaRPr lang="en-US" sz="3200" dirty="0">
              <a:cs typeface="B Nazanin" pitchFamily="2" charset="-78"/>
            </a:endParaRPr>
          </a:p>
        </p:txBody>
      </p:sp>
      <p:sp>
        <p:nvSpPr>
          <p:cNvPr id="16" name="TextBox 16"/>
          <p:cNvSpPr txBox="1"/>
          <p:nvPr/>
        </p:nvSpPr>
        <p:spPr>
          <a:xfrm>
            <a:off x="6372720" y="4185090"/>
            <a:ext cx="4414354" cy="1692771"/>
          </a:xfrm>
          <a:prstGeom prst="rect">
            <a:avLst/>
          </a:prstGeom>
        </p:spPr>
        <p:txBody>
          <a:bodyPr wrap="square" lIns="0" tIns="0" rIns="0" bIns="0" rtlCol="0" anchor="t">
            <a:spAutoFit/>
          </a:bodyPr>
          <a:lstStyle/>
          <a:p>
            <a:pPr algn="r" rtl="1">
              <a:lnSpc>
                <a:spcPts val="4416"/>
              </a:lnSpc>
            </a:pPr>
            <a:r>
              <a:rPr lang="fa-IR" sz="3200" spc="-2" dirty="0">
                <a:solidFill>
                  <a:srgbClr val="434343"/>
                </a:solidFill>
                <a:latin typeface="Assistant Light"/>
                <a:cs typeface="B Nazanin" pitchFamily="2" charset="-78"/>
              </a:rPr>
              <a:t>قالب پاورپوينت حرفه ای ، قابل ویرایش ، جهت استفاده در جلسات دفاع رساله و .... می باشد.</a:t>
            </a:r>
            <a:endParaRPr lang="en-US" sz="3200" spc="-2" dirty="0">
              <a:solidFill>
                <a:srgbClr val="434343"/>
              </a:solidFill>
              <a:latin typeface="Assistant Light"/>
              <a:cs typeface="B Nazanin" pitchFamily="2" charset="-78"/>
            </a:endParaRPr>
          </a:p>
        </p:txBody>
      </p:sp>
      <p:sp>
        <p:nvSpPr>
          <p:cNvPr id="17" name="TextBox 17"/>
          <p:cNvSpPr txBox="1"/>
          <p:nvPr/>
        </p:nvSpPr>
        <p:spPr>
          <a:xfrm>
            <a:off x="947520" y="7483410"/>
            <a:ext cx="4184640" cy="984885"/>
          </a:xfrm>
          <a:prstGeom prst="rect">
            <a:avLst/>
          </a:prstGeom>
        </p:spPr>
        <p:txBody>
          <a:bodyPr lIns="0" tIns="0" rIns="0" bIns="0" rtlCol="0" anchor="t">
            <a:spAutoFit/>
          </a:bodyPr>
          <a:lstStyle/>
          <a:p>
            <a:pPr algn="r" rtl="1"/>
            <a:r>
              <a:rPr lang="ar-SA" sz="3200" dirty="0">
                <a:cs typeface="B Nazanin" pitchFamily="2" charset="-78"/>
              </a:rPr>
              <a:t>قالب پاورپوینت سونو گرافی قابل ویرایش می باشد</a:t>
            </a:r>
            <a:endParaRPr lang="en-US" sz="3200" dirty="0">
              <a:cs typeface="B Nazanin" pitchFamily="2" charset="-78"/>
            </a:endParaRPr>
          </a:p>
        </p:txBody>
      </p:sp>
      <p:sp>
        <p:nvSpPr>
          <p:cNvPr id="18" name="TextBox 18"/>
          <p:cNvSpPr txBox="1"/>
          <p:nvPr/>
        </p:nvSpPr>
        <p:spPr>
          <a:xfrm>
            <a:off x="1581840" y="2996820"/>
            <a:ext cx="2916720" cy="859210"/>
          </a:xfrm>
          <a:prstGeom prst="rect">
            <a:avLst/>
          </a:prstGeom>
        </p:spPr>
        <p:txBody>
          <a:bodyPr lIns="0" tIns="0" rIns="0" bIns="0" rtlCol="0" anchor="t">
            <a:spAutoFit/>
          </a:bodyPr>
          <a:lstStyle/>
          <a:p>
            <a:pPr algn="r" rtl="1">
              <a:lnSpc>
                <a:spcPts val="6719"/>
              </a:lnSpc>
            </a:pPr>
            <a:r>
              <a:rPr lang="en-US" sz="5599" spc="-1">
                <a:solidFill>
                  <a:srgbClr val="47B5DA"/>
                </a:solidFill>
                <a:latin typeface="Arial Bold"/>
                <a:cs typeface="B Nazanin" pitchFamily="2" charset="-78"/>
              </a:rPr>
              <a:t>12/02</a:t>
            </a:r>
          </a:p>
        </p:txBody>
      </p:sp>
      <p:sp>
        <p:nvSpPr>
          <p:cNvPr id="19" name="TextBox 19"/>
          <p:cNvSpPr txBox="1"/>
          <p:nvPr/>
        </p:nvSpPr>
        <p:spPr>
          <a:xfrm>
            <a:off x="1581840" y="6276420"/>
            <a:ext cx="2916720" cy="859210"/>
          </a:xfrm>
          <a:prstGeom prst="rect">
            <a:avLst/>
          </a:prstGeom>
        </p:spPr>
        <p:txBody>
          <a:bodyPr lIns="0" tIns="0" rIns="0" bIns="0" rtlCol="0" anchor="t">
            <a:spAutoFit/>
          </a:bodyPr>
          <a:lstStyle/>
          <a:p>
            <a:pPr algn="r" rtl="1">
              <a:lnSpc>
                <a:spcPts val="6719"/>
              </a:lnSpc>
            </a:pPr>
            <a:r>
              <a:rPr lang="en-US" sz="5599" spc="-1">
                <a:solidFill>
                  <a:srgbClr val="47B5DA"/>
                </a:solidFill>
                <a:latin typeface="Arial Bold"/>
                <a:cs typeface="B Nazanin" pitchFamily="2" charset="-78"/>
              </a:rPr>
              <a:t>08/08</a:t>
            </a:r>
          </a:p>
        </p:txBody>
      </p:sp>
      <p:sp>
        <p:nvSpPr>
          <p:cNvPr id="20" name="TextBox 20"/>
          <p:cNvSpPr txBox="1"/>
          <p:nvPr/>
        </p:nvSpPr>
        <p:spPr>
          <a:xfrm>
            <a:off x="6992640" y="2996820"/>
            <a:ext cx="2916720" cy="859210"/>
          </a:xfrm>
          <a:prstGeom prst="rect">
            <a:avLst/>
          </a:prstGeom>
        </p:spPr>
        <p:txBody>
          <a:bodyPr lIns="0" tIns="0" rIns="0" bIns="0" rtlCol="0" anchor="t">
            <a:spAutoFit/>
          </a:bodyPr>
          <a:lstStyle/>
          <a:p>
            <a:pPr algn="r" rtl="1">
              <a:lnSpc>
                <a:spcPts val="6719"/>
              </a:lnSpc>
            </a:pPr>
            <a:r>
              <a:rPr lang="en-US" sz="5599" spc="-1">
                <a:solidFill>
                  <a:srgbClr val="47B5DA"/>
                </a:solidFill>
                <a:latin typeface="Arial Bold"/>
                <a:cs typeface="B Nazanin" pitchFamily="2" charset="-78"/>
              </a:rPr>
              <a:t>20/04</a:t>
            </a:r>
          </a:p>
        </p:txBody>
      </p:sp>
      <p:sp>
        <p:nvSpPr>
          <p:cNvPr id="21" name="TextBox 21"/>
          <p:cNvSpPr txBox="1"/>
          <p:nvPr/>
        </p:nvSpPr>
        <p:spPr>
          <a:xfrm>
            <a:off x="6992640" y="6276420"/>
            <a:ext cx="2916720" cy="859210"/>
          </a:xfrm>
          <a:prstGeom prst="rect">
            <a:avLst/>
          </a:prstGeom>
        </p:spPr>
        <p:txBody>
          <a:bodyPr lIns="0" tIns="0" rIns="0" bIns="0" rtlCol="0" anchor="t">
            <a:spAutoFit/>
          </a:bodyPr>
          <a:lstStyle/>
          <a:p>
            <a:pPr algn="r" rtl="1">
              <a:lnSpc>
                <a:spcPts val="6719"/>
              </a:lnSpc>
            </a:pPr>
            <a:r>
              <a:rPr lang="en-US" sz="5599" spc="-1">
                <a:solidFill>
                  <a:srgbClr val="47B5DA"/>
                </a:solidFill>
                <a:latin typeface="Arial Bold"/>
                <a:cs typeface="B Nazanin" pitchFamily="2" charset="-78"/>
              </a:rPr>
              <a:t>05/10</a:t>
            </a:r>
          </a:p>
        </p:txBody>
      </p:sp>
      <p:sp>
        <p:nvSpPr>
          <p:cNvPr id="22" name="Freeform 22"/>
          <p:cNvSpPr/>
          <p:nvPr/>
        </p:nvSpPr>
        <p:spPr>
          <a:xfrm>
            <a:off x="11383200" y="3668400"/>
            <a:ext cx="5811120" cy="5684400"/>
          </a:xfrm>
          <a:custGeom>
            <a:avLst/>
            <a:gdLst/>
            <a:ahLst/>
            <a:cxnLst/>
            <a:rect l="l" t="t" r="r" b="b"/>
            <a:pathLst>
              <a:path w="5811120" h="5684400">
                <a:moveTo>
                  <a:pt x="0" y="0"/>
                </a:moveTo>
                <a:lnTo>
                  <a:pt x="5811120" y="0"/>
                </a:lnTo>
                <a:lnTo>
                  <a:pt x="5811120" y="5684400"/>
                </a:lnTo>
                <a:lnTo>
                  <a:pt x="0" y="5684400"/>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sp>
        <p:nvSpPr>
          <p:cNvPr id="4" name="Freeform 4"/>
          <p:cNvSpPr/>
          <p:nvPr/>
        </p:nvSpPr>
        <p:spPr>
          <a:xfrm>
            <a:off x="-3600" y="-18720"/>
            <a:ext cx="18291600" cy="1819440"/>
          </a:xfrm>
          <a:custGeom>
            <a:avLst/>
            <a:gdLst/>
            <a:ahLst/>
            <a:cxnLst/>
            <a:rect l="l" t="t" r="r" b="b"/>
            <a:pathLst>
              <a:path w="18291600" h="1819440">
                <a:moveTo>
                  <a:pt x="0" y="0"/>
                </a:moveTo>
                <a:lnTo>
                  <a:pt x="18291600" y="0"/>
                </a:lnTo>
                <a:lnTo>
                  <a:pt x="18291600" y="1819440"/>
                </a:lnTo>
                <a:lnTo>
                  <a:pt x="0" y="18194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rot="-5400000">
            <a:off x="1675440" y="4877280"/>
            <a:ext cx="1391760" cy="3365280"/>
            <a:chOff x="0" y="0"/>
            <a:chExt cx="1855680" cy="4487040"/>
          </a:xfrm>
        </p:grpSpPr>
        <p:sp>
          <p:nvSpPr>
            <p:cNvPr id="6" name="Freeform 6"/>
            <p:cNvSpPr/>
            <p:nvPr/>
          </p:nvSpPr>
          <p:spPr>
            <a:xfrm>
              <a:off x="0" y="0"/>
              <a:ext cx="1855597" cy="4487164"/>
            </a:xfrm>
            <a:custGeom>
              <a:avLst/>
              <a:gdLst/>
              <a:ahLst/>
              <a:cxnLst/>
              <a:rect l="l" t="t" r="r" b="b"/>
              <a:pathLst>
                <a:path w="1855597" h="4487164">
                  <a:moveTo>
                    <a:pt x="894461" y="0"/>
                  </a:moveTo>
                  <a:lnTo>
                    <a:pt x="961136" y="0"/>
                  </a:lnTo>
                  <a:cubicBezTo>
                    <a:pt x="1455166" y="0"/>
                    <a:pt x="1855597" y="400558"/>
                    <a:pt x="1855597" y="894715"/>
                  </a:cubicBezTo>
                  <a:lnTo>
                    <a:pt x="1855597" y="4211574"/>
                  </a:lnTo>
                  <a:cubicBezTo>
                    <a:pt x="1855597" y="4363847"/>
                    <a:pt x="1732280" y="4487164"/>
                    <a:pt x="1580134" y="4487164"/>
                  </a:cubicBezTo>
                  <a:lnTo>
                    <a:pt x="275463" y="4487037"/>
                  </a:lnTo>
                  <a:cubicBezTo>
                    <a:pt x="123317" y="4487037"/>
                    <a:pt x="0" y="4363593"/>
                    <a:pt x="0" y="4211447"/>
                  </a:cubicBezTo>
                  <a:lnTo>
                    <a:pt x="0" y="894715"/>
                  </a:lnTo>
                  <a:cubicBezTo>
                    <a:pt x="0" y="400558"/>
                    <a:pt x="400431" y="0"/>
                    <a:pt x="894461" y="0"/>
                  </a:cubicBezTo>
                  <a:close/>
                </a:path>
              </a:pathLst>
            </a:custGeom>
            <a:solidFill>
              <a:srgbClr val="EE8C94">
                <a:alpha val="60000"/>
              </a:srgbClr>
            </a:solidFill>
          </p:spPr>
        </p:sp>
      </p:grpSp>
      <p:sp>
        <p:nvSpPr>
          <p:cNvPr id="7" name="TextBox 7"/>
          <p:cNvSpPr txBox="1"/>
          <p:nvPr/>
        </p:nvSpPr>
        <p:spPr>
          <a:xfrm>
            <a:off x="2135520" y="8224560"/>
            <a:ext cx="3684240" cy="861774"/>
          </a:xfrm>
          <a:prstGeom prst="rect">
            <a:avLst/>
          </a:prstGeom>
        </p:spPr>
        <p:txBody>
          <a:bodyPr lIns="0" tIns="0" rIns="0" bIns="0" rtlCol="0" anchor="t">
            <a:spAutoFit/>
          </a:bodyPr>
          <a:lstStyle/>
          <a:p>
            <a:pPr algn="r" rtl="1"/>
            <a:r>
              <a:rPr lang="ar-SA" sz="2800" dirty="0">
                <a:cs typeface="B Nazanin" pitchFamily="2" charset="-78"/>
              </a:rPr>
              <a:t>قالب پاورپوینت سونو گرافی قابل ویرایش می باشد</a:t>
            </a:r>
            <a:endParaRPr lang="en-US" sz="2800" dirty="0">
              <a:cs typeface="B Nazanin" pitchFamily="2" charset="-78"/>
            </a:endParaRPr>
          </a:p>
        </p:txBody>
      </p:sp>
      <p:sp>
        <p:nvSpPr>
          <p:cNvPr id="8" name="TextBox 8"/>
          <p:cNvSpPr txBox="1"/>
          <p:nvPr/>
        </p:nvSpPr>
        <p:spPr>
          <a:xfrm>
            <a:off x="2135520" y="7669275"/>
            <a:ext cx="1960560" cy="371897"/>
          </a:xfrm>
          <a:prstGeom prst="rect">
            <a:avLst/>
          </a:prstGeom>
        </p:spPr>
        <p:txBody>
          <a:bodyPr lIns="0" tIns="0" rIns="0" bIns="0" rtlCol="0" anchor="t">
            <a:spAutoFit/>
          </a:bodyPr>
          <a:lstStyle/>
          <a:p>
            <a:pPr algn="r" rtl="1">
              <a:lnSpc>
                <a:spcPts val="2879"/>
              </a:lnSpc>
            </a:pPr>
            <a:r>
              <a:rPr lang="fa-IR" sz="2400" spc="-2" dirty="0">
                <a:solidFill>
                  <a:srgbClr val="47B5DA"/>
                </a:solidFill>
                <a:latin typeface="Arimo Bold"/>
                <a:cs typeface="B Nazanin" pitchFamily="2" charset="-78"/>
              </a:rPr>
              <a:t>پژوهش</a:t>
            </a:r>
            <a:endParaRPr lang="en-US" sz="2400" spc="-2" dirty="0">
              <a:solidFill>
                <a:srgbClr val="47B5DA"/>
              </a:solidFill>
              <a:latin typeface="Arimo Bold"/>
              <a:cs typeface="B Nazanin" pitchFamily="2" charset="-78"/>
            </a:endParaRPr>
          </a:p>
        </p:txBody>
      </p:sp>
      <p:sp>
        <p:nvSpPr>
          <p:cNvPr id="9" name="TextBox 9"/>
          <p:cNvSpPr txBox="1"/>
          <p:nvPr/>
        </p:nvSpPr>
        <p:spPr>
          <a:xfrm>
            <a:off x="3687840" y="4045680"/>
            <a:ext cx="3435120" cy="861774"/>
          </a:xfrm>
          <a:prstGeom prst="rect">
            <a:avLst/>
          </a:prstGeom>
        </p:spPr>
        <p:txBody>
          <a:bodyPr lIns="0" tIns="0" rIns="0" bIns="0" rtlCol="0" anchor="t">
            <a:spAutoFit/>
          </a:bodyPr>
          <a:lstStyle/>
          <a:p>
            <a:pPr algn="r" rtl="1"/>
            <a:r>
              <a:rPr lang="ar-SA" sz="2800" dirty="0">
                <a:cs typeface="B Nazanin" pitchFamily="2" charset="-78"/>
              </a:rPr>
              <a:t>قالب پاورپوینت سونو گرافی قابل ویرایش می باشد</a:t>
            </a:r>
            <a:endParaRPr lang="en-US" sz="2800" dirty="0">
              <a:cs typeface="B Nazanin" pitchFamily="2" charset="-78"/>
            </a:endParaRPr>
          </a:p>
        </p:txBody>
      </p:sp>
      <p:sp>
        <p:nvSpPr>
          <p:cNvPr id="10" name="TextBox 10"/>
          <p:cNvSpPr txBox="1"/>
          <p:nvPr/>
        </p:nvSpPr>
        <p:spPr>
          <a:xfrm>
            <a:off x="4699440" y="3504075"/>
            <a:ext cx="2587172" cy="371897"/>
          </a:xfrm>
          <a:prstGeom prst="rect">
            <a:avLst/>
          </a:prstGeom>
        </p:spPr>
        <p:txBody>
          <a:bodyPr wrap="square" lIns="0" tIns="0" rIns="0" bIns="0" rtlCol="0" anchor="t">
            <a:spAutoFit/>
          </a:bodyPr>
          <a:lstStyle/>
          <a:p>
            <a:pPr algn="r" rtl="1">
              <a:lnSpc>
                <a:spcPts val="2879"/>
              </a:lnSpc>
            </a:pPr>
            <a:r>
              <a:rPr lang="fa-IR" sz="2400" spc="-2" dirty="0">
                <a:solidFill>
                  <a:srgbClr val="47B5DA"/>
                </a:solidFill>
                <a:latin typeface="Arimo Bold"/>
                <a:cs typeface="B Nazanin" pitchFamily="2" charset="-78"/>
              </a:rPr>
              <a:t>قالب پاورپوینت حرفه ای </a:t>
            </a:r>
            <a:endParaRPr lang="en-US" sz="2400" spc="-2" dirty="0">
              <a:solidFill>
                <a:srgbClr val="47B5DA"/>
              </a:solidFill>
              <a:latin typeface="Arimo Bold"/>
              <a:cs typeface="B Nazanin" pitchFamily="2" charset="-78"/>
            </a:endParaRPr>
          </a:p>
        </p:txBody>
      </p:sp>
      <p:sp>
        <p:nvSpPr>
          <p:cNvPr id="11" name="TextBox 11"/>
          <p:cNvSpPr txBox="1"/>
          <p:nvPr/>
        </p:nvSpPr>
        <p:spPr>
          <a:xfrm>
            <a:off x="11787206" y="7286640"/>
            <a:ext cx="3435120" cy="2162836"/>
          </a:xfrm>
          <a:prstGeom prst="rect">
            <a:avLst/>
          </a:prstGeom>
        </p:spPr>
        <p:txBody>
          <a:bodyPr lIns="0" tIns="0" rIns="0" bIns="0" rtlCol="0" anchor="t">
            <a:spAutoFit/>
          </a:bodyPr>
          <a:lstStyle/>
          <a:p>
            <a:pPr algn="r" rtl="1">
              <a:lnSpc>
                <a:spcPts val="3359"/>
              </a:lnSpc>
            </a:pPr>
            <a:r>
              <a:rPr lang="fa-IR" sz="2799" spc="-1" dirty="0">
                <a:solidFill>
                  <a:srgbClr val="434343"/>
                </a:solidFill>
                <a:latin typeface="Assistant Light"/>
                <a:cs typeface="B Nazanin" pitchFamily="2" charset="-78"/>
              </a:rPr>
              <a:t>قالب پاورپوينت حرفه ای ، قابل ویرایش ، جهت استفاده در جلسات دفاع رساله ، پایان نامه ، پروپوزال و سمینار و .... می باشد.</a:t>
            </a:r>
            <a:r>
              <a:rPr lang="en-US" sz="2799" spc="-1" dirty="0">
                <a:solidFill>
                  <a:srgbClr val="434343"/>
                </a:solidFill>
                <a:latin typeface="Assistant Light"/>
                <a:cs typeface="B Nazanin" pitchFamily="2" charset="-78"/>
              </a:rPr>
              <a:t> </a:t>
            </a:r>
          </a:p>
        </p:txBody>
      </p:sp>
      <p:sp>
        <p:nvSpPr>
          <p:cNvPr id="12" name="TextBox 12"/>
          <p:cNvSpPr txBox="1"/>
          <p:nvPr/>
        </p:nvSpPr>
        <p:spPr>
          <a:xfrm>
            <a:off x="14746320" y="6802395"/>
            <a:ext cx="1783440" cy="371897"/>
          </a:xfrm>
          <a:prstGeom prst="rect">
            <a:avLst/>
          </a:prstGeom>
        </p:spPr>
        <p:txBody>
          <a:bodyPr lIns="0" tIns="0" rIns="0" bIns="0" rtlCol="0" anchor="t">
            <a:spAutoFit/>
          </a:bodyPr>
          <a:lstStyle/>
          <a:p>
            <a:pPr algn="r" rtl="1">
              <a:lnSpc>
                <a:spcPts val="2879"/>
              </a:lnSpc>
            </a:pPr>
            <a:r>
              <a:rPr lang="fa-IR" sz="2400" spc="-2" dirty="0">
                <a:solidFill>
                  <a:srgbClr val="47B5DA"/>
                </a:solidFill>
                <a:latin typeface="Arimo Bold"/>
                <a:cs typeface="B Nazanin" pitchFamily="2" charset="-78"/>
              </a:rPr>
              <a:t>نتایج</a:t>
            </a:r>
            <a:endParaRPr lang="en-US" sz="2400" spc="-2" dirty="0">
              <a:solidFill>
                <a:srgbClr val="47B5DA"/>
              </a:solidFill>
              <a:latin typeface="Arimo Bold"/>
              <a:cs typeface="B Nazanin" pitchFamily="2" charset="-78"/>
            </a:endParaRPr>
          </a:p>
        </p:txBody>
      </p:sp>
      <p:sp>
        <p:nvSpPr>
          <p:cNvPr id="13" name="TextBox 13"/>
          <p:cNvSpPr txBox="1"/>
          <p:nvPr/>
        </p:nvSpPr>
        <p:spPr>
          <a:xfrm>
            <a:off x="11044800" y="4066560"/>
            <a:ext cx="3684240" cy="861774"/>
          </a:xfrm>
          <a:prstGeom prst="rect">
            <a:avLst/>
          </a:prstGeom>
        </p:spPr>
        <p:txBody>
          <a:bodyPr lIns="0" tIns="0" rIns="0" bIns="0" rtlCol="0" anchor="t">
            <a:spAutoFit/>
          </a:bodyPr>
          <a:lstStyle/>
          <a:p>
            <a:pPr algn="r" rtl="1"/>
            <a:r>
              <a:rPr lang="ar-SA" sz="2800" dirty="0">
                <a:cs typeface="B Nazanin" pitchFamily="2" charset="-78"/>
              </a:rPr>
              <a:t>قالب پاورپوینت سونو گرافی قابل ویرایش می باشد</a:t>
            </a:r>
            <a:endParaRPr lang="en-US" sz="2800" dirty="0">
              <a:cs typeface="B Nazanin" pitchFamily="2" charset="-78"/>
            </a:endParaRPr>
          </a:p>
        </p:txBody>
      </p:sp>
      <p:sp>
        <p:nvSpPr>
          <p:cNvPr id="14" name="TextBox 14"/>
          <p:cNvSpPr txBox="1"/>
          <p:nvPr/>
        </p:nvSpPr>
        <p:spPr>
          <a:xfrm>
            <a:off x="11044800" y="3519195"/>
            <a:ext cx="3218400" cy="371897"/>
          </a:xfrm>
          <a:prstGeom prst="rect">
            <a:avLst/>
          </a:prstGeom>
        </p:spPr>
        <p:txBody>
          <a:bodyPr lIns="0" tIns="0" rIns="0" bIns="0" rtlCol="0" anchor="t">
            <a:spAutoFit/>
          </a:bodyPr>
          <a:lstStyle/>
          <a:p>
            <a:pPr algn="r" rtl="1">
              <a:lnSpc>
                <a:spcPts val="2879"/>
              </a:lnSpc>
            </a:pPr>
            <a:r>
              <a:rPr lang="fa-IR" sz="2400" spc="-2" dirty="0">
                <a:solidFill>
                  <a:srgbClr val="47B5DA"/>
                </a:solidFill>
                <a:latin typeface="Arimo Bold"/>
                <a:cs typeface="B Nazanin" pitchFamily="2" charset="-78"/>
              </a:rPr>
              <a:t>نتیجه گیری</a:t>
            </a:r>
            <a:endParaRPr lang="en-US" sz="2400" spc="-2" dirty="0">
              <a:solidFill>
                <a:srgbClr val="47B5DA"/>
              </a:solidFill>
              <a:latin typeface="Arimo Bold"/>
              <a:cs typeface="B Nazanin" pitchFamily="2" charset="-78"/>
            </a:endParaRPr>
          </a:p>
        </p:txBody>
      </p:sp>
      <p:sp>
        <p:nvSpPr>
          <p:cNvPr id="15" name="TextBox 15"/>
          <p:cNvSpPr txBox="1"/>
          <p:nvPr/>
        </p:nvSpPr>
        <p:spPr>
          <a:xfrm>
            <a:off x="1517760" y="6142335"/>
            <a:ext cx="1960560" cy="923330"/>
          </a:xfrm>
          <a:prstGeom prst="rect">
            <a:avLst/>
          </a:prstGeom>
        </p:spPr>
        <p:txBody>
          <a:bodyPr lIns="0" tIns="0" rIns="0" bIns="0" rtlCol="0" anchor="t">
            <a:spAutoFit/>
          </a:bodyPr>
          <a:lstStyle/>
          <a:p>
            <a:pPr algn="r" rtl="1">
              <a:lnSpc>
                <a:spcPts val="7200"/>
              </a:lnSpc>
            </a:pPr>
            <a:r>
              <a:rPr lang="en-US" sz="6000" spc="-1">
                <a:solidFill>
                  <a:srgbClr val="F2F2F2"/>
                </a:solidFill>
                <a:latin typeface="Arial Bold"/>
                <a:cs typeface="B Nazanin" pitchFamily="2" charset="-78"/>
              </a:rPr>
              <a:t>01</a:t>
            </a:r>
          </a:p>
        </p:txBody>
      </p:sp>
      <p:grpSp>
        <p:nvGrpSpPr>
          <p:cNvPr id="16" name="Group 16"/>
          <p:cNvGrpSpPr/>
          <p:nvPr/>
        </p:nvGrpSpPr>
        <p:grpSpPr>
          <a:xfrm>
            <a:off x="3744720" y="5490000"/>
            <a:ext cx="3401280" cy="1391760"/>
            <a:chOff x="0" y="0"/>
            <a:chExt cx="4535040" cy="1855680"/>
          </a:xfrm>
        </p:grpSpPr>
        <p:sp>
          <p:nvSpPr>
            <p:cNvPr id="17" name="Freeform 17"/>
            <p:cNvSpPr/>
            <p:nvPr/>
          </p:nvSpPr>
          <p:spPr>
            <a:xfrm>
              <a:off x="0" y="0"/>
              <a:ext cx="4535043" cy="1855597"/>
            </a:xfrm>
            <a:custGeom>
              <a:avLst/>
              <a:gdLst/>
              <a:ahLst/>
              <a:cxnLst/>
              <a:rect l="l" t="t" r="r" b="b"/>
              <a:pathLst>
                <a:path w="4535043" h="1855597">
                  <a:moveTo>
                    <a:pt x="309372" y="0"/>
                  </a:moveTo>
                  <a:cubicBezTo>
                    <a:pt x="138557" y="0"/>
                    <a:pt x="0" y="138430"/>
                    <a:pt x="0" y="309245"/>
                  </a:cubicBezTo>
                  <a:lnTo>
                    <a:pt x="0" y="1546352"/>
                  </a:lnTo>
                  <a:cubicBezTo>
                    <a:pt x="0" y="1717167"/>
                    <a:pt x="138557" y="1855597"/>
                    <a:pt x="309372" y="1855597"/>
                  </a:cubicBezTo>
                  <a:lnTo>
                    <a:pt x="4225671" y="1855597"/>
                  </a:lnTo>
                  <a:cubicBezTo>
                    <a:pt x="4396486" y="1855597"/>
                    <a:pt x="4535043" y="1717167"/>
                    <a:pt x="4535043" y="1546352"/>
                  </a:cubicBezTo>
                  <a:lnTo>
                    <a:pt x="4535043" y="309245"/>
                  </a:lnTo>
                  <a:cubicBezTo>
                    <a:pt x="4535043" y="138430"/>
                    <a:pt x="4396486" y="0"/>
                    <a:pt x="4225671" y="0"/>
                  </a:cubicBezTo>
                </a:path>
              </a:pathLst>
            </a:custGeom>
            <a:solidFill>
              <a:srgbClr val="47B5DA">
                <a:alpha val="73725"/>
              </a:srgbClr>
            </a:solidFill>
          </p:spPr>
        </p:sp>
      </p:grpSp>
      <p:sp>
        <p:nvSpPr>
          <p:cNvPr id="18" name="TextBox 18"/>
          <p:cNvSpPr txBox="1"/>
          <p:nvPr/>
        </p:nvSpPr>
        <p:spPr>
          <a:xfrm>
            <a:off x="4465440" y="5768655"/>
            <a:ext cx="1960560" cy="923330"/>
          </a:xfrm>
          <a:prstGeom prst="rect">
            <a:avLst/>
          </a:prstGeom>
        </p:spPr>
        <p:txBody>
          <a:bodyPr lIns="0" tIns="0" rIns="0" bIns="0" rtlCol="0" anchor="t">
            <a:spAutoFit/>
          </a:bodyPr>
          <a:lstStyle/>
          <a:p>
            <a:pPr algn="r" rtl="1">
              <a:lnSpc>
                <a:spcPts val="7200"/>
              </a:lnSpc>
            </a:pPr>
            <a:r>
              <a:rPr lang="en-US" sz="6000" spc="-1">
                <a:solidFill>
                  <a:srgbClr val="F2F2F2"/>
                </a:solidFill>
                <a:latin typeface="Arial Bold"/>
                <a:cs typeface="B Nazanin" pitchFamily="2" charset="-78"/>
              </a:rPr>
              <a:t>02</a:t>
            </a:r>
          </a:p>
        </p:txBody>
      </p:sp>
      <p:grpSp>
        <p:nvGrpSpPr>
          <p:cNvPr id="19" name="Group 19"/>
          <p:cNvGrpSpPr/>
          <p:nvPr/>
        </p:nvGrpSpPr>
        <p:grpSpPr>
          <a:xfrm>
            <a:off x="10715040" y="5505120"/>
            <a:ext cx="3401280" cy="1391760"/>
            <a:chOff x="0" y="0"/>
            <a:chExt cx="4535040" cy="1855680"/>
          </a:xfrm>
        </p:grpSpPr>
        <p:sp>
          <p:nvSpPr>
            <p:cNvPr id="20" name="Freeform 20"/>
            <p:cNvSpPr/>
            <p:nvPr/>
          </p:nvSpPr>
          <p:spPr>
            <a:xfrm>
              <a:off x="0" y="0"/>
              <a:ext cx="4535043" cy="1855597"/>
            </a:xfrm>
            <a:custGeom>
              <a:avLst/>
              <a:gdLst/>
              <a:ahLst/>
              <a:cxnLst/>
              <a:rect l="l" t="t" r="r" b="b"/>
              <a:pathLst>
                <a:path w="4535043" h="1855597">
                  <a:moveTo>
                    <a:pt x="309372" y="0"/>
                  </a:moveTo>
                  <a:cubicBezTo>
                    <a:pt x="138557" y="0"/>
                    <a:pt x="0" y="138430"/>
                    <a:pt x="0" y="309245"/>
                  </a:cubicBezTo>
                  <a:lnTo>
                    <a:pt x="0" y="1546352"/>
                  </a:lnTo>
                  <a:cubicBezTo>
                    <a:pt x="0" y="1717167"/>
                    <a:pt x="138557" y="1855597"/>
                    <a:pt x="309372" y="1855597"/>
                  </a:cubicBezTo>
                  <a:lnTo>
                    <a:pt x="4225671" y="1855597"/>
                  </a:lnTo>
                  <a:cubicBezTo>
                    <a:pt x="4396486" y="1855597"/>
                    <a:pt x="4535043" y="1717167"/>
                    <a:pt x="4535043" y="1546352"/>
                  </a:cubicBezTo>
                  <a:lnTo>
                    <a:pt x="4535043" y="309245"/>
                  </a:lnTo>
                  <a:cubicBezTo>
                    <a:pt x="4535043" y="138430"/>
                    <a:pt x="4396486" y="0"/>
                    <a:pt x="4225671" y="0"/>
                  </a:cubicBezTo>
                </a:path>
              </a:pathLst>
            </a:custGeom>
            <a:solidFill>
              <a:srgbClr val="47B5DA">
                <a:alpha val="73725"/>
              </a:srgbClr>
            </a:solidFill>
          </p:spPr>
        </p:sp>
      </p:grpSp>
      <p:grpSp>
        <p:nvGrpSpPr>
          <p:cNvPr id="21" name="Group 21"/>
          <p:cNvGrpSpPr/>
          <p:nvPr/>
        </p:nvGrpSpPr>
        <p:grpSpPr>
          <a:xfrm rot="5400000">
            <a:off x="14686560" y="4005360"/>
            <a:ext cx="1391760" cy="3400560"/>
            <a:chOff x="0" y="0"/>
            <a:chExt cx="1855680" cy="4534080"/>
          </a:xfrm>
        </p:grpSpPr>
        <p:sp>
          <p:nvSpPr>
            <p:cNvPr id="22" name="Freeform 22"/>
            <p:cNvSpPr/>
            <p:nvPr/>
          </p:nvSpPr>
          <p:spPr>
            <a:xfrm>
              <a:off x="0" y="0"/>
              <a:ext cx="1855724" cy="4534154"/>
            </a:xfrm>
            <a:custGeom>
              <a:avLst/>
              <a:gdLst/>
              <a:ahLst/>
              <a:cxnLst/>
              <a:rect l="l" t="t" r="r" b="b"/>
              <a:pathLst>
                <a:path w="1855724" h="4534154">
                  <a:moveTo>
                    <a:pt x="961136" y="0"/>
                  </a:moveTo>
                  <a:lnTo>
                    <a:pt x="894461" y="0"/>
                  </a:lnTo>
                  <a:cubicBezTo>
                    <a:pt x="400431" y="0"/>
                    <a:pt x="0" y="400558"/>
                    <a:pt x="0" y="894842"/>
                  </a:cubicBezTo>
                  <a:lnTo>
                    <a:pt x="0" y="4258564"/>
                  </a:lnTo>
                  <a:cubicBezTo>
                    <a:pt x="0" y="4410837"/>
                    <a:pt x="123317" y="4534154"/>
                    <a:pt x="275463" y="4534154"/>
                  </a:cubicBezTo>
                  <a:lnTo>
                    <a:pt x="1580134" y="4534027"/>
                  </a:lnTo>
                  <a:cubicBezTo>
                    <a:pt x="1732280" y="4534027"/>
                    <a:pt x="1855597" y="4410583"/>
                    <a:pt x="1855597" y="4258437"/>
                  </a:cubicBezTo>
                  <a:lnTo>
                    <a:pt x="1855597" y="894842"/>
                  </a:lnTo>
                  <a:cubicBezTo>
                    <a:pt x="1855724" y="400558"/>
                    <a:pt x="1455166" y="0"/>
                    <a:pt x="961136" y="0"/>
                  </a:cubicBezTo>
                  <a:close/>
                </a:path>
              </a:pathLst>
            </a:custGeom>
            <a:solidFill>
              <a:srgbClr val="EE8C94">
                <a:alpha val="60000"/>
              </a:srgbClr>
            </a:solidFill>
          </p:spPr>
        </p:sp>
      </p:grpSp>
      <p:sp>
        <p:nvSpPr>
          <p:cNvPr id="23" name="TextBox 23"/>
          <p:cNvSpPr txBox="1"/>
          <p:nvPr/>
        </p:nvSpPr>
        <p:spPr>
          <a:xfrm>
            <a:off x="11435760" y="5784495"/>
            <a:ext cx="1960560" cy="923330"/>
          </a:xfrm>
          <a:prstGeom prst="rect">
            <a:avLst/>
          </a:prstGeom>
        </p:spPr>
        <p:txBody>
          <a:bodyPr lIns="0" tIns="0" rIns="0" bIns="0" rtlCol="0" anchor="t">
            <a:spAutoFit/>
          </a:bodyPr>
          <a:lstStyle/>
          <a:p>
            <a:pPr algn="r" rtl="1">
              <a:lnSpc>
                <a:spcPts val="7200"/>
              </a:lnSpc>
            </a:pPr>
            <a:r>
              <a:rPr lang="en-US" sz="6000" spc="-1">
                <a:solidFill>
                  <a:srgbClr val="F2F2F2"/>
                </a:solidFill>
                <a:latin typeface="Arial Bold"/>
                <a:cs typeface="B Nazanin" pitchFamily="2" charset="-78"/>
              </a:rPr>
              <a:t>04</a:t>
            </a:r>
          </a:p>
        </p:txBody>
      </p:sp>
      <p:sp>
        <p:nvSpPr>
          <p:cNvPr id="24" name="TextBox 24"/>
          <p:cNvSpPr txBox="1"/>
          <p:nvPr/>
        </p:nvSpPr>
        <p:spPr>
          <a:xfrm>
            <a:off x="14446080" y="5288415"/>
            <a:ext cx="1960560" cy="923330"/>
          </a:xfrm>
          <a:prstGeom prst="rect">
            <a:avLst/>
          </a:prstGeom>
        </p:spPr>
        <p:txBody>
          <a:bodyPr lIns="0" tIns="0" rIns="0" bIns="0" rtlCol="0" anchor="t">
            <a:spAutoFit/>
          </a:bodyPr>
          <a:lstStyle/>
          <a:p>
            <a:pPr algn="r" rtl="1">
              <a:lnSpc>
                <a:spcPts val="7200"/>
              </a:lnSpc>
            </a:pPr>
            <a:r>
              <a:rPr lang="en-US" sz="6000" spc="-1">
                <a:solidFill>
                  <a:srgbClr val="F2F2F2"/>
                </a:solidFill>
                <a:latin typeface="Arial Bold"/>
                <a:cs typeface="B Nazanin" pitchFamily="2" charset="-78"/>
              </a:rPr>
              <a:t>05</a:t>
            </a:r>
          </a:p>
        </p:txBody>
      </p:sp>
      <p:sp>
        <p:nvSpPr>
          <p:cNvPr id="25" name="Freeform 25"/>
          <p:cNvSpPr/>
          <p:nvPr/>
        </p:nvSpPr>
        <p:spPr>
          <a:xfrm>
            <a:off x="7526160" y="5068800"/>
            <a:ext cx="2898720" cy="3035520"/>
          </a:xfrm>
          <a:custGeom>
            <a:avLst/>
            <a:gdLst/>
            <a:ahLst/>
            <a:cxnLst/>
            <a:rect l="l" t="t" r="r" b="b"/>
            <a:pathLst>
              <a:path w="2898720" h="3035520">
                <a:moveTo>
                  <a:pt x="0" y="0"/>
                </a:moveTo>
                <a:lnTo>
                  <a:pt x="2898720" y="0"/>
                </a:lnTo>
                <a:lnTo>
                  <a:pt x="2898720" y="3035520"/>
                </a:lnTo>
                <a:lnTo>
                  <a:pt x="0" y="30355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6" name="Freeform 26"/>
          <p:cNvSpPr/>
          <p:nvPr/>
        </p:nvSpPr>
        <p:spPr>
          <a:xfrm>
            <a:off x="15472800" y="7725600"/>
            <a:ext cx="2255760" cy="2162880"/>
          </a:xfrm>
          <a:custGeom>
            <a:avLst/>
            <a:gdLst/>
            <a:ahLst/>
            <a:cxnLst/>
            <a:rect l="l" t="t" r="r" b="b"/>
            <a:pathLst>
              <a:path w="2255760" h="2162880">
                <a:moveTo>
                  <a:pt x="0" y="0"/>
                </a:moveTo>
                <a:lnTo>
                  <a:pt x="2255760" y="0"/>
                </a:lnTo>
                <a:lnTo>
                  <a:pt x="2255760" y="2162880"/>
                </a:lnTo>
                <a:lnTo>
                  <a:pt x="0" y="21628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7" name="AutoShape 27"/>
          <p:cNvSpPr/>
          <p:nvPr/>
        </p:nvSpPr>
        <p:spPr>
          <a:xfrm rot="10782979">
            <a:off x="337585" y="9656115"/>
            <a:ext cx="15560111" cy="0"/>
          </a:xfrm>
          <a:prstGeom prst="line">
            <a:avLst/>
          </a:prstGeom>
          <a:ln w="28575" cap="rnd">
            <a:solidFill>
              <a:srgbClr val="1499B8"/>
            </a:solidFill>
            <a:prstDash val="solid"/>
            <a:headEnd type="none" w="sm" len="sm"/>
            <a:tailEnd type="none" w="sm" len="sm"/>
          </a:ln>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grpSp>
        <p:nvGrpSpPr>
          <p:cNvPr id="4" name="Group 4"/>
          <p:cNvGrpSpPr/>
          <p:nvPr/>
        </p:nvGrpSpPr>
        <p:grpSpPr>
          <a:xfrm>
            <a:off x="-2880" y="15840"/>
            <a:ext cx="517680" cy="1666800"/>
            <a:chOff x="0" y="0"/>
            <a:chExt cx="690240" cy="2222400"/>
          </a:xfrm>
        </p:grpSpPr>
        <p:sp>
          <p:nvSpPr>
            <p:cNvPr id="5" name="Freeform 5"/>
            <p:cNvSpPr/>
            <p:nvPr/>
          </p:nvSpPr>
          <p:spPr>
            <a:xfrm>
              <a:off x="0" y="0"/>
              <a:ext cx="690245" cy="2222373"/>
            </a:xfrm>
            <a:custGeom>
              <a:avLst/>
              <a:gdLst/>
              <a:ahLst/>
              <a:cxnLst/>
              <a:rect l="l" t="t" r="r" b="b"/>
              <a:pathLst>
                <a:path w="690245" h="2222373">
                  <a:moveTo>
                    <a:pt x="0" y="0"/>
                  </a:moveTo>
                  <a:lnTo>
                    <a:pt x="690245" y="0"/>
                  </a:lnTo>
                  <a:lnTo>
                    <a:pt x="690245" y="2222373"/>
                  </a:lnTo>
                  <a:lnTo>
                    <a:pt x="0" y="2222373"/>
                  </a:lnTo>
                  <a:close/>
                </a:path>
              </a:pathLst>
            </a:custGeom>
            <a:solidFill>
              <a:srgbClr val="1499B8"/>
            </a:solidFill>
          </p:spPr>
        </p:sp>
      </p:grpSp>
      <p:grpSp>
        <p:nvGrpSpPr>
          <p:cNvPr id="6" name="Group 6"/>
          <p:cNvGrpSpPr/>
          <p:nvPr/>
        </p:nvGrpSpPr>
        <p:grpSpPr>
          <a:xfrm>
            <a:off x="514080" y="1638000"/>
            <a:ext cx="17773920" cy="44640"/>
            <a:chOff x="0" y="0"/>
            <a:chExt cx="23698560" cy="59520"/>
          </a:xfrm>
        </p:grpSpPr>
        <p:sp>
          <p:nvSpPr>
            <p:cNvPr id="7" name="Freeform 7"/>
            <p:cNvSpPr/>
            <p:nvPr/>
          </p:nvSpPr>
          <p:spPr>
            <a:xfrm>
              <a:off x="0" y="0"/>
              <a:ext cx="23698581" cy="59563"/>
            </a:xfrm>
            <a:custGeom>
              <a:avLst/>
              <a:gdLst/>
              <a:ahLst/>
              <a:cxnLst/>
              <a:rect l="l" t="t" r="r" b="b"/>
              <a:pathLst>
                <a:path w="23698581" h="59563">
                  <a:moveTo>
                    <a:pt x="0" y="0"/>
                  </a:moveTo>
                  <a:lnTo>
                    <a:pt x="23698581" y="0"/>
                  </a:lnTo>
                  <a:lnTo>
                    <a:pt x="23698581" y="59563"/>
                  </a:lnTo>
                  <a:lnTo>
                    <a:pt x="0" y="59563"/>
                  </a:lnTo>
                  <a:close/>
                </a:path>
              </a:pathLst>
            </a:custGeom>
            <a:solidFill>
              <a:srgbClr val="1499B8"/>
            </a:solidFill>
          </p:spPr>
        </p:sp>
      </p:grpSp>
      <p:grpSp>
        <p:nvGrpSpPr>
          <p:cNvPr id="8" name="Group 8"/>
          <p:cNvGrpSpPr/>
          <p:nvPr/>
        </p:nvGrpSpPr>
        <p:grpSpPr>
          <a:xfrm>
            <a:off x="1180800" y="9656640"/>
            <a:ext cx="17107200" cy="269280"/>
            <a:chOff x="0" y="0"/>
            <a:chExt cx="22809600" cy="359040"/>
          </a:xfrm>
        </p:grpSpPr>
        <p:sp>
          <p:nvSpPr>
            <p:cNvPr id="9" name="Freeform 9"/>
            <p:cNvSpPr/>
            <p:nvPr/>
          </p:nvSpPr>
          <p:spPr>
            <a:xfrm>
              <a:off x="0" y="0"/>
              <a:ext cx="22809581" cy="359029"/>
            </a:xfrm>
            <a:custGeom>
              <a:avLst/>
              <a:gdLst/>
              <a:ahLst/>
              <a:cxnLst/>
              <a:rect l="l" t="t" r="r" b="b"/>
              <a:pathLst>
                <a:path w="22809581" h="359029">
                  <a:moveTo>
                    <a:pt x="0" y="0"/>
                  </a:moveTo>
                  <a:lnTo>
                    <a:pt x="22809581" y="0"/>
                  </a:lnTo>
                  <a:lnTo>
                    <a:pt x="22809581" y="359029"/>
                  </a:lnTo>
                  <a:lnTo>
                    <a:pt x="0" y="359029"/>
                  </a:lnTo>
                  <a:close/>
                </a:path>
              </a:pathLst>
            </a:custGeom>
            <a:solidFill>
              <a:srgbClr val="1499B8"/>
            </a:solidFill>
          </p:spPr>
        </p:sp>
      </p:grpSp>
      <p:sp>
        <p:nvSpPr>
          <p:cNvPr id="10" name="Freeform 10"/>
          <p:cNvSpPr/>
          <p:nvPr/>
        </p:nvSpPr>
        <p:spPr>
          <a:xfrm>
            <a:off x="16610400" y="192240"/>
            <a:ext cx="1553760" cy="1365120"/>
          </a:xfrm>
          <a:custGeom>
            <a:avLst/>
            <a:gdLst/>
            <a:ahLst/>
            <a:cxnLst/>
            <a:rect l="l" t="t" r="r" b="b"/>
            <a:pathLst>
              <a:path w="1553760" h="1365120">
                <a:moveTo>
                  <a:pt x="0" y="0"/>
                </a:moveTo>
                <a:lnTo>
                  <a:pt x="1553760" y="0"/>
                </a:lnTo>
                <a:lnTo>
                  <a:pt x="1553760" y="1365120"/>
                </a:lnTo>
                <a:lnTo>
                  <a:pt x="0" y="13651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7089120" y="5914080"/>
            <a:ext cx="6947280" cy="3715920"/>
          </a:xfrm>
          <a:custGeom>
            <a:avLst/>
            <a:gdLst/>
            <a:ahLst/>
            <a:cxnLst/>
            <a:rect l="l" t="t" r="r" b="b"/>
            <a:pathLst>
              <a:path w="6947280" h="3715920">
                <a:moveTo>
                  <a:pt x="0" y="0"/>
                </a:moveTo>
                <a:lnTo>
                  <a:pt x="6947280" y="0"/>
                </a:lnTo>
                <a:lnTo>
                  <a:pt x="6947280" y="3715920"/>
                </a:lnTo>
                <a:lnTo>
                  <a:pt x="0" y="3715920"/>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sp>
      <p:sp>
        <p:nvSpPr>
          <p:cNvPr id="12" name="TextBox 12"/>
          <p:cNvSpPr txBox="1"/>
          <p:nvPr/>
        </p:nvSpPr>
        <p:spPr>
          <a:xfrm>
            <a:off x="12039840" y="5318145"/>
            <a:ext cx="4906800" cy="487313"/>
          </a:xfrm>
          <a:prstGeom prst="rect">
            <a:avLst/>
          </a:prstGeom>
        </p:spPr>
        <p:txBody>
          <a:bodyPr lIns="0" tIns="0" rIns="0" bIns="0" rtlCol="0" anchor="t">
            <a:spAutoFit/>
          </a:bodyPr>
          <a:lstStyle/>
          <a:p>
            <a:pPr algn="ctr" rtl="1">
              <a:lnSpc>
                <a:spcPts val="3840"/>
              </a:lnSpc>
            </a:pPr>
            <a:r>
              <a:rPr lang="fa-IR" sz="3200" spc="-2" dirty="0">
                <a:solidFill>
                  <a:srgbClr val="47B5DA"/>
                </a:solidFill>
                <a:latin typeface="Arimo Bold"/>
                <a:cs typeface="B Nazanin" pitchFamily="2" charset="-78"/>
              </a:rPr>
              <a:t>گروه های کنترل</a:t>
            </a:r>
            <a:endParaRPr lang="en-US" sz="3200" spc="-2" dirty="0">
              <a:solidFill>
                <a:srgbClr val="47B5DA"/>
              </a:solidFill>
              <a:latin typeface="Arimo Bold"/>
              <a:cs typeface="B Nazanin" pitchFamily="2" charset="-78"/>
            </a:endParaRPr>
          </a:p>
        </p:txBody>
      </p:sp>
      <p:grpSp>
        <p:nvGrpSpPr>
          <p:cNvPr id="13" name="Group 13"/>
          <p:cNvGrpSpPr/>
          <p:nvPr/>
        </p:nvGrpSpPr>
        <p:grpSpPr>
          <a:xfrm>
            <a:off x="8057520" y="6207120"/>
            <a:ext cx="1200240" cy="1113120"/>
            <a:chOff x="0" y="0"/>
            <a:chExt cx="1600320" cy="1484160"/>
          </a:xfrm>
        </p:grpSpPr>
        <p:sp>
          <p:nvSpPr>
            <p:cNvPr id="14" name="Freeform 14"/>
            <p:cNvSpPr/>
            <p:nvPr/>
          </p:nvSpPr>
          <p:spPr>
            <a:xfrm>
              <a:off x="0" y="0"/>
              <a:ext cx="1600327" cy="1484122"/>
            </a:xfrm>
            <a:custGeom>
              <a:avLst/>
              <a:gdLst/>
              <a:ahLst/>
              <a:cxnLst/>
              <a:rect l="l" t="t" r="r" b="b"/>
              <a:pathLst>
                <a:path w="1600327" h="1484122">
                  <a:moveTo>
                    <a:pt x="438531" y="0"/>
                  </a:moveTo>
                  <a:cubicBezTo>
                    <a:pt x="196342" y="0"/>
                    <a:pt x="0" y="196342"/>
                    <a:pt x="0" y="438531"/>
                  </a:cubicBezTo>
                  <a:lnTo>
                    <a:pt x="0" y="1045591"/>
                  </a:lnTo>
                  <a:cubicBezTo>
                    <a:pt x="0" y="1287780"/>
                    <a:pt x="196342" y="1484122"/>
                    <a:pt x="438531" y="1484122"/>
                  </a:cubicBezTo>
                  <a:lnTo>
                    <a:pt x="1161796" y="1484122"/>
                  </a:lnTo>
                  <a:cubicBezTo>
                    <a:pt x="1403985" y="1484122"/>
                    <a:pt x="1600327" y="1287780"/>
                    <a:pt x="1600327" y="1045591"/>
                  </a:cubicBezTo>
                  <a:lnTo>
                    <a:pt x="1600327" y="438531"/>
                  </a:lnTo>
                  <a:cubicBezTo>
                    <a:pt x="1600327" y="196342"/>
                    <a:pt x="1403985" y="0"/>
                    <a:pt x="1161796" y="0"/>
                  </a:cubicBezTo>
                </a:path>
              </a:pathLst>
            </a:custGeom>
            <a:solidFill>
              <a:srgbClr val="EE8C94">
                <a:alpha val="60000"/>
              </a:srgbClr>
            </a:solidFill>
          </p:spPr>
        </p:sp>
      </p:grpSp>
      <p:grpSp>
        <p:nvGrpSpPr>
          <p:cNvPr id="15" name="Group 15"/>
          <p:cNvGrpSpPr/>
          <p:nvPr/>
        </p:nvGrpSpPr>
        <p:grpSpPr>
          <a:xfrm>
            <a:off x="9753120" y="7409520"/>
            <a:ext cx="884160" cy="820080"/>
            <a:chOff x="0" y="0"/>
            <a:chExt cx="1178880" cy="1093440"/>
          </a:xfrm>
        </p:grpSpPr>
        <p:sp>
          <p:nvSpPr>
            <p:cNvPr id="16" name="Freeform 16"/>
            <p:cNvSpPr/>
            <p:nvPr/>
          </p:nvSpPr>
          <p:spPr>
            <a:xfrm>
              <a:off x="0" y="0"/>
              <a:ext cx="1178941" cy="1093470"/>
            </a:xfrm>
            <a:custGeom>
              <a:avLst/>
              <a:gdLst/>
              <a:ahLst/>
              <a:cxnLst/>
              <a:rect l="l" t="t" r="r" b="b"/>
              <a:pathLst>
                <a:path w="1178941" h="1093470">
                  <a:moveTo>
                    <a:pt x="323088" y="0"/>
                  </a:moveTo>
                  <a:cubicBezTo>
                    <a:pt x="144653" y="0"/>
                    <a:pt x="0" y="144653"/>
                    <a:pt x="0" y="323088"/>
                  </a:cubicBezTo>
                  <a:lnTo>
                    <a:pt x="0" y="770382"/>
                  </a:lnTo>
                  <a:cubicBezTo>
                    <a:pt x="0" y="948817"/>
                    <a:pt x="144653" y="1093470"/>
                    <a:pt x="323088" y="1093470"/>
                  </a:cubicBezTo>
                  <a:lnTo>
                    <a:pt x="855726" y="1093470"/>
                  </a:lnTo>
                  <a:cubicBezTo>
                    <a:pt x="1034161" y="1093470"/>
                    <a:pt x="1178814" y="948817"/>
                    <a:pt x="1178814" y="770382"/>
                  </a:cubicBezTo>
                  <a:lnTo>
                    <a:pt x="1178814" y="323088"/>
                  </a:lnTo>
                  <a:cubicBezTo>
                    <a:pt x="1178941" y="144653"/>
                    <a:pt x="1034288" y="0"/>
                    <a:pt x="855726" y="0"/>
                  </a:cubicBezTo>
                </a:path>
              </a:pathLst>
            </a:custGeom>
            <a:solidFill>
              <a:srgbClr val="EE8C94">
                <a:alpha val="60000"/>
              </a:srgbClr>
            </a:solidFill>
          </p:spPr>
        </p:sp>
      </p:grpSp>
      <p:grpSp>
        <p:nvGrpSpPr>
          <p:cNvPr id="17" name="Group 17"/>
          <p:cNvGrpSpPr/>
          <p:nvPr/>
        </p:nvGrpSpPr>
        <p:grpSpPr>
          <a:xfrm>
            <a:off x="12505680" y="6354000"/>
            <a:ext cx="884160" cy="820080"/>
            <a:chOff x="0" y="0"/>
            <a:chExt cx="1178880" cy="1093440"/>
          </a:xfrm>
        </p:grpSpPr>
        <p:sp>
          <p:nvSpPr>
            <p:cNvPr id="18" name="Freeform 18"/>
            <p:cNvSpPr/>
            <p:nvPr/>
          </p:nvSpPr>
          <p:spPr>
            <a:xfrm>
              <a:off x="0" y="0"/>
              <a:ext cx="1178941" cy="1093470"/>
            </a:xfrm>
            <a:custGeom>
              <a:avLst/>
              <a:gdLst/>
              <a:ahLst/>
              <a:cxnLst/>
              <a:rect l="l" t="t" r="r" b="b"/>
              <a:pathLst>
                <a:path w="1178941" h="1093470">
                  <a:moveTo>
                    <a:pt x="323088" y="0"/>
                  </a:moveTo>
                  <a:cubicBezTo>
                    <a:pt x="144653" y="0"/>
                    <a:pt x="0" y="144653"/>
                    <a:pt x="0" y="323088"/>
                  </a:cubicBezTo>
                  <a:lnTo>
                    <a:pt x="0" y="770382"/>
                  </a:lnTo>
                  <a:cubicBezTo>
                    <a:pt x="0" y="948817"/>
                    <a:pt x="144653" y="1093470"/>
                    <a:pt x="323088" y="1093470"/>
                  </a:cubicBezTo>
                  <a:lnTo>
                    <a:pt x="855726" y="1093470"/>
                  </a:lnTo>
                  <a:cubicBezTo>
                    <a:pt x="1034161" y="1093470"/>
                    <a:pt x="1178814" y="948817"/>
                    <a:pt x="1178814" y="770382"/>
                  </a:cubicBezTo>
                  <a:lnTo>
                    <a:pt x="1178814" y="323088"/>
                  </a:lnTo>
                  <a:cubicBezTo>
                    <a:pt x="1178941" y="144653"/>
                    <a:pt x="1034288" y="0"/>
                    <a:pt x="855726" y="0"/>
                  </a:cubicBezTo>
                </a:path>
              </a:pathLst>
            </a:custGeom>
            <a:solidFill>
              <a:srgbClr val="AED7E8">
                <a:alpha val="73725"/>
              </a:srgbClr>
            </a:solidFill>
          </p:spPr>
        </p:sp>
      </p:grpSp>
      <p:grpSp>
        <p:nvGrpSpPr>
          <p:cNvPr id="19" name="Group 19"/>
          <p:cNvGrpSpPr/>
          <p:nvPr/>
        </p:nvGrpSpPr>
        <p:grpSpPr>
          <a:xfrm>
            <a:off x="7819920" y="7984800"/>
            <a:ext cx="1200240" cy="1038960"/>
            <a:chOff x="0" y="0"/>
            <a:chExt cx="1600320" cy="1385280"/>
          </a:xfrm>
        </p:grpSpPr>
        <p:sp>
          <p:nvSpPr>
            <p:cNvPr id="20" name="Freeform 20"/>
            <p:cNvSpPr/>
            <p:nvPr/>
          </p:nvSpPr>
          <p:spPr>
            <a:xfrm>
              <a:off x="0" y="0"/>
              <a:ext cx="1600327" cy="1385316"/>
            </a:xfrm>
            <a:custGeom>
              <a:avLst/>
              <a:gdLst/>
              <a:ahLst/>
              <a:cxnLst/>
              <a:rect l="l" t="t" r="r" b="b"/>
              <a:pathLst>
                <a:path w="1600327" h="1385316">
                  <a:moveTo>
                    <a:pt x="409321" y="0"/>
                  </a:moveTo>
                  <a:cubicBezTo>
                    <a:pt x="183261" y="0"/>
                    <a:pt x="0" y="183261"/>
                    <a:pt x="0" y="409321"/>
                  </a:cubicBezTo>
                  <a:lnTo>
                    <a:pt x="0" y="975995"/>
                  </a:lnTo>
                  <a:cubicBezTo>
                    <a:pt x="0" y="1202055"/>
                    <a:pt x="183261" y="1385316"/>
                    <a:pt x="409321" y="1385316"/>
                  </a:cubicBezTo>
                  <a:lnTo>
                    <a:pt x="1191006" y="1385316"/>
                  </a:lnTo>
                  <a:cubicBezTo>
                    <a:pt x="1417066" y="1385316"/>
                    <a:pt x="1600327" y="1202055"/>
                    <a:pt x="1600327" y="975995"/>
                  </a:cubicBezTo>
                  <a:lnTo>
                    <a:pt x="1600327" y="409321"/>
                  </a:lnTo>
                  <a:cubicBezTo>
                    <a:pt x="1600327" y="183261"/>
                    <a:pt x="1417066" y="0"/>
                    <a:pt x="1191006" y="0"/>
                  </a:cubicBezTo>
                </a:path>
              </a:pathLst>
            </a:custGeom>
            <a:solidFill>
              <a:srgbClr val="AED7E8">
                <a:alpha val="73725"/>
              </a:srgbClr>
            </a:solidFill>
          </p:spPr>
        </p:sp>
      </p:grpSp>
      <p:sp>
        <p:nvSpPr>
          <p:cNvPr id="21" name="TextBox 21"/>
          <p:cNvSpPr txBox="1"/>
          <p:nvPr/>
        </p:nvSpPr>
        <p:spPr>
          <a:xfrm>
            <a:off x="8069760" y="4440240"/>
            <a:ext cx="1526400" cy="436017"/>
          </a:xfrm>
          <a:prstGeom prst="rect">
            <a:avLst/>
          </a:prstGeom>
        </p:spPr>
        <p:txBody>
          <a:bodyPr lIns="0" tIns="0" rIns="0" bIns="0" rtlCol="0" anchor="t">
            <a:spAutoFit/>
          </a:bodyPr>
          <a:lstStyle/>
          <a:p>
            <a:pPr algn="ctr" rtl="1">
              <a:lnSpc>
                <a:spcPts val="3359"/>
              </a:lnSpc>
            </a:pPr>
            <a:r>
              <a:rPr lang="en-US" sz="2799" spc="-1" dirty="0">
                <a:solidFill>
                  <a:srgbClr val="434343"/>
                </a:solidFill>
                <a:latin typeface="Assistant Light"/>
                <a:cs typeface="B Nazanin" pitchFamily="2" charset="-78"/>
              </a:rPr>
              <a:t>1 </a:t>
            </a:r>
            <a:r>
              <a:rPr lang="fa-IR" sz="2799" spc="-1" dirty="0">
                <a:solidFill>
                  <a:srgbClr val="434343"/>
                </a:solidFill>
                <a:latin typeface="Assistant Light"/>
                <a:cs typeface="B Nazanin" pitchFamily="2" charset="-78"/>
              </a:rPr>
              <a:t>ماه</a:t>
            </a:r>
            <a:endParaRPr lang="en-US" sz="2799" spc="-1" dirty="0">
              <a:solidFill>
                <a:srgbClr val="434343"/>
              </a:solidFill>
              <a:latin typeface="Assistant Light"/>
              <a:cs typeface="B Nazanin" pitchFamily="2" charset="-78"/>
            </a:endParaRPr>
          </a:p>
        </p:txBody>
      </p:sp>
      <p:sp>
        <p:nvSpPr>
          <p:cNvPr id="22" name="TextBox 22"/>
          <p:cNvSpPr txBox="1"/>
          <p:nvPr/>
        </p:nvSpPr>
        <p:spPr>
          <a:xfrm>
            <a:off x="10746000" y="4440240"/>
            <a:ext cx="1526400" cy="436017"/>
          </a:xfrm>
          <a:prstGeom prst="rect">
            <a:avLst/>
          </a:prstGeom>
        </p:spPr>
        <p:txBody>
          <a:bodyPr lIns="0" tIns="0" rIns="0" bIns="0" rtlCol="0" anchor="t">
            <a:spAutoFit/>
          </a:bodyPr>
          <a:lstStyle/>
          <a:p>
            <a:pPr algn="ctr" rtl="1">
              <a:lnSpc>
                <a:spcPts val="3359"/>
              </a:lnSpc>
            </a:pPr>
            <a:r>
              <a:rPr lang="en-US" sz="2799" spc="-1" dirty="0">
                <a:solidFill>
                  <a:srgbClr val="434343"/>
                </a:solidFill>
                <a:latin typeface="Assistant Light"/>
                <a:cs typeface="B Nazanin" pitchFamily="2" charset="-78"/>
              </a:rPr>
              <a:t>5 </a:t>
            </a:r>
            <a:r>
              <a:rPr lang="fa-IR" sz="2799" spc="-1" dirty="0">
                <a:solidFill>
                  <a:srgbClr val="434343"/>
                </a:solidFill>
                <a:latin typeface="Assistant Light"/>
                <a:cs typeface="B Nazanin" pitchFamily="2" charset="-78"/>
              </a:rPr>
              <a:t>ماه</a:t>
            </a:r>
            <a:endParaRPr lang="en-US" sz="2799" spc="-1" dirty="0">
              <a:solidFill>
                <a:srgbClr val="434343"/>
              </a:solidFill>
              <a:latin typeface="Assistant Light"/>
              <a:cs typeface="B Nazanin" pitchFamily="2" charset="-78"/>
            </a:endParaRPr>
          </a:p>
        </p:txBody>
      </p:sp>
      <p:sp>
        <p:nvSpPr>
          <p:cNvPr id="23" name="TextBox 23"/>
          <p:cNvSpPr txBox="1"/>
          <p:nvPr/>
        </p:nvSpPr>
        <p:spPr>
          <a:xfrm>
            <a:off x="13787470" y="4571996"/>
            <a:ext cx="1720080" cy="436017"/>
          </a:xfrm>
          <a:prstGeom prst="rect">
            <a:avLst/>
          </a:prstGeom>
        </p:spPr>
        <p:txBody>
          <a:bodyPr lIns="0" tIns="0" rIns="0" bIns="0" rtlCol="0" anchor="t">
            <a:spAutoFit/>
          </a:bodyPr>
          <a:lstStyle/>
          <a:p>
            <a:pPr algn="ctr" rtl="1">
              <a:lnSpc>
                <a:spcPts val="3359"/>
              </a:lnSpc>
            </a:pPr>
            <a:r>
              <a:rPr lang="en-US" sz="2799" spc="-1" dirty="0">
                <a:solidFill>
                  <a:srgbClr val="434343"/>
                </a:solidFill>
                <a:latin typeface="Assistant Light"/>
                <a:cs typeface="B Nazanin" pitchFamily="2" charset="-78"/>
              </a:rPr>
              <a:t>9 </a:t>
            </a:r>
            <a:r>
              <a:rPr lang="fa-IR" sz="2799" spc="-1" dirty="0">
                <a:solidFill>
                  <a:srgbClr val="434343"/>
                </a:solidFill>
                <a:latin typeface="Assistant Light"/>
                <a:cs typeface="B Nazanin" pitchFamily="2" charset="-78"/>
              </a:rPr>
              <a:t>ماه</a:t>
            </a:r>
            <a:endParaRPr lang="en-US" sz="2799" spc="-1" dirty="0">
              <a:solidFill>
                <a:srgbClr val="434343"/>
              </a:solidFill>
              <a:latin typeface="Assistant Light"/>
              <a:cs typeface="B Nazanin" pitchFamily="2" charset="-78"/>
            </a:endParaRPr>
          </a:p>
        </p:txBody>
      </p:sp>
      <p:sp>
        <p:nvSpPr>
          <p:cNvPr id="24" name="TextBox 24"/>
          <p:cNvSpPr txBox="1"/>
          <p:nvPr/>
        </p:nvSpPr>
        <p:spPr>
          <a:xfrm>
            <a:off x="8069760" y="3089520"/>
            <a:ext cx="1526400" cy="436017"/>
          </a:xfrm>
          <a:prstGeom prst="rect">
            <a:avLst/>
          </a:prstGeom>
        </p:spPr>
        <p:txBody>
          <a:bodyPr lIns="0" tIns="0" rIns="0" bIns="0" rtlCol="0" anchor="t">
            <a:spAutoFit/>
          </a:bodyPr>
          <a:lstStyle/>
          <a:p>
            <a:pPr algn="ctr" rtl="1">
              <a:lnSpc>
                <a:spcPts val="3359"/>
              </a:lnSpc>
            </a:pPr>
            <a:r>
              <a:rPr lang="en-US" sz="2799" spc="-1" dirty="0">
                <a:solidFill>
                  <a:srgbClr val="434343"/>
                </a:solidFill>
                <a:latin typeface="Assistant Light"/>
                <a:cs typeface="B Nazanin" pitchFamily="2" charset="-78"/>
              </a:rPr>
              <a:t>0.1 </a:t>
            </a:r>
            <a:r>
              <a:rPr lang="fa-IR" sz="2799" spc="-1" dirty="0">
                <a:solidFill>
                  <a:srgbClr val="434343"/>
                </a:solidFill>
                <a:latin typeface="Assistant Light"/>
                <a:cs typeface="B Nazanin" pitchFamily="2" charset="-78"/>
              </a:rPr>
              <a:t>میلی لیتر</a:t>
            </a:r>
            <a:endParaRPr lang="en-US" sz="2799" spc="-1" dirty="0">
              <a:solidFill>
                <a:srgbClr val="434343"/>
              </a:solidFill>
              <a:latin typeface="Assistant Light"/>
              <a:cs typeface="B Nazanin" pitchFamily="2" charset="-78"/>
            </a:endParaRPr>
          </a:p>
        </p:txBody>
      </p:sp>
      <p:sp>
        <p:nvSpPr>
          <p:cNvPr id="25" name="TextBox 25"/>
          <p:cNvSpPr txBox="1"/>
          <p:nvPr/>
        </p:nvSpPr>
        <p:spPr>
          <a:xfrm>
            <a:off x="10746000" y="3089520"/>
            <a:ext cx="2112776" cy="436017"/>
          </a:xfrm>
          <a:prstGeom prst="rect">
            <a:avLst/>
          </a:prstGeom>
        </p:spPr>
        <p:txBody>
          <a:bodyPr wrap="square" lIns="0" tIns="0" rIns="0" bIns="0" rtlCol="0" anchor="t">
            <a:spAutoFit/>
          </a:bodyPr>
          <a:lstStyle/>
          <a:p>
            <a:pPr algn="ctr" rtl="1">
              <a:lnSpc>
                <a:spcPts val="3359"/>
              </a:lnSpc>
            </a:pPr>
            <a:r>
              <a:rPr lang="en-US" sz="2799" spc="-1" dirty="0">
                <a:solidFill>
                  <a:srgbClr val="434343"/>
                </a:solidFill>
                <a:latin typeface="Assistant Light"/>
                <a:cs typeface="B Nazanin" pitchFamily="2" charset="-78"/>
              </a:rPr>
              <a:t>0.5 </a:t>
            </a:r>
            <a:r>
              <a:rPr lang="fa-IR" sz="2799" spc="-1" dirty="0">
                <a:solidFill>
                  <a:srgbClr val="434343"/>
                </a:solidFill>
                <a:latin typeface="Assistant Light"/>
                <a:cs typeface="B Nazanin" pitchFamily="2" charset="-78"/>
              </a:rPr>
              <a:t>میلی لیتر</a:t>
            </a:r>
            <a:endParaRPr lang="en-US" sz="2799" spc="-1" dirty="0">
              <a:solidFill>
                <a:srgbClr val="434343"/>
              </a:solidFill>
              <a:latin typeface="Assistant Light"/>
              <a:cs typeface="B Nazanin" pitchFamily="2" charset="-78"/>
            </a:endParaRPr>
          </a:p>
        </p:txBody>
      </p:sp>
      <p:sp>
        <p:nvSpPr>
          <p:cNvPr id="26" name="TextBox 26"/>
          <p:cNvSpPr txBox="1"/>
          <p:nvPr/>
        </p:nvSpPr>
        <p:spPr>
          <a:xfrm>
            <a:off x="13699440" y="3031920"/>
            <a:ext cx="2016856" cy="436017"/>
          </a:xfrm>
          <a:prstGeom prst="rect">
            <a:avLst/>
          </a:prstGeom>
        </p:spPr>
        <p:txBody>
          <a:bodyPr wrap="square" lIns="0" tIns="0" rIns="0" bIns="0" rtlCol="0" anchor="t">
            <a:spAutoFit/>
          </a:bodyPr>
          <a:lstStyle/>
          <a:p>
            <a:pPr algn="ctr" rtl="1">
              <a:lnSpc>
                <a:spcPts val="3359"/>
              </a:lnSpc>
            </a:pPr>
            <a:r>
              <a:rPr lang="en-US" sz="2799" spc="-1" dirty="0">
                <a:solidFill>
                  <a:srgbClr val="434343"/>
                </a:solidFill>
                <a:latin typeface="Assistant Light"/>
                <a:cs typeface="B Nazanin" pitchFamily="2" charset="-78"/>
              </a:rPr>
              <a:t>0.9 </a:t>
            </a:r>
            <a:r>
              <a:rPr lang="fa-IR" sz="2799" spc="-1" dirty="0">
                <a:solidFill>
                  <a:srgbClr val="434343"/>
                </a:solidFill>
                <a:latin typeface="Assistant Light"/>
                <a:cs typeface="B Nazanin" pitchFamily="2" charset="-78"/>
              </a:rPr>
              <a:t>میلی لیتر</a:t>
            </a:r>
            <a:endParaRPr lang="en-US" sz="2799" spc="-1" dirty="0">
              <a:solidFill>
                <a:srgbClr val="434343"/>
              </a:solidFill>
              <a:latin typeface="Assistant Light"/>
              <a:cs typeface="B Nazanin" pitchFamily="2" charset="-78"/>
            </a:endParaRPr>
          </a:p>
        </p:txBody>
      </p:sp>
      <p:grpSp>
        <p:nvGrpSpPr>
          <p:cNvPr id="27" name="Group 27"/>
          <p:cNvGrpSpPr/>
          <p:nvPr/>
        </p:nvGrpSpPr>
        <p:grpSpPr>
          <a:xfrm>
            <a:off x="15562800" y="7835760"/>
            <a:ext cx="1285200" cy="187920"/>
            <a:chOff x="0" y="0"/>
            <a:chExt cx="1713600" cy="250560"/>
          </a:xfrm>
        </p:grpSpPr>
        <p:sp>
          <p:nvSpPr>
            <p:cNvPr id="28" name="Freeform 28"/>
            <p:cNvSpPr/>
            <p:nvPr/>
          </p:nvSpPr>
          <p:spPr>
            <a:xfrm>
              <a:off x="0" y="0"/>
              <a:ext cx="1713611" cy="250571"/>
            </a:xfrm>
            <a:custGeom>
              <a:avLst/>
              <a:gdLst/>
              <a:ahLst/>
              <a:cxnLst/>
              <a:rect l="l" t="t" r="r" b="b"/>
              <a:pathLst>
                <a:path w="1713611" h="250571">
                  <a:moveTo>
                    <a:pt x="74295" y="0"/>
                  </a:moveTo>
                  <a:cubicBezTo>
                    <a:pt x="33274" y="0"/>
                    <a:pt x="0" y="33147"/>
                    <a:pt x="0" y="74041"/>
                  </a:cubicBezTo>
                  <a:lnTo>
                    <a:pt x="0" y="176530"/>
                  </a:lnTo>
                  <a:cubicBezTo>
                    <a:pt x="0" y="217424"/>
                    <a:pt x="33274" y="250571"/>
                    <a:pt x="74295" y="250571"/>
                  </a:cubicBezTo>
                  <a:lnTo>
                    <a:pt x="1639316" y="250571"/>
                  </a:lnTo>
                  <a:cubicBezTo>
                    <a:pt x="1680337" y="250571"/>
                    <a:pt x="1713611" y="217424"/>
                    <a:pt x="1713611" y="176530"/>
                  </a:cubicBezTo>
                  <a:lnTo>
                    <a:pt x="1713611" y="74041"/>
                  </a:lnTo>
                  <a:cubicBezTo>
                    <a:pt x="1713611" y="33147"/>
                    <a:pt x="1680337" y="0"/>
                    <a:pt x="1639316" y="0"/>
                  </a:cubicBezTo>
                </a:path>
              </a:pathLst>
            </a:custGeom>
            <a:solidFill>
              <a:srgbClr val="EE8C94">
                <a:alpha val="60000"/>
              </a:srgbClr>
            </a:solidFill>
          </p:spPr>
        </p:sp>
      </p:grpSp>
      <p:sp>
        <p:nvSpPr>
          <p:cNvPr id="29" name="TextBox 29"/>
          <p:cNvSpPr txBox="1"/>
          <p:nvPr/>
        </p:nvSpPr>
        <p:spPr>
          <a:xfrm>
            <a:off x="15214320" y="7068960"/>
            <a:ext cx="1720080" cy="436017"/>
          </a:xfrm>
          <a:prstGeom prst="rect">
            <a:avLst/>
          </a:prstGeom>
        </p:spPr>
        <p:txBody>
          <a:bodyPr lIns="0" tIns="0" rIns="0" bIns="0" rtlCol="0" anchor="t">
            <a:spAutoFit/>
          </a:bodyPr>
          <a:lstStyle/>
          <a:p>
            <a:pPr algn="ctr" rtl="1">
              <a:lnSpc>
                <a:spcPts val="3359"/>
              </a:lnSpc>
            </a:pPr>
            <a:r>
              <a:rPr lang="fa-IR" sz="2799" spc="-1" dirty="0">
                <a:solidFill>
                  <a:srgbClr val="434343"/>
                </a:solidFill>
                <a:latin typeface="Assistant Light"/>
                <a:cs typeface="B Nazanin" pitchFamily="2" charset="-78"/>
              </a:rPr>
              <a:t>گروه</a:t>
            </a:r>
            <a:r>
              <a:rPr lang="en-US" sz="2799" spc="-1" dirty="0">
                <a:solidFill>
                  <a:srgbClr val="434343"/>
                </a:solidFill>
                <a:latin typeface="Assistant Light"/>
                <a:cs typeface="B Nazanin" pitchFamily="2" charset="-78"/>
              </a:rPr>
              <a:t>A</a:t>
            </a:r>
          </a:p>
        </p:txBody>
      </p:sp>
      <p:sp>
        <p:nvSpPr>
          <p:cNvPr id="30" name="TextBox 30"/>
          <p:cNvSpPr txBox="1"/>
          <p:nvPr/>
        </p:nvSpPr>
        <p:spPr>
          <a:xfrm>
            <a:off x="15214320" y="8245440"/>
            <a:ext cx="1720080" cy="436017"/>
          </a:xfrm>
          <a:prstGeom prst="rect">
            <a:avLst/>
          </a:prstGeom>
        </p:spPr>
        <p:txBody>
          <a:bodyPr lIns="0" tIns="0" rIns="0" bIns="0" rtlCol="0" anchor="t">
            <a:spAutoFit/>
          </a:bodyPr>
          <a:lstStyle/>
          <a:p>
            <a:pPr algn="ctr" rtl="1">
              <a:lnSpc>
                <a:spcPts val="3359"/>
              </a:lnSpc>
            </a:pPr>
            <a:r>
              <a:rPr lang="fa-IR" sz="2799" spc="-1" dirty="0">
                <a:solidFill>
                  <a:srgbClr val="434343"/>
                </a:solidFill>
                <a:latin typeface="Assistant Light"/>
                <a:cs typeface="B Nazanin" pitchFamily="2" charset="-78"/>
              </a:rPr>
              <a:t>گروه</a:t>
            </a:r>
            <a:r>
              <a:rPr lang="en-US" sz="2799" spc="-1" dirty="0">
                <a:solidFill>
                  <a:srgbClr val="434343"/>
                </a:solidFill>
                <a:latin typeface="Assistant Light"/>
                <a:cs typeface="B Nazanin" pitchFamily="2" charset="-78"/>
              </a:rPr>
              <a:t>B</a:t>
            </a:r>
          </a:p>
        </p:txBody>
      </p:sp>
      <p:sp>
        <p:nvSpPr>
          <p:cNvPr id="31" name="TextBox 31"/>
          <p:cNvSpPr txBox="1"/>
          <p:nvPr/>
        </p:nvSpPr>
        <p:spPr>
          <a:xfrm>
            <a:off x="1319040" y="2132595"/>
            <a:ext cx="4656240" cy="615553"/>
          </a:xfrm>
          <a:prstGeom prst="rect">
            <a:avLst/>
          </a:prstGeom>
        </p:spPr>
        <p:txBody>
          <a:bodyPr lIns="0" tIns="0" rIns="0" bIns="0" rtlCol="0" anchor="t">
            <a:spAutoFit/>
          </a:bodyPr>
          <a:lstStyle/>
          <a:p>
            <a:pPr algn="ctr" rtl="1">
              <a:lnSpc>
                <a:spcPts val="4800"/>
              </a:lnSpc>
            </a:pPr>
            <a:r>
              <a:rPr lang="fa-IR" sz="4000" spc="-2" dirty="0">
                <a:solidFill>
                  <a:srgbClr val="434343"/>
                </a:solidFill>
                <a:latin typeface="Arial Bold"/>
                <a:cs typeface="B Nazanin" pitchFamily="2" charset="-78"/>
              </a:rPr>
              <a:t>نمونه</a:t>
            </a:r>
            <a:endParaRPr lang="en-US" sz="4000" spc="-2" dirty="0">
              <a:solidFill>
                <a:srgbClr val="434343"/>
              </a:solidFill>
              <a:latin typeface="Arial Bold"/>
              <a:cs typeface="B Nazanin" pitchFamily="2" charset="-78"/>
            </a:endParaRPr>
          </a:p>
        </p:txBody>
      </p:sp>
      <p:sp>
        <p:nvSpPr>
          <p:cNvPr id="32" name="TextBox 32"/>
          <p:cNvSpPr txBox="1"/>
          <p:nvPr/>
        </p:nvSpPr>
        <p:spPr>
          <a:xfrm>
            <a:off x="1531440" y="3034080"/>
            <a:ext cx="3749040" cy="1308050"/>
          </a:xfrm>
          <a:prstGeom prst="rect">
            <a:avLst/>
          </a:prstGeom>
        </p:spPr>
        <p:txBody>
          <a:bodyPr lIns="0" tIns="0" rIns="0" bIns="0" rtlCol="0" anchor="t">
            <a:spAutoFit/>
          </a:bodyPr>
          <a:lstStyle/>
          <a:p>
            <a:pPr marL="497800" lvl="1" indent="-248900" algn="ctr" rtl="1">
              <a:lnSpc>
                <a:spcPts val="3359"/>
              </a:lnSpc>
              <a:buFont typeface="Arial"/>
              <a:buChar char="•"/>
            </a:pPr>
            <a:r>
              <a:rPr lang="fa-IR" sz="2799" spc="-1" dirty="0">
                <a:solidFill>
                  <a:srgbClr val="434343"/>
                </a:solidFill>
                <a:latin typeface="Assistant Light"/>
                <a:cs typeface="B Nazanin" pitchFamily="2" charset="-78"/>
              </a:rPr>
              <a:t>100-150 نفر </a:t>
            </a:r>
            <a:endParaRPr lang="en-US" sz="2799" spc="-1" dirty="0">
              <a:solidFill>
                <a:srgbClr val="434343"/>
              </a:solidFill>
              <a:latin typeface="Assistant Light"/>
              <a:cs typeface="B Nazanin" pitchFamily="2" charset="-78"/>
            </a:endParaRPr>
          </a:p>
          <a:p>
            <a:pPr marL="497800" lvl="1" indent="-248900" algn="ctr" rtl="1">
              <a:lnSpc>
                <a:spcPts val="3359"/>
              </a:lnSpc>
              <a:buFont typeface="Arial"/>
              <a:buChar char="•"/>
            </a:pPr>
            <a:r>
              <a:rPr lang="fa-IR" sz="2799" spc="-1" dirty="0">
                <a:solidFill>
                  <a:srgbClr val="434343"/>
                </a:solidFill>
                <a:latin typeface="Assistant Light"/>
                <a:cs typeface="B Nazanin" pitchFamily="2" charset="-78"/>
              </a:rPr>
              <a:t>20 درصد سالم</a:t>
            </a:r>
            <a:endParaRPr lang="en-US" sz="2799" spc="-1" dirty="0">
              <a:solidFill>
                <a:srgbClr val="434343"/>
              </a:solidFill>
              <a:latin typeface="Assistant Light"/>
              <a:cs typeface="B Nazanin" pitchFamily="2" charset="-78"/>
            </a:endParaRPr>
          </a:p>
          <a:p>
            <a:pPr marL="497800" lvl="1" indent="-248900" algn="ctr" rtl="1">
              <a:lnSpc>
                <a:spcPts val="3359"/>
              </a:lnSpc>
              <a:buFont typeface="Arial"/>
              <a:buChar char="•"/>
            </a:pPr>
            <a:r>
              <a:rPr lang="fa-IR" sz="2799" spc="-1" dirty="0">
                <a:solidFill>
                  <a:srgbClr val="434343"/>
                </a:solidFill>
                <a:latin typeface="Assistant Light"/>
                <a:cs typeface="B Nazanin" pitchFamily="2" charset="-78"/>
              </a:rPr>
              <a:t>25-30 سال</a:t>
            </a:r>
            <a:endParaRPr lang="en-US" sz="2799" spc="-1" dirty="0">
              <a:solidFill>
                <a:srgbClr val="434343"/>
              </a:solidFill>
              <a:latin typeface="Assistant Light"/>
              <a:cs typeface="B Nazanin" pitchFamily="2" charset="-78"/>
            </a:endParaRPr>
          </a:p>
        </p:txBody>
      </p:sp>
      <p:grpSp>
        <p:nvGrpSpPr>
          <p:cNvPr id="33" name="Group 33"/>
          <p:cNvGrpSpPr/>
          <p:nvPr/>
        </p:nvGrpSpPr>
        <p:grpSpPr>
          <a:xfrm>
            <a:off x="15562800" y="9005760"/>
            <a:ext cx="1285200" cy="187920"/>
            <a:chOff x="0" y="0"/>
            <a:chExt cx="1713600" cy="250560"/>
          </a:xfrm>
        </p:grpSpPr>
        <p:sp>
          <p:nvSpPr>
            <p:cNvPr id="34" name="Freeform 34"/>
            <p:cNvSpPr/>
            <p:nvPr/>
          </p:nvSpPr>
          <p:spPr>
            <a:xfrm>
              <a:off x="0" y="0"/>
              <a:ext cx="1713611" cy="250571"/>
            </a:xfrm>
            <a:custGeom>
              <a:avLst/>
              <a:gdLst/>
              <a:ahLst/>
              <a:cxnLst/>
              <a:rect l="l" t="t" r="r" b="b"/>
              <a:pathLst>
                <a:path w="1713611" h="250571">
                  <a:moveTo>
                    <a:pt x="74295" y="0"/>
                  </a:moveTo>
                  <a:cubicBezTo>
                    <a:pt x="33274" y="0"/>
                    <a:pt x="0" y="33147"/>
                    <a:pt x="0" y="74041"/>
                  </a:cubicBezTo>
                  <a:lnTo>
                    <a:pt x="0" y="176530"/>
                  </a:lnTo>
                  <a:cubicBezTo>
                    <a:pt x="0" y="217424"/>
                    <a:pt x="33274" y="250571"/>
                    <a:pt x="74295" y="250571"/>
                  </a:cubicBezTo>
                  <a:lnTo>
                    <a:pt x="1639316" y="250571"/>
                  </a:lnTo>
                  <a:cubicBezTo>
                    <a:pt x="1680337" y="250571"/>
                    <a:pt x="1713611" y="217424"/>
                    <a:pt x="1713611" y="176530"/>
                  </a:cubicBezTo>
                  <a:lnTo>
                    <a:pt x="1713611" y="74041"/>
                  </a:lnTo>
                  <a:cubicBezTo>
                    <a:pt x="1713611" y="33147"/>
                    <a:pt x="1680337" y="0"/>
                    <a:pt x="1639316" y="0"/>
                  </a:cubicBezTo>
                </a:path>
              </a:pathLst>
            </a:custGeom>
            <a:solidFill>
              <a:srgbClr val="AED7E8">
                <a:alpha val="73725"/>
              </a:srgbClr>
            </a:solidFill>
          </p:spPr>
        </p:sp>
      </p:grpSp>
      <p:sp>
        <p:nvSpPr>
          <p:cNvPr id="35" name="AutoShape 35"/>
          <p:cNvSpPr/>
          <p:nvPr/>
        </p:nvSpPr>
        <p:spPr>
          <a:xfrm rot="13182">
            <a:off x="6705683" y="4089075"/>
            <a:ext cx="10139115" cy="0"/>
          </a:xfrm>
          <a:prstGeom prst="line">
            <a:avLst/>
          </a:prstGeom>
          <a:ln w="19050" cap="rnd">
            <a:solidFill>
              <a:srgbClr val="EE8C94"/>
            </a:solidFill>
            <a:prstDash val="solid"/>
            <a:headEnd type="none" w="sm" len="sm"/>
            <a:tailEnd type="none" w="sm" len="sm"/>
          </a:ln>
        </p:spPr>
      </p:sp>
      <p:grpSp>
        <p:nvGrpSpPr>
          <p:cNvPr id="36" name="Group 36"/>
          <p:cNvGrpSpPr/>
          <p:nvPr/>
        </p:nvGrpSpPr>
        <p:grpSpPr>
          <a:xfrm>
            <a:off x="8564400" y="3840480"/>
            <a:ext cx="537120" cy="515520"/>
            <a:chOff x="0" y="0"/>
            <a:chExt cx="716160" cy="687360"/>
          </a:xfrm>
        </p:grpSpPr>
        <p:sp>
          <p:nvSpPr>
            <p:cNvPr id="37" name="Freeform 37"/>
            <p:cNvSpPr/>
            <p:nvPr/>
          </p:nvSpPr>
          <p:spPr>
            <a:xfrm>
              <a:off x="0" y="0"/>
              <a:ext cx="716153" cy="687324"/>
            </a:xfrm>
            <a:custGeom>
              <a:avLst/>
              <a:gdLst/>
              <a:ahLst/>
              <a:cxnLst/>
              <a:rect l="l" t="t" r="r" b="b"/>
              <a:pathLst>
                <a:path w="716153" h="687324">
                  <a:moveTo>
                    <a:pt x="203073" y="0"/>
                  </a:moveTo>
                  <a:cubicBezTo>
                    <a:pt x="90932" y="0"/>
                    <a:pt x="0" y="90932"/>
                    <a:pt x="0" y="203073"/>
                  </a:cubicBezTo>
                  <a:lnTo>
                    <a:pt x="0" y="484251"/>
                  </a:lnTo>
                  <a:cubicBezTo>
                    <a:pt x="0" y="596392"/>
                    <a:pt x="90932" y="687324"/>
                    <a:pt x="203073" y="687324"/>
                  </a:cubicBezTo>
                  <a:lnTo>
                    <a:pt x="513080" y="687324"/>
                  </a:lnTo>
                  <a:cubicBezTo>
                    <a:pt x="625221" y="687324"/>
                    <a:pt x="716153" y="596392"/>
                    <a:pt x="716153" y="484251"/>
                  </a:cubicBezTo>
                  <a:lnTo>
                    <a:pt x="716153" y="203073"/>
                  </a:lnTo>
                  <a:cubicBezTo>
                    <a:pt x="716153" y="90932"/>
                    <a:pt x="625221" y="0"/>
                    <a:pt x="513080" y="0"/>
                  </a:cubicBezTo>
                </a:path>
              </a:pathLst>
            </a:custGeom>
            <a:solidFill>
              <a:srgbClr val="AED7E8">
                <a:alpha val="73725"/>
              </a:srgbClr>
            </a:solidFill>
          </p:spPr>
        </p:sp>
      </p:grpSp>
      <p:grpSp>
        <p:nvGrpSpPr>
          <p:cNvPr id="38" name="Group 38"/>
          <p:cNvGrpSpPr/>
          <p:nvPr/>
        </p:nvGrpSpPr>
        <p:grpSpPr>
          <a:xfrm>
            <a:off x="11154240" y="3754080"/>
            <a:ext cx="717120" cy="688320"/>
            <a:chOff x="0" y="0"/>
            <a:chExt cx="956160" cy="917760"/>
          </a:xfrm>
        </p:grpSpPr>
        <p:sp>
          <p:nvSpPr>
            <p:cNvPr id="39" name="Freeform 39"/>
            <p:cNvSpPr/>
            <p:nvPr/>
          </p:nvSpPr>
          <p:spPr>
            <a:xfrm>
              <a:off x="0" y="0"/>
              <a:ext cx="956183" cy="917702"/>
            </a:xfrm>
            <a:custGeom>
              <a:avLst/>
              <a:gdLst/>
              <a:ahLst/>
              <a:cxnLst/>
              <a:rect l="l" t="t" r="r" b="b"/>
              <a:pathLst>
                <a:path w="956183" h="917702">
                  <a:moveTo>
                    <a:pt x="271145" y="0"/>
                  </a:moveTo>
                  <a:cubicBezTo>
                    <a:pt x="121412" y="0"/>
                    <a:pt x="0" y="121412"/>
                    <a:pt x="0" y="271145"/>
                  </a:cubicBezTo>
                  <a:lnTo>
                    <a:pt x="0" y="646557"/>
                  </a:lnTo>
                  <a:cubicBezTo>
                    <a:pt x="0" y="796417"/>
                    <a:pt x="121412" y="917702"/>
                    <a:pt x="271145" y="917702"/>
                  </a:cubicBezTo>
                  <a:lnTo>
                    <a:pt x="685038" y="917702"/>
                  </a:lnTo>
                  <a:cubicBezTo>
                    <a:pt x="834771" y="917702"/>
                    <a:pt x="956183" y="796290"/>
                    <a:pt x="956183" y="646557"/>
                  </a:cubicBezTo>
                  <a:lnTo>
                    <a:pt x="956183" y="271145"/>
                  </a:lnTo>
                  <a:cubicBezTo>
                    <a:pt x="956183" y="121412"/>
                    <a:pt x="834771" y="0"/>
                    <a:pt x="685038" y="0"/>
                  </a:cubicBezTo>
                </a:path>
              </a:pathLst>
            </a:custGeom>
            <a:solidFill>
              <a:srgbClr val="AED7E8">
                <a:alpha val="73725"/>
              </a:srgbClr>
            </a:solidFill>
          </p:spPr>
        </p:sp>
      </p:grpSp>
      <p:grpSp>
        <p:nvGrpSpPr>
          <p:cNvPr id="40" name="Group 40"/>
          <p:cNvGrpSpPr/>
          <p:nvPr/>
        </p:nvGrpSpPr>
        <p:grpSpPr>
          <a:xfrm>
            <a:off x="13976640" y="3630960"/>
            <a:ext cx="972720" cy="933840"/>
            <a:chOff x="0" y="0"/>
            <a:chExt cx="1296960" cy="1245120"/>
          </a:xfrm>
        </p:grpSpPr>
        <p:sp>
          <p:nvSpPr>
            <p:cNvPr id="41" name="Freeform 41"/>
            <p:cNvSpPr/>
            <p:nvPr/>
          </p:nvSpPr>
          <p:spPr>
            <a:xfrm>
              <a:off x="0" y="0"/>
              <a:ext cx="1296924" cy="1245108"/>
            </a:xfrm>
            <a:custGeom>
              <a:avLst/>
              <a:gdLst/>
              <a:ahLst/>
              <a:cxnLst/>
              <a:rect l="l" t="t" r="r" b="b"/>
              <a:pathLst>
                <a:path w="1296924" h="1245108">
                  <a:moveTo>
                    <a:pt x="367919" y="0"/>
                  </a:moveTo>
                  <a:cubicBezTo>
                    <a:pt x="164719" y="0"/>
                    <a:pt x="0" y="164719"/>
                    <a:pt x="0" y="367919"/>
                  </a:cubicBezTo>
                  <a:lnTo>
                    <a:pt x="0" y="877189"/>
                  </a:lnTo>
                  <a:cubicBezTo>
                    <a:pt x="0" y="1080389"/>
                    <a:pt x="164719" y="1245108"/>
                    <a:pt x="367919" y="1245108"/>
                  </a:cubicBezTo>
                  <a:lnTo>
                    <a:pt x="929005" y="1245108"/>
                  </a:lnTo>
                  <a:cubicBezTo>
                    <a:pt x="1132205" y="1245108"/>
                    <a:pt x="1296924" y="1080389"/>
                    <a:pt x="1296924" y="877189"/>
                  </a:cubicBezTo>
                  <a:lnTo>
                    <a:pt x="1296924" y="367919"/>
                  </a:lnTo>
                  <a:cubicBezTo>
                    <a:pt x="1296924" y="164719"/>
                    <a:pt x="1132205" y="0"/>
                    <a:pt x="929005" y="0"/>
                  </a:cubicBezTo>
                </a:path>
              </a:pathLst>
            </a:custGeom>
            <a:solidFill>
              <a:srgbClr val="AED7E8">
                <a:alpha val="73725"/>
              </a:srgbClr>
            </a:solidFill>
          </p:spPr>
        </p:sp>
      </p:grpSp>
      <p:grpSp>
        <p:nvGrpSpPr>
          <p:cNvPr id="42" name="Group 42"/>
          <p:cNvGrpSpPr/>
          <p:nvPr/>
        </p:nvGrpSpPr>
        <p:grpSpPr>
          <a:xfrm>
            <a:off x="6540480" y="4003920"/>
            <a:ext cx="195840" cy="187920"/>
            <a:chOff x="0" y="0"/>
            <a:chExt cx="261120" cy="250560"/>
          </a:xfrm>
        </p:grpSpPr>
        <p:sp>
          <p:nvSpPr>
            <p:cNvPr id="43" name="Freeform 43"/>
            <p:cNvSpPr/>
            <p:nvPr/>
          </p:nvSpPr>
          <p:spPr>
            <a:xfrm>
              <a:off x="0" y="0"/>
              <a:ext cx="261112" cy="250571"/>
            </a:xfrm>
            <a:custGeom>
              <a:avLst/>
              <a:gdLst/>
              <a:ahLst/>
              <a:cxnLst/>
              <a:rect l="l" t="t" r="r" b="b"/>
              <a:pathLst>
                <a:path w="261112" h="250571">
                  <a:moveTo>
                    <a:pt x="74041" y="0"/>
                  </a:moveTo>
                  <a:cubicBezTo>
                    <a:pt x="33147" y="0"/>
                    <a:pt x="0" y="33147"/>
                    <a:pt x="0" y="74041"/>
                  </a:cubicBezTo>
                  <a:lnTo>
                    <a:pt x="0" y="176530"/>
                  </a:lnTo>
                  <a:cubicBezTo>
                    <a:pt x="0" y="217424"/>
                    <a:pt x="33147" y="250571"/>
                    <a:pt x="74041" y="250571"/>
                  </a:cubicBezTo>
                  <a:lnTo>
                    <a:pt x="187071" y="250571"/>
                  </a:lnTo>
                  <a:cubicBezTo>
                    <a:pt x="227965" y="250571"/>
                    <a:pt x="261112" y="217424"/>
                    <a:pt x="261112" y="176530"/>
                  </a:cubicBezTo>
                  <a:lnTo>
                    <a:pt x="261112" y="74041"/>
                  </a:lnTo>
                  <a:cubicBezTo>
                    <a:pt x="261112" y="33147"/>
                    <a:pt x="227965" y="0"/>
                    <a:pt x="187071" y="0"/>
                  </a:cubicBezTo>
                </a:path>
              </a:pathLst>
            </a:custGeom>
            <a:solidFill>
              <a:srgbClr val="EE8C94"/>
            </a:solidFill>
          </p:spPr>
        </p:sp>
      </p:grpSp>
      <p:grpSp>
        <p:nvGrpSpPr>
          <p:cNvPr id="44" name="Group 44"/>
          <p:cNvGrpSpPr/>
          <p:nvPr/>
        </p:nvGrpSpPr>
        <p:grpSpPr>
          <a:xfrm>
            <a:off x="16750080" y="4003920"/>
            <a:ext cx="195840" cy="187920"/>
            <a:chOff x="0" y="0"/>
            <a:chExt cx="261120" cy="250560"/>
          </a:xfrm>
        </p:grpSpPr>
        <p:sp>
          <p:nvSpPr>
            <p:cNvPr id="45" name="Freeform 45"/>
            <p:cNvSpPr/>
            <p:nvPr/>
          </p:nvSpPr>
          <p:spPr>
            <a:xfrm>
              <a:off x="0" y="0"/>
              <a:ext cx="261112" cy="250571"/>
            </a:xfrm>
            <a:custGeom>
              <a:avLst/>
              <a:gdLst/>
              <a:ahLst/>
              <a:cxnLst/>
              <a:rect l="l" t="t" r="r" b="b"/>
              <a:pathLst>
                <a:path w="261112" h="250571">
                  <a:moveTo>
                    <a:pt x="74041" y="0"/>
                  </a:moveTo>
                  <a:cubicBezTo>
                    <a:pt x="33147" y="0"/>
                    <a:pt x="0" y="33147"/>
                    <a:pt x="0" y="74041"/>
                  </a:cubicBezTo>
                  <a:lnTo>
                    <a:pt x="0" y="176530"/>
                  </a:lnTo>
                  <a:cubicBezTo>
                    <a:pt x="0" y="217424"/>
                    <a:pt x="33147" y="250571"/>
                    <a:pt x="74041" y="250571"/>
                  </a:cubicBezTo>
                  <a:lnTo>
                    <a:pt x="187071" y="250571"/>
                  </a:lnTo>
                  <a:cubicBezTo>
                    <a:pt x="227965" y="250571"/>
                    <a:pt x="261112" y="217424"/>
                    <a:pt x="261112" y="176530"/>
                  </a:cubicBezTo>
                  <a:lnTo>
                    <a:pt x="261112" y="74041"/>
                  </a:lnTo>
                  <a:cubicBezTo>
                    <a:pt x="261112" y="33147"/>
                    <a:pt x="227965" y="0"/>
                    <a:pt x="187071" y="0"/>
                  </a:cubicBezTo>
                </a:path>
              </a:pathLst>
            </a:custGeom>
            <a:solidFill>
              <a:srgbClr val="EE8C94"/>
            </a:solidFill>
          </p:spPr>
        </p:sp>
      </p:grpSp>
      <p:sp>
        <p:nvSpPr>
          <p:cNvPr id="46" name="Freeform 46"/>
          <p:cNvSpPr/>
          <p:nvPr/>
        </p:nvSpPr>
        <p:spPr>
          <a:xfrm>
            <a:off x="1464480" y="4688640"/>
            <a:ext cx="4137120" cy="2892240"/>
          </a:xfrm>
          <a:custGeom>
            <a:avLst/>
            <a:gdLst/>
            <a:ahLst/>
            <a:cxnLst/>
            <a:rect l="l" t="t" r="r" b="b"/>
            <a:pathLst>
              <a:path w="4137120" h="2892240">
                <a:moveTo>
                  <a:pt x="0" y="0"/>
                </a:moveTo>
                <a:lnTo>
                  <a:pt x="4137120" y="0"/>
                </a:lnTo>
                <a:lnTo>
                  <a:pt x="4137120" y="2892240"/>
                </a:lnTo>
                <a:lnTo>
                  <a:pt x="0" y="28922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47" name="Freeform 47"/>
          <p:cNvSpPr/>
          <p:nvPr/>
        </p:nvSpPr>
        <p:spPr>
          <a:xfrm>
            <a:off x="1699200" y="7746480"/>
            <a:ext cx="3666960" cy="1095120"/>
          </a:xfrm>
          <a:custGeom>
            <a:avLst/>
            <a:gdLst/>
            <a:ahLst/>
            <a:cxnLst/>
            <a:rect l="l" t="t" r="r" b="b"/>
            <a:pathLst>
              <a:path w="3666960" h="1095120">
                <a:moveTo>
                  <a:pt x="0" y="0"/>
                </a:moveTo>
                <a:lnTo>
                  <a:pt x="3666960" y="0"/>
                </a:lnTo>
                <a:lnTo>
                  <a:pt x="3666960" y="1095120"/>
                </a:lnTo>
                <a:lnTo>
                  <a:pt x="0" y="10951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48" name="Group 48"/>
          <p:cNvGrpSpPr/>
          <p:nvPr/>
        </p:nvGrpSpPr>
        <p:grpSpPr>
          <a:xfrm>
            <a:off x="1721520" y="9003600"/>
            <a:ext cx="3644640" cy="282240"/>
            <a:chOff x="0" y="0"/>
            <a:chExt cx="4859520" cy="376320"/>
          </a:xfrm>
        </p:grpSpPr>
        <p:sp>
          <p:nvSpPr>
            <p:cNvPr id="49" name="Freeform 49"/>
            <p:cNvSpPr/>
            <p:nvPr/>
          </p:nvSpPr>
          <p:spPr>
            <a:xfrm>
              <a:off x="0" y="0"/>
              <a:ext cx="4859528" cy="376301"/>
            </a:xfrm>
            <a:custGeom>
              <a:avLst/>
              <a:gdLst/>
              <a:ahLst/>
              <a:cxnLst/>
              <a:rect l="l" t="t" r="r" b="b"/>
              <a:pathLst>
                <a:path w="4859528" h="376301">
                  <a:moveTo>
                    <a:pt x="4859528" y="0"/>
                  </a:moveTo>
                  <a:cubicBezTo>
                    <a:pt x="4859528" y="125476"/>
                    <a:pt x="4859528" y="250825"/>
                    <a:pt x="4859528" y="376301"/>
                  </a:cubicBezTo>
                  <a:cubicBezTo>
                    <a:pt x="3239643" y="376301"/>
                    <a:pt x="1619885" y="376301"/>
                    <a:pt x="0" y="376301"/>
                  </a:cubicBezTo>
                  <a:cubicBezTo>
                    <a:pt x="0" y="250825"/>
                    <a:pt x="0" y="125476"/>
                    <a:pt x="0" y="0"/>
                  </a:cubicBezTo>
                  <a:cubicBezTo>
                    <a:pt x="1619885" y="0"/>
                    <a:pt x="3208528" y="0"/>
                    <a:pt x="4859528" y="0"/>
                  </a:cubicBezTo>
                  <a:close/>
                </a:path>
              </a:pathLst>
            </a:custGeom>
            <a:solidFill>
              <a:srgbClr val="1499B8"/>
            </a:solidFill>
          </p:spPr>
        </p:sp>
      </p:grpSp>
      <p:sp>
        <p:nvSpPr>
          <p:cNvPr id="50" name="Freeform 50"/>
          <p:cNvSpPr/>
          <p:nvPr/>
        </p:nvSpPr>
        <p:spPr>
          <a:xfrm>
            <a:off x="1886400" y="5085360"/>
            <a:ext cx="3317760" cy="1981440"/>
          </a:xfrm>
          <a:custGeom>
            <a:avLst/>
            <a:gdLst/>
            <a:ahLst/>
            <a:cxnLst/>
            <a:rect l="l" t="t" r="r" b="b"/>
            <a:pathLst>
              <a:path w="3317760" h="1981440">
                <a:moveTo>
                  <a:pt x="0" y="0"/>
                </a:moveTo>
                <a:lnTo>
                  <a:pt x="3317760" y="0"/>
                </a:lnTo>
                <a:lnTo>
                  <a:pt x="3317760" y="1981440"/>
                </a:lnTo>
                <a:lnTo>
                  <a:pt x="0" y="198144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grpSp>
        <p:nvGrpSpPr>
          <p:cNvPr id="4" name="Group 4"/>
          <p:cNvGrpSpPr/>
          <p:nvPr/>
        </p:nvGrpSpPr>
        <p:grpSpPr>
          <a:xfrm>
            <a:off x="-247680" y="-82080"/>
            <a:ext cx="3029040" cy="2116080"/>
            <a:chOff x="0" y="0"/>
            <a:chExt cx="4038720" cy="2821440"/>
          </a:xfrm>
        </p:grpSpPr>
        <p:sp>
          <p:nvSpPr>
            <p:cNvPr id="5" name="Freeform 5"/>
            <p:cNvSpPr/>
            <p:nvPr/>
          </p:nvSpPr>
          <p:spPr>
            <a:xfrm>
              <a:off x="0" y="0"/>
              <a:ext cx="4038727" cy="2821432"/>
            </a:xfrm>
            <a:custGeom>
              <a:avLst/>
              <a:gdLst/>
              <a:ahLst/>
              <a:cxnLst/>
              <a:rect l="l" t="t" r="r" b="b"/>
              <a:pathLst>
                <a:path w="4038727" h="2821432">
                  <a:moveTo>
                    <a:pt x="470281" y="0"/>
                  </a:moveTo>
                  <a:cubicBezTo>
                    <a:pt x="210566" y="0"/>
                    <a:pt x="0" y="210566"/>
                    <a:pt x="0" y="470281"/>
                  </a:cubicBezTo>
                  <a:lnTo>
                    <a:pt x="0" y="2351151"/>
                  </a:lnTo>
                  <a:cubicBezTo>
                    <a:pt x="0" y="2610866"/>
                    <a:pt x="210566" y="2821432"/>
                    <a:pt x="470281" y="2821432"/>
                  </a:cubicBezTo>
                  <a:lnTo>
                    <a:pt x="3568446" y="2821432"/>
                  </a:lnTo>
                  <a:cubicBezTo>
                    <a:pt x="3828161" y="2821432"/>
                    <a:pt x="4038727" y="2610866"/>
                    <a:pt x="4038727" y="2351151"/>
                  </a:cubicBezTo>
                  <a:lnTo>
                    <a:pt x="4038727" y="470281"/>
                  </a:lnTo>
                  <a:cubicBezTo>
                    <a:pt x="4038727" y="210566"/>
                    <a:pt x="3828161" y="0"/>
                    <a:pt x="3568446" y="0"/>
                  </a:cubicBezTo>
                </a:path>
              </a:pathLst>
            </a:custGeom>
            <a:solidFill>
              <a:srgbClr val="1499B8">
                <a:alpha val="24706"/>
              </a:srgbClr>
            </a:solidFill>
          </p:spPr>
        </p:sp>
      </p:grpSp>
      <p:grpSp>
        <p:nvGrpSpPr>
          <p:cNvPr id="6" name="Group 6"/>
          <p:cNvGrpSpPr/>
          <p:nvPr/>
        </p:nvGrpSpPr>
        <p:grpSpPr>
          <a:xfrm>
            <a:off x="9648720" y="0"/>
            <a:ext cx="8639280" cy="10286640"/>
            <a:chOff x="0" y="0"/>
            <a:chExt cx="11519040" cy="13715520"/>
          </a:xfrm>
        </p:grpSpPr>
        <p:sp>
          <p:nvSpPr>
            <p:cNvPr id="7" name="Freeform 7"/>
            <p:cNvSpPr/>
            <p:nvPr/>
          </p:nvSpPr>
          <p:spPr>
            <a:xfrm>
              <a:off x="0" y="0"/>
              <a:ext cx="11519027" cy="13715492"/>
            </a:xfrm>
            <a:custGeom>
              <a:avLst/>
              <a:gdLst/>
              <a:ahLst/>
              <a:cxnLst/>
              <a:rect l="l" t="t" r="r" b="b"/>
              <a:pathLst>
                <a:path w="11519027" h="13715492">
                  <a:moveTo>
                    <a:pt x="0" y="0"/>
                  </a:moveTo>
                  <a:lnTo>
                    <a:pt x="11519027" y="0"/>
                  </a:lnTo>
                  <a:lnTo>
                    <a:pt x="11519027" y="13715492"/>
                  </a:lnTo>
                  <a:lnTo>
                    <a:pt x="0" y="13715492"/>
                  </a:lnTo>
                  <a:close/>
                </a:path>
              </a:pathLst>
            </a:custGeom>
            <a:solidFill>
              <a:srgbClr val="1499B8"/>
            </a:solidFill>
          </p:spPr>
        </p:sp>
      </p:grpSp>
      <p:sp>
        <p:nvSpPr>
          <p:cNvPr id="8" name="TextBox 8"/>
          <p:cNvSpPr txBox="1"/>
          <p:nvPr/>
        </p:nvSpPr>
        <p:spPr>
          <a:xfrm>
            <a:off x="1189440" y="4322160"/>
            <a:ext cx="6910560" cy="4962897"/>
          </a:xfrm>
          <a:prstGeom prst="rect">
            <a:avLst/>
          </a:prstGeom>
        </p:spPr>
        <p:txBody>
          <a:bodyPr lIns="0" tIns="0" rIns="0" bIns="0" rtlCol="0" anchor="t">
            <a:spAutoFit/>
          </a:bodyPr>
          <a:lstStyle/>
          <a:p>
            <a:pPr algn="r" rtl="1">
              <a:lnSpc>
                <a:spcPts val="4320"/>
              </a:lnSpc>
            </a:pPr>
            <a:r>
              <a:rPr lang="fa-IR" sz="3600" spc="-2" dirty="0">
                <a:solidFill>
                  <a:srgbClr val="434343"/>
                </a:solidFill>
                <a:latin typeface="Assistant Light"/>
                <a:cs typeface="B Nazanin" pitchFamily="2" charset="-78"/>
              </a:rPr>
              <a:t>تصاویر مقادیر زیادی داده را نشان می دهند، بنابراین به یاد داشته باشید: به جای متون طولانی از یک تصویر استفاده کنید. مخاطبان شما از آن قدردانی خواهند کرد!</a:t>
            </a:r>
          </a:p>
          <a:p>
            <a:pPr algn="r" rtl="1">
              <a:lnSpc>
                <a:spcPts val="4320"/>
              </a:lnSpc>
            </a:pPr>
            <a:endParaRPr lang="fa-IR" sz="3600" spc="-2" dirty="0">
              <a:solidFill>
                <a:srgbClr val="434343"/>
              </a:solidFill>
              <a:latin typeface="Assistant Light"/>
              <a:cs typeface="B Nazanin" pitchFamily="2" charset="-78"/>
            </a:endParaRPr>
          </a:p>
          <a:p>
            <a:pPr algn="r" rtl="1">
              <a:lnSpc>
                <a:spcPts val="4320"/>
              </a:lnSpc>
            </a:pPr>
            <a:r>
              <a:rPr lang="fa-IR" sz="3600" spc="-2" dirty="0">
                <a:solidFill>
                  <a:srgbClr val="434343"/>
                </a:solidFill>
                <a:latin typeface="Assistant Light"/>
                <a:cs typeface="B Nazanin" pitchFamily="2" charset="-78"/>
              </a:rPr>
              <a:t>تصاویر حجم زیادی از داده ها را نشان می دهند، بنابراین به یاد داشته باشید که به جای متون طولانی از یک تصویر استفاده کنید. مخاطبان شما از آن قدردانی خواهند کرد!</a:t>
            </a:r>
            <a:endParaRPr lang="en-US" sz="3600" spc="-2" dirty="0">
              <a:solidFill>
                <a:srgbClr val="434343"/>
              </a:solidFill>
              <a:latin typeface="Assistant Light"/>
              <a:cs typeface="B Nazanin" pitchFamily="2" charset="-78"/>
            </a:endParaRPr>
          </a:p>
        </p:txBody>
      </p:sp>
      <p:sp>
        <p:nvSpPr>
          <p:cNvPr id="9" name="TextBox 9"/>
          <p:cNvSpPr txBox="1"/>
          <p:nvPr/>
        </p:nvSpPr>
        <p:spPr>
          <a:xfrm>
            <a:off x="1280880" y="1107750"/>
            <a:ext cx="6727680" cy="1487587"/>
          </a:xfrm>
          <a:prstGeom prst="rect">
            <a:avLst/>
          </a:prstGeom>
        </p:spPr>
        <p:txBody>
          <a:bodyPr lIns="0" tIns="0" rIns="0" bIns="0" rtlCol="0" anchor="t">
            <a:spAutoFit/>
          </a:bodyPr>
          <a:lstStyle/>
          <a:p>
            <a:pPr algn="r" rtl="1">
              <a:lnSpc>
                <a:spcPts val="5759"/>
              </a:lnSpc>
            </a:pPr>
            <a:r>
              <a:rPr lang="fa-IR" sz="4800" spc="-2" dirty="0">
                <a:solidFill>
                  <a:srgbClr val="47B5DA"/>
                </a:solidFill>
                <a:latin typeface="Arimo Bold"/>
                <a:cs typeface="B Nazanin" pitchFamily="2" charset="-78"/>
              </a:rPr>
              <a:t>یک تصویر همیشه این مفهوم را تقویت می کند</a:t>
            </a:r>
            <a:endParaRPr lang="en-US" sz="4800" spc="-2" dirty="0">
              <a:solidFill>
                <a:srgbClr val="47B5DA"/>
              </a:solidFill>
              <a:latin typeface="Arimo Bold"/>
              <a:cs typeface="B Nazanin" pitchFamily="2" charset="-78"/>
            </a:endParaRPr>
          </a:p>
        </p:txBody>
      </p:sp>
      <p:sp>
        <p:nvSpPr>
          <p:cNvPr id="10" name="Freeform 10"/>
          <p:cNvSpPr/>
          <p:nvPr/>
        </p:nvSpPr>
        <p:spPr>
          <a:xfrm>
            <a:off x="10495440" y="671760"/>
            <a:ext cx="7067520" cy="8943840"/>
          </a:xfrm>
          <a:custGeom>
            <a:avLst/>
            <a:gdLst/>
            <a:ahLst/>
            <a:cxnLst/>
            <a:rect l="l" t="t" r="r" b="b"/>
            <a:pathLst>
              <a:path w="7067520" h="8943840">
                <a:moveTo>
                  <a:pt x="0" y="0"/>
                </a:moveTo>
                <a:lnTo>
                  <a:pt x="7067520" y="0"/>
                </a:lnTo>
                <a:lnTo>
                  <a:pt x="7067520" y="8943840"/>
                </a:lnTo>
                <a:lnTo>
                  <a:pt x="0" y="8943840"/>
                </a:lnTo>
                <a:lnTo>
                  <a:pt x="0" y="0"/>
                </a:lnTo>
                <a:close/>
              </a:path>
            </a:pathLst>
          </a:custGeom>
          <a:blipFill>
            <a:blip r:embed="rId3"/>
            <a:stretch>
              <a:fillRect l="-187" r="-187"/>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grpSp>
        <p:nvGrpSpPr>
          <p:cNvPr id="4" name="Group 4"/>
          <p:cNvGrpSpPr/>
          <p:nvPr/>
        </p:nvGrpSpPr>
        <p:grpSpPr>
          <a:xfrm>
            <a:off x="-3600" y="-18720"/>
            <a:ext cx="18288000" cy="10305360"/>
            <a:chOff x="0" y="0"/>
            <a:chExt cx="24384000" cy="13740480"/>
          </a:xfrm>
        </p:grpSpPr>
        <p:sp>
          <p:nvSpPr>
            <p:cNvPr id="5" name="Freeform 5"/>
            <p:cNvSpPr/>
            <p:nvPr/>
          </p:nvSpPr>
          <p:spPr>
            <a:xfrm>
              <a:off x="0" y="0"/>
              <a:ext cx="24384000" cy="13740512"/>
            </a:xfrm>
            <a:custGeom>
              <a:avLst/>
              <a:gdLst/>
              <a:ahLst/>
              <a:cxnLst/>
              <a:rect l="l" t="t" r="r" b="b"/>
              <a:pathLst>
                <a:path w="24384000" h="13740512">
                  <a:moveTo>
                    <a:pt x="0" y="0"/>
                  </a:moveTo>
                  <a:lnTo>
                    <a:pt x="24384000" y="0"/>
                  </a:lnTo>
                  <a:lnTo>
                    <a:pt x="24384000" y="13740512"/>
                  </a:lnTo>
                  <a:lnTo>
                    <a:pt x="0" y="13740512"/>
                  </a:lnTo>
                  <a:close/>
                </a:path>
              </a:pathLst>
            </a:custGeom>
            <a:solidFill>
              <a:srgbClr val="034D65"/>
            </a:solidFill>
          </p:spPr>
        </p:sp>
      </p:grpSp>
      <p:grpSp>
        <p:nvGrpSpPr>
          <p:cNvPr id="6" name="Group 6"/>
          <p:cNvGrpSpPr/>
          <p:nvPr/>
        </p:nvGrpSpPr>
        <p:grpSpPr>
          <a:xfrm>
            <a:off x="0" y="1630080"/>
            <a:ext cx="18288000" cy="169920"/>
            <a:chOff x="0" y="0"/>
            <a:chExt cx="24384000" cy="226560"/>
          </a:xfrm>
        </p:grpSpPr>
        <p:sp>
          <p:nvSpPr>
            <p:cNvPr id="7" name="Freeform 7"/>
            <p:cNvSpPr/>
            <p:nvPr/>
          </p:nvSpPr>
          <p:spPr>
            <a:xfrm>
              <a:off x="0" y="0"/>
              <a:ext cx="24384000" cy="226568"/>
            </a:xfrm>
            <a:custGeom>
              <a:avLst/>
              <a:gdLst/>
              <a:ahLst/>
              <a:cxnLst/>
              <a:rect l="l" t="t" r="r" b="b"/>
              <a:pathLst>
                <a:path w="24384000" h="226568">
                  <a:moveTo>
                    <a:pt x="0" y="0"/>
                  </a:moveTo>
                  <a:lnTo>
                    <a:pt x="24384000" y="0"/>
                  </a:lnTo>
                  <a:lnTo>
                    <a:pt x="24384000" y="226568"/>
                  </a:lnTo>
                  <a:lnTo>
                    <a:pt x="0" y="226568"/>
                  </a:lnTo>
                  <a:close/>
                </a:path>
              </a:pathLst>
            </a:custGeom>
            <a:solidFill>
              <a:srgbClr val="1499B8"/>
            </a:solidFill>
          </p:spPr>
        </p:sp>
      </p:grpSp>
      <p:grpSp>
        <p:nvGrpSpPr>
          <p:cNvPr id="8" name="Group 8"/>
          <p:cNvGrpSpPr/>
          <p:nvPr/>
        </p:nvGrpSpPr>
        <p:grpSpPr>
          <a:xfrm>
            <a:off x="1498320" y="5261040"/>
            <a:ext cx="1067040" cy="1104480"/>
            <a:chOff x="0" y="0"/>
            <a:chExt cx="1422720" cy="1472640"/>
          </a:xfrm>
        </p:grpSpPr>
        <p:sp>
          <p:nvSpPr>
            <p:cNvPr id="9" name="Freeform 9"/>
            <p:cNvSpPr/>
            <p:nvPr/>
          </p:nvSpPr>
          <p:spPr>
            <a:xfrm>
              <a:off x="0" y="0"/>
              <a:ext cx="1422781" cy="1472692"/>
            </a:xfrm>
            <a:custGeom>
              <a:avLst/>
              <a:gdLst/>
              <a:ahLst/>
              <a:cxnLst/>
              <a:rect l="l" t="t" r="r" b="b"/>
              <a:pathLst>
                <a:path w="1422781" h="1472692">
                  <a:moveTo>
                    <a:pt x="441579" y="0"/>
                  </a:moveTo>
                  <a:cubicBezTo>
                    <a:pt x="197739" y="0"/>
                    <a:pt x="0" y="197739"/>
                    <a:pt x="0" y="441706"/>
                  </a:cubicBezTo>
                  <a:lnTo>
                    <a:pt x="0" y="1030986"/>
                  </a:lnTo>
                  <a:cubicBezTo>
                    <a:pt x="0" y="1274953"/>
                    <a:pt x="197739" y="1472692"/>
                    <a:pt x="441579" y="1472692"/>
                  </a:cubicBezTo>
                  <a:lnTo>
                    <a:pt x="981075" y="1472692"/>
                  </a:lnTo>
                  <a:cubicBezTo>
                    <a:pt x="1225042" y="1472692"/>
                    <a:pt x="1422654" y="1274953"/>
                    <a:pt x="1422654" y="1030986"/>
                  </a:cubicBezTo>
                  <a:lnTo>
                    <a:pt x="1422654" y="441706"/>
                  </a:lnTo>
                  <a:cubicBezTo>
                    <a:pt x="1422781" y="197739"/>
                    <a:pt x="1225042" y="0"/>
                    <a:pt x="981075" y="0"/>
                  </a:cubicBezTo>
                </a:path>
              </a:pathLst>
            </a:custGeom>
            <a:solidFill>
              <a:srgbClr val="F2D9CF">
                <a:alpha val="83922"/>
              </a:srgbClr>
            </a:solidFill>
          </p:spPr>
        </p:sp>
      </p:grpSp>
      <p:sp>
        <p:nvSpPr>
          <p:cNvPr id="10" name="TextBox 10"/>
          <p:cNvSpPr txBox="1"/>
          <p:nvPr/>
        </p:nvSpPr>
        <p:spPr>
          <a:xfrm>
            <a:off x="4603680" y="594225"/>
            <a:ext cx="8690400" cy="923330"/>
          </a:xfrm>
          <a:prstGeom prst="rect">
            <a:avLst/>
          </a:prstGeom>
        </p:spPr>
        <p:txBody>
          <a:bodyPr lIns="0" tIns="0" rIns="0" bIns="0" rtlCol="0" anchor="t">
            <a:spAutoFit/>
          </a:bodyPr>
          <a:lstStyle/>
          <a:p>
            <a:pPr algn="ctr" rtl="1">
              <a:lnSpc>
                <a:spcPts val="7200"/>
              </a:lnSpc>
            </a:pPr>
            <a:r>
              <a:rPr lang="fa-IR" sz="6000" spc="-1" dirty="0">
                <a:solidFill>
                  <a:srgbClr val="FFFFFF"/>
                </a:solidFill>
                <a:latin typeface="Arimo Bold"/>
                <a:cs typeface="B Nazanin" pitchFamily="2" charset="-78"/>
              </a:rPr>
              <a:t>گرایش</a:t>
            </a:r>
            <a:endParaRPr lang="en-US" sz="6000" spc="-1" dirty="0">
              <a:solidFill>
                <a:srgbClr val="FFFFFF"/>
              </a:solidFill>
              <a:latin typeface="Arimo Bold"/>
              <a:cs typeface="B Nazanin" pitchFamily="2" charset="-78"/>
            </a:endParaRPr>
          </a:p>
        </p:txBody>
      </p:sp>
      <p:sp>
        <p:nvSpPr>
          <p:cNvPr id="11" name="TextBox 11"/>
          <p:cNvSpPr txBox="1"/>
          <p:nvPr/>
        </p:nvSpPr>
        <p:spPr>
          <a:xfrm>
            <a:off x="1354320" y="2490480"/>
            <a:ext cx="5526720" cy="984885"/>
          </a:xfrm>
          <a:prstGeom prst="rect">
            <a:avLst/>
          </a:prstGeom>
        </p:spPr>
        <p:txBody>
          <a:bodyPr lIns="0" tIns="0" rIns="0" bIns="0" rtlCol="0" anchor="t">
            <a:spAutoFit/>
          </a:bodyPr>
          <a:lstStyle/>
          <a:p>
            <a:pPr algn="r" rtl="1"/>
            <a:r>
              <a:rPr lang="ar-SA" sz="3200" dirty="0">
                <a:solidFill>
                  <a:schemeClr val="bg1"/>
                </a:solidFill>
                <a:cs typeface="B Nazanin" pitchFamily="2" charset="-78"/>
              </a:rPr>
              <a:t>قالب پاورپوینت سونو گرافی قابل ویرایش می باشد</a:t>
            </a:r>
            <a:endParaRPr lang="en-US" sz="3200" dirty="0">
              <a:solidFill>
                <a:schemeClr val="bg1"/>
              </a:solidFill>
              <a:cs typeface="B Nazanin" pitchFamily="2" charset="-78"/>
            </a:endParaRPr>
          </a:p>
        </p:txBody>
      </p:sp>
      <p:sp>
        <p:nvSpPr>
          <p:cNvPr id="12" name="TextBox 12"/>
          <p:cNvSpPr txBox="1"/>
          <p:nvPr/>
        </p:nvSpPr>
        <p:spPr>
          <a:xfrm>
            <a:off x="4207680" y="8809095"/>
            <a:ext cx="12484800" cy="423193"/>
          </a:xfrm>
          <a:prstGeom prst="rect">
            <a:avLst/>
          </a:prstGeom>
        </p:spPr>
        <p:txBody>
          <a:bodyPr lIns="0" tIns="0" rIns="0" bIns="0" rtlCol="0" anchor="t">
            <a:spAutoFit/>
          </a:bodyPr>
          <a:lstStyle/>
          <a:p>
            <a:pPr algn="l" rtl="1">
              <a:lnSpc>
                <a:spcPts val="3311"/>
              </a:lnSpc>
            </a:pPr>
            <a:r>
              <a:rPr lang="fa-IR" sz="2400" spc="-2" dirty="0">
                <a:solidFill>
                  <a:srgbClr val="FFFFFF"/>
                </a:solidFill>
                <a:latin typeface="Assistant Light"/>
                <a:cs typeface="B Nazanin" pitchFamily="2" charset="-78"/>
              </a:rPr>
              <a:t>اگر می خواهید این نمودار را اصلاح کنید، روی آن کلیک کنید، پیوند را دنبال کنید، داده ها را تغییر دهید و در اینجا جایگزین کنید</a:t>
            </a:r>
            <a:endParaRPr lang="en-US" sz="2400" spc="-2" dirty="0">
              <a:solidFill>
                <a:srgbClr val="FFFFFF"/>
              </a:solidFill>
              <a:latin typeface="Assistant Light"/>
              <a:cs typeface="B Nazanin" pitchFamily="2" charset="-78"/>
            </a:endParaRPr>
          </a:p>
        </p:txBody>
      </p:sp>
      <p:grpSp>
        <p:nvGrpSpPr>
          <p:cNvPr id="13" name="Group 13"/>
          <p:cNvGrpSpPr/>
          <p:nvPr/>
        </p:nvGrpSpPr>
        <p:grpSpPr>
          <a:xfrm>
            <a:off x="1498320" y="6171120"/>
            <a:ext cx="1067040" cy="1104480"/>
            <a:chOff x="0" y="0"/>
            <a:chExt cx="1422720" cy="1472640"/>
          </a:xfrm>
        </p:grpSpPr>
        <p:sp>
          <p:nvSpPr>
            <p:cNvPr id="14" name="Freeform 14"/>
            <p:cNvSpPr/>
            <p:nvPr/>
          </p:nvSpPr>
          <p:spPr>
            <a:xfrm>
              <a:off x="0" y="0"/>
              <a:ext cx="1422781" cy="1472692"/>
            </a:xfrm>
            <a:custGeom>
              <a:avLst/>
              <a:gdLst/>
              <a:ahLst/>
              <a:cxnLst/>
              <a:rect l="l" t="t" r="r" b="b"/>
              <a:pathLst>
                <a:path w="1422781" h="1472692">
                  <a:moveTo>
                    <a:pt x="466217" y="0"/>
                  </a:moveTo>
                  <a:cubicBezTo>
                    <a:pt x="208788" y="0"/>
                    <a:pt x="0" y="208788"/>
                    <a:pt x="0" y="466217"/>
                  </a:cubicBezTo>
                  <a:lnTo>
                    <a:pt x="0" y="1006475"/>
                  </a:lnTo>
                  <a:cubicBezTo>
                    <a:pt x="0" y="1263904"/>
                    <a:pt x="208788" y="1472692"/>
                    <a:pt x="466217" y="1472692"/>
                  </a:cubicBezTo>
                  <a:lnTo>
                    <a:pt x="956564" y="1472692"/>
                  </a:lnTo>
                  <a:cubicBezTo>
                    <a:pt x="1213993" y="1472692"/>
                    <a:pt x="1422781" y="1263904"/>
                    <a:pt x="1422781" y="1006475"/>
                  </a:cubicBezTo>
                  <a:lnTo>
                    <a:pt x="1422781" y="466217"/>
                  </a:lnTo>
                  <a:cubicBezTo>
                    <a:pt x="1422781" y="208788"/>
                    <a:pt x="1213993" y="0"/>
                    <a:pt x="956564" y="0"/>
                  </a:cubicBezTo>
                </a:path>
              </a:pathLst>
            </a:custGeom>
            <a:solidFill>
              <a:srgbClr val="AED7E8">
                <a:alpha val="73725"/>
              </a:srgbClr>
            </a:solidFill>
          </p:spPr>
        </p:sp>
      </p:grpSp>
      <p:sp>
        <p:nvSpPr>
          <p:cNvPr id="15" name="TextBox 15"/>
          <p:cNvSpPr txBox="1"/>
          <p:nvPr/>
        </p:nvSpPr>
        <p:spPr>
          <a:xfrm>
            <a:off x="2776320" y="5403885"/>
            <a:ext cx="2460960" cy="487313"/>
          </a:xfrm>
          <a:prstGeom prst="rect">
            <a:avLst/>
          </a:prstGeom>
        </p:spPr>
        <p:txBody>
          <a:bodyPr lIns="0" tIns="0" rIns="0" bIns="0" rtlCol="0" anchor="t">
            <a:spAutoFit/>
          </a:bodyPr>
          <a:lstStyle/>
          <a:p>
            <a:pPr algn="r" rtl="1">
              <a:lnSpc>
                <a:spcPts val="3840"/>
              </a:lnSpc>
            </a:pPr>
            <a:r>
              <a:rPr lang="fa-IR" sz="3200" spc="-2" dirty="0">
                <a:solidFill>
                  <a:srgbClr val="FFFFFF"/>
                </a:solidFill>
                <a:latin typeface="Arial Bold"/>
                <a:cs typeface="B Nazanin" pitchFamily="2" charset="-78"/>
              </a:rPr>
              <a:t>قالب پاورپوینت </a:t>
            </a:r>
            <a:endParaRPr lang="en-US" sz="3200" spc="-2" dirty="0">
              <a:solidFill>
                <a:srgbClr val="FFFFFF"/>
              </a:solidFill>
              <a:latin typeface="Arial Bold"/>
              <a:cs typeface="B Nazanin" pitchFamily="2" charset="-78"/>
            </a:endParaRPr>
          </a:p>
        </p:txBody>
      </p:sp>
      <p:sp>
        <p:nvSpPr>
          <p:cNvPr id="16" name="TextBox 16"/>
          <p:cNvSpPr txBox="1"/>
          <p:nvPr/>
        </p:nvSpPr>
        <p:spPr>
          <a:xfrm>
            <a:off x="2776320" y="6314685"/>
            <a:ext cx="2460960" cy="487313"/>
          </a:xfrm>
          <a:prstGeom prst="rect">
            <a:avLst/>
          </a:prstGeom>
        </p:spPr>
        <p:txBody>
          <a:bodyPr lIns="0" tIns="0" rIns="0" bIns="0" rtlCol="0" anchor="t">
            <a:spAutoFit/>
          </a:bodyPr>
          <a:lstStyle/>
          <a:p>
            <a:pPr algn="r" rtl="1">
              <a:lnSpc>
                <a:spcPts val="3840"/>
              </a:lnSpc>
            </a:pPr>
            <a:r>
              <a:rPr lang="fa-IR" sz="3200" spc="-2" dirty="0">
                <a:solidFill>
                  <a:srgbClr val="FFFFFF"/>
                </a:solidFill>
                <a:latin typeface="Arial Bold"/>
                <a:cs typeface="B Nazanin" pitchFamily="2" charset="-78"/>
              </a:rPr>
              <a:t>قالب پاورپوینت </a:t>
            </a:r>
            <a:endParaRPr lang="en-US" sz="3200" spc="-2" dirty="0">
              <a:solidFill>
                <a:srgbClr val="FFFFFF"/>
              </a:solidFill>
              <a:latin typeface="Arial Bold"/>
              <a:cs typeface="B Nazanin" pitchFamily="2" charset="-78"/>
            </a:endParaRPr>
          </a:p>
        </p:txBody>
      </p:sp>
      <p:sp>
        <p:nvSpPr>
          <p:cNvPr id="17" name="TextBox 17"/>
          <p:cNvSpPr txBox="1"/>
          <p:nvPr/>
        </p:nvSpPr>
        <p:spPr>
          <a:xfrm>
            <a:off x="2776320" y="7236285"/>
            <a:ext cx="2460960" cy="487313"/>
          </a:xfrm>
          <a:prstGeom prst="rect">
            <a:avLst/>
          </a:prstGeom>
        </p:spPr>
        <p:txBody>
          <a:bodyPr lIns="0" tIns="0" rIns="0" bIns="0" rtlCol="0" anchor="t">
            <a:spAutoFit/>
          </a:bodyPr>
          <a:lstStyle/>
          <a:p>
            <a:pPr algn="r" rtl="1">
              <a:lnSpc>
                <a:spcPts val="3840"/>
              </a:lnSpc>
            </a:pPr>
            <a:r>
              <a:rPr lang="fa-IR" sz="3200" spc="-2" dirty="0">
                <a:solidFill>
                  <a:srgbClr val="FFFFFF"/>
                </a:solidFill>
                <a:latin typeface="Arial Bold"/>
                <a:cs typeface="B Nazanin" pitchFamily="2" charset="-78"/>
              </a:rPr>
              <a:t>قالب پاورپوینت </a:t>
            </a:r>
            <a:endParaRPr lang="en-US" sz="3200" spc="-2" dirty="0">
              <a:solidFill>
                <a:srgbClr val="FFFFFF"/>
              </a:solidFill>
              <a:latin typeface="Arial Bold"/>
              <a:cs typeface="B Nazanin" pitchFamily="2" charset="-78"/>
            </a:endParaRPr>
          </a:p>
        </p:txBody>
      </p:sp>
      <p:grpSp>
        <p:nvGrpSpPr>
          <p:cNvPr id="18" name="Group 18"/>
          <p:cNvGrpSpPr/>
          <p:nvPr/>
        </p:nvGrpSpPr>
        <p:grpSpPr>
          <a:xfrm>
            <a:off x="1498320" y="7125120"/>
            <a:ext cx="1067040" cy="1104480"/>
            <a:chOff x="0" y="0"/>
            <a:chExt cx="1422720" cy="1472640"/>
          </a:xfrm>
        </p:grpSpPr>
        <p:sp>
          <p:nvSpPr>
            <p:cNvPr id="19" name="Freeform 19"/>
            <p:cNvSpPr/>
            <p:nvPr/>
          </p:nvSpPr>
          <p:spPr>
            <a:xfrm>
              <a:off x="0" y="0"/>
              <a:ext cx="1422781" cy="1472692"/>
            </a:xfrm>
            <a:custGeom>
              <a:avLst/>
              <a:gdLst/>
              <a:ahLst/>
              <a:cxnLst/>
              <a:rect l="l" t="t" r="r" b="b"/>
              <a:pathLst>
                <a:path w="1422781" h="1472692">
                  <a:moveTo>
                    <a:pt x="390271" y="0"/>
                  </a:moveTo>
                  <a:cubicBezTo>
                    <a:pt x="174752" y="0"/>
                    <a:pt x="0" y="174752"/>
                    <a:pt x="0" y="390271"/>
                  </a:cubicBezTo>
                  <a:lnTo>
                    <a:pt x="0" y="1082421"/>
                  </a:lnTo>
                  <a:cubicBezTo>
                    <a:pt x="0" y="1297940"/>
                    <a:pt x="174752" y="1472692"/>
                    <a:pt x="390271" y="1472692"/>
                  </a:cubicBezTo>
                  <a:lnTo>
                    <a:pt x="1032510" y="1472692"/>
                  </a:lnTo>
                  <a:cubicBezTo>
                    <a:pt x="1248029" y="1472692"/>
                    <a:pt x="1422781" y="1297940"/>
                    <a:pt x="1422781" y="1082421"/>
                  </a:cubicBezTo>
                  <a:lnTo>
                    <a:pt x="1422781" y="390271"/>
                  </a:lnTo>
                  <a:cubicBezTo>
                    <a:pt x="1422781" y="174752"/>
                    <a:pt x="1248029" y="0"/>
                    <a:pt x="1032510" y="0"/>
                  </a:cubicBezTo>
                </a:path>
              </a:pathLst>
            </a:custGeom>
            <a:solidFill>
              <a:srgbClr val="EE8C94">
                <a:alpha val="60000"/>
              </a:srgbClr>
            </a:solidFill>
          </p:spPr>
        </p:sp>
      </p:grpSp>
      <p:sp>
        <p:nvSpPr>
          <p:cNvPr id="20" name="Freeform 20"/>
          <p:cNvSpPr/>
          <p:nvPr/>
        </p:nvSpPr>
        <p:spPr>
          <a:xfrm>
            <a:off x="7498080" y="2944080"/>
            <a:ext cx="9527760" cy="5870160"/>
          </a:xfrm>
          <a:custGeom>
            <a:avLst/>
            <a:gdLst/>
            <a:ahLst/>
            <a:cxnLst/>
            <a:rect l="l" t="t" r="r" b="b"/>
            <a:pathLst>
              <a:path w="9527760" h="5870160">
                <a:moveTo>
                  <a:pt x="0" y="0"/>
                </a:moveTo>
                <a:lnTo>
                  <a:pt x="9527760" y="0"/>
                </a:lnTo>
                <a:lnTo>
                  <a:pt x="9527760" y="5870160"/>
                </a:lnTo>
                <a:lnTo>
                  <a:pt x="0" y="5870160"/>
                </a:lnTo>
                <a:lnTo>
                  <a:pt x="0" y="0"/>
                </a:lnTo>
                <a:close/>
              </a:path>
            </a:pathLst>
          </a:custGeom>
          <a:blipFill>
            <a:blip r:embed="rId3"/>
            <a:stretch>
              <a:fillRect l="-109" r="-109"/>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a:off x="0" y="0"/>
            <a:ext cx="18288000" cy="10286640"/>
            <a:chOff x="0" y="0"/>
            <a:chExt cx="24384000" cy="13715520"/>
          </a:xfrm>
        </p:grpSpPr>
        <p:sp>
          <p:nvSpPr>
            <p:cNvPr id="4" name="Freeform 4"/>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sp>
        <p:nvSpPr>
          <p:cNvPr id="5" name="Freeform 5"/>
          <p:cNvSpPr/>
          <p:nvPr/>
        </p:nvSpPr>
        <p:spPr>
          <a:xfrm>
            <a:off x="0" y="0"/>
            <a:ext cx="18288000" cy="10286640"/>
          </a:xfrm>
          <a:custGeom>
            <a:avLst/>
            <a:gdLst/>
            <a:ahLst/>
            <a:cxnLst/>
            <a:rect l="l" t="t" r="r" b="b"/>
            <a:pathLst>
              <a:path w="18288000" h="10286640">
                <a:moveTo>
                  <a:pt x="0" y="0"/>
                </a:moveTo>
                <a:lnTo>
                  <a:pt x="18288000" y="0"/>
                </a:lnTo>
                <a:lnTo>
                  <a:pt x="18288000" y="10286640"/>
                </a:lnTo>
                <a:lnTo>
                  <a:pt x="0" y="10286640"/>
                </a:lnTo>
                <a:lnTo>
                  <a:pt x="0" y="0"/>
                </a:lnTo>
                <a:close/>
              </a:path>
            </a:pathLst>
          </a:custGeom>
          <a:blipFill>
            <a:blip r:embed="rId4"/>
            <a:stretch>
              <a:fillRect t="-153" b="-153"/>
            </a:stretch>
          </a:blipFill>
        </p:spPr>
      </p:sp>
      <p:grpSp>
        <p:nvGrpSpPr>
          <p:cNvPr id="6" name="Group 6"/>
          <p:cNvGrpSpPr/>
          <p:nvPr/>
        </p:nvGrpSpPr>
        <p:grpSpPr>
          <a:xfrm>
            <a:off x="581760" y="3590640"/>
            <a:ext cx="11980800" cy="6235920"/>
            <a:chOff x="0" y="0"/>
            <a:chExt cx="15974400" cy="8314560"/>
          </a:xfrm>
        </p:grpSpPr>
        <p:sp>
          <p:nvSpPr>
            <p:cNvPr id="7" name="Freeform 7"/>
            <p:cNvSpPr/>
            <p:nvPr/>
          </p:nvSpPr>
          <p:spPr>
            <a:xfrm>
              <a:off x="0" y="0"/>
              <a:ext cx="15974313" cy="8314690"/>
            </a:xfrm>
            <a:custGeom>
              <a:avLst/>
              <a:gdLst/>
              <a:ahLst/>
              <a:cxnLst/>
              <a:rect l="l" t="t" r="r" b="b"/>
              <a:pathLst>
                <a:path w="15974313" h="8314690">
                  <a:moveTo>
                    <a:pt x="1152525" y="0"/>
                  </a:moveTo>
                  <a:cubicBezTo>
                    <a:pt x="516001" y="0"/>
                    <a:pt x="0" y="516001"/>
                    <a:pt x="0" y="1152525"/>
                  </a:cubicBezTo>
                  <a:lnTo>
                    <a:pt x="0" y="7162165"/>
                  </a:lnTo>
                  <a:cubicBezTo>
                    <a:pt x="0" y="7798689"/>
                    <a:pt x="516001" y="8314690"/>
                    <a:pt x="1152525" y="8314690"/>
                  </a:cubicBezTo>
                  <a:lnTo>
                    <a:pt x="14821788" y="8314690"/>
                  </a:lnTo>
                  <a:cubicBezTo>
                    <a:pt x="15458312" y="8314690"/>
                    <a:pt x="15974313" y="7798689"/>
                    <a:pt x="15974313" y="7162165"/>
                  </a:cubicBezTo>
                  <a:lnTo>
                    <a:pt x="15974313" y="1152525"/>
                  </a:lnTo>
                  <a:cubicBezTo>
                    <a:pt x="15974313" y="516001"/>
                    <a:pt x="15458312" y="0"/>
                    <a:pt x="14821788" y="0"/>
                  </a:cubicBezTo>
                </a:path>
              </a:pathLst>
            </a:custGeom>
            <a:solidFill>
              <a:srgbClr val="EE8C94">
                <a:alpha val="31765"/>
              </a:srgbClr>
            </a:solidFill>
          </p:spPr>
        </p:sp>
      </p:grpSp>
      <p:sp>
        <p:nvSpPr>
          <p:cNvPr id="8" name="TextBox 8"/>
          <p:cNvSpPr txBox="1"/>
          <p:nvPr/>
        </p:nvSpPr>
        <p:spPr>
          <a:xfrm>
            <a:off x="7121520" y="1532055"/>
            <a:ext cx="10476000" cy="2949525"/>
          </a:xfrm>
          <a:prstGeom prst="rect">
            <a:avLst/>
          </a:prstGeom>
        </p:spPr>
        <p:txBody>
          <a:bodyPr lIns="0" tIns="0" rIns="0" bIns="0" rtlCol="0" anchor="t">
            <a:spAutoFit/>
          </a:bodyPr>
          <a:lstStyle/>
          <a:p>
            <a:pPr algn="r">
              <a:lnSpc>
                <a:spcPts val="11519"/>
              </a:lnSpc>
            </a:pPr>
            <a:r>
              <a:rPr lang="fa-IR" sz="9600" spc="-2" dirty="0">
                <a:solidFill>
                  <a:srgbClr val="47B5DA"/>
                </a:solidFill>
                <a:latin typeface="Arimo Bold"/>
                <a:cs typeface="B Nazanin" pitchFamily="2" charset="-78"/>
              </a:rPr>
              <a:t>یک تصویر ارزش هزار کلمه است</a:t>
            </a:r>
            <a:endParaRPr lang="en-US" sz="9600" spc="-2" dirty="0">
              <a:solidFill>
                <a:srgbClr val="47B5DA"/>
              </a:solidFill>
              <a:latin typeface="Arimo Bold"/>
              <a:cs typeface="B Nazanin"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grpSp>
        <p:nvGrpSpPr>
          <p:cNvPr id="4" name="Group 4"/>
          <p:cNvGrpSpPr/>
          <p:nvPr/>
        </p:nvGrpSpPr>
        <p:grpSpPr>
          <a:xfrm>
            <a:off x="0" y="9768240"/>
            <a:ext cx="18288000" cy="519120"/>
            <a:chOff x="0" y="0"/>
            <a:chExt cx="24384000" cy="692160"/>
          </a:xfrm>
        </p:grpSpPr>
        <p:sp>
          <p:nvSpPr>
            <p:cNvPr id="5" name="Freeform 5"/>
            <p:cNvSpPr/>
            <p:nvPr/>
          </p:nvSpPr>
          <p:spPr>
            <a:xfrm>
              <a:off x="0" y="0"/>
              <a:ext cx="24384000" cy="692150"/>
            </a:xfrm>
            <a:custGeom>
              <a:avLst/>
              <a:gdLst/>
              <a:ahLst/>
              <a:cxnLst/>
              <a:rect l="l" t="t" r="r" b="b"/>
              <a:pathLst>
                <a:path w="24384000" h="692150">
                  <a:moveTo>
                    <a:pt x="0" y="0"/>
                  </a:moveTo>
                  <a:lnTo>
                    <a:pt x="24384000" y="0"/>
                  </a:lnTo>
                  <a:lnTo>
                    <a:pt x="24384000" y="692150"/>
                  </a:lnTo>
                  <a:lnTo>
                    <a:pt x="0" y="692150"/>
                  </a:lnTo>
                  <a:close/>
                </a:path>
              </a:pathLst>
            </a:custGeom>
            <a:solidFill>
              <a:srgbClr val="1499B8"/>
            </a:solidFill>
          </p:spPr>
        </p:sp>
      </p:grpSp>
      <p:sp>
        <p:nvSpPr>
          <p:cNvPr id="6" name="TextBox 6"/>
          <p:cNvSpPr txBox="1"/>
          <p:nvPr/>
        </p:nvSpPr>
        <p:spPr>
          <a:xfrm>
            <a:off x="576720" y="438555"/>
            <a:ext cx="17177040" cy="730969"/>
          </a:xfrm>
          <a:prstGeom prst="rect">
            <a:avLst/>
          </a:prstGeom>
        </p:spPr>
        <p:txBody>
          <a:bodyPr lIns="0" tIns="0" rIns="0" bIns="0" rtlCol="0" anchor="t">
            <a:spAutoFit/>
          </a:bodyPr>
          <a:lstStyle/>
          <a:p>
            <a:pPr algn="ctr" rtl="1">
              <a:lnSpc>
                <a:spcPts val="5700"/>
              </a:lnSpc>
            </a:pPr>
            <a:r>
              <a:rPr lang="fa-IR" sz="4131" spc="-2" dirty="0">
                <a:solidFill>
                  <a:srgbClr val="5F5F5F"/>
                </a:solidFill>
                <a:latin typeface="Arial"/>
                <a:cs typeface="B Nazanin" pitchFamily="2" charset="-78"/>
              </a:rPr>
              <a:t>سبک اینفوگرافیک</a:t>
            </a:r>
            <a:endParaRPr lang="en-US" sz="4131" spc="-2" dirty="0">
              <a:solidFill>
                <a:srgbClr val="5F5F5F"/>
              </a:solidFill>
              <a:latin typeface="Arial"/>
              <a:cs typeface="B Nazanin" pitchFamily="2" charset="-78"/>
            </a:endParaRPr>
          </a:p>
        </p:txBody>
      </p:sp>
      <p:sp>
        <p:nvSpPr>
          <p:cNvPr id="7" name="TextBox 7"/>
          <p:cNvSpPr txBox="1"/>
          <p:nvPr/>
        </p:nvSpPr>
        <p:spPr>
          <a:xfrm>
            <a:off x="7842960" y="3099915"/>
            <a:ext cx="8652960" cy="641201"/>
          </a:xfrm>
          <a:prstGeom prst="rect">
            <a:avLst/>
          </a:prstGeom>
        </p:spPr>
        <p:txBody>
          <a:bodyPr lIns="0" tIns="0" rIns="0" bIns="0" rtlCol="0" anchor="t">
            <a:spAutoFit/>
          </a:bodyPr>
          <a:lstStyle/>
          <a:p>
            <a:pPr algn="r" rtl="1">
              <a:lnSpc>
                <a:spcPts val="5040"/>
              </a:lnSpc>
            </a:pPr>
            <a:r>
              <a:rPr lang="fa-IR" sz="4200" spc="-2" dirty="0">
                <a:solidFill>
                  <a:srgbClr val="F2D9CF"/>
                </a:solidFill>
                <a:latin typeface="Arial Bold"/>
                <a:cs typeface="B Nazanin" pitchFamily="2" charset="-78"/>
              </a:rPr>
              <a:t>ارائه</a:t>
            </a:r>
            <a:endParaRPr lang="en-US" sz="4200" spc="-2" dirty="0">
              <a:solidFill>
                <a:srgbClr val="F2D9CF"/>
              </a:solidFill>
              <a:latin typeface="Arial Bold"/>
              <a:cs typeface="B Nazanin" pitchFamily="2" charset="-78"/>
            </a:endParaRPr>
          </a:p>
        </p:txBody>
      </p:sp>
      <p:sp>
        <p:nvSpPr>
          <p:cNvPr id="8" name="TextBox 8"/>
          <p:cNvSpPr txBox="1"/>
          <p:nvPr/>
        </p:nvSpPr>
        <p:spPr>
          <a:xfrm>
            <a:off x="7842960" y="2535375"/>
            <a:ext cx="8652960" cy="371897"/>
          </a:xfrm>
          <a:prstGeom prst="rect">
            <a:avLst/>
          </a:prstGeom>
        </p:spPr>
        <p:txBody>
          <a:bodyPr lIns="0" tIns="0" rIns="0" bIns="0" rtlCol="0" anchor="t">
            <a:spAutoFit/>
          </a:bodyPr>
          <a:lstStyle/>
          <a:p>
            <a:pPr algn="r" rtl="1">
              <a:lnSpc>
                <a:spcPts val="2879"/>
              </a:lnSpc>
            </a:pPr>
            <a:r>
              <a:rPr lang="fa-IR" sz="2400" spc="-2" dirty="0">
                <a:solidFill>
                  <a:srgbClr val="727272"/>
                </a:solidFill>
                <a:latin typeface="Arial Bold"/>
                <a:cs typeface="B Nazanin" pitchFamily="2" charset="-78"/>
              </a:rPr>
              <a:t>ارائه پاورپوینت مدرن</a:t>
            </a:r>
            <a:endParaRPr lang="en-US" sz="2400" spc="-2" dirty="0">
              <a:solidFill>
                <a:srgbClr val="727272"/>
              </a:solidFill>
              <a:latin typeface="Arial Bold"/>
              <a:cs typeface="B Nazanin" pitchFamily="2" charset="-78"/>
            </a:endParaRPr>
          </a:p>
        </p:txBody>
      </p:sp>
      <p:sp>
        <p:nvSpPr>
          <p:cNvPr id="9" name="TextBox 9"/>
          <p:cNvSpPr txBox="1"/>
          <p:nvPr/>
        </p:nvSpPr>
        <p:spPr>
          <a:xfrm>
            <a:off x="7842960" y="3933060"/>
            <a:ext cx="8652960" cy="564257"/>
          </a:xfrm>
          <a:prstGeom prst="rect">
            <a:avLst/>
          </a:prstGeom>
        </p:spPr>
        <p:txBody>
          <a:bodyPr lIns="0" tIns="0" rIns="0" bIns="0" rtlCol="0" anchor="t">
            <a:spAutoFit/>
          </a:bodyPr>
          <a:lstStyle/>
          <a:p>
            <a:pPr algn="r" rtl="1">
              <a:lnSpc>
                <a:spcPts val="2160"/>
              </a:lnSpc>
            </a:pPr>
            <a:r>
              <a:rPr lang="fa-IR" sz="1800" spc="-2" dirty="0">
                <a:solidFill>
                  <a:srgbClr val="727272"/>
                </a:solidFill>
                <a:latin typeface="Arial"/>
                <a:cs typeface="B Nazanin" pitchFamily="2" charset="-78"/>
              </a:rPr>
              <a:t>ارائه پاورپوینت مدرنی را دریافت کنید که به زیبایی طراحی شده است.</a:t>
            </a:r>
            <a:r>
              <a:rPr lang="en-US" sz="1800" spc="-2" dirty="0">
                <a:solidFill>
                  <a:srgbClr val="727272"/>
                </a:solidFill>
                <a:latin typeface="Arial"/>
                <a:cs typeface="B Nazanin" pitchFamily="2" charset="-78"/>
              </a:rPr>
              <a:t> </a:t>
            </a:r>
            <a:r>
              <a:rPr lang="fa-IR" sz="1800" spc="-2" dirty="0">
                <a:solidFill>
                  <a:srgbClr val="727272"/>
                </a:solidFill>
                <a:latin typeface="Arial"/>
                <a:cs typeface="B Nazanin" pitchFamily="2" charset="-78"/>
              </a:rPr>
              <a:t>شما به سادگی می توانید مخاطبان خود را تحت تاثیر قرار دهید و به ارائه های خود جذابیت و زیبایی بی نظیری اضافه کنید.</a:t>
            </a:r>
            <a:endParaRPr lang="en-US" sz="1800" spc="-2" dirty="0">
              <a:solidFill>
                <a:srgbClr val="727272"/>
              </a:solidFill>
              <a:latin typeface="Arial"/>
              <a:cs typeface="B Nazanin" pitchFamily="2" charset="-78"/>
            </a:endParaRPr>
          </a:p>
        </p:txBody>
      </p:sp>
      <p:grpSp>
        <p:nvGrpSpPr>
          <p:cNvPr id="10" name="Group 10"/>
          <p:cNvGrpSpPr/>
          <p:nvPr/>
        </p:nvGrpSpPr>
        <p:grpSpPr>
          <a:xfrm>
            <a:off x="8256240" y="5178960"/>
            <a:ext cx="917280" cy="917280"/>
            <a:chOff x="0" y="0"/>
            <a:chExt cx="1223040" cy="1223040"/>
          </a:xfrm>
        </p:grpSpPr>
        <p:sp>
          <p:nvSpPr>
            <p:cNvPr id="11" name="Freeform 11"/>
            <p:cNvSpPr/>
            <p:nvPr/>
          </p:nvSpPr>
          <p:spPr>
            <a:xfrm>
              <a:off x="0" y="0"/>
              <a:ext cx="1223137" cy="1223137"/>
            </a:xfrm>
            <a:custGeom>
              <a:avLst/>
              <a:gdLst/>
              <a:ahLst/>
              <a:cxnLst/>
              <a:rect l="l" t="t" r="r" b="b"/>
              <a:pathLst>
                <a:path w="1223137" h="1223137">
                  <a:moveTo>
                    <a:pt x="1172210" y="101727"/>
                  </a:moveTo>
                  <a:lnTo>
                    <a:pt x="50927" y="101727"/>
                  </a:lnTo>
                  <a:lnTo>
                    <a:pt x="50927" y="50927"/>
                  </a:lnTo>
                  <a:lnTo>
                    <a:pt x="101727" y="50927"/>
                  </a:lnTo>
                  <a:lnTo>
                    <a:pt x="101727" y="1172210"/>
                  </a:lnTo>
                  <a:lnTo>
                    <a:pt x="50927" y="1172210"/>
                  </a:lnTo>
                  <a:lnTo>
                    <a:pt x="50927" y="1121283"/>
                  </a:lnTo>
                  <a:lnTo>
                    <a:pt x="1172210" y="1121283"/>
                  </a:lnTo>
                  <a:lnTo>
                    <a:pt x="1172210" y="1172210"/>
                  </a:lnTo>
                  <a:lnTo>
                    <a:pt x="1121283" y="1172210"/>
                  </a:lnTo>
                  <a:lnTo>
                    <a:pt x="1121283" y="50927"/>
                  </a:lnTo>
                  <a:lnTo>
                    <a:pt x="1172210" y="50927"/>
                  </a:lnTo>
                  <a:lnTo>
                    <a:pt x="1172210" y="101727"/>
                  </a:lnTo>
                  <a:moveTo>
                    <a:pt x="1172210" y="0"/>
                  </a:moveTo>
                  <a:cubicBezTo>
                    <a:pt x="1200277" y="0"/>
                    <a:pt x="1223137" y="22733"/>
                    <a:pt x="1223137" y="50927"/>
                  </a:cubicBezTo>
                  <a:lnTo>
                    <a:pt x="1223137" y="1172210"/>
                  </a:lnTo>
                  <a:cubicBezTo>
                    <a:pt x="1223137" y="1200277"/>
                    <a:pt x="1200404" y="1223137"/>
                    <a:pt x="1172210" y="1223137"/>
                  </a:cubicBezTo>
                  <a:lnTo>
                    <a:pt x="50927" y="1223137"/>
                  </a:lnTo>
                  <a:cubicBezTo>
                    <a:pt x="22733" y="1223010"/>
                    <a:pt x="0" y="1200277"/>
                    <a:pt x="0" y="1172210"/>
                  </a:cubicBezTo>
                  <a:lnTo>
                    <a:pt x="0" y="50927"/>
                  </a:lnTo>
                  <a:cubicBezTo>
                    <a:pt x="0" y="22733"/>
                    <a:pt x="22733" y="0"/>
                    <a:pt x="50927" y="0"/>
                  </a:cubicBezTo>
                  <a:lnTo>
                    <a:pt x="1172210" y="0"/>
                  </a:lnTo>
                  <a:close/>
                </a:path>
              </a:pathLst>
            </a:custGeom>
            <a:solidFill>
              <a:srgbClr val="F2F2F2"/>
            </a:solidFill>
          </p:spPr>
        </p:sp>
      </p:grpSp>
      <p:grpSp>
        <p:nvGrpSpPr>
          <p:cNvPr id="12" name="Group 12"/>
          <p:cNvGrpSpPr/>
          <p:nvPr/>
        </p:nvGrpSpPr>
        <p:grpSpPr>
          <a:xfrm>
            <a:off x="12774240" y="5178960"/>
            <a:ext cx="917280" cy="917280"/>
            <a:chOff x="0" y="0"/>
            <a:chExt cx="1223040" cy="1223040"/>
          </a:xfrm>
        </p:grpSpPr>
        <p:sp>
          <p:nvSpPr>
            <p:cNvPr id="13" name="Freeform 13"/>
            <p:cNvSpPr/>
            <p:nvPr/>
          </p:nvSpPr>
          <p:spPr>
            <a:xfrm>
              <a:off x="50927" y="50927"/>
              <a:ext cx="1121283" cy="1121283"/>
            </a:xfrm>
            <a:custGeom>
              <a:avLst/>
              <a:gdLst/>
              <a:ahLst/>
              <a:cxnLst/>
              <a:rect l="l" t="t" r="r" b="b"/>
              <a:pathLst>
                <a:path w="1121283" h="1121283">
                  <a:moveTo>
                    <a:pt x="1121283" y="0"/>
                  </a:moveTo>
                  <a:lnTo>
                    <a:pt x="0" y="0"/>
                  </a:lnTo>
                  <a:lnTo>
                    <a:pt x="0" y="1121283"/>
                  </a:lnTo>
                  <a:lnTo>
                    <a:pt x="1121283" y="1121283"/>
                  </a:lnTo>
                  <a:close/>
                </a:path>
              </a:pathLst>
            </a:custGeom>
            <a:solidFill>
              <a:srgbClr val="EE8C94"/>
            </a:solidFill>
          </p:spPr>
        </p:sp>
        <p:sp>
          <p:nvSpPr>
            <p:cNvPr id="14" name="Freeform 14"/>
            <p:cNvSpPr/>
            <p:nvPr/>
          </p:nvSpPr>
          <p:spPr>
            <a:xfrm>
              <a:off x="0" y="0"/>
              <a:ext cx="1223137" cy="1223137"/>
            </a:xfrm>
            <a:custGeom>
              <a:avLst/>
              <a:gdLst/>
              <a:ahLst/>
              <a:cxnLst/>
              <a:rect l="l" t="t" r="r" b="b"/>
              <a:pathLst>
                <a:path w="1223137" h="1223137">
                  <a:moveTo>
                    <a:pt x="1172210" y="101727"/>
                  </a:moveTo>
                  <a:lnTo>
                    <a:pt x="50927" y="101727"/>
                  </a:lnTo>
                  <a:lnTo>
                    <a:pt x="50927" y="50927"/>
                  </a:lnTo>
                  <a:lnTo>
                    <a:pt x="101727" y="50927"/>
                  </a:lnTo>
                  <a:lnTo>
                    <a:pt x="101727" y="1172210"/>
                  </a:lnTo>
                  <a:lnTo>
                    <a:pt x="50927" y="1172210"/>
                  </a:lnTo>
                  <a:lnTo>
                    <a:pt x="50927" y="1121283"/>
                  </a:lnTo>
                  <a:lnTo>
                    <a:pt x="1172210" y="1121283"/>
                  </a:lnTo>
                  <a:lnTo>
                    <a:pt x="1172210" y="1172210"/>
                  </a:lnTo>
                  <a:lnTo>
                    <a:pt x="1121283" y="1172210"/>
                  </a:lnTo>
                  <a:lnTo>
                    <a:pt x="1121283" y="50927"/>
                  </a:lnTo>
                  <a:lnTo>
                    <a:pt x="1172210" y="50927"/>
                  </a:lnTo>
                  <a:lnTo>
                    <a:pt x="1172210" y="101727"/>
                  </a:lnTo>
                  <a:moveTo>
                    <a:pt x="1172210" y="0"/>
                  </a:moveTo>
                  <a:cubicBezTo>
                    <a:pt x="1200277" y="0"/>
                    <a:pt x="1223137" y="22733"/>
                    <a:pt x="1223137" y="50927"/>
                  </a:cubicBezTo>
                  <a:lnTo>
                    <a:pt x="1223137" y="1172210"/>
                  </a:lnTo>
                  <a:cubicBezTo>
                    <a:pt x="1223137" y="1200277"/>
                    <a:pt x="1200404" y="1223137"/>
                    <a:pt x="1172210" y="1223137"/>
                  </a:cubicBezTo>
                  <a:lnTo>
                    <a:pt x="50927" y="1223137"/>
                  </a:lnTo>
                  <a:cubicBezTo>
                    <a:pt x="22733" y="1223010"/>
                    <a:pt x="0" y="1200277"/>
                    <a:pt x="0" y="1172210"/>
                  </a:cubicBezTo>
                  <a:lnTo>
                    <a:pt x="0" y="50927"/>
                  </a:lnTo>
                  <a:cubicBezTo>
                    <a:pt x="0" y="22733"/>
                    <a:pt x="22733" y="0"/>
                    <a:pt x="50927" y="0"/>
                  </a:cubicBezTo>
                  <a:lnTo>
                    <a:pt x="1172210" y="0"/>
                  </a:lnTo>
                  <a:close/>
                </a:path>
              </a:pathLst>
            </a:custGeom>
            <a:solidFill>
              <a:srgbClr val="EE8C94"/>
            </a:solidFill>
          </p:spPr>
        </p:sp>
      </p:grpSp>
      <p:grpSp>
        <p:nvGrpSpPr>
          <p:cNvPr id="15" name="Group 15"/>
          <p:cNvGrpSpPr/>
          <p:nvPr/>
        </p:nvGrpSpPr>
        <p:grpSpPr>
          <a:xfrm>
            <a:off x="15033600" y="5178960"/>
            <a:ext cx="917280" cy="917280"/>
            <a:chOff x="0" y="0"/>
            <a:chExt cx="1223040" cy="1223040"/>
          </a:xfrm>
        </p:grpSpPr>
        <p:sp>
          <p:nvSpPr>
            <p:cNvPr id="16" name="Freeform 16"/>
            <p:cNvSpPr/>
            <p:nvPr/>
          </p:nvSpPr>
          <p:spPr>
            <a:xfrm>
              <a:off x="0" y="0"/>
              <a:ext cx="1223137" cy="1223137"/>
            </a:xfrm>
            <a:custGeom>
              <a:avLst/>
              <a:gdLst/>
              <a:ahLst/>
              <a:cxnLst/>
              <a:rect l="l" t="t" r="r" b="b"/>
              <a:pathLst>
                <a:path w="1223137" h="1223137">
                  <a:moveTo>
                    <a:pt x="1172210" y="101727"/>
                  </a:moveTo>
                  <a:lnTo>
                    <a:pt x="50927" y="101727"/>
                  </a:lnTo>
                  <a:lnTo>
                    <a:pt x="50927" y="50927"/>
                  </a:lnTo>
                  <a:lnTo>
                    <a:pt x="101727" y="50927"/>
                  </a:lnTo>
                  <a:lnTo>
                    <a:pt x="101727" y="1172210"/>
                  </a:lnTo>
                  <a:lnTo>
                    <a:pt x="50927" y="1172210"/>
                  </a:lnTo>
                  <a:lnTo>
                    <a:pt x="50927" y="1121283"/>
                  </a:lnTo>
                  <a:lnTo>
                    <a:pt x="1172210" y="1121283"/>
                  </a:lnTo>
                  <a:lnTo>
                    <a:pt x="1172210" y="1172210"/>
                  </a:lnTo>
                  <a:lnTo>
                    <a:pt x="1121283" y="1172210"/>
                  </a:lnTo>
                  <a:lnTo>
                    <a:pt x="1121283" y="50927"/>
                  </a:lnTo>
                  <a:lnTo>
                    <a:pt x="1172210" y="50927"/>
                  </a:lnTo>
                  <a:lnTo>
                    <a:pt x="1172210" y="101727"/>
                  </a:lnTo>
                  <a:moveTo>
                    <a:pt x="1172210" y="0"/>
                  </a:moveTo>
                  <a:cubicBezTo>
                    <a:pt x="1200277" y="0"/>
                    <a:pt x="1223137" y="22733"/>
                    <a:pt x="1223137" y="50927"/>
                  </a:cubicBezTo>
                  <a:lnTo>
                    <a:pt x="1223137" y="1172210"/>
                  </a:lnTo>
                  <a:cubicBezTo>
                    <a:pt x="1223137" y="1200277"/>
                    <a:pt x="1200404" y="1223137"/>
                    <a:pt x="1172210" y="1223137"/>
                  </a:cubicBezTo>
                  <a:lnTo>
                    <a:pt x="50927" y="1223137"/>
                  </a:lnTo>
                  <a:cubicBezTo>
                    <a:pt x="22733" y="1223010"/>
                    <a:pt x="0" y="1200277"/>
                    <a:pt x="0" y="1172210"/>
                  </a:cubicBezTo>
                  <a:lnTo>
                    <a:pt x="0" y="50927"/>
                  </a:lnTo>
                  <a:cubicBezTo>
                    <a:pt x="0" y="22733"/>
                    <a:pt x="22733" y="0"/>
                    <a:pt x="50927" y="0"/>
                  </a:cubicBezTo>
                  <a:lnTo>
                    <a:pt x="1172210" y="0"/>
                  </a:lnTo>
                  <a:close/>
                </a:path>
              </a:pathLst>
            </a:custGeom>
            <a:solidFill>
              <a:srgbClr val="F2F2F2"/>
            </a:solidFill>
          </p:spPr>
        </p:sp>
      </p:grpSp>
      <p:grpSp>
        <p:nvGrpSpPr>
          <p:cNvPr id="17" name="Group 17"/>
          <p:cNvGrpSpPr/>
          <p:nvPr/>
        </p:nvGrpSpPr>
        <p:grpSpPr>
          <a:xfrm>
            <a:off x="10515600" y="5178960"/>
            <a:ext cx="917280" cy="917280"/>
            <a:chOff x="0" y="0"/>
            <a:chExt cx="1223040" cy="1223040"/>
          </a:xfrm>
        </p:grpSpPr>
        <p:sp>
          <p:nvSpPr>
            <p:cNvPr id="18" name="Freeform 18"/>
            <p:cNvSpPr/>
            <p:nvPr/>
          </p:nvSpPr>
          <p:spPr>
            <a:xfrm>
              <a:off x="0" y="0"/>
              <a:ext cx="1223137" cy="1223137"/>
            </a:xfrm>
            <a:custGeom>
              <a:avLst/>
              <a:gdLst/>
              <a:ahLst/>
              <a:cxnLst/>
              <a:rect l="l" t="t" r="r" b="b"/>
              <a:pathLst>
                <a:path w="1223137" h="1223137">
                  <a:moveTo>
                    <a:pt x="1172210" y="101727"/>
                  </a:moveTo>
                  <a:lnTo>
                    <a:pt x="50927" y="101727"/>
                  </a:lnTo>
                  <a:lnTo>
                    <a:pt x="50927" y="50927"/>
                  </a:lnTo>
                  <a:lnTo>
                    <a:pt x="101727" y="50927"/>
                  </a:lnTo>
                  <a:lnTo>
                    <a:pt x="101727" y="1172210"/>
                  </a:lnTo>
                  <a:lnTo>
                    <a:pt x="50927" y="1172210"/>
                  </a:lnTo>
                  <a:lnTo>
                    <a:pt x="50927" y="1121283"/>
                  </a:lnTo>
                  <a:lnTo>
                    <a:pt x="1172210" y="1121283"/>
                  </a:lnTo>
                  <a:lnTo>
                    <a:pt x="1172210" y="1172210"/>
                  </a:lnTo>
                  <a:lnTo>
                    <a:pt x="1121283" y="1172210"/>
                  </a:lnTo>
                  <a:lnTo>
                    <a:pt x="1121283" y="50927"/>
                  </a:lnTo>
                  <a:lnTo>
                    <a:pt x="1172210" y="50927"/>
                  </a:lnTo>
                  <a:lnTo>
                    <a:pt x="1172210" y="101727"/>
                  </a:lnTo>
                  <a:moveTo>
                    <a:pt x="1172210" y="0"/>
                  </a:moveTo>
                  <a:cubicBezTo>
                    <a:pt x="1200277" y="0"/>
                    <a:pt x="1223137" y="22733"/>
                    <a:pt x="1223137" y="50927"/>
                  </a:cubicBezTo>
                  <a:lnTo>
                    <a:pt x="1223137" y="1172210"/>
                  </a:lnTo>
                  <a:cubicBezTo>
                    <a:pt x="1223137" y="1200277"/>
                    <a:pt x="1200404" y="1223137"/>
                    <a:pt x="1172210" y="1223137"/>
                  </a:cubicBezTo>
                  <a:lnTo>
                    <a:pt x="50927" y="1223137"/>
                  </a:lnTo>
                  <a:cubicBezTo>
                    <a:pt x="22733" y="1223010"/>
                    <a:pt x="0" y="1200277"/>
                    <a:pt x="0" y="1172210"/>
                  </a:cubicBezTo>
                  <a:lnTo>
                    <a:pt x="0" y="50927"/>
                  </a:lnTo>
                  <a:cubicBezTo>
                    <a:pt x="0" y="22733"/>
                    <a:pt x="22733" y="0"/>
                    <a:pt x="50927" y="0"/>
                  </a:cubicBezTo>
                  <a:lnTo>
                    <a:pt x="1172210" y="0"/>
                  </a:lnTo>
                  <a:close/>
                </a:path>
              </a:pathLst>
            </a:custGeom>
            <a:solidFill>
              <a:srgbClr val="F2F2F2"/>
            </a:solidFill>
          </p:spPr>
        </p:sp>
      </p:grpSp>
      <p:sp>
        <p:nvSpPr>
          <p:cNvPr id="19" name="TextBox 19"/>
          <p:cNvSpPr txBox="1"/>
          <p:nvPr/>
        </p:nvSpPr>
        <p:spPr>
          <a:xfrm>
            <a:off x="7842960" y="7356660"/>
            <a:ext cx="7538400" cy="1128514"/>
          </a:xfrm>
          <a:prstGeom prst="rect">
            <a:avLst/>
          </a:prstGeom>
        </p:spPr>
        <p:txBody>
          <a:bodyPr lIns="0" tIns="0" rIns="0" bIns="0" rtlCol="0" anchor="t">
            <a:spAutoFit/>
          </a:bodyPr>
          <a:lstStyle/>
          <a:p>
            <a:pPr algn="r" rtl="1">
              <a:lnSpc>
                <a:spcPts val="2160"/>
              </a:lnSpc>
            </a:pPr>
            <a:r>
              <a:rPr lang="fa-IR" spc="-2" dirty="0">
                <a:solidFill>
                  <a:srgbClr val="727272"/>
                </a:solidFill>
                <a:latin typeface="Arial"/>
                <a:cs typeface="B Nazanin" pitchFamily="2" charset="-78"/>
              </a:rPr>
              <a:t>ارائه پاورپوینت مدرن را دریافت کنید که به زیبایی طراحی شده است. آسان برای تغییر رنگ، عکس و متن. شما به راحتی می توانید مخاطبان خود را تحت تأثیر قرار دهید و به پیشنهادهای خود جذابیت و زیبایی بی نظیر اضافه کنید. شما به راحتی می توانید مخاطبان خود را تحت تاثیر قرار دهید و به ارائه های خود جذابیت و زیبایی بی نظیری اضافه کنید.</a:t>
            </a:r>
            <a:endParaRPr lang="en-US" sz="1800" spc="-2" dirty="0">
              <a:solidFill>
                <a:srgbClr val="727272"/>
              </a:solidFill>
              <a:latin typeface="Arial"/>
              <a:cs typeface="B Nazanin" pitchFamily="2" charset="-78"/>
            </a:endParaRPr>
          </a:p>
        </p:txBody>
      </p:sp>
      <p:sp>
        <p:nvSpPr>
          <p:cNvPr id="20" name="TextBox 20"/>
          <p:cNvSpPr txBox="1"/>
          <p:nvPr/>
        </p:nvSpPr>
        <p:spPr>
          <a:xfrm>
            <a:off x="7842960" y="6242100"/>
            <a:ext cx="1693440" cy="564257"/>
          </a:xfrm>
          <a:prstGeom prst="rect">
            <a:avLst/>
          </a:prstGeom>
        </p:spPr>
        <p:txBody>
          <a:bodyPr lIns="0" tIns="0" rIns="0" bIns="0" rtlCol="0" anchor="t">
            <a:spAutoFit/>
          </a:bodyPr>
          <a:lstStyle/>
          <a:p>
            <a:pPr algn="ctr" rtl="1">
              <a:lnSpc>
                <a:spcPts val="2160"/>
              </a:lnSpc>
            </a:pPr>
            <a:r>
              <a:rPr lang="fa-IR" spc="-2" dirty="0">
                <a:solidFill>
                  <a:srgbClr val="727272"/>
                </a:solidFill>
                <a:latin typeface="Arial"/>
                <a:cs typeface="B Nazanin" pitchFamily="2" charset="-78"/>
              </a:rPr>
              <a:t>آسان برای تغییر رنگ، عکس و متن.</a:t>
            </a:r>
            <a:endParaRPr lang="en-US" sz="1800" spc="-2" dirty="0">
              <a:solidFill>
                <a:srgbClr val="727272"/>
              </a:solidFill>
              <a:latin typeface="Arial"/>
              <a:cs typeface="B Nazanin" pitchFamily="2" charset="-78"/>
            </a:endParaRPr>
          </a:p>
        </p:txBody>
      </p:sp>
      <p:sp>
        <p:nvSpPr>
          <p:cNvPr id="21" name="TextBox 21"/>
          <p:cNvSpPr txBox="1"/>
          <p:nvPr/>
        </p:nvSpPr>
        <p:spPr>
          <a:xfrm>
            <a:off x="10087200" y="6197460"/>
            <a:ext cx="1693440" cy="564257"/>
          </a:xfrm>
          <a:prstGeom prst="rect">
            <a:avLst/>
          </a:prstGeom>
        </p:spPr>
        <p:txBody>
          <a:bodyPr lIns="0" tIns="0" rIns="0" bIns="0" rtlCol="0" anchor="t">
            <a:spAutoFit/>
          </a:bodyPr>
          <a:lstStyle/>
          <a:p>
            <a:pPr algn="ctr" rtl="1">
              <a:lnSpc>
                <a:spcPts val="2160"/>
              </a:lnSpc>
            </a:pPr>
            <a:r>
              <a:rPr lang="fa-IR" spc="-2" dirty="0">
                <a:solidFill>
                  <a:srgbClr val="727272"/>
                </a:solidFill>
                <a:latin typeface="Arial"/>
                <a:cs typeface="B Nazanin" pitchFamily="2" charset="-78"/>
              </a:rPr>
              <a:t>آسان برای تغییر رنگ، عکس و متن.</a:t>
            </a:r>
            <a:endParaRPr lang="en-US" sz="1800" spc="-2" dirty="0">
              <a:solidFill>
                <a:srgbClr val="727272"/>
              </a:solidFill>
              <a:latin typeface="Arial"/>
              <a:cs typeface="B Nazanin" pitchFamily="2" charset="-78"/>
            </a:endParaRPr>
          </a:p>
        </p:txBody>
      </p:sp>
      <p:sp>
        <p:nvSpPr>
          <p:cNvPr id="22" name="TextBox 22"/>
          <p:cNvSpPr txBox="1"/>
          <p:nvPr/>
        </p:nvSpPr>
        <p:spPr>
          <a:xfrm>
            <a:off x="12378240" y="6242100"/>
            <a:ext cx="1693440" cy="564257"/>
          </a:xfrm>
          <a:prstGeom prst="rect">
            <a:avLst/>
          </a:prstGeom>
        </p:spPr>
        <p:txBody>
          <a:bodyPr lIns="0" tIns="0" rIns="0" bIns="0" rtlCol="0" anchor="t">
            <a:spAutoFit/>
          </a:bodyPr>
          <a:lstStyle/>
          <a:p>
            <a:pPr algn="ctr" rtl="1">
              <a:lnSpc>
                <a:spcPts val="2160"/>
              </a:lnSpc>
            </a:pPr>
            <a:r>
              <a:rPr lang="fa-IR" spc="-2" dirty="0">
                <a:solidFill>
                  <a:srgbClr val="727272"/>
                </a:solidFill>
                <a:latin typeface="Arial"/>
                <a:cs typeface="B Nazanin" pitchFamily="2" charset="-78"/>
              </a:rPr>
              <a:t>آسان برای تغییر رنگ، عکس و متن.</a:t>
            </a:r>
            <a:endParaRPr lang="en-US" sz="1800" spc="-2" dirty="0">
              <a:solidFill>
                <a:srgbClr val="727272"/>
              </a:solidFill>
              <a:latin typeface="Arial"/>
              <a:cs typeface="B Nazanin" pitchFamily="2" charset="-78"/>
            </a:endParaRPr>
          </a:p>
        </p:txBody>
      </p:sp>
      <p:sp>
        <p:nvSpPr>
          <p:cNvPr id="23" name="TextBox 23"/>
          <p:cNvSpPr txBox="1"/>
          <p:nvPr/>
        </p:nvSpPr>
        <p:spPr>
          <a:xfrm>
            <a:off x="14645520" y="6242100"/>
            <a:ext cx="1693440" cy="564257"/>
          </a:xfrm>
          <a:prstGeom prst="rect">
            <a:avLst/>
          </a:prstGeom>
        </p:spPr>
        <p:txBody>
          <a:bodyPr lIns="0" tIns="0" rIns="0" bIns="0" rtlCol="0" anchor="t">
            <a:spAutoFit/>
          </a:bodyPr>
          <a:lstStyle/>
          <a:p>
            <a:pPr algn="ctr" rtl="1">
              <a:lnSpc>
                <a:spcPts val="2160"/>
              </a:lnSpc>
            </a:pPr>
            <a:r>
              <a:rPr lang="fa-IR" spc="-2" dirty="0">
                <a:solidFill>
                  <a:srgbClr val="727272"/>
                </a:solidFill>
                <a:latin typeface="Arial"/>
                <a:cs typeface="B Nazanin" pitchFamily="2" charset="-78"/>
              </a:rPr>
              <a:t>آسان برای تغییر رنگ، عکس و متن.</a:t>
            </a:r>
            <a:endParaRPr lang="en-US" sz="1800" spc="-2" dirty="0">
              <a:solidFill>
                <a:srgbClr val="727272"/>
              </a:solidFill>
              <a:latin typeface="Arial"/>
              <a:cs typeface="B Nazanin" pitchFamily="2" charset="-78"/>
            </a:endParaRPr>
          </a:p>
        </p:txBody>
      </p:sp>
      <p:sp>
        <p:nvSpPr>
          <p:cNvPr id="24" name="Freeform 24"/>
          <p:cNvSpPr/>
          <p:nvPr/>
        </p:nvSpPr>
        <p:spPr>
          <a:xfrm>
            <a:off x="13022640" y="5264640"/>
            <a:ext cx="404640" cy="936000"/>
          </a:xfrm>
          <a:custGeom>
            <a:avLst/>
            <a:gdLst/>
            <a:ahLst/>
            <a:cxnLst/>
            <a:rect l="l" t="t" r="r" b="b"/>
            <a:pathLst>
              <a:path w="404640" h="936000">
                <a:moveTo>
                  <a:pt x="0" y="0"/>
                </a:moveTo>
                <a:lnTo>
                  <a:pt x="404640" y="0"/>
                </a:lnTo>
                <a:lnTo>
                  <a:pt x="404640" y="936000"/>
                </a:lnTo>
                <a:lnTo>
                  <a:pt x="0" y="936000"/>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sp>
      <p:sp>
        <p:nvSpPr>
          <p:cNvPr id="25" name="Freeform 25"/>
          <p:cNvSpPr/>
          <p:nvPr/>
        </p:nvSpPr>
        <p:spPr>
          <a:xfrm>
            <a:off x="15261623" y="5374258"/>
            <a:ext cx="535123" cy="564817"/>
          </a:xfrm>
          <a:custGeom>
            <a:avLst/>
            <a:gdLst/>
            <a:ahLst/>
            <a:cxnLst/>
            <a:rect l="l" t="t" r="r" b="b"/>
            <a:pathLst>
              <a:path w="535123" h="564817">
                <a:moveTo>
                  <a:pt x="0" y="0"/>
                </a:moveTo>
                <a:lnTo>
                  <a:pt x="535123" y="0"/>
                </a:lnTo>
                <a:lnTo>
                  <a:pt x="535123" y="564817"/>
                </a:lnTo>
                <a:lnTo>
                  <a:pt x="0" y="5648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6" name="Freeform 26"/>
          <p:cNvSpPr/>
          <p:nvPr/>
        </p:nvSpPr>
        <p:spPr>
          <a:xfrm>
            <a:off x="8324218" y="5252095"/>
            <a:ext cx="756843" cy="822129"/>
          </a:xfrm>
          <a:custGeom>
            <a:avLst/>
            <a:gdLst/>
            <a:ahLst/>
            <a:cxnLst/>
            <a:rect l="l" t="t" r="r" b="b"/>
            <a:pathLst>
              <a:path w="756843" h="822129">
                <a:moveTo>
                  <a:pt x="0" y="0"/>
                </a:moveTo>
                <a:lnTo>
                  <a:pt x="756844" y="0"/>
                </a:lnTo>
                <a:lnTo>
                  <a:pt x="756844" y="822130"/>
                </a:lnTo>
                <a:lnTo>
                  <a:pt x="0" y="8221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7" name="Freeform 27"/>
          <p:cNvSpPr/>
          <p:nvPr/>
        </p:nvSpPr>
        <p:spPr>
          <a:xfrm>
            <a:off x="10735920" y="5451120"/>
            <a:ext cx="480960" cy="393840"/>
          </a:xfrm>
          <a:custGeom>
            <a:avLst/>
            <a:gdLst/>
            <a:ahLst/>
            <a:cxnLst/>
            <a:rect l="l" t="t" r="r" b="b"/>
            <a:pathLst>
              <a:path w="480960" h="393840">
                <a:moveTo>
                  <a:pt x="0" y="0"/>
                </a:moveTo>
                <a:lnTo>
                  <a:pt x="480960" y="0"/>
                </a:lnTo>
                <a:lnTo>
                  <a:pt x="480960" y="393840"/>
                </a:lnTo>
                <a:lnTo>
                  <a:pt x="0" y="39384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8" name="Group 28"/>
          <p:cNvGrpSpPr/>
          <p:nvPr/>
        </p:nvGrpSpPr>
        <p:grpSpPr>
          <a:xfrm>
            <a:off x="7871040" y="3124080"/>
            <a:ext cx="1234080" cy="68400"/>
            <a:chOff x="0" y="0"/>
            <a:chExt cx="1645440" cy="91200"/>
          </a:xfrm>
        </p:grpSpPr>
        <p:sp>
          <p:nvSpPr>
            <p:cNvPr id="29" name="Freeform 29"/>
            <p:cNvSpPr/>
            <p:nvPr/>
          </p:nvSpPr>
          <p:spPr>
            <a:xfrm>
              <a:off x="0" y="0"/>
              <a:ext cx="1645412" cy="91186"/>
            </a:xfrm>
            <a:custGeom>
              <a:avLst/>
              <a:gdLst/>
              <a:ahLst/>
              <a:cxnLst/>
              <a:rect l="l" t="t" r="r" b="b"/>
              <a:pathLst>
                <a:path w="1645412" h="91186">
                  <a:moveTo>
                    <a:pt x="0" y="0"/>
                  </a:moveTo>
                  <a:lnTo>
                    <a:pt x="1645412" y="0"/>
                  </a:lnTo>
                  <a:lnTo>
                    <a:pt x="1645412" y="91186"/>
                  </a:lnTo>
                  <a:lnTo>
                    <a:pt x="0" y="91186"/>
                  </a:lnTo>
                  <a:close/>
                </a:path>
              </a:pathLst>
            </a:custGeom>
            <a:solidFill>
              <a:srgbClr val="EE8C94"/>
            </a:solidFill>
          </p:spPr>
        </p:sp>
      </p:grpSp>
      <p:grpSp>
        <p:nvGrpSpPr>
          <p:cNvPr id="30" name="Group 30"/>
          <p:cNvGrpSpPr/>
          <p:nvPr/>
        </p:nvGrpSpPr>
        <p:grpSpPr>
          <a:xfrm>
            <a:off x="1532880" y="2640240"/>
            <a:ext cx="4821840" cy="6535440"/>
            <a:chOff x="0" y="0"/>
            <a:chExt cx="6429120" cy="8713920"/>
          </a:xfrm>
        </p:grpSpPr>
        <p:sp>
          <p:nvSpPr>
            <p:cNvPr id="31" name="Freeform 31"/>
            <p:cNvSpPr/>
            <p:nvPr/>
          </p:nvSpPr>
          <p:spPr>
            <a:xfrm>
              <a:off x="0" y="0"/>
              <a:ext cx="6429121" cy="8713978"/>
            </a:xfrm>
            <a:custGeom>
              <a:avLst/>
              <a:gdLst/>
              <a:ahLst/>
              <a:cxnLst/>
              <a:rect l="l" t="t" r="r" b="b"/>
              <a:pathLst>
                <a:path w="6429121" h="8713978">
                  <a:moveTo>
                    <a:pt x="0" y="0"/>
                  </a:moveTo>
                  <a:lnTo>
                    <a:pt x="6429121" y="0"/>
                  </a:lnTo>
                  <a:lnTo>
                    <a:pt x="6429121" y="8713978"/>
                  </a:lnTo>
                  <a:lnTo>
                    <a:pt x="0" y="8713978"/>
                  </a:lnTo>
                  <a:close/>
                </a:path>
              </a:pathLst>
            </a:custGeom>
            <a:solidFill>
              <a:srgbClr val="1499B8"/>
            </a:solidFill>
          </p:spPr>
        </p:sp>
      </p:grpSp>
      <p:sp>
        <p:nvSpPr>
          <p:cNvPr id="32" name="Freeform 32"/>
          <p:cNvSpPr/>
          <p:nvPr/>
        </p:nvSpPr>
        <p:spPr>
          <a:xfrm>
            <a:off x="1743840" y="2866320"/>
            <a:ext cx="4392000" cy="6078240"/>
          </a:xfrm>
          <a:custGeom>
            <a:avLst/>
            <a:gdLst/>
            <a:ahLst/>
            <a:cxnLst/>
            <a:rect l="l" t="t" r="r" b="b"/>
            <a:pathLst>
              <a:path w="4392000" h="6078240">
                <a:moveTo>
                  <a:pt x="0" y="0"/>
                </a:moveTo>
                <a:lnTo>
                  <a:pt x="4392000" y="0"/>
                </a:lnTo>
                <a:lnTo>
                  <a:pt x="4392000" y="6078240"/>
                </a:lnTo>
                <a:lnTo>
                  <a:pt x="0" y="6078240"/>
                </a:lnTo>
                <a:lnTo>
                  <a:pt x="0" y="0"/>
                </a:lnTo>
                <a:close/>
              </a:path>
            </a:pathLst>
          </a:custGeom>
          <a:blipFill>
            <a:blip r:embed="rId11"/>
            <a:stretch>
              <a:fillRect l="-107" r="-107"/>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grpSp>
        <p:nvGrpSpPr>
          <p:cNvPr id="4" name="Group 4"/>
          <p:cNvGrpSpPr/>
          <p:nvPr/>
        </p:nvGrpSpPr>
        <p:grpSpPr>
          <a:xfrm>
            <a:off x="-3600" y="-18720"/>
            <a:ext cx="18288000" cy="10305360"/>
            <a:chOff x="0" y="0"/>
            <a:chExt cx="24384000" cy="13740480"/>
          </a:xfrm>
        </p:grpSpPr>
        <p:sp>
          <p:nvSpPr>
            <p:cNvPr id="5" name="Freeform 5"/>
            <p:cNvSpPr/>
            <p:nvPr/>
          </p:nvSpPr>
          <p:spPr>
            <a:xfrm>
              <a:off x="0" y="0"/>
              <a:ext cx="24384000" cy="13740512"/>
            </a:xfrm>
            <a:custGeom>
              <a:avLst/>
              <a:gdLst/>
              <a:ahLst/>
              <a:cxnLst/>
              <a:rect l="l" t="t" r="r" b="b"/>
              <a:pathLst>
                <a:path w="24384000" h="13740512">
                  <a:moveTo>
                    <a:pt x="0" y="0"/>
                  </a:moveTo>
                  <a:lnTo>
                    <a:pt x="24384000" y="0"/>
                  </a:lnTo>
                  <a:lnTo>
                    <a:pt x="24384000" y="13740512"/>
                  </a:lnTo>
                  <a:lnTo>
                    <a:pt x="0" y="13740512"/>
                  </a:lnTo>
                  <a:close/>
                </a:path>
              </a:pathLst>
            </a:custGeom>
            <a:solidFill>
              <a:srgbClr val="034D65"/>
            </a:solidFill>
          </p:spPr>
        </p:sp>
      </p:grpSp>
      <p:grpSp>
        <p:nvGrpSpPr>
          <p:cNvPr id="6" name="Group 6"/>
          <p:cNvGrpSpPr/>
          <p:nvPr/>
        </p:nvGrpSpPr>
        <p:grpSpPr>
          <a:xfrm>
            <a:off x="0" y="1630080"/>
            <a:ext cx="18288000" cy="169920"/>
            <a:chOff x="0" y="0"/>
            <a:chExt cx="24384000" cy="226560"/>
          </a:xfrm>
        </p:grpSpPr>
        <p:sp>
          <p:nvSpPr>
            <p:cNvPr id="7" name="Freeform 7"/>
            <p:cNvSpPr/>
            <p:nvPr/>
          </p:nvSpPr>
          <p:spPr>
            <a:xfrm>
              <a:off x="0" y="0"/>
              <a:ext cx="24384000" cy="226568"/>
            </a:xfrm>
            <a:custGeom>
              <a:avLst/>
              <a:gdLst/>
              <a:ahLst/>
              <a:cxnLst/>
              <a:rect l="l" t="t" r="r" b="b"/>
              <a:pathLst>
                <a:path w="24384000" h="226568">
                  <a:moveTo>
                    <a:pt x="0" y="0"/>
                  </a:moveTo>
                  <a:lnTo>
                    <a:pt x="24384000" y="0"/>
                  </a:lnTo>
                  <a:lnTo>
                    <a:pt x="24384000" y="226568"/>
                  </a:lnTo>
                  <a:lnTo>
                    <a:pt x="0" y="226568"/>
                  </a:lnTo>
                  <a:close/>
                </a:path>
              </a:pathLst>
            </a:custGeom>
            <a:solidFill>
              <a:srgbClr val="1499B8"/>
            </a:solidFill>
          </p:spPr>
        </p:sp>
      </p:grpSp>
      <p:sp>
        <p:nvSpPr>
          <p:cNvPr id="8" name="TextBox 8"/>
          <p:cNvSpPr txBox="1"/>
          <p:nvPr/>
        </p:nvSpPr>
        <p:spPr>
          <a:xfrm>
            <a:off x="4708800" y="264465"/>
            <a:ext cx="8690400" cy="923330"/>
          </a:xfrm>
          <a:prstGeom prst="rect">
            <a:avLst/>
          </a:prstGeom>
        </p:spPr>
        <p:txBody>
          <a:bodyPr lIns="0" tIns="0" rIns="0" bIns="0" rtlCol="0" anchor="t">
            <a:spAutoFit/>
          </a:bodyPr>
          <a:lstStyle/>
          <a:p>
            <a:pPr algn="ctr" rtl="1">
              <a:lnSpc>
                <a:spcPts val="7200"/>
              </a:lnSpc>
            </a:pPr>
            <a:r>
              <a:rPr lang="fa-IR" sz="6000" spc="-1" dirty="0">
                <a:solidFill>
                  <a:srgbClr val="FFFFFF"/>
                </a:solidFill>
                <a:latin typeface="Arimo Bold"/>
                <a:cs typeface="B Nazanin" pitchFamily="2" charset="-78"/>
              </a:rPr>
              <a:t>تجزیه و تحلیل نتایج</a:t>
            </a:r>
            <a:endParaRPr lang="en-US" sz="6000" spc="-1" dirty="0">
              <a:solidFill>
                <a:srgbClr val="FFFFFF"/>
              </a:solidFill>
              <a:latin typeface="Arimo Bold"/>
              <a:cs typeface="B Nazanin" pitchFamily="2" charset="-78"/>
            </a:endParaRPr>
          </a:p>
        </p:txBody>
      </p:sp>
      <p:sp>
        <p:nvSpPr>
          <p:cNvPr id="9" name="TextBox 9"/>
          <p:cNvSpPr txBox="1"/>
          <p:nvPr/>
        </p:nvSpPr>
        <p:spPr>
          <a:xfrm>
            <a:off x="2686320" y="2122515"/>
            <a:ext cx="4044240" cy="1006686"/>
          </a:xfrm>
          <a:prstGeom prst="rect">
            <a:avLst/>
          </a:prstGeom>
        </p:spPr>
        <p:txBody>
          <a:bodyPr lIns="0" tIns="0" rIns="0" bIns="0" rtlCol="0" anchor="t">
            <a:spAutoFit/>
          </a:bodyPr>
          <a:lstStyle/>
          <a:p>
            <a:pPr algn="r" rtl="1">
              <a:lnSpc>
                <a:spcPts val="3840"/>
              </a:lnSpc>
            </a:pPr>
            <a:r>
              <a:rPr lang="ar-SA" sz="4000" dirty="0">
                <a:solidFill>
                  <a:schemeClr val="bg1"/>
                </a:solidFill>
                <a:cs typeface="B Nazanin" pitchFamily="2" charset="-78"/>
              </a:rPr>
              <a:t>قالب پاورپوینت سونو گرافی </a:t>
            </a:r>
            <a:endParaRPr lang="en-US" sz="4000" spc="-2" dirty="0">
              <a:solidFill>
                <a:schemeClr val="bg1"/>
              </a:solidFill>
              <a:latin typeface="Assistant Light"/>
              <a:cs typeface="B Nazanin" pitchFamily="2" charset="-78"/>
            </a:endParaRPr>
          </a:p>
        </p:txBody>
      </p:sp>
      <p:grpSp>
        <p:nvGrpSpPr>
          <p:cNvPr id="10" name="Group 10"/>
          <p:cNvGrpSpPr/>
          <p:nvPr/>
        </p:nvGrpSpPr>
        <p:grpSpPr>
          <a:xfrm rot="1012799">
            <a:off x="1974240" y="3736080"/>
            <a:ext cx="5470560" cy="5470560"/>
            <a:chOff x="0" y="0"/>
            <a:chExt cx="7294080" cy="7294080"/>
          </a:xfrm>
        </p:grpSpPr>
        <p:sp>
          <p:nvSpPr>
            <p:cNvPr id="11" name="Freeform 11"/>
            <p:cNvSpPr/>
            <p:nvPr/>
          </p:nvSpPr>
          <p:spPr>
            <a:xfrm>
              <a:off x="0" y="-7366"/>
              <a:ext cx="7308597" cy="7323201"/>
            </a:xfrm>
            <a:custGeom>
              <a:avLst/>
              <a:gdLst/>
              <a:ahLst/>
              <a:cxnLst/>
              <a:rect l="l" t="t" r="r" b="b"/>
              <a:pathLst>
                <a:path w="7308597" h="7323201">
                  <a:moveTo>
                    <a:pt x="0" y="3654425"/>
                  </a:moveTo>
                  <a:cubicBezTo>
                    <a:pt x="0" y="1645412"/>
                    <a:pt x="1624711" y="14732"/>
                    <a:pt x="3633724" y="7366"/>
                  </a:cubicBezTo>
                  <a:cubicBezTo>
                    <a:pt x="5642737" y="0"/>
                    <a:pt x="7279386" y="1618869"/>
                    <a:pt x="7293991" y="3627882"/>
                  </a:cubicBezTo>
                  <a:cubicBezTo>
                    <a:pt x="7308597" y="5636895"/>
                    <a:pt x="5695696" y="7279259"/>
                    <a:pt x="3686810" y="7301230"/>
                  </a:cubicBezTo>
                  <a:cubicBezTo>
                    <a:pt x="1677924" y="7323201"/>
                    <a:pt x="29591" y="5716270"/>
                    <a:pt x="381" y="3707511"/>
                  </a:cubicBezTo>
                  <a:close/>
                  <a:moveTo>
                    <a:pt x="925322" y="3707511"/>
                  </a:moveTo>
                  <a:cubicBezTo>
                    <a:pt x="925322" y="5207000"/>
                    <a:pt x="2138045" y="6424168"/>
                    <a:pt x="3637534" y="6429629"/>
                  </a:cubicBezTo>
                  <a:cubicBezTo>
                    <a:pt x="5137023" y="6435090"/>
                    <a:pt x="6358128" y="5173726"/>
                    <a:pt x="6369050" y="3674237"/>
                  </a:cubicBezTo>
                  <a:cubicBezTo>
                    <a:pt x="6379972" y="2174748"/>
                    <a:pt x="5176139" y="948817"/>
                    <a:pt x="3676650" y="932434"/>
                  </a:cubicBezTo>
                  <a:cubicBezTo>
                    <a:pt x="2177161" y="916051"/>
                    <a:pt x="947039" y="2115439"/>
                    <a:pt x="925195" y="3614801"/>
                  </a:cubicBezTo>
                  <a:lnTo>
                    <a:pt x="925195" y="3614928"/>
                  </a:lnTo>
                </a:path>
              </a:pathLst>
            </a:custGeom>
            <a:solidFill>
              <a:srgbClr val="C6C2C2"/>
            </a:solidFill>
          </p:spPr>
        </p:sp>
      </p:grpSp>
      <p:sp>
        <p:nvSpPr>
          <p:cNvPr id="12" name="TextBox 12"/>
          <p:cNvSpPr txBox="1"/>
          <p:nvPr/>
        </p:nvSpPr>
        <p:spPr>
          <a:xfrm>
            <a:off x="11976480" y="2122515"/>
            <a:ext cx="4044240" cy="1006686"/>
          </a:xfrm>
          <a:prstGeom prst="rect">
            <a:avLst/>
          </a:prstGeom>
        </p:spPr>
        <p:txBody>
          <a:bodyPr lIns="0" tIns="0" rIns="0" bIns="0" rtlCol="0" anchor="t">
            <a:spAutoFit/>
          </a:bodyPr>
          <a:lstStyle/>
          <a:p>
            <a:pPr algn="r" rtl="1">
              <a:lnSpc>
                <a:spcPts val="3840"/>
              </a:lnSpc>
            </a:pPr>
            <a:r>
              <a:rPr lang="ar-SA" sz="4000" dirty="0">
                <a:solidFill>
                  <a:schemeClr val="bg1"/>
                </a:solidFill>
                <a:cs typeface="B Nazanin" pitchFamily="2" charset="-78"/>
              </a:rPr>
              <a:t>قالب پاورپوینت سونو گرافی </a:t>
            </a:r>
            <a:endParaRPr lang="en-US" sz="4000" spc="-2" dirty="0">
              <a:solidFill>
                <a:schemeClr val="bg1"/>
              </a:solidFill>
              <a:latin typeface="Assistant Light"/>
              <a:cs typeface="B Nazanin" pitchFamily="2" charset="-78"/>
            </a:endParaRPr>
          </a:p>
        </p:txBody>
      </p:sp>
      <p:grpSp>
        <p:nvGrpSpPr>
          <p:cNvPr id="13" name="Group 13"/>
          <p:cNvGrpSpPr/>
          <p:nvPr/>
        </p:nvGrpSpPr>
        <p:grpSpPr>
          <a:xfrm rot="1012799">
            <a:off x="1974240" y="3736080"/>
            <a:ext cx="5470560" cy="5470560"/>
            <a:chOff x="0" y="0"/>
            <a:chExt cx="7294080" cy="7294080"/>
          </a:xfrm>
        </p:grpSpPr>
        <p:sp>
          <p:nvSpPr>
            <p:cNvPr id="14" name="Freeform 14"/>
            <p:cNvSpPr/>
            <p:nvPr/>
          </p:nvSpPr>
          <p:spPr>
            <a:xfrm>
              <a:off x="-288036" y="-298958"/>
              <a:ext cx="7582154" cy="5601716"/>
            </a:xfrm>
            <a:custGeom>
              <a:avLst/>
              <a:gdLst/>
              <a:ahLst/>
              <a:cxnLst/>
              <a:rect l="l" t="t" r="r" b="b"/>
              <a:pathLst>
                <a:path w="7582154" h="5601716">
                  <a:moveTo>
                    <a:pt x="685546" y="5601716"/>
                  </a:moveTo>
                  <a:cubicBezTo>
                    <a:pt x="0" y="4256405"/>
                    <a:pt x="214376" y="2627757"/>
                    <a:pt x="1224788" y="1505585"/>
                  </a:cubicBezTo>
                  <a:cubicBezTo>
                    <a:pt x="2235200" y="383413"/>
                    <a:pt x="3832352" y="0"/>
                    <a:pt x="5242052" y="541147"/>
                  </a:cubicBezTo>
                  <a:cubicBezTo>
                    <a:pt x="6651752" y="1082294"/>
                    <a:pt x="7582154" y="2435987"/>
                    <a:pt x="7582154" y="3945890"/>
                  </a:cubicBezTo>
                  <a:lnTo>
                    <a:pt x="5758688" y="3945890"/>
                  </a:lnTo>
                  <a:cubicBezTo>
                    <a:pt x="5758688" y="3190875"/>
                    <a:pt x="5293487" y="2514092"/>
                    <a:pt x="4588637" y="2243455"/>
                  </a:cubicBezTo>
                  <a:cubicBezTo>
                    <a:pt x="3883787" y="1972818"/>
                    <a:pt x="3085211" y="2164588"/>
                    <a:pt x="2580005" y="2725674"/>
                  </a:cubicBezTo>
                  <a:cubicBezTo>
                    <a:pt x="2074799" y="3286760"/>
                    <a:pt x="1967611" y="4101084"/>
                    <a:pt x="2310384" y="4773676"/>
                  </a:cubicBezTo>
                  <a:lnTo>
                    <a:pt x="2310511" y="4773803"/>
                  </a:lnTo>
                </a:path>
              </a:pathLst>
            </a:custGeom>
            <a:solidFill>
              <a:srgbClr val="EE8C94">
                <a:alpha val="60000"/>
              </a:srgbClr>
            </a:solidFill>
          </p:spPr>
        </p:sp>
      </p:grpSp>
      <p:grpSp>
        <p:nvGrpSpPr>
          <p:cNvPr id="15" name="Group 15"/>
          <p:cNvGrpSpPr/>
          <p:nvPr/>
        </p:nvGrpSpPr>
        <p:grpSpPr>
          <a:xfrm rot="4668000">
            <a:off x="1973520" y="3736080"/>
            <a:ext cx="5470560" cy="5470560"/>
            <a:chOff x="0" y="0"/>
            <a:chExt cx="7294080" cy="7294080"/>
          </a:xfrm>
        </p:grpSpPr>
        <p:sp>
          <p:nvSpPr>
            <p:cNvPr id="16" name="Freeform 16"/>
            <p:cNvSpPr/>
            <p:nvPr/>
          </p:nvSpPr>
          <p:spPr>
            <a:xfrm>
              <a:off x="696722" y="4717542"/>
              <a:ext cx="2823464" cy="2567813"/>
            </a:xfrm>
            <a:custGeom>
              <a:avLst/>
              <a:gdLst/>
              <a:ahLst/>
              <a:cxnLst/>
              <a:rect l="l" t="t" r="r" b="b"/>
              <a:pathLst>
                <a:path w="2823464" h="2567813">
                  <a:moveTo>
                    <a:pt x="2696083" y="2567813"/>
                  </a:moveTo>
                  <a:cubicBezTo>
                    <a:pt x="1620647" y="2492630"/>
                    <a:pt x="633603" y="1945513"/>
                    <a:pt x="0" y="1073277"/>
                  </a:cubicBezTo>
                  <a:lnTo>
                    <a:pt x="1476756" y="0"/>
                  </a:lnTo>
                  <a:cubicBezTo>
                    <a:pt x="1793240" y="435610"/>
                    <a:pt x="2286254" y="708914"/>
                    <a:pt x="2823337" y="746379"/>
                  </a:cubicBezTo>
                  <a:lnTo>
                    <a:pt x="2823464" y="746633"/>
                  </a:lnTo>
                </a:path>
              </a:pathLst>
            </a:custGeom>
            <a:solidFill>
              <a:srgbClr val="F2D9CF">
                <a:alpha val="83922"/>
              </a:srgbClr>
            </a:solidFill>
          </p:spPr>
        </p:sp>
      </p:grpSp>
      <p:grpSp>
        <p:nvGrpSpPr>
          <p:cNvPr id="17" name="Group 17"/>
          <p:cNvGrpSpPr/>
          <p:nvPr/>
        </p:nvGrpSpPr>
        <p:grpSpPr>
          <a:xfrm rot="10234800">
            <a:off x="1973520" y="3736080"/>
            <a:ext cx="5469840" cy="5469840"/>
            <a:chOff x="0" y="0"/>
            <a:chExt cx="7293120" cy="7293120"/>
          </a:xfrm>
        </p:grpSpPr>
        <p:sp>
          <p:nvSpPr>
            <p:cNvPr id="18" name="Freeform 18"/>
            <p:cNvSpPr/>
            <p:nvPr/>
          </p:nvSpPr>
          <p:spPr>
            <a:xfrm>
              <a:off x="2702814" y="-169164"/>
              <a:ext cx="4590415" cy="3815715"/>
            </a:xfrm>
            <a:custGeom>
              <a:avLst/>
              <a:gdLst/>
              <a:ahLst/>
              <a:cxnLst/>
              <a:rect l="l" t="t" r="r" b="b"/>
              <a:pathLst>
                <a:path w="4590415" h="3815715">
                  <a:moveTo>
                    <a:pt x="0" y="293370"/>
                  </a:moveTo>
                  <a:cubicBezTo>
                    <a:pt x="1094994" y="0"/>
                    <a:pt x="2264283" y="232537"/>
                    <a:pt x="3163697" y="922655"/>
                  </a:cubicBezTo>
                  <a:cubicBezTo>
                    <a:pt x="4063111" y="1612773"/>
                    <a:pt x="4590415" y="2681986"/>
                    <a:pt x="4590415" y="3815715"/>
                  </a:cubicBezTo>
                  <a:lnTo>
                    <a:pt x="2767076" y="3815715"/>
                  </a:lnTo>
                  <a:cubicBezTo>
                    <a:pt x="2767076" y="3248914"/>
                    <a:pt x="2503424" y="2714244"/>
                    <a:pt x="2053717" y="2369185"/>
                  </a:cubicBezTo>
                  <a:cubicBezTo>
                    <a:pt x="1604010" y="2024126"/>
                    <a:pt x="1019429" y="1907794"/>
                    <a:pt x="471932" y="2054479"/>
                  </a:cubicBezTo>
                  <a:lnTo>
                    <a:pt x="471805" y="2054479"/>
                  </a:lnTo>
                </a:path>
              </a:pathLst>
            </a:custGeom>
            <a:solidFill>
              <a:srgbClr val="AED7E8">
                <a:alpha val="73725"/>
              </a:srgbClr>
            </a:solidFill>
          </p:spPr>
        </p:sp>
      </p:grpSp>
      <p:sp>
        <p:nvSpPr>
          <p:cNvPr id="19" name="TextBox 19"/>
          <p:cNvSpPr txBox="1"/>
          <p:nvPr/>
        </p:nvSpPr>
        <p:spPr>
          <a:xfrm>
            <a:off x="7072560" y="3231150"/>
            <a:ext cx="1982160" cy="697948"/>
          </a:xfrm>
          <a:prstGeom prst="rect">
            <a:avLst/>
          </a:prstGeom>
        </p:spPr>
        <p:txBody>
          <a:bodyPr lIns="0" tIns="0" rIns="0" bIns="0" rtlCol="0" anchor="t">
            <a:spAutoFit/>
          </a:bodyPr>
          <a:lstStyle/>
          <a:p>
            <a:pPr algn="r" rtl="1">
              <a:lnSpc>
                <a:spcPts val="5759"/>
              </a:lnSpc>
            </a:pPr>
            <a:r>
              <a:rPr lang="en-US" sz="4800" spc="-2">
                <a:solidFill>
                  <a:srgbClr val="FFFFFF"/>
                </a:solidFill>
                <a:latin typeface="Arial"/>
                <a:cs typeface="B Nazanin" pitchFamily="2" charset="-78"/>
              </a:rPr>
              <a:t>60%</a:t>
            </a:r>
          </a:p>
        </p:txBody>
      </p:sp>
      <p:sp>
        <p:nvSpPr>
          <p:cNvPr id="20" name="TextBox 20"/>
          <p:cNvSpPr txBox="1"/>
          <p:nvPr/>
        </p:nvSpPr>
        <p:spPr>
          <a:xfrm>
            <a:off x="435600" y="7878030"/>
            <a:ext cx="1982160" cy="697948"/>
          </a:xfrm>
          <a:prstGeom prst="rect">
            <a:avLst/>
          </a:prstGeom>
        </p:spPr>
        <p:txBody>
          <a:bodyPr lIns="0" tIns="0" rIns="0" bIns="0" rtlCol="0" anchor="t">
            <a:spAutoFit/>
          </a:bodyPr>
          <a:lstStyle/>
          <a:p>
            <a:pPr algn="r" rtl="1">
              <a:lnSpc>
                <a:spcPts val="5759"/>
              </a:lnSpc>
            </a:pPr>
            <a:r>
              <a:rPr lang="en-US" sz="4800" spc="-2">
                <a:solidFill>
                  <a:srgbClr val="FFFFFF"/>
                </a:solidFill>
                <a:latin typeface="Arial"/>
                <a:cs typeface="B Nazanin" pitchFamily="2" charset="-78"/>
              </a:rPr>
              <a:t>30%</a:t>
            </a:r>
          </a:p>
        </p:txBody>
      </p:sp>
      <p:sp>
        <p:nvSpPr>
          <p:cNvPr id="21" name="TextBox 21"/>
          <p:cNvSpPr txBox="1"/>
          <p:nvPr/>
        </p:nvSpPr>
        <p:spPr>
          <a:xfrm>
            <a:off x="7138080" y="7842750"/>
            <a:ext cx="1407600" cy="697948"/>
          </a:xfrm>
          <a:prstGeom prst="rect">
            <a:avLst/>
          </a:prstGeom>
        </p:spPr>
        <p:txBody>
          <a:bodyPr lIns="0" tIns="0" rIns="0" bIns="0" rtlCol="0" anchor="t">
            <a:spAutoFit/>
          </a:bodyPr>
          <a:lstStyle/>
          <a:p>
            <a:pPr algn="r" rtl="1">
              <a:lnSpc>
                <a:spcPts val="5759"/>
              </a:lnSpc>
            </a:pPr>
            <a:r>
              <a:rPr lang="en-US" sz="4800" spc="-2">
                <a:solidFill>
                  <a:srgbClr val="FFFFFF"/>
                </a:solidFill>
                <a:latin typeface="Arial"/>
                <a:cs typeface="B Nazanin" pitchFamily="2" charset="-78"/>
              </a:rPr>
              <a:t>10%</a:t>
            </a:r>
          </a:p>
        </p:txBody>
      </p:sp>
      <p:grpSp>
        <p:nvGrpSpPr>
          <p:cNvPr id="22" name="Group 22"/>
          <p:cNvGrpSpPr/>
          <p:nvPr/>
        </p:nvGrpSpPr>
        <p:grpSpPr>
          <a:xfrm>
            <a:off x="11250720" y="3499920"/>
            <a:ext cx="1062720" cy="4484880"/>
            <a:chOff x="0" y="0"/>
            <a:chExt cx="1416960" cy="5979840"/>
          </a:xfrm>
        </p:grpSpPr>
        <p:sp>
          <p:nvSpPr>
            <p:cNvPr id="23" name="Freeform 23"/>
            <p:cNvSpPr/>
            <p:nvPr/>
          </p:nvSpPr>
          <p:spPr>
            <a:xfrm>
              <a:off x="0" y="0"/>
              <a:ext cx="1416939" cy="5979795"/>
            </a:xfrm>
            <a:custGeom>
              <a:avLst/>
              <a:gdLst/>
              <a:ahLst/>
              <a:cxnLst/>
              <a:rect l="l" t="t" r="r" b="b"/>
              <a:pathLst>
                <a:path w="1416939" h="5979795">
                  <a:moveTo>
                    <a:pt x="552196" y="0"/>
                  </a:moveTo>
                  <a:cubicBezTo>
                    <a:pt x="247269" y="0"/>
                    <a:pt x="0" y="247396"/>
                    <a:pt x="0" y="552450"/>
                  </a:cubicBezTo>
                  <a:lnTo>
                    <a:pt x="0" y="5427345"/>
                  </a:lnTo>
                  <a:cubicBezTo>
                    <a:pt x="0" y="5732526"/>
                    <a:pt x="247269" y="5979795"/>
                    <a:pt x="552196" y="5979795"/>
                  </a:cubicBezTo>
                  <a:lnTo>
                    <a:pt x="864743" y="5979795"/>
                  </a:lnTo>
                  <a:cubicBezTo>
                    <a:pt x="1169670" y="5979795"/>
                    <a:pt x="1416939" y="5732399"/>
                    <a:pt x="1416939" y="5427345"/>
                  </a:cubicBezTo>
                  <a:lnTo>
                    <a:pt x="1416939" y="552450"/>
                  </a:lnTo>
                  <a:cubicBezTo>
                    <a:pt x="1416939" y="247396"/>
                    <a:pt x="1169670" y="0"/>
                    <a:pt x="864743" y="0"/>
                  </a:cubicBezTo>
                </a:path>
              </a:pathLst>
            </a:custGeom>
            <a:solidFill>
              <a:srgbClr val="FFFFFF">
                <a:alpha val="18824"/>
              </a:srgbClr>
            </a:solidFill>
          </p:spPr>
        </p:sp>
      </p:grpSp>
      <p:grpSp>
        <p:nvGrpSpPr>
          <p:cNvPr id="24" name="Group 24"/>
          <p:cNvGrpSpPr/>
          <p:nvPr/>
        </p:nvGrpSpPr>
        <p:grpSpPr>
          <a:xfrm>
            <a:off x="13407120" y="3499920"/>
            <a:ext cx="1062720" cy="4484880"/>
            <a:chOff x="0" y="0"/>
            <a:chExt cx="1416960" cy="5979840"/>
          </a:xfrm>
        </p:grpSpPr>
        <p:sp>
          <p:nvSpPr>
            <p:cNvPr id="25" name="Freeform 25"/>
            <p:cNvSpPr/>
            <p:nvPr/>
          </p:nvSpPr>
          <p:spPr>
            <a:xfrm>
              <a:off x="0" y="0"/>
              <a:ext cx="1416939" cy="5979795"/>
            </a:xfrm>
            <a:custGeom>
              <a:avLst/>
              <a:gdLst/>
              <a:ahLst/>
              <a:cxnLst/>
              <a:rect l="l" t="t" r="r" b="b"/>
              <a:pathLst>
                <a:path w="1416939" h="5979795">
                  <a:moveTo>
                    <a:pt x="552196" y="0"/>
                  </a:moveTo>
                  <a:cubicBezTo>
                    <a:pt x="247269" y="0"/>
                    <a:pt x="0" y="247396"/>
                    <a:pt x="0" y="552450"/>
                  </a:cubicBezTo>
                  <a:lnTo>
                    <a:pt x="0" y="5427345"/>
                  </a:lnTo>
                  <a:cubicBezTo>
                    <a:pt x="0" y="5732526"/>
                    <a:pt x="247269" y="5979795"/>
                    <a:pt x="552196" y="5979795"/>
                  </a:cubicBezTo>
                  <a:lnTo>
                    <a:pt x="864743" y="5979795"/>
                  </a:lnTo>
                  <a:cubicBezTo>
                    <a:pt x="1169670" y="5979795"/>
                    <a:pt x="1416939" y="5732399"/>
                    <a:pt x="1416939" y="5427345"/>
                  </a:cubicBezTo>
                  <a:lnTo>
                    <a:pt x="1416939" y="552450"/>
                  </a:lnTo>
                  <a:cubicBezTo>
                    <a:pt x="1416939" y="247396"/>
                    <a:pt x="1169670" y="0"/>
                    <a:pt x="864743" y="0"/>
                  </a:cubicBezTo>
                </a:path>
              </a:pathLst>
            </a:custGeom>
            <a:solidFill>
              <a:srgbClr val="FFFFFF">
                <a:alpha val="18824"/>
              </a:srgbClr>
            </a:solidFill>
          </p:spPr>
        </p:sp>
      </p:grpSp>
      <p:grpSp>
        <p:nvGrpSpPr>
          <p:cNvPr id="26" name="Group 26"/>
          <p:cNvGrpSpPr/>
          <p:nvPr/>
        </p:nvGrpSpPr>
        <p:grpSpPr>
          <a:xfrm>
            <a:off x="15566400" y="3499920"/>
            <a:ext cx="1062720" cy="4484880"/>
            <a:chOff x="0" y="0"/>
            <a:chExt cx="1416960" cy="5979840"/>
          </a:xfrm>
        </p:grpSpPr>
        <p:sp>
          <p:nvSpPr>
            <p:cNvPr id="27" name="Freeform 27"/>
            <p:cNvSpPr/>
            <p:nvPr/>
          </p:nvSpPr>
          <p:spPr>
            <a:xfrm>
              <a:off x="0" y="0"/>
              <a:ext cx="1416939" cy="5979795"/>
            </a:xfrm>
            <a:custGeom>
              <a:avLst/>
              <a:gdLst/>
              <a:ahLst/>
              <a:cxnLst/>
              <a:rect l="l" t="t" r="r" b="b"/>
              <a:pathLst>
                <a:path w="1416939" h="5979795">
                  <a:moveTo>
                    <a:pt x="552196" y="0"/>
                  </a:moveTo>
                  <a:cubicBezTo>
                    <a:pt x="247269" y="0"/>
                    <a:pt x="0" y="247396"/>
                    <a:pt x="0" y="552450"/>
                  </a:cubicBezTo>
                  <a:lnTo>
                    <a:pt x="0" y="5427345"/>
                  </a:lnTo>
                  <a:cubicBezTo>
                    <a:pt x="0" y="5732526"/>
                    <a:pt x="247269" y="5979795"/>
                    <a:pt x="552196" y="5979795"/>
                  </a:cubicBezTo>
                  <a:lnTo>
                    <a:pt x="864743" y="5979795"/>
                  </a:lnTo>
                  <a:cubicBezTo>
                    <a:pt x="1169670" y="5979795"/>
                    <a:pt x="1416939" y="5732399"/>
                    <a:pt x="1416939" y="5427345"/>
                  </a:cubicBezTo>
                  <a:lnTo>
                    <a:pt x="1416939" y="552450"/>
                  </a:lnTo>
                  <a:cubicBezTo>
                    <a:pt x="1416939" y="247396"/>
                    <a:pt x="1169670" y="0"/>
                    <a:pt x="864743" y="0"/>
                  </a:cubicBezTo>
                </a:path>
              </a:pathLst>
            </a:custGeom>
            <a:solidFill>
              <a:srgbClr val="FFFFFF">
                <a:alpha val="18824"/>
              </a:srgbClr>
            </a:solidFill>
          </p:spPr>
        </p:sp>
      </p:grpSp>
      <p:grpSp>
        <p:nvGrpSpPr>
          <p:cNvPr id="28" name="Group 28"/>
          <p:cNvGrpSpPr/>
          <p:nvPr/>
        </p:nvGrpSpPr>
        <p:grpSpPr>
          <a:xfrm>
            <a:off x="11250720" y="4307760"/>
            <a:ext cx="1062720" cy="3677040"/>
            <a:chOff x="0" y="0"/>
            <a:chExt cx="1416960" cy="4902720"/>
          </a:xfrm>
        </p:grpSpPr>
        <p:sp>
          <p:nvSpPr>
            <p:cNvPr id="29" name="Freeform 29"/>
            <p:cNvSpPr/>
            <p:nvPr/>
          </p:nvSpPr>
          <p:spPr>
            <a:xfrm>
              <a:off x="0" y="0"/>
              <a:ext cx="1416939" cy="4902708"/>
            </a:xfrm>
            <a:custGeom>
              <a:avLst/>
              <a:gdLst/>
              <a:ahLst/>
              <a:cxnLst/>
              <a:rect l="l" t="t" r="r" b="b"/>
              <a:pathLst>
                <a:path w="1416939" h="4902708">
                  <a:moveTo>
                    <a:pt x="552196" y="0"/>
                  </a:moveTo>
                  <a:cubicBezTo>
                    <a:pt x="247269" y="0"/>
                    <a:pt x="0" y="247396"/>
                    <a:pt x="0" y="552450"/>
                  </a:cubicBezTo>
                  <a:lnTo>
                    <a:pt x="0" y="4350258"/>
                  </a:lnTo>
                  <a:cubicBezTo>
                    <a:pt x="0" y="4655439"/>
                    <a:pt x="247269" y="4902708"/>
                    <a:pt x="552196" y="4902708"/>
                  </a:cubicBezTo>
                  <a:lnTo>
                    <a:pt x="864743" y="4902708"/>
                  </a:lnTo>
                  <a:cubicBezTo>
                    <a:pt x="1169670" y="4902708"/>
                    <a:pt x="1416939" y="4655312"/>
                    <a:pt x="1416939" y="4350258"/>
                  </a:cubicBezTo>
                  <a:lnTo>
                    <a:pt x="1416939" y="552450"/>
                  </a:lnTo>
                  <a:cubicBezTo>
                    <a:pt x="1416939" y="247396"/>
                    <a:pt x="1169670" y="0"/>
                    <a:pt x="864743" y="0"/>
                  </a:cubicBezTo>
                </a:path>
              </a:pathLst>
            </a:custGeom>
            <a:solidFill>
              <a:srgbClr val="EE8C94">
                <a:alpha val="60000"/>
              </a:srgbClr>
            </a:solidFill>
          </p:spPr>
        </p:sp>
      </p:grpSp>
      <p:grpSp>
        <p:nvGrpSpPr>
          <p:cNvPr id="30" name="Group 30"/>
          <p:cNvGrpSpPr/>
          <p:nvPr/>
        </p:nvGrpSpPr>
        <p:grpSpPr>
          <a:xfrm>
            <a:off x="13407120" y="3942000"/>
            <a:ext cx="1062720" cy="4042080"/>
            <a:chOff x="0" y="0"/>
            <a:chExt cx="1416960" cy="5389440"/>
          </a:xfrm>
        </p:grpSpPr>
        <p:sp>
          <p:nvSpPr>
            <p:cNvPr id="31" name="Freeform 31"/>
            <p:cNvSpPr/>
            <p:nvPr/>
          </p:nvSpPr>
          <p:spPr>
            <a:xfrm>
              <a:off x="0" y="0"/>
              <a:ext cx="1416939" cy="5389372"/>
            </a:xfrm>
            <a:custGeom>
              <a:avLst/>
              <a:gdLst/>
              <a:ahLst/>
              <a:cxnLst/>
              <a:rect l="l" t="t" r="r" b="b"/>
              <a:pathLst>
                <a:path w="1416939" h="5389372">
                  <a:moveTo>
                    <a:pt x="552196" y="0"/>
                  </a:moveTo>
                  <a:cubicBezTo>
                    <a:pt x="247269" y="0"/>
                    <a:pt x="0" y="247396"/>
                    <a:pt x="0" y="552450"/>
                  </a:cubicBezTo>
                  <a:lnTo>
                    <a:pt x="0" y="4836922"/>
                  </a:lnTo>
                  <a:cubicBezTo>
                    <a:pt x="0" y="5142103"/>
                    <a:pt x="247269" y="5389372"/>
                    <a:pt x="552196" y="5389372"/>
                  </a:cubicBezTo>
                  <a:lnTo>
                    <a:pt x="864743" y="5389372"/>
                  </a:lnTo>
                  <a:cubicBezTo>
                    <a:pt x="1169670" y="5389372"/>
                    <a:pt x="1416939" y="5141976"/>
                    <a:pt x="1416939" y="4836922"/>
                  </a:cubicBezTo>
                  <a:lnTo>
                    <a:pt x="1416939" y="552450"/>
                  </a:lnTo>
                  <a:cubicBezTo>
                    <a:pt x="1416939" y="247396"/>
                    <a:pt x="1169670" y="0"/>
                    <a:pt x="864743" y="0"/>
                  </a:cubicBezTo>
                </a:path>
              </a:pathLst>
            </a:custGeom>
            <a:solidFill>
              <a:srgbClr val="AED7E8">
                <a:alpha val="73725"/>
              </a:srgbClr>
            </a:solidFill>
          </p:spPr>
        </p:sp>
      </p:grpSp>
      <p:grpSp>
        <p:nvGrpSpPr>
          <p:cNvPr id="32" name="Group 32"/>
          <p:cNvGrpSpPr/>
          <p:nvPr/>
        </p:nvGrpSpPr>
        <p:grpSpPr>
          <a:xfrm>
            <a:off x="15566400" y="6313680"/>
            <a:ext cx="1062720" cy="1671120"/>
            <a:chOff x="0" y="0"/>
            <a:chExt cx="1416960" cy="2228160"/>
          </a:xfrm>
        </p:grpSpPr>
        <p:sp>
          <p:nvSpPr>
            <p:cNvPr id="33" name="Freeform 33"/>
            <p:cNvSpPr/>
            <p:nvPr/>
          </p:nvSpPr>
          <p:spPr>
            <a:xfrm>
              <a:off x="0" y="0"/>
              <a:ext cx="1416939" cy="2228088"/>
            </a:xfrm>
            <a:custGeom>
              <a:avLst/>
              <a:gdLst/>
              <a:ahLst/>
              <a:cxnLst/>
              <a:rect l="l" t="t" r="r" b="b"/>
              <a:pathLst>
                <a:path w="1416939" h="2228088">
                  <a:moveTo>
                    <a:pt x="552196" y="0"/>
                  </a:moveTo>
                  <a:cubicBezTo>
                    <a:pt x="247269" y="0"/>
                    <a:pt x="0" y="247269"/>
                    <a:pt x="0" y="552323"/>
                  </a:cubicBezTo>
                  <a:lnTo>
                    <a:pt x="0" y="1675765"/>
                  </a:lnTo>
                  <a:cubicBezTo>
                    <a:pt x="0" y="1980819"/>
                    <a:pt x="247269" y="2228088"/>
                    <a:pt x="552196" y="2228088"/>
                  </a:cubicBezTo>
                  <a:lnTo>
                    <a:pt x="864743" y="2228088"/>
                  </a:lnTo>
                  <a:cubicBezTo>
                    <a:pt x="1169670" y="2228088"/>
                    <a:pt x="1416939" y="1980819"/>
                    <a:pt x="1416939" y="1675765"/>
                  </a:cubicBezTo>
                  <a:lnTo>
                    <a:pt x="1416939" y="552323"/>
                  </a:lnTo>
                  <a:cubicBezTo>
                    <a:pt x="1416939" y="247269"/>
                    <a:pt x="1169670" y="0"/>
                    <a:pt x="864743" y="0"/>
                  </a:cubicBezTo>
                </a:path>
              </a:pathLst>
            </a:custGeom>
            <a:solidFill>
              <a:srgbClr val="F2D9CF">
                <a:alpha val="83922"/>
              </a:srgbClr>
            </a:solidFill>
          </p:spPr>
        </p:sp>
      </p:grpSp>
      <p:sp>
        <p:nvSpPr>
          <p:cNvPr id="34" name="TextBox 34"/>
          <p:cNvSpPr txBox="1"/>
          <p:nvPr/>
        </p:nvSpPr>
        <p:spPr>
          <a:xfrm>
            <a:off x="10999440" y="7990515"/>
            <a:ext cx="1582560" cy="638188"/>
          </a:xfrm>
          <a:prstGeom prst="rect">
            <a:avLst/>
          </a:prstGeom>
        </p:spPr>
        <p:txBody>
          <a:bodyPr lIns="0" tIns="0" rIns="0" bIns="0" rtlCol="0" anchor="t">
            <a:spAutoFit/>
          </a:bodyPr>
          <a:lstStyle/>
          <a:p>
            <a:pPr algn="r" rtl="1">
              <a:lnSpc>
                <a:spcPts val="5280"/>
              </a:lnSpc>
            </a:pPr>
            <a:r>
              <a:rPr lang="en-US" sz="4400" spc="-1">
                <a:solidFill>
                  <a:srgbClr val="FFFFFF"/>
                </a:solidFill>
                <a:latin typeface="Arial"/>
                <a:cs typeface="B Nazanin" pitchFamily="2" charset="-78"/>
              </a:rPr>
              <a:t>80%</a:t>
            </a:r>
          </a:p>
        </p:txBody>
      </p:sp>
      <p:sp>
        <p:nvSpPr>
          <p:cNvPr id="35" name="TextBox 35"/>
          <p:cNvSpPr txBox="1"/>
          <p:nvPr/>
        </p:nvSpPr>
        <p:spPr>
          <a:xfrm>
            <a:off x="13242960" y="7990515"/>
            <a:ext cx="1407600" cy="638188"/>
          </a:xfrm>
          <a:prstGeom prst="rect">
            <a:avLst/>
          </a:prstGeom>
        </p:spPr>
        <p:txBody>
          <a:bodyPr lIns="0" tIns="0" rIns="0" bIns="0" rtlCol="0" anchor="t">
            <a:spAutoFit/>
          </a:bodyPr>
          <a:lstStyle/>
          <a:p>
            <a:pPr algn="r" rtl="1">
              <a:lnSpc>
                <a:spcPts val="5280"/>
              </a:lnSpc>
            </a:pPr>
            <a:r>
              <a:rPr lang="en-US" sz="4400" spc="-1">
                <a:solidFill>
                  <a:srgbClr val="FFFFFF"/>
                </a:solidFill>
                <a:latin typeface="Arial"/>
                <a:cs typeface="B Nazanin" pitchFamily="2" charset="-78"/>
              </a:rPr>
              <a:t>90%</a:t>
            </a:r>
          </a:p>
        </p:txBody>
      </p:sp>
      <p:sp>
        <p:nvSpPr>
          <p:cNvPr id="36" name="TextBox 36"/>
          <p:cNvSpPr txBox="1"/>
          <p:nvPr/>
        </p:nvSpPr>
        <p:spPr>
          <a:xfrm>
            <a:off x="15438240" y="7990515"/>
            <a:ext cx="1318320" cy="638188"/>
          </a:xfrm>
          <a:prstGeom prst="rect">
            <a:avLst/>
          </a:prstGeom>
        </p:spPr>
        <p:txBody>
          <a:bodyPr lIns="0" tIns="0" rIns="0" bIns="0" rtlCol="0" anchor="t">
            <a:spAutoFit/>
          </a:bodyPr>
          <a:lstStyle/>
          <a:p>
            <a:pPr algn="r" rtl="1">
              <a:lnSpc>
                <a:spcPts val="5280"/>
              </a:lnSpc>
            </a:pPr>
            <a:r>
              <a:rPr lang="en-US" sz="4400" spc="-1">
                <a:solidFill>
                  <a:srgbClr val="FFFFFF"/>
                </a:solidFill>
                <a:latin typeface="Arial"/>
                <a:cs typeface="B Nazanin" pitchFamily="2" charset="-78"/>
              </a:rPr>
              <a:t>35%</a:t>
            </a:r>
          </a:p>
        </p:txBody>
      </p:sp>
      <p:sp>
        <p:nvSpPr>
          <p:cNvPr id="37" name="TextBox 37"/>
          <p:cNvSpPr txBox="1"/>
          <p:nvPr/>
        </p:nvSpPr>
        <p:spPr>
          <a:xfrm>
            <a:off x="7094160" y="4152240"/>
            <a:ext cx="3764352" cy="487313"/>
          </a:xfrm>
          <a:prstGeom prst="rect">
            <a:avLst/>
          </a:prstGeom>
        </p:spPr>
        <p:txBody>
          <a:bodyPr wrap="square" lIns="0" tIns="0" rIns="0" bIns="0" rtlCol="0" anchor="t">
            <a:spAutoFit/>
          </a:bodyPr>
          <a:lstStyle/>
          <a:p>
            <a:pPr algn="r" rtl="1">
              <a:lnSpc>
                <a:spcPts val="3840"/>
              </a:lnSpc>
            </a:pPr>
            <a:r>
              <a:rPr lang="ar-SA" sz="3200" dirty="0">
                <a:solidFill>
                  <a:schemeClr val="bg1"/>
                </a:solidFill>
                <a:cs typeface="B Nazanin" pitchFamily="2" charset="-78"/>
              </a:rPr>
              <a:t>قالب پاورپوینت سونو گرافی </a:t>
            </a:r>
            <a:endParaRPr lang="en-US" sz="3200" spc="-2" dirty="0">
              <a:solidFill>
                <a:schemeClr val="bg1"/>
              </a:solidFill>
              <a:latin typeface="Assistant Light"/>
              <a:cs typeface="B Nazanin" pitchFamily="2" charset="-78"/>
            </a:endParaRPr>
          </a:p>
        </p:txBody>
      </p:sp>
      <p:sp>
        <p:nvSpPr>
          <p:cNvPr id="38" name="TextBox 38"/>
          <p:cNvSpPr txBox="1"/>
          <p:nvPr/>
        </p:nvSpPr>
        <p:spPr>
          <a:xfrm>
            <a:off x="7138080" y="8764560"/>
            <a:ext cx="2363110" cy="974626"/>
          </a:xfrm>
          <a:prstGeom prst="rect">
            <a:avLst/>
          </a:prstGeom>
        </p:spPr>
        <p:txBody>
          <a:bodyPr wrap="square" lIns="0" tIns="0" rIns="0" bIns="0" rtlCol="0" anchor="t">
            <a:spAutoFit/>
          </a:bodyPr>
          <a:lstStyle/>
          <a:p>
            <a:pPr algn="r" rtl="1">
              <a:lnSpc>
                <a:spcPts val="3840"/>
              </a:lnSpc>
            </a:pPr>
            <a:r>
              <a:rPr lang="ar-SA" sz="3200" dirty="0">
                <a:solidFill>
                  <a:schemeClr val="bg1"/>
                </a:solidFill>
                <a:cs typeface="B Nazanin" pitchFamily="2" charset="-78"/>
              </a:rPr>
              <a:t>قالب پاورپوینت سونو گرافی </a:t>
            </a:r>
            <a:endParaRPr lang="en-US" sz="3200" spc="-2" dirty="0">
              <a:solidFill>
                <a:schemeClr val="bg1"/>
              </a:solidFill>
              <a:latin typeface="Assistant Light"/>
              <a:cs typeface="B Nazanin" pitchFamily="2" charset="-78"/>
            </a:endParaRPr>
          </a:p>
        </p:txBody>
      </p:sp>
      <p:sp>
        <p:nvSpPr>
          <p:cNvPr id="39" name="TextBox 39"/>
          <p:cNvSpPr txBox="1"/>
          <p:nvPr/>
        </p:nvSpPr>
        <p:spPr>
          <a:xfrm>
            <a:off x="73440" y="8791200"/>
            <a:ext cx="1982160" cy="974626"/>
          </a:xfrm>
          <a:prstGeom prst="rect">
            <a:avLst/>
          </a:prstGeom>
        </p:spPr>
        <p:txBody>
          <a:bodyPr lIns="0" tIns="0" rIns="0" bIns="0" rtlCol="0" anchor="t">
            <a:spAutoFit/>
          </a:bodyPr>
          <a:lstStyle/>
          <a:p>
            <a:pPr algn="r" rtl="1">
              <a:lnSpc>
                <a:spcPts val="3840"/>
              </a:lnSpc>
            </a:pPr>
            <a:r>
              <a:rPr lang="ar-SA" sz="3200" dirty="0">
                <a:solidFill>
                  <a:schemeClr val="bg1"/>
                </a:solidFill>
                <a:cs typeface="B Nazanin" pitchFamily="2" charset="-78"/>
              </a:rPr>
              <a:t>قالب پاورپوینت سونو گرافی </a:t>
            </a:r>
            <a:endParaRPr lang="en-US" sz="3200" spc="-2" dirty="0">
              <a:solidFill>
                <a:schemeClr val="bg1"/>
              </a:solidFill>
              <a:latin typeface="Assistant Light"/>
              <a:cs typeface="B Nazanin" pitchFamily="2" charset="-78"/>
            </a:endParaRPr>
          </a:p>
        </p:txBody>
      </p:sp>
      <p:sp>
        <p:nvSpPr>
          <p:cNvPr id="40" name="TextBox 40"/>
          <p:cNvSpPr txBox="1"/>
          <p:nvPr/>
        </p:nvSpPr>
        <p:spPr>
          <a:xfrm>
            <a:off x="10999440" y="8704800"/>
            <a:ext cx="1582560" cy="1461939"/>
          </a:xfrm>
          <a:prstGeom prst="rect">
            <a:avLst/>
          </a:prstGeom>
        </p:spPr>
        <p:txBody>
          <a:bodyPr lIns="0" tIns="0" rIns="0" bIns="0" rtlCol="0" anchor="t">
            <a:spAutoFit/>
          </a:bodyPr>
          <a:lstStyle/>
          <a:p>
            <a:pPr algn="r" rtl="1">
              <a:lnSpc>
                <a:spcPts val="3840"/>
              </a:lnSpc>
            </a:pPr>
            <a:r>
              <a:rPr lang="ar-SA" sz="3200" dirty="0">
                <a:solidFill>
                  <a:schemeClr val="bg1"/>
                </a:solidFill>
                <a:cs typeface="B Nazanin" pitchFamily="2" charset="-78"/>
              </a:rPr>
              <a:t>قالب پاورپوینت سونو گرافی </a:t>
            </a:r>
            <a:endParaRPr lang="en-US" sz="3200" spc="-2" dirty="0">
              <a:solidFill>
                <a:schemeClr val="bg1"/>
              </a:solidFill>
              <a:latin typeface="Assistant Light"/>
              <a:cs typeface="B Nazanin" pitchFamily="2" charset="-78"/>
            </a:endParaRPr>
          </a:p>
        </p:txBody>
      </p:sp>
      <p:sp>
        <p:nvSpPr>
          <p:cNvPr id="41" name="TextBox 41"/>
          <p:cNvSpPr txBox="1"/>
          <p:nvPr/>
        </p:nvSpPr>
        <p:spPr>
          <a:xfrm>
            <a:off x="13242960" y="8704800"/>
            <a:ext cx="1758956" cy="1461939"/>
          </a:xfrm>
          <a:prstGeom prst="rect">
            <a:avLst/>
          </a:prstGeom>
        </p:spPr>
        <p:txBody>
          <a:bodyPr wrap="square" lIns="0" tIns="0" rIns="0" bIns="0" rtlCol="0" anchor="t">
            <a:spAutoFit/>
          </a:bodyPr>
          <a:lstStyle/>
          <a:p>
            <a:pPr algn="r" rtl="1">
              <a:lnSpc>
                <a:spcPts val="3840"/>
              </a:lnSpc>
            </a:pPr>
            <a:r>
              <a:rPr lang="ar-SA" sz="3200" dirty="0">
                <a:solidFill>
                  <a:schemeClr val="bg1"/>
                </a:solidFill>
                <a:cs typeface="B Nazanin" pitchFamily="2" charset="-78"/>
              </a:rPr>
              <a:t>قالب پاورپوینت سونو گرافی </a:t>
            </a:r>
            <a:endParaRPr lang="en-US" sz="3200" spc="-2" dirty="0">
              <a:solidFill>
                <a:schemeClr val="bg1"/>
              </a:solidFill>
              <a:latin typeface="Assistant Light"/>
              <a:cs typeface="B Nazanin" pitchFamily="2" charset="-78"/>
            </a:endParaRPr>
          </a:p>
        </p:txBody>
      </p:sp>
      <p:sp>
        <p:nvSpPr>
          <p:cNvPr id="42" name="TextBox 42"/>
          <p:cNvSpPr txBox="1"/>
          <p:nvPr/>
        </p:nvSpPr>
        <p:spPr>
          <a:xfrm>
            <a:off x="15438240" y="8704800"/>
            <a:ext cx="1849692" cy="1461939"/>
          </a:xfrm>
          <a:prstGeom prst="rect">
            <a:avLst/>
          </a:prstGeom>
        </p:spPr>
        <p:txBody>
          <a:bodyPr wrap="square" lIns="0" tIns="0" rIns="0" bIns="0" rtlCol="0" anchor="t">
            <a:spAutoFit/>
          </a:bodyPr>
          <a:lstStyle/>
          <a:p>
            <a:pPr algn="r" rtl="1">
              <a:lnSpc>
                <a:spcPts val="3840"/>
              </a:lnSpc>
            </a:pPr>
            <a:r>
              <a:rPr lang="ar-SA" sz="3200" dirty="0">
                <a:solidFill>
                  <a:schemeClr val="bg1"/>
                </a:solidFill>
                <a:cs typeface="B Nazanin" pitchFamily="2" charset="-78"/>
              </a:rPr>
              <a:t>قالب پاورپوینت سونو گرافی </a:t>
            </a:r>
            <a:endParaRPr lang="en-US" sz="3200" spc="-2" dirty="0">
              <a:solidFill>
                <a:schemeClr val="bg1"/>
              </a:solidFill>
              <a:latin typeface="Assistant Light"/>
              <a:cs typeface="B Nazanin"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grpSp>
        <p:nvGrpSpPr>
          <p:cNvPr id="4" name="Group 4"/>
          <p:cNvGrpSpPr/>
          <p:nvPr/>
        </p:nvGrpSpPr>
        <p:grpSpPr>
          <a:xfrm>
            <a:off x="-3600" y="-18720"/>
            <a:ext cx="18288000" cy="10305360"/>
            <a:chOff x="0" y="0"/>
            <a:chExt cx="24384000" cy="13740480"/>
          </a:xfrm>
        </p:grpSpPr>
        <p:sp>
          <p:nvSpPr>
            <p:cNvPr id="5" name="Freeform 5"/>
            <p:cNvSpPr/>
            <p:nvPr/>
          </p:nvSpPr>
          <p:spPr>
            <a:xfrm>
              <a:off x="0" y="0"/>
              <a:ext cx="24384000" cy="13740512"/>
            </a:xfrm>
            <a:custGeom>
              <a:avLst/>
              <a:gdLst/>
              <a:ahLst/>
              <a:cxnLst/>
              <a:rect l="l" t="t" r="r" b="b"/>
              <a:pathLst>
                <a:path w="24384000" h="13740512">
                  <a:moveTo>
                    <a:pt x="0" y="0"/>
                  </a:moveTo>
                  <a:lnTo>
                    <a:pt x="24384000" y="0"/>
                  </a:lnTo>
                  <a:lnTo>
                    <a:pt x="24384000" y="13740512"/>
                  </a:lnTo>
                  <a:lnTo>
                    <a:pt x="0" y="13740512"/>
                  </a:lnTo>
                  <a:close/>
                </a:path>
              </a:pathLst>
            </a:custGeom>
            <a:solidFill>
              <a:srgbClr val="034D65"/>
            </a:solidFill>
          </p:spPr>
        </p:sp>
      </p:grpSp>
      <p:grpSp>
        <p:nvGrpSpPr>
          <p:cNvPr id="6" name="Group 6"/>
          <p:cNvGrpSpPr/>
          <p:nvPr/>
        </p:nvGrpSpPr>
        <p:grpSpPr>
          <a:xfrm>
            <a:off x="0" y="1630080"/>
            <a:ext cx="18288000" cy="169920"/>
            <a:chOff x="0" y="0"/>
            <a:chExt cx="24384000" cy="226560"/>
          </a:xfrm>
        </p:grpSpPr>
        <p:sp>
          <p:nvSpPr>
            <p:cNvPr id="7" name="Freeform 7"/>
            <p:cNvSpPr/>
            <p:nvPr/>
          </p:nvSpPr>
          <p:spPr>
            <a:xfrm>
              <a:off x="0" y="0"/>
              <a:ext cx="24384000" cy="226568"/>
            </a:xfrm>
            <a:custGeom>
              <a:avLst/>
              <a:gdLst/>
              <a:ahLst/>
              <a:cxnLst/>
              <a:rect l="l" t="t" r="r" b="b"/>
              <a:pathLst>
                <a:path w="24384000" h="226568">
                  <a:moveTo>
                    <a:pt x="0" y="0"/>
                  </a:moveTo>
                  <a:lnTo>
                    <a:pt x="24384000" y="0"/>
                  </a:lnTo>
                  <a:lnTo>
                    <a:pt x="24384000" y="226568"/>
                  </a:lnTo>
                  <a:lnTo>
                    <a:pt x="0" y="226568"/>
                  </a:lnTo>
                  <a:close/>
                </a:path>
              </a:pathLst>
            </a:custGeom>
            <a:solidFill>
              <a:srgbClr val="1499B8"/>
            </a:solidFill>
          </p:spPr>
        </p:sp>
      </p:grpSp>
      <p:sp>
        <p:nvSpPr>
          <p:cNvPr id="8" name="TextBox 8"/>
          <p:cNvSpPr txBox="1"/>
          <p:nvPr/>
        </p:nvSpPr>
        <p:spPr>
          <a:xfrm>
            <a:off x="4692240" y="510705"/>
            <a:ext cx="8690400" cy="923330"/>
          </a:xfrm>
          <a:prstGeom prst="rect">
            <a:avLst/>
          </a:prstGeom>
        </p:spPr>
        <p:txBody>
          <a:bodyPr lIns="0" tIns="0" rIns="0" bIns="0" rtlCol="0" anchor="t">
            <a:spAutoFit/>
          </a:bodyPr>
          <a:lstStyle/>
          <a:p>
            <a:pPr algn="ctr" rtl="1">
              <a:lnSpc>
                <a:spcPts val="7200"/>
              </a:lnSpc>
            </a:pPr>
            <a:r>
              <a:rPr lang="fa-IR" sz="6000" spc="-1" dirty="0">
                <a:solidFill>
                  <a:srgbClr val="FFFFFF"/>
                </a:solidFill>
                <a:latin typeface="Arimo Bold"/>
                <a:cs typeface="B Nazanin" pitchFamily="2" charset="-78"/>
              </a:rPr>
              <a:t>نتیجه گیری</a:t>
            </a:r>
            <a:endParaRPr lang="en-US" sz="6000" spc="-1" dirty="0">
              <a:solidFill>
                <a:srgbClr val="FFFFFF"/>
              </a:solidFill>
              <a:latin typeface="Arimo Bold"/>
              <a:cs typeface="B Nazanin" pitchFamily="2" charset="-78"/>
            </a:endParaRPr>
          </a:p>
        </p:txBody>
      </p:sp>
      <p:sp>
        <p:nvSpPr>
          <p:cNvPr id="9" name="AutoShape 9"/>
          <p:cNvSpPr/>
          <p:nvPr/>
        </p:nvSpPr>
        <p:spPr>
          <a:xfrm rot="5266129">
            <a:off x="8645021" y="5356275"/>
            <a:ext cx="998677" cy="0"/>
          </a:xfrm>
          <a:prstGeom prst="line">
            <a:avLst/>
          </a:prstGeom>
          <a:ln w="19050" cap="rnd">
            <a:solidFill>
              <a:srgbClr val="EE8C94"/>
            </a:solidFill>
            <a:prstDash val="solid"/>
            <a:headEnd type="none" w="sm" len="sm"/>
            <a:tailEnd type="none" w="sm" len="sm"/>
          </a:ln>
        </p:spPr>
      </p:sp>
      <p:sp>
        <p:nvSpPr>
          <p:cNvPr id="10" name="TextBox 10"/>
          <p:cNvSpPr txBox="1"/>
          <p:nvPr/>
        </p:nvSpPr>
        <p:spPr>
          <a:xfrm>
            <a:off x="12159360" y="7303680"/>
            <a:ext cx="4240080" cy="1744067"/>
          </a:xfrm>
          <a:prstGeom prst="rect">
            <a:avLst/>
          </a:prstGeom>
        </p:spPr>
        <p:txBody>
          <a:bodyPr lIns="0" tIns="0" rIns="0" bIns="0" rtlCol="0" anchor="t">
            <a:spAutoFit/>
          </a:bodyPr>
          <a:lstStyle/>
          <a:p>
            <a:pPr algn="ctr" rtl="1">
              <a:lnSpc>
                <a:spcPts val="3359"/>
              </a:lnSpc>
            </a:pPr>
            <a:r>
              <a:rPr lang="fa-IR" sz="2799" spc="-1" dirty="0">
                <a:solidFill>
                  <a:srgbClr val="FFFFFF"/>
                </a:solidFill>
                <a:latin typeface="Assistant Light"/>
                <a:cs typeface="B Nazanin" pitchFamily="2" charset="-78"/>
              </a:rPr>
              <a:t>قالب پاورپوينت حرفه ای ، قابل ویرایش ، جهت استفاده در جلسات دفاع رساله ، پایان نامه ، پروپوزال و سمینار و .... می باشد.</a:t>
            </a:r>
            <a:endParaRPr lang="en-US" sz="2799" spc="-1" dirty="0">
              <a:solidFill>
                <a:srgbClr val="FFFFFF"/>
              </a:solidFill>
              <a:latin typeface="Assistant Light"/>
              <a:cs typeface="B Nazanin" pitchFamily="2" charset="-78"/>
            </a:endParaRPr>
          </a:p>
        </p:txBody>
      </p:sp>
      <p:sp>
        <p:nvSpPr>
          <p:cNvPr id="11" name="TextBox 11"/>
          <p:cNvSpPr txBox="1"/>
          <p:nvPr/>
        </p:nvSpPr>
        <p:spPr>
          <a:xfrm>
            <a:off x="2067120" y="6643830"/>
            <a:ext cx="3635280" cy="615553"/>
          </a:xfrm>
          <a:prstGeom prst="rect">
            <a:avLst/>
          </a:prstGeom>
        </p:spPr>
        <p:txBody>
          <a:bodyPr lIns="0" tIns="0" rIns="0" bIns="0" rtlCol="0" anchor="t">
            <a:spAutoFit/>
          </a:bodyPr>
          <a:lstStyle/>
          <a:p>
            <a:pPr algn="ctr" rtl="1">
              <a:lnSpc>
                <a:spcPts val="4800"/>
              </a:lnSpc>
            </a:pPr>
            <a:r>
              <a:rPr lang="fa-IR" sz="4000" spc="-2" dirty="0">
                <a:solidFill>
                  <a:srgbClr val="47B5DA"/>
                </a:solidFill>
                <a:latin typeface="Arimo Bold"/>
                <a:cs typeface="B Nazanin" pitchFamily="2" charset="-78"/>
              </a:rPr>
              <a:t>قالب پاورپوینت </a:t>
            </a:r>
            <a:endParaRPr lang="en-US" sz="4000" spc="-2" dirty="0">
              <a:solidFill>
                <a:srgbClr val="47B5DA"/>
              </a:solidFill>
              <a:latin typeface="Arimo Bold"/>
              <a:cs typeface="B Nazanin" pitchFamily="2" charset="-78"/>
            </a:endParaRPr>
          </a:p>
        </p:txBody>
      </p:sp>
      <p:sp>
        <p:nvSpPr>
          <p:cNvPr id="12" name="TextBox 12"/>
          <p:cNvSpPr txBox="1"/>
          <p:nvPr/>
        </p:nvSpPr>
        <p:spPr>
          <a:xfrm>
            <a:off x="1888560" y="7303680"/>
            <a:ext cx="3992400" cy="1744067"/>
          </a:xfrm>
          <a:prstGeom prst="rect">
            <a:avLst/>
          </a:prstGeom>
        </p:spPr>
        <p:txBody>
          <a:bodyPr lIns="0" tIns="0" rIns="0" bIns="0" rtlCol="0" anchor="t">
            <a:spAutoFit/>
          </a:bodyPr>
          <a:lstStyle/>
          <a:p>
            <a:pPr algn="ctr" rtl="1">
              <a:lnSpc>
                <a:spcPts val="3359"/>
              </a:lnSpc>
            </a:pPr>
            <a:r>
              <a:rPr lang="fa-IR" sz="2799" spc="-1" dirty="0">
                <a:solidFill>
                  <a:srgbClr val="FFFFFF"/>
                </a:solidFill>
                <a:latin typeface="Assistant Light"/>
                <a:cs typeface="B Nazanin" pitchFamily="2" charset="-78"/>
              </a:rPr>
              <a:t>قالب پاورپوينت حرفه ای ، قابل ویرایش ، جهت استفاده در جلسات دفاع رساله ، پایان نامه ، پروپوزال و سمینار و .... می باشد.</a:t>
            </a:r>
            <a:r>
              <a:rPr lang="en-US" sz="2799" spc="-1" dirty="0">
                <a:solidFill>
                  <a:srgbClr val="FFFFFF"/>
                </a:solidFill>
                <a:latin typeface="Assistant Light"/>
                <a:cs typeface="B Nazanin" pitchFamily="2" charset="-78"/>
              </a:rPr>
              <a:t> </a:t>
            </a:r>
          </a:p>
        </p:txBody>
      </p:sp>
      <p:grpSp>
        <p:nvGrpSpPr>
          <p:cNvPr id="13" name="Group 13"/>
          <p:cNvGrpSpPr/>
          <p:nvPr/>
        </p:nvGrpSpPr>
        <p:grpSpPr>
          <a:xfrm>
            <a:off x="6667200" y="2862720"/>
            <a:ext cx="4952880" cy="2023200"/>
            <a:chOff x="0" y="0"/>
            <a:chExt cx="6603840" cy="2697600"/>
          </a:xfrm>
        </p:grpSpPr>
        <p:sp>
          <p:nvSpPr>
            <p:cNvPr id="14" name="Freeform 14"/>
            <p:cNvSpPr/>
            <p:nvPr/>
          </p:nvSpPr>
          <p:spPr>
            <a:xfrm>
              <a:off x="0" y="0"/>
              <a:ext cx="6603873" cy="2697607"/>
            </a:xfrm>
            <a:custGeom>
              <a:avLst/>
              <a:gdLst/>
              <a:ahLst/>
              <a:cxnLst/>
              <a:rect l="l" t="t" r="r" b="b"/>
              <a:pathLst>
                <a:path w="6603873" h="2697607">
                  <a:moveTo>
                    <a:pt x="449707" y="0"/>
                  </a:moveTo>
                  <a:cubicBezTo>
                    <a:pt x="201295" y="0"/>
                    <a:pt x="0" y="201295"/>
                    <a:pt x="0" y="449580"/>
                  </a:cubicBezTo>
                  <a:lnTo>
                    <a:pt x="0" y="2248027"/>
                  </a:lnTo>
                  <a:cubicBezTo>
                    <a:pt x="0" y="2496312"/>
                    <a:pt x="201295" y="2697607"/>
                    <a:pt x="449707" y="2697607"/>
                  </a:cubicBezTo>
                  <a:lnTo>
                    <a:pt x="6154166" y="2697607"/>
                  </a:lnTo>
                  <a:cubicBezTo>
                    <a:pt x="6402578" y="2697607"/>
                    <a:pt x="6603873" y="2496312"/>
                    <a:pt x="6603873" y="2248027"/>
                  </a:cubicBezTo>
                  <a:lnTo>
                    <a:pt x="6603873" y="449580"/>
                  </a:lnTo>
                  <a:cubicBezTo>
                    <a:pt x="6603873" y="201295"/>
                    <a:pt x="6402578" y="0"/>
                    <a:pt x="6154166" y="0"/>
                  </a:cubicBezTo>
                </a:path>
              </a:pathLst>
            </a:custGeom>
            <a:solidFill>
              <a:srgbClr val="AED7E8">
                <a:alpha val="73725"/>
              </a:srgbClr>
            </a:solidFill>
          </p:spPr>
        </p:sp>
      </p:grpSp>
      <p:sp>
        <p:nvSpPr>
          <p:cNvPr id="15" name="TextBox 15"/>
          <p:cNvSpPr txBox="1"/>
          <p:nvPr/>
        </p:nvSpPr>
        <p:spPr>
          <a:xfrm>
            <a:off x="7326000" y="3032310"/>
            <a:ext cx="3635280" cy="615553"/>
          </a:xfrm>
          <a:prstGeom prst="rect">
            <a:avLst/>
          </a:prstGeom>
        </p:spPr>
        <p:txBody>
          <a:bodyPr lIns="0" tIns="0" rIns="0" bIns="0" rtlCol="0" anchor="t">
            <a:spAutoFit/>
          </a:bodyPr>
          <a:lstStyle/>
          <a:p>
            <a:pPr algn="ctr" rtl="1">
              <a:lnSpc>
                <a:spcPts val="4800"/>
              </a:lnSpc>
            </a:pPr>
            <a:r>
              <a:rPr lang="ar-SA" sz="4000" dirty="0">
                <a:solidFill>
                  <a:schemeClr val="bg1"/>
                </a:solidFill>
                <a:cs typeface="B Nazanin" pitchFamily="2" charset="-78"/>
              </a:rPr>
              <a:t>قالب پاورپوینت</a:t>
            </a:r>
            <a:endParaRPr lang="en-US" sz="4000" spc="-2" dirty="0">
              <a:solidFill>
                <a:schemeClr val="bg1"/>
              </a:solidFill>
              <a:latin typeface="Arimo Bold"/>
              <a:cs typeface="B Nazanin" pitchFamily="2" charset="-78"/>
            </a:endParaRPr>
          </a:p>
        </p:txBody>
      </p:sp>
      <p:grpSp>
        <p:nvGrpSpPr>
          <p:cNvPr id="16" name="Group 16"/>
          <p:cNvGrpSpPr/>
          <p:nvPr/>
        </p:nvGrpSpPr>
        <p:grpSpPr>
          <a:xfrm>
            <a:off x="3275280" y="5171760"/>
            <a:ext cx="1218960" cy="1238400"/>
            <a:chOff x="0" y="0"/>
            <a:chExt cx="1625280" cy="1651200"/>
          </a:xfrm>
        </p:grpSpPr>
        <p:sp>
          <p:nvSpPr>
            <p:cNvPr id="17" name="Freeform 17"/>
            <p:cNvSpPr/>
            <p:nvPr/>
          </p:nvSpPr>
          <p:spPr>
            <a:xfrm>
              <a:off x="0" y="0"/>
              <a:ext cx="1625346" cy="1651254"/>
            </a:xfrm>
            <a:custGeom>
              <a:avLst/>
              <a:gdLst/>
              <a:ahLst/>
              <a:cxnLst/>
              <a:rect l="l" t="t" r="r" b="b"/>
              <a:pathLst>
                <a:path w="1625346" h="1651254">
                  <a:moveTo>
                    <a:pt x="270891" y="0"/>
                  </a:moveTo>
                  <a:cubicBezTo>
                    <a:pt x="121285" y="0"/>
                    <a:pt x="0" y="121285"/>
                    <a:pt x="0" y="270891"/>
                  </a:cubicBezTo>
                  <a:lnTo>
                    <a:pt x="0" y="1380363"/>
                  </a:lnTo>
                  <a:cubicBezTo>
                    <a:pt x="0" y="1529969"/>
                    <a:pt x="121285" y="1651254"/>
                    <a:pt x="270891" y="1651254"/>
                  </a:cubicBezTo>
                  <a:lnTo>
                    <a:pt x="1354455" y="1651254"/>
                  </a:lnTo>
                  <a:cubicBezTo>
                    <a:pt x="1504061" y="1651254"/>
                    <a:pt x="1625346" y="1529969"/>
                    <a:pt x="1625346" y="1380363"/>
                  </a:cubicBezTo>
                  <a:lnTo>
                    <a:pt x="1625346" y="270891"/>
                  </a:lnTo>
                  <a:cubicBezTo>
                    <a:pt x="1625219" y="121285"/>
                    <a:pt x="1504061" y="0"/>
                    <a:pt x="1354455" y="0"/>
                  </a:cubicBezTo>
                </a:path>
              </a:pathLst>
            </a:custGeom>
            <a:solidFill>
              <a:srgbClr val="EE8C94">
                <a:alpha val="60000"/>
              </a:srgbClr>
            </a:solidFill>
          </p:spPr>
        </p:sp>
      </p:grpSp>
      <p:grpSp>
        <p:nvGrpSpPr>
          <p:cNvPr id="18" name="Group 18"/>
          <p:cNvGrpSpPr/>
          <p:nvPr/>
        </p:nvGrpSpPr>
        <p:grpSpPr>
          <a:xfrm>
            <a:off x="13669920" y="5171760"/>
            <a:ext cx="1218960" cy="1238400"/>
            <a:chOff x="0" y="0"/>
            <a:chExt cx="1625280" cy="1651200"/>
          </a:xfrm>
        </p:grpSpPr>
        <p:sp>
          <p:nvSpPr>
            <p:cNvPr id="19" name="Freeform 19"/>
            <p:cNvSpPr/>
            <p:nvPr/>
          </p:nvSpPr>
          <p:spPr>
            <a:xfrm>
              <a:off x="0" y="0"/>
              <a:ext cx="1625346" cy="1651254"/>
            </a:xfrm>
            <a:custGeom>
              <a:avLst/>
              <a:gdLst/>
              <a:ahLst/>
              <a:cxnLst/>
              <a:rect l="l" t="t" r="r" b="b"/>
              <a:pathLst>
                <a:path w="1625346" h="1651254">
                  <a:moveTo>
                    <a:pt x="270891" y="0"/>
                  </a:moveTo>
                  <a:cubicBezTo>
                    <a:pt x="121285" y="0"/>
                    <a:pt x="0" y="121285"/>
                    <a:pt x="0" y="270891"/>
                  </a:cubicBezTo>
                  <a:lnTo>
                    <a:pt x="0" y="1380363"/>
                  </a:lnTo>
                  <a:cubicBezTo>
                    <a:pt x="0" y="1529969"/>
                    <a:pt x="121285" y="1651254"/>
                    <a:pt x="270891" y="1651254"/>
                  </a:cubicBezTo>
                  <a:lnTo>
                    <a:pt x="1354455" y="1651254"/>
                  </a:lnTo>
                  <a:cubicBezTo>
                    <a:pt x="1504061" y="1651254"/>
                    <a:pt x="1625346" y="1529969"/>
                    <a:pt x="1625346" y="1380363"/>
                  </a:cubicBezTo>
                  <a:lnTo>
                    <a:pt x="1625346" y="270891"/>
                  </a:lnTo>
                  <a:cubicBezTo>
                    <a:pt x="1625219" y="121285"/>
                    <a:pt x="1504061" y="0"/>
                    <a:pt x="1354455" y="0"/>
                  </a:cubicBezTo>
                </a:path>
              </a:pathLst>
            </a:custGeom>
            <a:solidFill>
              <a:srgbClr val="EE8C94">
                <a:alpha val="60000"/>
              </a:srgbClr>
            </a:solidFill>
          </p:spPr>
        </p:sp>
      </p:grpSp>
      <p:sp>
        <p:nvSpPr>
          <p:cNvPr id="20" name="AutoShape 20"/>
          <p:cNvSpPr/>
          <p:nvPr/>
        </p:nvSpPr>
        <p:spPr>
          <a:xfrm rot="-1520506">
            <a:off x="3715100" y="4513875"/>
            <a:ext cx="3122119" cy="0"/>
          </a:xfrm>
          <a:prstGeom prst="line">
            <a:avLst/>
          </a:prstGeom>
          <a:ln w="19050" cap="rnd">
            <a:solidFill>
              <a:srgbClr val="EE8C94"/>
            </a:solidFill>
            <a:prstDash val="solid"/>
            <a:headEnd type="none" w="sm" len="sm"/>
            <a:tailEnd type="none" w="sm" len="sm"/>
          </a:ln>
        </p:spPr>
      </p:sp>
      <p:sp>
        <p:nvSpPr>
          <p:cNvPr id="21" name="AutoShape 21"/>
          <p:cNvSpPr/>
          <p:nvPr/>
        </p:nvSpPr>
        <p:spPr>
          <a:xfrm rot="1581034">
            <a:off x="11445308" y="4513875"/>
            <a:ext cx="3010663" cy="0"/>
          </a:xfrm>
          <a:prstGeom prst="line">
            <a:avLst/>
          </a:prstGeom>
          <a:ln w="19050" cap="rnd">
            <a:solidFill>
              <a:srgbClr val="EE8C94"/>
            </a:solidFill>
            <a:prstDash val="solid"/>
            <a:headEnd type="none" w="sm" len="sm"/>
            <a:tailEnd type="none" w="sm" len="sm"/>
          </a:ln>
        </p:spPr>
      </p:sp>
      <p:sp>
        <p:nvSpPr>
          <p:cNvPr id="22" name="TextBox 22"/>
          <p:cNvSpPr txBox="1"/>
          <p:nvPr/>
        </p:nvSpPr>
        <p:spPr>
          <a:xfrm>
            <a:off x="7326000" y="3648960"/>
            <a:ext cx="3635280" cy="861774"/>
          </a:xfrm>
          <a:prstGeom prst="rect">
            <a:avLst/>
          </a:prstGeom>
        </p:spPr>
        <p:txBody>
          <a:bodyPr lIns="0" tIns="0" rIns="0" bIns="0" rtlCol="0" anchor="t">
            <a:spAutoFit/>
          </a:bodyPr>
          <a:lstStyle/>
          <a:p>
            <a:pPr algn="ctr" rtl="1"/>
            <a:r>
              <a:rPr lang="ar-SA" sz="2800" dirty="0">
                <a:solidFill>
                  <a:schemeClr val="bg1"/>
                </a:solidFill>
                <a:cs typeface="B Nazanin" pitchFamily="2" charset="-78"/>
              </a:rPr>
              <a:t>قالب پاورپوینت سونو گرافی قابل ویرایش می باشد</a:t>
            </a:r>
            <a:endParaRPr lang="en-US" sz="2800" dirty="0">
              <a:solidFill>
                <a:schemeClr val="bg1"/>
              </a:solidFill>
              <a:cs typeface="B Nazanin" pitchFamily="2" charset="-78"/>
            </a:endParaRPr>
          </a:p>
        </p:txBody>
      </p:sp>
      <p:grpSp>
        <p:nvGrpSpPr>
          <p:cNvPr id="23" name="Group 23"/>
          <p:cNvGrpSpPr/>
          <p:nvPr/>
        </p:nvGrpSpPr>
        <p:grpSpPr>
          <a:xfrm>
            <a:off x="8534160" y="5844960"/>
            <a:ext cx="1218960" cy="1238400"/>
            <a:chOff x="0" y="0"/>
            <a:chExt cx="1625280" cy="1651200"/>
          </a:xfrm>
        </p:grpSpPr>
        <p:sp>
          <p:nvSpPr>
            <p:cNvPr id="24" name="Freeform 24"/>
            <p:cNvSpPr/>
            <p:nvPr/>
          </p:nvSpPr>
          <p:spPr>
            <a:xfrm>
              <a:off x="0" y="0"/>
              <a:ext cx="1625346" cy="1651254"/>
            </a:xfrm>
            <a:custGeom>
              <a:avLst/>
              <a:gdLst/>
              <a:ahLst/>
              <a:cxnLst/>
              <a:rect l="l" t="t" r="r" b="b"/>
              <a:pathLst>
                <a:path w="1625346" h="1651254">
                  <a:moveTo>
                    <a:pt x="270891" y="0"/>
                  </a:moveTo>
                  <a:cubicBezTo>
                    <a:pt x="121285" y="0"/>
                    <a:pt x="0" y="121285"/>
                    <a:pt x="0" y="270891"/>
                  </a:cubicBezTo>
                  <a:lnTo>
                    <a:pt x="0" y="1380363"/>
                  </a:lnTo>
                  <a:cubicBezTo>
                    <a:pt x="0" y="1529969"/>
                    <a:pt x="121285" y="1651254"/>
                    <a:pt x="270891" y="1651254"/>
                  </a:cubicBezTo>
                  <a:lnTo>
                    <a:pt x="1354455" y="1651254"/>
                  </a:lnTo>
                  <a:cubicBezTo>
                    <a:pt x="1504061" y="1651254"/>
                    <a:pt x="1625346" y="1529969"/>
                    <a:pt x="1625346" y="1380363"/>
                  </a:cubicBezTo>
                  <a:lnTo>
                    <a:pt x="1625346" y="270891"/>
                  </a:lnTo>
                  <a:cubicBezTo>
                    <a:pt x="1625219" y="121285"/>
                    <a:pt x="1504061" y="0"/>
                    <a:pt x="1354455" y="0"/>
                  </a:cubicBezTo>
                </a:path>
              </a:pathLst>
            </a:custGeom>
            <a:solidFill>
              <a:srgbClr val="EE8C94">
                <a:alpha val="60000"/>
              </a:srgbClr>
            </a:solidFill>
          </p:spPr>
        </p:sp>
      </p:grpSp>
      <p:sp>
        <p:nvSpPr>
          <p:cNvPr id="25" name="TextBox 25"/>
          <p:cNvSpPr txBox="1"/>
          <p:nvPr/>
        </p:nvSpPr>
        <p:spPr>
          <a:xfrm>
            <a:off x="7583040" y="7309110"/>
            <a:ext cx="3121200" cy="1231106"/>
          </a:xfrm>
          <a:prstGeom prst="rect">
            <a:avLst/>
          </a:prstGeom>
        </p:spPr>
        <p:txBody>
          <a:bodyPr lIns="0" tIns="0" rIns="0" bIns="0" rtlCol="0" anchor="t">
            <a:spAutoFit/>
          </a:bodyPr>
          <a:lstStyle/>
          <a:p>
            <a:pPr algn="ctr" rtl="1">
              <a:lnSpc>
                <a:spcPts val="4800"/>
              </a:lnSpc>
            </a:pPr>
            <a:r>
              <a:rPr lang="fa-IR" sz="4000" spc="-2" dirty="0">
                <a:solidFill>
                  <a:srgbClr val="47B5DA"/>
                </a:solidFill>
                <a:latin typeface="Arimo Bold"/>
                <a:cs typeface="B Nazanin" pitchFamily="2" charset="-78"/>
              </a:rPr>
              <a:t>قالب پاورپوینت </a:t>
            </a:r>
            <a:endParaRPr lang="en-US" sz="4000" spc="-2" dirty="0">
              <a:solidFill>
                <a:srgbClr val="47B5DA"/>
              </a:solidFill>
              <a:latin typeface="Arimo Bold"/>
              <a:cs typeface="B Nazanin" pitchFamily="2" charset="-78"/>
            </a:endParaRPr>
          </a:p>
          <a:p>
            <a:pPr algn="ctr" rtl="1">
              <a:lnSpc>
                <a:spcPts val="4800"/>
              </a:lnSpc>
            </a:pPr>
            <a:endParaRPr lang="en-US" sz="4000" spc="-2" dirty="0">
              <a:solidFill>
                <a:srgbClr val="47B5DA"/>
              </a:solidFill>
              <a:latin typeface="Arimo Bold"/>
              <a:cs typeface="B Nazanin" pitchFamily="2" charset="-78"/>
            </a:endParaRPr>
          </a:p>
        </p:txBody>
      </p:sp>
      <p:sp>
        <p:nvSpPr>
          <p:cNvPr id="26" name="TextBox 26"/>
          <p:cNvSpPr txBox="1"/>
          <p:nvPr/>
        </p:nvSpPr>
        <p:spPr>
          <a:xfrm>
            <a:off x="7023600" y="7974000"/>
            <a:ext cx="4240080" cy="1744067"/>
          </a:xfrm>
          <a:prstGeom prst="rect">
            <a:avLst/>
          </a:prstGeom>
        </p:spPr>
        <p:txBody>
          <a:bodyPr lIns="0" tIns="0" rIns="0" bIns="0" rtlCol="0" anchor="t">
            <a:spAutoFit/>
          </a:bodyPr>
          <a:lstStyle/>
          <a:p>
            <a:pPr algn="ctr" rtl="1">
              <a:lnSpc>
                <a:spcPts val="3359"/>
              </a:lnSpc>
            </a:pPr>
            <a:r>
              <a:rPr lang="fa-IR" sz="2799" spc="-1" dirty="0">
                <a:solidFill>
                  <a:srgbClr val="FFFFFF"/>
                </a:solidFill>
                <a:latin typeface="Assistant Light"/>
                <a:cs typeface="B Nazanin" pitchFamily="2" charset="-78"/>
              </a:rPr>
              <a:t>قالب پاورپوينت حرفه ای ، قابل ویرایش ، جهت استفاده در جلسات دفاع رساله ، پایان نامه ، پروپوزال و سمینار و .... می باشد.</a:t>
            </a:r>
            <a:endParaRPr lang="en-US" sz="2799" spc="-1" dirty="0">
              <a:solidFill>
                <a:srgbClr val="FFFFFF"/>
              </a:solidFill>
              <a:latin typeface="Assistant Light"/>
              <a:cs typeface="B Nazanin" pitchFamily="2" charset="-78"/>
            </a:endParaRPr>
          </a:p>
        </p:txBody>
      </p:sp>
      <p:sp>
        <p:nvSpPr>
          <p:cNvPr id="27" name="TextBox 27"/>
          <p:cNvSpPr txBox="1"/>
          <p:nvPr/>
        </p:nvSpPr>
        <p:spPr>
          <a:xfrm>
            <a:off x="12718800" y="6635190"/>
            <a:ext cx="3121200" cy="615553"/>
          </a:xfrm>
          <a:prstGeom prst="rect">
            <a:avLst/>
          </a:prstGeom>
        </p:spPr>
        <p:txBody>
          <a:bodyPr lIns="0" tIns="0" rIns="0" bIns="0" rtlCol="0" anchor="t">
            <a:spAutoFit/>
          </a:bodyPr>
          <a:lstStyle/>
          <a:p>
            <a:pPr algn="ctr" rtl="1">
              <a:lnSpc>
                <a:spcPts val="4800"/>
              </a:lnSpc>
            </a:pPr>
            <a:r>
              <a:rPr lang="fa-IR" sz="4000" spc="-2" dirty="0">
                <a:solidFill>
                  <a:srgbClr val="47B5DA"/>
                </a:solidFill>
                <a:latin typeface="Arimo Bold"/>
                <a:cs typeface="B Nazanin" pitchFamily="2" charset="-78"/>
              </a:rPr>
              <a:t>قالب پاورپوینت </a:t>
            </a:r>
            <a:endParaRPr lang="en-US" sz="4000" spc="-2" dirty="0">
              <a:solidFill>
                <a:srgbClr val="47B5DA"/>
              </a:solidFill>
              <a:latin typeface="Arimo Bold"/>
              <a:cs typeface="B Nazanin" pitchFamily="2" charset="-78"/>
            </a:endParaRPr>
          </a:p>
        </p:txBody>
      </p:sp>
      <p:sp>
        <p:nvSpPr>
          <p:cNvPr id="28" name="Freeform 28"/>
          <p:cNvSpPr/>
          <p:nvPr/>
        </p:nvSpPr>
        <p:spPr>
          <a:xfrm>
            <a:off x="15125760" y="522000"/>
            <a:ext cx="2548080" cy="2574000"/>
          </a:xfrm>
          <a:custGeom>
            <a:avLst/>
            <a:gdLst/>
            <a:ahLst/>
            <a:cxnLst/>
            <a:rect l="l" t="t" r="r" b="b"/>
            <a:pathLst>
              <a:path w="2548080" h="2574000">
                <a:moveTo>
                  <a:pt x="0" y="0"/>
                </a:moveTo>
                <a:lnTo>
                  <a:pt x="2548080" y="0"/>
                </a:lnTo>
                <a:lnTo>
                  <a:pt x="2548080" y="2574000"/>
                </a:lnTo>
                <a:lnTo>
                  <a:pt x="0" y="2574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9" name="Freeform 29"/>
          <p:cNvSpPr/>
          <p:nvPr/>
        </p:nvSpPr>
        <p:spPr>
          <a:xfrm>
            <a:off x="284768" y="160208"/>
            <a:ext cx="2971423" cy="2926783"/>
          </a:xfrm>
          <a:custGeom>
            <a:avLst/>
            <a:gdLst/>
            <a:ahLst/>
            <a:cxnLst/>
            <a:rect l="l" t="t" r="r" b="b"/>
            <a:pathLst>
              <a:path w="2971423" h="2926783">
                <a:moveTo>
                  <a:pt x="0" y="0"/>
                </a:moveTo>
                <a:lnTo>
                  <a:pt x="2971423" y="0"/>
                </a:lnTo>
                <a:lnTo>
                  <a:pt x="2971423" y="2926783"/>
                </a:lnTo>
                <a:lnTo>
                  <a:pt x="0" y="29267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sp>
        <p:nvSpPr>
          <p:cNvPr id="4" name="Freeform 4"/>
          <p:cNvSpPr/>
          <p:nvPr/>
        </p:nvSpPr>
        <p:spPr>
          <a:xfrm>
            <a:off x="0" y="0"/>
            <a:ext cx="18288000" cy="10286640"/>
          </a:xfrm>
          <a:custGeom>
            <a:avLst/>
            <a:gdLst/>
            <a:ahLst/>
            <a:cxnLst/>
            <a:rect l="l" t="t" r="r" b="b"/>
            <a:pathLst>
              <a:path w="18288000" h="10286640">
                <a:moveTo>
                  <a:pt x="0" y="0"/>
                </a:moveTo>
                <a:lnTo>
                  <a:pt x="18288000" y="0"/>
                </a:lnTo>
                <a:lnTo>
                  <a:pt x="18288000" y="10286640"/>
                </a:lnTo>
                <a:lnTo>
                  <a:pt x="0" y="10286640"/>
                </a:lnTo>
                <a:lnTo>
                  <a:pt x="0" y="0"/>
                </a:lnTo>
                <a:close/>
              </a:path>
            </a:pathLst>
          </a:custGeom>
          <a:blipFill>
            <a:blip r:embed="rId3"/>
            <a:stretch>
              <a:fillRect l="-299" r="-299"/>
            </a:stretch>
          </a:blipFill>
        </p:spPr>
      </p:sp>
      <p:grpSp>
        <p:nvGrpSpPr>
          <p:cNvPr id="5" name="Group 5"/>
          <p:cNvGrpSpPr/>
          <p:nvPr/>
        </p:nvGrpSpPr>
        <p:grpSpPr>
          <a:xfrm>
            <a:off x="3721680" y="-167760"/>
            <a:ext cx="15647040" cy="8192880"/>
            <a:chOff x="0" y="0"/>
            <a:chExt cx="20862720" cy="10923840"/>
          </a:xfrm>
        </p:grpSpPr>
        <p:sp>
          <p:nvSpPr>
            <p:cNvPr id="6" name="Freeform 6"/>
            <p:cNvSpPr/>
            <p:nvPr/>
          </p:nvSpPr>
          <p:spPr>
            <a:xfrm>
              <a:off x="0" y="0"/>
              <a:ext cx="20862671" cy="10923905"/>
            </a:xfrm>
            <a:custGeom>
              <a:avLst/>
              <a:gdLst/>
              <a:ahLst/>
              <a:cxnLst/>
              <a:rect l="l" t="t" r="r" b="b"/>
              <a:pathLst>
                <a:path w="20862671" h="10923905">
                  <a:moveTo>
                    <a:pt x="19041999" y="0"/>
                  </a:moveTo>
                  <a:cubicBezTo>
                    <a:pt x="20047586" y="0"/>
                    <a:pt x="20862671" y="815086"/>
                    <a:pt x="20862671" y="1820672"/>
                  </a:cubicBezTo>
                  <a:lnTo>
                    <a:pt x="20862671" y="9103233"/>
                  </a:lnTo>
                  <a:cubicBezTo>
                    <a:pt x="20862671" y="10108692"/>
                    <a:pt x="20047458" y="10923905"/>
                    <a:pt x="19041999" y="10923905"/>
                  </a:cubicBezTo>
                  <a:lnTo>
                    <a:pt x="1820672" y="10923905"/>
                  </a:lnTo>
                  <a:cubicBezTo>
                    <a:pt x="815213" y="10923778"/>
                    <a:pt x="0" y="10108692"/>
                    <a:pt x="0" y="9103233"/>
                  </a:cubicBezTo>
                  <a:lnTo>
                    <a:pt x="0" y="1820672"/>
                  </a:lnTo>
                  <a:cubicBezTo>
                    <a:pt x="0" y="815086"/>
                    <a:pt x="815213" y="0"/>
                    <a:pt x="1820672" y="0"/>
                  </a:cubicBezTo>
                </a:path>
              </a:pathLst>
            </a:custGeom>
            <a:solidFill>
              <a:srgbClr val="F5B9BE">
                <a:alpha val="31765"/>
              </a:srgbClr>
            </a:solidFill>
          </p:spPr>
        </p:sp>
      </p:grpSp>
      <p:grpSp>
        <p:nvGrpSpPr>
          <p:cNvPr id="7" name="Group 7"/>
          <p:cNvGrpSpPr/>
          <p:nvPr/>
        </p:nvGrpSpPr>
        <p:grpSpPr>
          <a:xfrm>
            <a:off x="-710640" y="5378400"/>
            <a:ext cx="5830560" cy="3670560"/>
            <a:chOff x="0" y="0"/>
            <a:chExt cx="7774080" cy="4894080"/>
          </a:xfrm>
        </p:grpSpPr>
        <p:sp>
          <p:nvSpPr>
            <p:cNvPr id="8" name="Freeform 8"/>
            <p:cNvSpPr/>
            <p:nvPr/>
          </p:nvSpPr>
          <p:spPr>
            <a:xfrm>
              <a:off x="0" y="0"/>
              <a:ext cx="7774051" cy="4894072"/>
            </a:xfrm>
            <a:custGeom>
              <a:avLst/>
              <a:gdLst/>
              <a:ahLst/>
              <a:cxnLst/>
              <a:rect l="l" t="t" r="r" b="b"/>
              <a:pathLst>
                <a:path w="7774051" h="4894072">
                  <a:moveTo>
                    <a:pt x="6958330" y="0"/>
                  </a:moveTo>
                  <a:cubicBezTo>
                    <a:pt x="7408800" y="0"/>
                    <a:pt x="7774051" y="365252"/>
                    <a:pt x="7774051" y="815721"/>
                  </a:cubicBezTo>
                  <a:lnTo>
                    <a:pt x="7774051" y="4078351"/>
                  </a:lnTo>
                  <a:cubicBezTo>
                    <a:pt x="7774051" y="4528820"/>
                    <a:pt x="7408800" y="4894072"/>
                    <a:pt x="6958330" y="4894072"/>
                  </a:cubicBezTo>
                  <a:lnTo>
                    <a:pt x="815721" y="4894072"/>
                  </a:lnTo>
                  <a:cubicBezTo>
                    <a:pt x="365252" y="4894072"/>
                    <a:pt x="0" y="4528947"/>
                    <a:pt x="0" y="4078351"/>
                  </a:cubicBezTo>
                  <a:lnTo>
                    <a:pt x="0" y="815721"/>
                  </a:lnTo>
                  <a:cubicBezTo>
                    <a:pt x="0" y="365252"/>
                    <a:pt x="365252" y="0"/>
                    <a:pt x="815721" y="0"/>
                  </a:cubicBezTo>
                </a:path>
              </a:pathLst>
            </a:custGeom>
            <a:solidFill>
              <a:srgbClr val="D4EAF3">
                <a:alpha val="60000"/>
              </a:srgbClr>
            </a:solidFill>
          </p:spPr>
        </p:sp>
      </p:grpSp>
      <p:grpSp>
        <p:nvGrpSpPr>
          <p:cNvPr id="9" name="Group 9"/>
          <p:cNvGrpSpPr/>
          <p:nvPr/>
        </p:nvGrpSpPr>
        <p:grpSpPr>
          <a:xfrm rot="-5400000">
            <a:off x="13145040" y="8654400"/>
            <a:ext cx="4222800" cy="3904560"/>
            <a:chOff x="0" y="0"/>
            <a:chExt cx="5630400" cy="5206080"/>
          </a:xfrm>
        </p:grpSpPr>
        <p:sp>
          <p:nvSpPr>
            <p:cNvPr id="10" name="Freeform 10"/>
            <p:cNvSpPr/>
            <p:nvPr/>
          </p:nvSpPr>
          <p:spPr>
            <a:xfrm>
              <a:off x="0" y="0"/>
              <a:ext cx="5630418" cy="5206111"/>
            </a:xfrm>
            <a:custGeom>
              <a:avLst/>
              <a:gdLst/>
              <a:ahLst/>
              <a:cxnLst/>
              <a:rect l="l" t="t" r="r" b="b"/>
              <a:pathLst>
                <a:path w="5630418" h="5206111">
                  <a:moveTo>
                    <a:pt x="4762754" y="0"/>
                  </a:moveTo>
                  <a:cubicBezTo>
                    <a:pt x="5241925" y="0"/>
                    <a:pt x="5630418" y="388493"/>
                    <a:pt x="5630418" y="867664"/>
                  </a:cubicBezTo>
                  <a:lnTo>
                    <a:pt x="5630418" y="4338447"/>
                  </a:lnTo>
                  <a:cubicBezTo>
                    <a:pt x="5630418" y="4817618"/>
                    <a:pt x="5241925" y="5206111"/>
                    <a:pt x="4762754" y="5206111"/>
                  </a:cubicBezTo>
                  <a:lnTo>
                    <a:pt x="867664" y="5206111"/>
                  </a:lnTo>
                  <a:cubicBezTo>
                    <a:pt x="388493" y="5206111"/>
                    <a:pt x="0" y="4817618"/>
                    <a:pt x="0" y="4338447"/>
                  </a:cubicBezTo>
                  <a:lnTo>
                    <a:pt x="0" y="867664"/>
                  </a:lnTo>
                  <a:cubicBezTo>
                    <a:pt x="0" y="388493"/>
                    <a:pt x="388493" y="0"/>
                    <a:pt x="867664" y="0"/>
                  </a:cubicBezTo>
                </a:path>
              </a:pathLst>
            </a:custGeom>
            <a:solidFill>
              <a:srgbClr val="AED7E8">
                <a:alpha val="32941"/>
              </a:srgbClr>
            </a:solidFill>
          </p:spPr>
        </p:sp>
      </p:grpSp>
      <p:sp>
        <p:nvSpPr>
          <p:cNvPr id="11" name="TextBox 11"/>
          <p:cNvSpPr txBox="1"/>
          <p:nvPr/>
        </p:nvSpPr>
        <p:spPr>
          <a:xfrm>
            <a:off x="4800240" y="1294620"/>
            <a:ext cx="8943120" cy="2548740"/>
          </a:xfrm>
          <a:prstGeom prst="rect">
            <a:avLst/>
          </a:prstGeom>
        </p:spPr>
        <p:txBody>
          <a:bodyPr lIns="0" tIns="0" rIns="0" bIns="0" rtlCol="0" anchor="t">
            <a:spAutoFit/>
          </a:bodyPr>
          <a:lstStyle/>
          <a:p>
            <a:pPr algn="ctr" rtl="1">
              <a:lnSpc>
                <a:spcPts val="9600"/>
              </a:lnSpc>
            </a:pPr>
            <a:r>
              <a:rPr lang="fa-IR" sz="8000" spc="-2" dirty="0">
                <a:solidFill>
                  <a:srgbClr val="FFFFFF"/>
                </a:solidFill>
                <a:latin typeface="Arimo Bold"/>
                <a:cs typeface="B Nazanin" pitchFamily="2" charset="-78"/>
              </a:rPr>
              <a:t>یک تصویر ارزش هزار کلمه است</a:t>
            </a:r>
            <a:endParaRPr lang="en-US" sz="8000" spc="-2" dirty="0">
              <a:solidFill>
                <a:srgbClr val="FFFFFF"/>
              </a:solidFill>
              <a:latin typeface="Arimo Bold"/>
              <a:cs typeface="B Nazanin"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grpSp>
        <p:nvGrpSpPr>
          <p:cNvPr id="4" name="Group 4"/>
          <p:cNvGrpSpPr/>
          <p:nvPr/>
        </p:nvGrpSpPr>
        <p:grpSpPr>
          <a:xfrm>
            <a:off x="13654080" y="3698564"/>
            <a:ext cx="4633920" cy="4771440"/>
            <a:chOff x="0" y="0"/>
            <a:chExt cx="6178560" cy="6361920"/>
          </a:xfrm>
        </p:grpSpPr>
        <p:sp>
          <p:nvSpPr>
            <p:cNvPr id="5" name="Freeform 5"/>
            <p:cNvSpPr/>
            <p:nvPr/>
          </p:nvSpPr>
          <p:spPr>
            <a:xfrm>
              <a:off x="0" y="0"/>
              <a:ext cx="6178550" cy="6361938"/>
            </a:xfrm>
            <a:custGeom>
              <a:avLst/>
              <a:gdLst/>
              <a:ahLst/>
              <a:cxnLst/>
              <a:rect l="l" t="t" r="r" b="b"/>
              <a:pathLst>
                <a:path w="6178550" h="6361938">
                  <a:moveTo>
                    <a:pt x="995172" y="0"/>
                  </a:moveTo>
                  <a:lnTo>
                    <a:pt x="6178550" y="0"/>
                  </a:lnTo>
                  <a:lnTo>
                    <a:pt x="6178550" y="6361938"/>
                  </a:lnTo>
                  <a:lnTo>
                    <a:pt x="995172" y="6361938"/>
                  </a:lnTo>
                  <a:cubicBezTo>
                    <a:pt x="445516" y="6361938"/>
                    <a:pt x="0" y="5967095"/>
                    <a:pt x="0" y="5480050"/>
                  </a:cubicBezTo>
                  <a:lnTo>
                    <a:pt x="0" y="881888"/>
                  </a:lnTo>
                  <a:cubicBezTo>
                    <a:pt x="0" y="394843"/>
                    <a:pt x="445516" y="0"/>
                    <a:pt x="995172" y="0"/>
                  </a:cubicBezTo>
                  <a:close/>
                </a:path>
              </a:pathLst>
            </a:custGeom>
            <a:solidFill>
              <a:srgbClr val="034D65"/>
            </a:solidFill>
          </p:spPr>
        </p:sp>
      </p:grpSp>
      <p:grpSp>
        <p:nvGrpSpPr>
          <p:cNvPr id="6" name="Group 6"/>
          <p:cNvGrpSpPr/>
          <p:nvPr/>
        </p:nvGrpSpPr>
        <p:grpSpPr>
          <a:xfrm>
            <a:off x="-6837" y="3591960"/>
            <a:ext cx="4660560" cy="4771440"/>
            <a:chOff x="0" y="0"/>
            <a:chExt cx="6214080" cy="6361920"/>
          </a:xfrm>
        </p:grpSpPr>
        <p:sp>
          <p:nvSpPr>
            <p:cNvPr id="7" name="Freeform 7"/>
            <p:cNvSpPr/>
            <p:nvPr/>
          </p:nvSpPr>
          <p:spPr>
            <a:xfrm>
              <a:off x="0" y="0"/>
              <a:ext cx="6214110" cy="6361938"/>
            </a:xfrm>
            <a:custGeom>
              <a:avLst/>
              <a:gdLst/>
              <a:ahLst/>
              <a:cxnLst/>
              <a:rect l="l" t="t" r="r" b="b"/>
              <a:pathLst>
                <a:path w="6214110" h="6361938">
                  <a:moveTo>
                    <a:pt x="0" y="0"/>
                  </a:moveTo>
                  <a:lnTo>
                    <a:pt x="5235194" y="0"/>
                  </a:lnTo>
                  <a:cubicBezTo>
                    <a:pt x="5775833" y="0"/>
                    <a:pt x="6214110" y="394843"/>
                    <a:pt x="6214110" y="881888"/>
                  </a:cubicBezTo>
                  <a:lnTo>
                    <a:pt x="6214110" y="5480050"/>
                  </a:lnTo>
                  <a:cubicBezTo>
                    <a:pt x="6214110" y="5967095"/>
                    <a:pt x="5775833" y="6361938"/>
                    <a:pt x="5235194" y="6361938"/>
                  </a:cubicBezTo>
                  <a:lnTo>
                    <a:pt x="0" y="6361938"/>
                  </a:lnTo>
                  <a:close/>
                </a:path>
              </a:pathLst>
            </a:custGeom>
            <a:solidFill>
              <a:srgbClr val="1499B8"/>
            </a:solidFill>
          </p:spPr>
        </p:sp>
      </p:grpSp>
      <p:sp>
        <p:nvSpPr>
          <p:cNvPr id="8" name="Freeform 8"/>
          <p:cNvSpPr/>
          <p:nvPr/>
        </p:nvSpPr>
        <p:spPr>
          <a:xfrm>
            <a:off x="0" y="0"/>
            <a:ext cx="18291600" cy="2199600"/>
          </a:xfrm>
          <a:custGeom>
            <a:avLst/>
            <a:gdLst/>
            <a:ahLst/>
            <a:cxnLst/>
            <a:rect l="l" t="t" r="r" b="b"/>
            <a:pathLst>
              <a:path w="18291600" h="2199600">
                <a:moveTo>
                  <a:pt x="0" y="0"/>
                </a:moveTo>
                <a:lnTo>
                  <a:pt x="18291600" y="0"/>
                </a:lnTo>
                <a:lnTo>
                  <a:pt x="18291600" y="2199600"/>
                </a:lnTo>
                <a:lnTo>
                  <a:pt x="0" y="219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141813" y="4862160"/>
            <a:ext cx="4438800" cy="872034"/>
          </a:xfrm>
          <a:prstGeom prst="rect">
            <a:avLst/>
          </a:prstGeom>
        </p:spPr>
        <p:txBody>
          <a:bodyPr lIns="0" tIns="0" rIns="0" bIns="0" rtlCol="0" anchor="t">
            <a:spAutoFit/>
          </a:bodyPr>
          <a:lstStyle/>
          <a:p>
            <a:pPr algn="ctr" rtl="1">
              <a:lnSpc>
                <a:spcPts val="3359"/>
              </a:lnSpc>
            </a:pPr>
            <a:r>
              <a:rPr lang="fa-IR" sz="2799" spc="-1" dirty="0">
                <a:solidFill>
                  <a:srgbClr val="F2F2F2"/>
                </a:solidFill>
                <a:latin typeface="Assistant Light"/>
                <a:cs typeface="B Nazanin" pitchFamily="2" charset="-78"/>
              </a:rPr>
              <a:t>در اینجا می توانید موضوع بخش را توضیح دهید</a:t>
            </a:r>
            <a:endParaRPr lang="en-US" sz="2799" spc="-1" dirty="0">
              <a:solidFill>
                <a:srgbClr val="F2F2F2"/>
              </a:solidFill>
              <a:latin typeface="Assistant Light"/>
              <a:cs typeface="B Nazanin" pitchFamily="2" charset="-78"/>
            </a:endParaRPr>
          </a:p>
        </p:txBody>
      </p:sp>
      <p:sp>
        <p:nvSpPr>
          <p:cNvPr id="10" name="TextBox 10"/>
          <p:cNvSpPr txBox="1"/>
          <p:nvPr/>
        </p:nvSpPr>
        <p:spPr>
          <a:xfrm>
            <a:off x="4813920" y="807345"/>
            <a:ext cx="8507520" cy="923330"/>
          </a:xfrm>
          <a:prstGeom prst="rect">
            <a:avLst/>
          </a:prstGeom>
        </p:spPr>
        <p:txBody>
          <a:bodyPr lIns="0" tIns="0" rIns="0" bIns="0" rtlCol="0" anchor="t">
            <a:spAutoFit/>
          </a:bodyPr>
          <a:lstStyle/>
          <a:p>
            <a:pPr algn="ctr" rtl="1">
              <a:lnSpc>
                <a:spcPts val="7200"/>
              </a:lnSpc>
            </a:pPr>
            <a:r>
              <a:rPr lang="fa-IR" sz="6000" spc="-1" dirty="0">
                <a:solidFill>
                  <a:srgbClr val="FFFFFF"/>
                </a:solidFill>
                <a:latin typeface="Arimo Bold"/>
                <a:cs typeface="B Nazanin" pitchFamily="2" charset="-78"/>
              </a:rPr>
              <a:t>فهرست مطالب</a:t>
            </a:r>
            <a:endParaRPr lang="en-US" sz="6000" spc="-1" dirty="0">
              <a:solidFill>
                <a:srgbClr val="FFFFFF"/>
              </a:solidFill>
              <a:latin typeface="Arimo Bold"/>
              <a:cs typeface="B Nazanin" pitchFamily="2" charset="-78"/>
            </a:endParaRPr>
          </a:p>
        </p:txBody>
      </p:sp>
      <p:sp>
        <p:nvSpPr>
          <p:cNvPr id="11" name="TextBox 11"/>
          <p:cNvSpPr txBox="1"/>
          <p:nvPr/>
        </p:nvSpPr>
        <p:spPr>
          <a:xfrm>
            <a:off x="13666404" y="5009141"/>
            <a:ext cx="4314240" cy="872034"/>
          </a:xfrm>
          <a:prstGeom prst="rect">
            <a:avLst/>
          </a:prstGeom>
        </p:spPr>
        <p:txBody>
          <a:bodyPr lIns="0" tIns="0" rIns="0" bIns="0" rtlCol="0" anchor="t">
            <a:spAutoFit/>
          </a:bodyPr>
          <a:lstStyle/>
          <a:p>
            <a:pPr algn="ctr" rtl="1">
              <a:lnSpc>
                <a:spcPts val="3359"/>
              </a:lnSpc>
            </a:pPr>
            <a:r>
              <a:rPr lang="fa-IR" sz="2799" spc="-1" dirty="0">
                <a:solidFill>
                  <a:srgbClr val="F2F2F2"/>
                </a:solidFill>
                <a:latin typeface="Assistant Light"/>
                <a:cs typeface="B Nazanin" pitchFamily="2" charset="-78"/>
              </a:rPr>
              <a:t>در اینجا می توانید موضوع بخش را توضیح دهید</a:t>
            </a:r>
            <a:endParaRPr lang="en-US" sz="2799" spc="-1" dirty="0">
              <a:solidFill>
                <a:srgbClr val="F2F2F2"/>
              </a:solidFill>
              <a:latin typeface="Assistant Light"/>
              <a:cs typeface="B Nazanin" pitchFamily="2" charset="-78"/>
            </a:endParaRPr>
          </a:p>
        </p:txBody>
      </p:sp>
      <p:sp>
        <p:nvSpPr>
          <p:cNvPr id="12" name="TextBox 12"/>
          <p:cNvSpPr txBox="1"/>
          <p:nvPr/>
        </p:nvSpPr>
        <p:spPr>
          <a:xfrm>
            <a:off x="141813" y="6994245"/>
            <a:ext cx="4438800" cy="872034"/>
          </a:xfrm>
          <a:prstGeom prst="rect">
            <a:avLst/>
          </a:prstGeom>
        </p:spPr>
        <p:txBody>
          <a:bodyPr lIns="0" tIns="0" rIns="0" bIns="0" rtlCol="0" anchor="t">
            <a:spAutoFit/>
          </a:bodyPr>
          <a:lstStyle/>
          <a:p>
            <a:pPr algn="ctr" rtl="1">
              <a:lnSpc>
                <a:spcPts val="3359"/>
              </a:lnSpc>
            </a:pPr>
            <a:r>
              <a:rPr lang="fa-IR" sz="2799" spc="-1" dirty="0">
                <a:solidFill>
                  <a:srgbClr val="F2F2F2"/>
                </a:solidFill>
                <a:latin typeface="Assistant Light"/>
                <a:cs typeface="B Nazanin" pitchFamily="2" charset="-78"/>
              </a:rPr>
              <a:t>در اینجا می توانید موضوع بخش را توضیح دهید</a:t>
            </a:r>
            <a:endParaRPr lang="en-US" sz="2799" spc="-1" dirty="0">
              <a:solidFill>
                <a:srgbClr val="F2F2F2"/>
              </a:solidFill>
              <a:latin typeface="Assistant Light"/>
              <a:cs typeface="B Nazanin" pitchFamily="2" charset="-78"/>
            </a:endParaRPr>
          </a:p>
        </p:txBody>
      </p:sp>
      <p:sp>
        <p:nvSpPr>
          <p:cNvPr id="13" name="TextBox 13"/>
          <p:cNvSpPr txBox="1"/>
          <p:nvPr/>
        </p:nvSpPr>
        <p:spPr>
          <a:xfrm>
            <a:off x="13928396" y="6994245"/>
            <a:ext cx="4085280" cy="872034"/>
          </a:xfrm>
          <a:prstGeom prst="rect">
            <a:avLst/>
          </a:prstGeom>
        </p:spPr>
        <p:txBody>
          <a:bodyPr lIns="0" tIns="0" rIns="0" bIns="0" rtlCol="0" anchor="t">
            <a:spAutoFit/>
          </a:bodyPr>
          <a:lstStyle/>
          <a:p>
            <a:pPr algn="ctr" rtl="1">
              <a:lnSpc>
                <a:spcPts val="3359"/>
              </a:lnSpc>
            </a:pPr>
            <a:r>
              <a:rPr lang="fa-IR" sz="2799" spc="-1" dirty="0">
                <a:solidFill>
                  <a:srgbClr val="F2F2F2"/>
                </a:solidFill>
                <a:latin typeface="Assistant Light"/>
                <a:cs typeface="B Nazanin" pitchFamily="2" charset="-78"/>
              </a:rPr>
              <a:t>در اینجا می توانید موضوع بخش را توضیح دهید</a:t>
            </a:r>
            <a:endParaRPr lang="en-US" sz="2799" spc="-1" dirty="0">
              <a:solidFill>
                <a:srgbClr val="F2F2F2"/>
              </a:solidFill>
              <a:latin typeface="Assistant Light"/>
              <a:cs typeface="B Nazanin" pitchFamily="2" charset="-78"/>
            </a:endParaRPr>
          </a:p>
        </p:txBody>
      </p:sp>
      <p:sp>
        <p:nvSpPr>
          <p:cNvPr id="14" name="TextBox 14"/>
          <p:cNvSpPr txBox="1"/>
          <p:nvPr/>
        </p:nvSpPr>
        <p:spPr>
          <a:xfrm>
            <a:off x="-882167" y="3972283"/>
            <a:ext cx="6260400" cy="551433"/>
          </a:xfrm>
          <a:prstGeom prst="rect">
            <a:avLst/>
          </a:prstGeom>
        </p:spPr>
        <p:txBody>
          <a:bodyPr lIns="0" tIns="0" rIns="0" bIns="0" rtlCol="0" anchor="t">
            <a:spAutoFit/>
          </a:bodyPr>
          <a:lstStyle/>
          <a:p>
            <a:pPr algn="ctr" rtl="1">
              <a:lnSpc>
                <a:spcPts val="4320"/>
              </a:lnSpc>
            </a:pPr>
            <a:r>
              <a:rPr lang="fa-IR" sz="3600" spc="-2" dirty="0">
                <a:solidFill>
                  <a:srgbClr val="F2F2F2"/>
                </a:solidFill>
                <a:latin typeface="Arimo Bold"/>
                <a:cs typeface="B Nazanin" pitchFamily="2" charset="-78"/>
              </a:rPr>
              <a:t>معرفی</a:t>
            </a:r>
            <a:endParaRPr lang="en-US" sz="3600" spc="-2" dirty="0">
              <a:solidFill>
                <a:srgbClr val="F2F2F2"/>
              </a:solidFill>
              <a:latin typeface="Arimo Bold"/>
              <a:cs typeface="B Nazanin" pitchFamily="2" charset="-78"/>
            </a:endParaRPr>
          </a:p>
        </p:txBody>
      </p:sp>
      <p:sp>
        <p:nvSpPr>
          <p:cNvPr id="15" name="TextBox 15"/>
          <p:cNvSpPr txBox="1"/>
          <p:nvPr/>
        </p:nvSpPr>
        <p:spPr>
          <a:xfrm>
            <a:off x="13164480" y="3874545"/>
            <a:ext cx="4314240" cy="551433"/>
          </a:xfrm>
          <a:prstGeom prst="rect">
            <a:avLst/>
          </a:prstGeom>
        </p:spPr>
        <p:txBody>
          <a:bodyPr lIns="0" tIns="0" rIns="0" bIns="0" rtlCol="0" anchor="t">
            <a:spAutoFit/>
          </a:bodyPr>
          <a:lstStyle/>
          <a:p>
            <a:pPr algn="ctr" rtl="1">
              <a:lnSpc>
                <a:spcPts val="4320"/>
              </a:lnSpc>
            </a:pPr>
            <a:r>
              <a:rPr lang="fa-IR" sz="3600" spc="-2" dirty="0">
                <a:solidFill>
                  <a:srgbClr val="F2F2F2"/>
                </a:solidFill>
                <a:latin typeface="Arimo Bold"/>
                <a:cs typeface="B Nazanin" pitchFamily="2" charset="-78"/>
              </a:rPr>
              <a:t>کارازمایی بالینی</a:t>
            </a:r>
            <a:endParaRPr lang="en-US" sz="3600" spc="-2" dirty="0">
              <a:solidFill>
                <a:srgbClr val="F2F2F2"/>
              </a:solidFill>
              <a:latin typeface="Arimo Bold"/>
              <a:cs typeface="B Nazanin" pitchFamily="2" charset="-78"/>
            </a:endParaRPr>
          </a:p>
        </p:txBody>
      </p:sp>
      <p:sp>
        <p:nvSpPr>
          <p:cNvPr id="16" name="TextBox 16"/>
          <p:cNvSpPr txBox="1"/>
          <p:nvPr/>
        </p:nvSpPr>
        <p:spPr>
          <a:xfrm>
            <a:off x="-882167" y="6240264"/>
            <a:ext cx="6260400" cy="551433"/>
          </a:xfrm>
          <a:prstGeom prst="rect">
            <a:avLst/>
          </a:prstGeom>
        </p:spPr>
        <p:txBody>
          <a:bodyPr lIns="0" tIns="0" rIns="0" bIns="0" rtlCol="0" anchor="t">
            <a:spAutoFit/>
          </a:bodyPr>
          <a:lstStyle/>
          <a:p>
            <a:pPr algn="ctr" rtl="1">
              <a:lnSpc>
                <a:spcPts val="4320"/>
              </a:lnSpc>
            </a:pPr>
            <a:r>
              <a:rPr lang="fa-IR" sz="3600" spc="-2" dirty="0">
                <a:solidFill>
                  <a:srgbClr val="F2F2F2"/>
                </a:solidFill>
                <a:latin typeface="Arimo Bold"/>
                <a:cs typeface="B Nazanin" pitchFamily="2" charset="-78"/>
              </a:rPr>
              <a:t>مواد و روش ها</a:t>
            </a:r>
            <a:endParaRPr lang="en-US" sz="3600" spc="-2" dirty="0">
              <a:solidFill>
                <a:srgbClr val="F2F2F2"/>
              </a:solidFill>
              <a:latin typeface="Arimo Bold"/>
              <a:cs typeface="B Nazanin" pitchFamily="2" charset="-78"/>
            </a:endParaRPr>
          </a:p>
        </p:txBody>
      </p:sp>
      <p:sp>
        <p:nvSpPr>
          <p:cNvPr id="17" name="TextBox 17"/>
          <p:cNvSpPr txBox="1"/>
          <p:nvPr/>
        </p:nvSpPr>
        <p:spPr>
          <a:xfrm>
            <a:off x="13602960" y="6375105"/>
            <a:ext cx="3875760" cy="551433"/>
          </a:xfrm>
          <a:prstGeom prst="rect">
            <a:avLst/>
          </a:prstGeom>
        </p:spPr>
        <p:txBody>
          <a:bodyPr lIns="0" tIns="0" rIns="0" bIns="0" rtlCol="0" anchor="t">
            <a:spAutoFit/>
          </a:bodyPr>
          <a:lstStyle/>
          <a:p>
            <a:pPr algn="ctr" rtl="1">
              <a:lnSpc>
                <a:spcPts val="4320"/>
              </a:lnSpc>
            </a:pPr>
            <a:r>
              <a:rPr lang="fa-IR" sz="3600" spc="-2" dirty="0">
                <a:solidFill>
                  <a:srgbClr val="F2F2F2"/>
                </a:solidFill>
                <a:latin typeface="Arimo Bold"/>
                <a:cs typeface="B Nazanin" pitchFamily="2" charset="-78"/>
              </a:rPr>
              <a:t>نتایج</a:t>
            </a:r>
            <a:endParaRPr lang="en-US" sz="3600" spc="-2" dirty="0">
              <a:solidFill>
                <a:srgbClr val="F2F2F2"/>
              </a:solidFill>
              <a:latin typeface="Arimo Bold"/>
              <a:cs typeface="B Nazanin" pitchFamily="2" charset="-78"/>
            </a:endParaRPr>
          </a:p>
        </p:txBody>
      </p:sp>
      <p:sp>
        <p:nvSpPr>
          <p:cNvPr id="18" name="Freeform 18"/>
          <p:cNvSpPr/>
          <p:nvPr/>
        </p:nvSpPr>
        <p:spPr>
          <a:xfrm>
            <a:off x="6951600" y="3420000"/>
            <a:ext cx="3795120" cy="1821600"/>
          </a:xfrm>
          <a:custGeom>
            <a:avLst/>
            <a:gdLst/>
            <a:ahLst/>
            <a:cxnLst/>
            <a:rect l="l" t="t" r="r" b="b"/>
            <a:pathLst>
              <a:path w="3795120" h="1821600">
                <a:moveTo>
                  <a:pt x="0" y="0"/>
                </a:moveTo>
                <a:lnTo>
                  <a:pt x="3795120" y="0"/>
                </a:lnTo>
                <a:lnTo>
                  <a:pt x="3795120" y="1821600"/>
                </a:lnTo>
                <a:lnTo>
                  <a:pt x="0" y="1821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9" name="Group 19"/>
          <p:cNvGrpSpPr/>
          <p:nvPr/>
        </p:nvGrpSpPr>
        <p:grpSpPr>
          <a:xfrm>
            <a:off x="6102720" y="4862160"/>
            <a:ext cx="5500080" cy="1988640"/>
            <a:chOff x="0" y="0"/>
            <a:chExt cx="7333440" cy="2651520"/>
          </a:xfrm>
        </p:grpSpPr>
        <p:sp>
          <p:nvSpPr>
            <p:cNvPr id="20" name="Freeform 20"/>
            <p:cNvSpPr/>
            <p:nvPr/>
          </p:nvSpPr>
          <p:spPr>
            <a:xfrm>
              <a:off x="0" y="0"/>
              <a:ext cx="7333361" cy="2659253"/>
            </a:xfrm>
            <a:custGeom>
              <a:avLst/>
              <a:gdLst/>
              <a:ahLst/>
              <a:cxnLst/>
              <a:rect l="l" t="t" r="r" b="b"/>
              <a:pathLst>
                <a:path w="7333361" h="2659253">
                  <a:moveTo>
                    <a:pt x="1138682" y="0"/>
                  </a:moveTo>
                  <a:cubicBezTo>
                    <a:pt x="759079" y="638937"/>
                    <a:pt x="379349" y="1277620"/>
                    <a:pt x="0" y="1916557"/>
                  </a:cubicBezTo>
                  <a:cubicBezTo>
                    <a:pt x="738378" y="2223770"/>
                    <a:pt x="2007743" y="2643759"/>
                    <a:pt x="3632073" y="2651379"/>
                  </a:cubicBezTo>
                  <a:cubicBezTo>
                    <a:pt x="5291836" y="2659253"/>
                    <a:pt x="6588633" y="2233295"/>
                    <a:pt x="7333361" y="1925701"/>
                  </a:cubicBezTo>
                  <a:cubicBezTo>
                    <a:pt x="6954647" y="1283970"/>
                    <a:pt x="6575933" y="642493"/>
                    <a:pt x="6197092" y="889"/>
                  </a:cubicBezTo>
                  <a:cubicBezTo>
                    <a:pt x="5661533" y="222377"/>
                    <a:pt x="4710303" y="533908"/>
                    <a:pt x="3495802" y="502158"/>
                  </a:cubicBezTo>
                  <a:cubicBezTo>
                    <a:pt x="2461006" y="474853"/>
                    <a:pt x="1643888" y="209423"/>
                    <a:pt x="1138682" y="0"/>
                  </a:cubicBezTo>
                  <a:close/>
                </a:path>
              </a:pathLst>
            </a:custGeom>
            <a:solidFill>
              <a:srgbClr val="1EA9C5"/>
            </a:solidFill>
          </p:spPr>
        </p:sp>
      </p:grpSp>
      <p:grpSp>
        <p:nvGrpSpPr>
          <p:cNvPr id="21" name="Group 21"/>
          <p:cNvGrpSpPr/>
          <p:nvPr/>
        </p:nvGrpSpPr>
        <p:grpSpPr>
          <a:xfrm>
            <a:off x="5250240" y="6296400"/>
            <a:ext cx="7210800" cy="2157120"/>
            <a:chOff x="0" y="0"/>
            <a:chExt cx="9614400" cy="2876160"/>
          </a:xfrm>
        </p:grpSpPr>
        <p:sp>
          <p:nvSpPr>
            <p:cNvPr id="22" name="Freeform 22"/>
            <p:cNvSpPr/>
            <p:nvPr/>
          </p:nvSpPr>
          <p:spPr>
            <a:xfrm>
              <a:off x="0" y="0"/>
              <a:ext cx="9614408" cy="2882773"/>
            </a:xfrm>
            <a:custGeom>
              <a:avLst/>
              <a:gdLst/>
              <a:ahLst/>
              <a:cxnLst/>
              <a:rect l="l" t="t" r="r" b="b"/>
              <a:pathLst>
                <a:path w="9614408" h="2882773">
                  <a:moveTo>
                    <a:pt x="1133729" y="5969"/>
                  </a:moveTo>
                  <a:cubicBezTo>
                    <a:pt x="755777" y="643890"/>
                    <a:pt x="377952" y="1281938"/>
                    <a:pt x="0" y="1919859"/>
                  </a:cubicBezTo>
                  <a:cubicBezTo>
                    <a:pt x="970915" y="2321433"/>
                    <a:pt x="2639060" y="2869565"/>
                    <a:pt x="4772660" y="2876042"/>
                  </a:cubicBezTo>
                  <a:cubicBezTo>
                    <a:pt x="6942201" y="2882773"/>
                    <a:pt x="8637524" y="2327021"/>
                    <a:pt x="9614408" y="1923796"/>
                  </a:cubicBezTo>
                  <a:cubicBezTo>
                    <a:pt x="9233154" y="1282573"/>
                    <a:pt x="8852027" y="641350"/>
                    <a:pt x="8470773" y="0"/>
                  </a:cubicBezTo>
                  <a:cubicBezTo>
                    <a:pt x="7758811" y="315087"/>
                    <a:pt x="6459220" y="728980"/>
                    <a:pt x="4780661" y="727075"/>
                  </a:cubicBezTo>
                  <a:cubicBezTo>
                    <a:pt x="3121660" y="725170"/>
                    <a:pt x="1843659" y="318897"/>
                    <a:pt x="1133729" y="5969"/>
                  </a:cubicBezTo>
                  <a:close/>
                </a:path>
              </a:pathLst>
            </a:custGeom>
            <a:solidFill>
              <a:srgbClr val="198097"/>
            </a:solidFill>
          </p:spPr>
        </p:sp>
      </p:grpSp>
      <p:sp>
        <p:nvSpPr>
          <p:cNvPr id="23" name="Freeform 23"/>
          <p:cNvSpPr/>
          <p:nvPr/>
        </p:nvSpPr>
        <p:spPr>
          <a:xfrm>
            <a:off x="6803280" y="3605040"/>
            <a:ext cx="4007520" cy="4392720"/>
          </a:xfrm>
          <a:custGeom>
            <a:avLst/>
            <a:gdLst/>
            <a:ahLst/>
            <a:cxnLst/>
            <a:rect l="l" t="t" r="r" b="b"/>
            <a:pathLst>
              <a:path w="4007520" h="4392720">
                <a:moveTo>
                  <a:pt x="0" y="0"/>
                </a:moveTo>
                <a:lnTo>
                  <a:pt x="4007520" y="0"/>
                </a:lnTo>
                <a:lnTo>
                  <a:pt x="4007520" y="4392720"/>
                </a:lnTo>
                <a:lnTo>
                  <a:pt x="0" y="4392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24" name="Group 24"/>
          <p:cNvGrpSpPr/>
          <p:nvPr/>
        </p:nvGrpSpPr>
        <p:grpSpPr>
          <a:xfrm>
            <a:off x="1180800" y="9656640"/>
            <a:ext cx="17107200" cy="269280"/>
            <a:chOff x="0" y="0"/>
            <a:chExt cx="22809600" cy="359040"/>
          </a:xfrm>
        </p:grpSpPr>
        <p:sp>
          <p:nvSpPr>
            <p:cNvPr id="25" name="Freeform 25"/>
            <p:cNvSpPr/>
            <p:nvPr/>
          </p:nvSpPr>
          <p:spPr>
            <a:xfrm>
              <a:off x="0" y="0"/>
              <a:ext cx="22809581" cy="359029"/>
            </a:xfrm>
            <a:custGeom>
              <a:avLst/>
              <a:gdLst/>
              <a:ahLst/>
              <a:cxnLst/>
              <a:rect l="l" t="t" r="r" b="b"/>
              <a:pathLst>
                <a:path w="22809581" h="359029">
                  <a:moveTo>
                    <a:pt x="0" y="0"/>
                  </a:moveTo>
                  <a:lnTo>
                    <a:pt x="22809581" y="0"/>
                  </a:lnTo>
                  <a:lnTo>
                    <a:pt x="22809581" y="359029"/>
                  </a:lnTo>
                  <a:lnTo>
                    <a:pt x="0" y="359029"/>
                  </a:lnTo>
                  <a:close/>
                </a:path>
              </a:pathLst>
            </a:custGeom>
            <a:solidFill>
              <a:srgbClr val="1499B8"/>
            </a:solidFill>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sp>
        <p:nvSpPr>
          <p:cNvPr id="4" name="TextBox 4"/>
          <p:cNvSpPr txBox="1"/>
          <p:nvPr/>
        </p:nvSpPr>
        <p:spPr>
          <a:xfrm>
            <a:off x="695520" y="566370"/>
            <a:ext cx="10143360" cy="641201"/>
          </a:xfrm>
          <a:prstGeom prst="rect">
            <a:avLst/>
          </a:prstGeom>
        </p:spPr>
        <p:txBody>
          <a:bodyPr lIns="0" tIns="0" rIns="0" bIns="0" rtlCol="0" anchor="t">
            <a:spAutoFit/>
          </a:bodyPr>
          <a:lstStyle/>
          <a:p>
            <a:pPr algn="r" rtl="1">
              <a:lnSpc>
                <a:spcPts val="4979"/>
              </a:lnSpc>
            </a:pPr>
            <a:r>
              <a:rPr lang="fa-IR" sz="3608" spc="-2" dirty="0">
                <a:solidFill>
                  <a:srgbClr val="F5B9BE"/>
                </a:solidFill>
                <a:latin typeface="Assistant Bold"/>
                <a:cs typeface="B Nazanin" pitchFamily="2" charset="-78"/>
              </a:rPr>
              <a:t>عنوان زیرنویس خود را در اینجا درج کنید</a:t>
            </a:r>
            <a:endParaRPr lang="en-US" sz="3608" spc="-2" dirty="0">
              <a:solidFill>
                <a:srgbClr val="F5B9BE"/>
              </a:solidFill>
              <a:latin typeface="Assistant Bold"/>
              <a:cs typeface="B Nazanin" pitchFamily="2" charset="-78"/>
            </a:endParaRPr>
          </a:p>
        </p:txBody>
      </p:sp>
      <p:sp>
        <p:nvSpPr>
          <p:cNvPr id="5" name="TextBox 5"/>
          <p:cNvSpPr txBox="1"/>
          <p:nvPr/>
        </p:nvSpPr>
        <p:spPr>
          <a:xfrm>
            <a:off x="1034640" y="4214085"/>
            <a:ext cx="4660560" cy="487313"/>
          </a:xfrm>
          <a:prstGeom prst="rect">
            <a:avLst/>
          </a:prstGeom>
        </p:spPr>
        <p:txBody>
          <a:bodyPr lIns="0" tIns="0" rIns="0" bIns="0" rtlCol="0" anchor="t">
            <a:spAutoFit/>
          </a:bodyPr>
          <a:lstStyle/>
          <a:p>
            <a:pPr algn="r" rtl="1">
              <a:lnSpc>
                <a:spcPts val="3840"/>
              </a:lnSpc>
            </a:pPr>
            <a:r>
              <a:rPr lang="fa-IR" sz="3200" spc="-2" dirty="0">
                <a:solidFill>
                  <a:srgbClr val="434343"/>
                </a:solidFill>
                <a:latin typeface="Arial Bold"/>
                <a:cs typeface="B Nazanin" pitchFamily="2" charset="-78"/>
              </a:rPr>
              <a:t>متن شما در اینجا</a:t>
            </a:r>
            <a:endParaRPr lang="en-US" sz="3200" spc="-2" dirty="0">
              <a:solidFill>
                <a:srgbClr val="434343"/>
              </a:solidFill>
              <a:latin typeface="Arial Bold"/>
              <a:cs typeface="B Nazanin" pitchFamily="2" charset="-78"/>
            </a:endParaRPr>
          </a:p>
        </p:txBody>
      </p:sp>
      <p:sp>
        <p:nvSpPr>
          <p:cNvPr id="6" name="TextBox 6"/>
          <p:cNvSpPr txBox="1"/>
          <p:nvPr/>
        </p:nvSpPr>
        <p:spPr>
          <a:xfrm>
            <a:off x="1034640" y="5263455"/>
            <a:ext cx="4660560" cy="3206647"/>
          </a:xfrm>
          <a:prstGeom prst="rect">
            <a:avLst/>
          </a:prstGeom>
        </p:spPr>
        <p:txBody>
          <a:bodyPr lIns="0" tIns="0" rIns="0" bIns="0" rtlCol="0" anchor="t">
            <a:spAutoFit/>
          </a:bodyPr>
          <a:lstStyle/>
          <a:p>
            <a:pPr algn="r" rtl="1">
              <a:lnSpc>
                <a:spcPts val="2520"/>
              </a:lnSpc>
            </a:pPr>
            <a:r>
              <a:rPr lang="fa-IR" sz="2100" spc="-2" dirty="0">
                <a:solidFill>
                  <a:srgbClr val="434343"/>
                </a:solidFill>
                <a:latin typeface="Arial"/>
                <a:cs typeface="B Nazanin" pitchFamily="2" charset="-78"/>
              </a:rPr>
              <a:t>شما به راحتی می توانید مخاطبان خود را تحت تاثیر قرار دهید و به ارائه های خود جذابیت و زیبایی بی نظیری اضافه کنید.</a:t>
            </a:r>
          </a:p>
          <a:p>
            <a:pPr algn="r" rtl="1">
              <a:lnSpc>
                <a:spcPts val="2520"/>
              </a:lnSpc>
            </a:pPr>
            <a:endParaRPr lang="fa-IR" sz="2100" spc="-2" dirty="0">
              <a:solidFill>
                <a:srgbClr val="434343"/>
              </a:solidFill>
              <a:latin typeface="Arial"/>
              <a:cs typeface="B Nazanin" pitchFamily="2" charset="-78"/>
            </a:endParaRPr>
          </a:p>
          <a:p>
            <a:pPr algn="r" rtl="1">
              <a:lnSpc>
                <a:spcPts val="2520"/>
              </a:lnSpc>
            </a:pPr>
            <a:r>
              <a:rPr lang="fa-IR" sz="2100" spc="-2" dirty="0">
                <a:solidFill>
                  <a:srgbClr val="434343"/>
                </a:solidFill>
                <a:latin typeface="Arial"/>
                <a:cs typeface="B Nazanin" pitchFamily="2" charset="-78"/>
              </a:rPr>
              <a:t>شما به راحتی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 شما به راحتی می توانید مخاطبان خود را تحت تاثیر قرار دهید و به ارائه های خود جذابیت و زیبایی بی نظیری اضافه کنید</a:t>
            </a:r>
            <a:endParaRPr lang="en-US" sz="2100" spc="-2" dirty="0">
              <a:solidFill>
                <a:srgbClr val="434343"/>
              </a:solidFill>
              <a:latin typeface="Arial"/>
              <a:cs typeface="B Nazanin" pitchFamily="2" charset="-78"/>
            </a:endParaRPr>
          </a:p>
        </p:txBody>
      </p:sp>
      <p:sp>
        <p:nvSpPr>
          <p:cNvPr id="7" name="TextBox 7"/>
          <p:cNvSpPr txBox="1"/>
          <p:nvPr/>
        </p:nvSpPr>
        <p:spPr>
          <a:xfrm>
            <a:off x="6552720" y="4214085"/>
            <a:ext cx="4660560" cy="487313"/>
          </a:xfrm>
          <a:prstGeom prst="rect">
            <a:avLst/>
          </a:prstGeom>
        </p:spPr>
        <p:txBody>
          <a:bodyPr lIns="0" tIns="0" rIns="0" bIns="0" rtlCol="0" anchor="t">
            <a:spAutoFit/>
          </a:bodyPr>
          <a:lstStyle/>
          <a:p>
            <a:pPr algn="r" rtl="1">
              <a:lnSpc>
                <a:spcPts val="3840"/>
              </a:lnSpc>
            </a:pPr>
            <a:r>
              <a:rPr lang="fa-IR" sz="3200" spc="-2" dirty="0">
                <a:solidFill>
                  <a:srgbClr val="434343"/>
                </a:solidFill>
                <a:latin typeface="Arial Bold"/>
                <a:cs typeface="B Nazanin" pitchFamily="2" charset="-78"/>
              </a:rPr>
              <a:t>متن شما در اینجا</a:t>
            </a:r>
            <a:endParaRPr lang="en-US" sz="3200" spc="-2" dirty="0">
              <a:solidFill>
                <a:srgbClr val="434343"/>
              </a:solidFill>
              <a:latin typeface="Arial Bold"/>
              <a:cs typeface="B Nazanin" pitchFamily="2" charset="-78"/>
            </a:endParaRPr>
          </a:p>
        </p:txBody>
      </p:sp>
      <p:sp>
        <p:nvSpPr>
          <p:cNvPr id="8" name="TextBox 8"/>
          <p:cNvSpPr txBox="1"/>
          <p:nvPr/>
        </p:nvSpPr>
        <p:spPr>
          <a:xfrm>
            <a:off x="6552720" y="5263455"/>
            <a:ext cx="4660560" cy="3206647"/>
          </a:xfrm>
          <a:prstGeom prst="rect">
            <a:avLst/>
          </a:prstGeom>
        </p:spPr>
        <p:txBody>
          <a:bodyPr lIns="0" tIns="0" rIns="0" bIns="0" rtlCol="0" anchor="t">
            <a:spAutoFit/>
          </a:bodyPr>
          <a:lstStyle/>
          <a:p>
            <a:pPr algn="r" rtl="1">
              <a:lnSpc>
                <a:spcPts val="2520"/>
              </a:lnSpc>
            </a:pPr>
            <a:r>
              <a:rPr lang="fa-IR" sz="2100" spc="-2" dirty="0">
                <a:solidFill>
                  <a:srgbClr val="434343"/>
                </a:solidFill>
                <a:latin typeface="Arial"/>
                <a:cs typeface="B Nazanin" pitchFamily="2" charset="-78"/>
              </a:rPr>
              <a:t>شما به راحتی می توانید مخاطبان خود را تحت تاثیر قرار دهید و به ارائه های خود جذابیت و زیبایی بی نظیری اضافه کنید.</a:t>
            </a:r>
          </a:p>
          <a:p>
            <a:pPr algn="r" rtl="1">
              <a:lnSpc>
                <a:spcPts val="2520"/>
              </a:lnSpc>
            </a:pPr>
            <a:endParaRPr lang="fa-IR" sz="2100" spc="-2" dirty="0">
              <a:solidFill>
                <a:srgbClr val="434343"/>
              </a:solidFill>
              <a:latin typeface="Arial"/>
              <a:cs typeface="B Nazanin" pitchFamily="2" charset="-78"/>
            </a:endParaRPr>
          </a:p>
          <a:p>
            <a:pPr algn="r" rtl="1">
              <a:lnSpc>
                <a:spcPts val="2520"/>
              </a:lnSpc>
            </a:pPr>
            <a:r>
              <a:rPr lang="fa-IR" sz="2100" spc="-2" dirty="0">
                <a:solidFill>
                  <a:srgbClr val="434343"/>
                </a:solidFill>
                <a:latin typeface="Arial"/>
                <a:cs typeface="B Nazanin" pitchFamily="2" charset="-78"/>
              </a:rPr>
              <a:t>شما به راحتی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 شما به راحتی می توانید مخاطبان خود را تحت تاثیر قرار دهید و به ارائه های خود جذابیت و زیبایی بی نظیری اضافه کنید.</a:t>
            </a:r>
            <a:endParaRPr lang="en-US" sz="2100" spc="-2" dirty="0">
              <a:solidFill>
                <a:srgbClr val="434343"/>
              </a:solidFill>
              <a:latin typeface="Arial"/>
              <a:cs typeface="B Nazanin" pitchFamily="2" charset="-78"/>
            </a:endParaRPr>
          </a:p>
        </p:txBody>
      </p:sp>
      <p:grpSp>
        <p:nvGrpSpPr>
          <p:cNvPr id="9" name="Group 9"/>
          <p:cNvGrpSpPr/>
          <p:nvPr/>
        </p:nvGrpSpPr>
        <p:grpSpPr>
          <a:xfrm>
            <a:off x="943200" y="5020560"/>
            <a:ext cx="4824000" cy="72000"/>
            <a:chOff x="0" y="0"/>
            <a:chExt cx="6432000" cy="96000"/>
          </a:xfrm>
        </p:grpSpPr>
        <p:sp>
          <p:nvSpPr>
            <p:cNvPr id="10" name="Freeform 10"/>
            <p:cNvSpPr/>
            <p:nvPr/>
          </p:nvSpPr>
          <p:spPr>
            <a:xfrm>
              <a:off x="0" y="0"/>
              <a:ext cx="6432042" cy="96012"/>
            </a:xfrm>
            <a:custGeom>
              <a:avLst/>
              <a:gdLst/>
              <a:ahLst/>
              <a:cxnLst/>
              <a:rect l="l" t="t" r="r" b="b"/>
              <a:pathLst>
                <a:path w="6432042" h="96012">
                  <a:moveTo>
                    <a:pt x="0" y="0"/>
                  </a:moveTo>
                  <a:lnTo>
                    <a:pt x="6432042" y="0"/>
                  </a:lnTo>
                  <a:lnTo>
                    <a:pt x="6432042" y="96012"/>
                  </a:lnTo>
                  <a:lnTo>
                    <a:pt x="0" y="96012"/>
                  </a:lnTo>
                  <a:close/>
                </a:path>
              </a:pathLst>
            </a:custGeom>
            <a:solidFill>
              <a:srgbClr val="5FB0D2"/>
            </a:solidFill>
          </p:spPr>
        </p:sp>
      </p:grpSp>
      <p:grpSp>
        <p:nvGrpSpPr>
          <p:cNvPr id="11" name="Group 11"/>
          <p:cNvGrpSpPr/>
          <p:nvPr/>
        </p:nvGrpSpPr>
        <p:grpSpPr>
          <a:xfrm>
            <a:off x="6461280" y="5020560"/>
            <a:ext cx="4824000" cy="72000"/>
            <a:chOff x="0" y="0"/>
            <a:chExt cx="6432000" cy="96000"/>
          </a:xfrm>
        </p:grpSpPr>
        <p:sp>
          <p:nvSpPr>
            <p:cNvPr id="12" name="Freeform 12"/>
            <p:cNvSpPr/>
            <p:nvPr/>
          </p:nvSpPr>
          <p:spPr>
            <a:xfrm>
              <a:off x="0" y="0"/>
              <a:ext cx="6432042" cy="96012"/>
            </a:xfrm>
            <a:custGeom>
              <a:avLst/>
              <a:gdLst/>
              <a:ahLst/>
              <a:cxnLst/>
              <a:rect l="l" t="t" r="r" b="b"/>
              <a:pathLst>
                <a:path w="6432042" h="96012">
                  <a:moveTo>
                    <a:pt x="0" y="0"/>
                  </a:moveTo>
                  <a:lnTo>
                    <a:pt x="6432042" y="0"/>
                  </a:lnTo>
                  <a:lnTo>
                    <a:pt x="6432042" y="96012"/>
                  </a:lnTo>
                  <a:lnTo>
                    <a:pt x="0" y="96012"/>
                  </a:lnTo>
                  <a:close/>
                </a:path>
              </a:pathLst>
            </a:custGeom>
            <a:solidFill>
              <a:srgbClr val="5FB0D2"/>
            </a:solidFill>
          </p:spPr>
        </p:sp>
      </p:grpSp>
      <p:grpSp>
        <p:nvGrpSpPr>
          <p:cNvPr id="13" name="Group 13"/>
          <p:cNvGrpSpPr/>
          <p:nvPr/>
        </p:nvGrpSpPr>
        <p:grpSpPr>
          <a:xfrm>
            <a:off x="-76320" y="-76320"/>
            <a:ext cx="18440640" cy="10439280"/>
            <a:chOff x="0" y="0"/>
            <a:chExt cx="24587520" cy="13919040"/>
          </a:xfrm>
        </p:grpSpPr>
        <p:sp>
          <p:nvSpPr>
            <p:cNvPr id="14" name="Freeform 14"/>
            <p:cNvSpPr/>
            <p:nvPr/>
          </p:nvSpPr>
          <p:spPr>
            <a:xfrm>
              <a:off x="0" y="0"/>
              <a:ext cx="24587454" cy="13918946"/>
            </a:xfrm>
            <a:custGeom>
              <a:avLst/>
              <a:gdLst/>
              <a:ahLst/>
              <a:cxnLst/>
              <a:rect l="l" t="t" r="r" b="b"/>
              <a:pathLst>
                <a:path w="24587454" h="13918946">
                  <a:moveTo>
                    <a:pt x="101727" y="0"/>
                  </a:moveTo>
                  <a:lnTo>
                    <a:pt x="24485727" y="0"/>
                  </a:lnTo>
                  <a:cubicBezTo>
                    <a:pt x="24541989" y="0"/>
                    <a:pt x="24587454" y="45593"/>
                    <a:pt x="24587454" y="101727"/>
                  </a:cubicBezTo>
                  <a:lnTo>
                    <a:pt x="24587454" y="13817219"/>
                  </a:lnTo>
                  <a:cubicBezTo>
                    <a:pt x="24587454" y="13873480"/>
                    <a:pt x="24541862" y="13918946"/>
                    <a:pt x="24485727" y="13918946"/>
                  </a:cubicBezTo>
                  <a:lnTo>
                    <a:pt x="101727" y="13918946"/>
                  </a:lnTo>
                  <a:cubicBezTo>
                    <a:pt x="45466" y="13918946"/>
                    <a:pt x="0" y="13873353"/>
                    <a:pt x="0" y="13817219"/>
                  </a:cubicBezTo>
                  <a:lnTo>
                    <a:pt x="0" y="101727"/>
                  </a:lnTo>
                  <a:cubicBezTo>
                    <a:pt x="0" y="45593"/>
                    <a:pt x="45593" y="0"/>
                    <a:pt x="101727" y="0"/>
                  </a:cubicBezTo>
                  <a:moveTo>
                    <a:pt x="101727" y="203581"/>
                  </a:moveTo>
                  <a:lnTo>
                    <a:pt x="101727" y="101727"/>
                  </a:lnTo>
                  <a:lnTo>
                    <a:pt x="203454" y="101727"/>
                  </a:lnTo>
                  <a:lnTo>
                    <a:pt x="203454" y="13817219"/>
                  </a:lnTo>
                  <a:lnTo>
                    <a:pt x="101727" y="13817219"/>
                  </a:lnTo>
                  <a:lnTo>
                    <a:pt x="101727" y="13715492"/>
                  </a:lnTo>
                  <a:lnTo>
                    <a:pt x="24485727" y="13715492"/>
                  </a:lnTo>
                  <a:lnTo>
                    <a:pt x="24485727" y="13817219"/>
                  </a:lnTo>
                  <a:lnTo>
                    <a:pt x="24384000" y="13817219"/>
                  </a:lnTo>
                  <a:lnTo>
                    <a:pt x="24384000" y="101727"/>
                  </a:lnTo>
                  <a:lnTo>
                    <a:pt x="24485727" y="101727"/>
                  </a:lnTo>
                  <a:lnTo>
                    <a:pt x="24485727" y="203454"/>
                  </a:lnTo>
                  <a:lnTo>
                    <a:pt x="101727" y="203454"/>
                  </a:lnTo>
                  <a:close/>
                </a:path>
              </a:pathLst>
            </a:custGeom>
            <a:solidFill>
              <a:srgbClr val="47B5DA"/>
            </a:solidFill>
          </p:spPr>
        </p:sp>
      </p:grpSp>
      <p:sp>
        <p:nvSpPr>
          <p:cNvPr id="15" name="Freeform 15"/>
          <p:cNvSpPr/>
          <p:nvPr/>
        </p:nvSpPr>
        <p:spPr>
          <a:xfrm>
            <a:off x="11699280" y="4167360"/>
            <a:ext cx="5541840" cy="5483520"/>
          </a:xfrm>
          <a:custGeom>
            <a:avLst/>
            <a:gdLst/>
            <a:ahLst/>
            <a:cxnLst/>
            <a:rect l="l" t="t" r="r" b="b"/>
            <a:pathLst>
              <a:path w="5541840" h="5483520">
                <a:moveTo>
                  <a:pt x="0" y="0"/>
                </a:moveTo>
                <a:lnTo>
                  <a:pt x="5541840" y="0"/>
                </a:lnTo>
                <a:lnTo>
                  <a:pt x="5541840" y="5483520"/>
                </a:lnTo>
                <a:lnTo>
                  <a:pt x="0" y="5483520"/>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grpSp>
        <p:nvGrpSpPr>
          <p:cNvPr id="4" name="Group 4"/>
          <p:cNvGrpSpPr/>
          <p:nvPr/>
        </p:nvGrpSpPr>
        <p:grpSpPr>
          <a:xfrm>
            <a:off x="0" y="9753840"/>
            <a:ext cx="18288000" cy="533520"/>
            <a:chOff x="0" y="0"/>
            <a:chExt cx="24384000" cy="711360"/>
          </a:xfrm>
        </p:grpSpPr>
        <p:sp>
          <p:nvSpPr>
            <p:cNvPr id="5" name="Freeform 5"/>
            <p:cNvSpPr/>
            <p:nvPr/>
          </p:nvSpPr>
          <p:spPr>
            <a:xfrm>
              <a:off x="0" y="0"/>
              <a:ext cx="24384000" cy="711327"/>
            </a:xfrm>
            <a:custGeom>
              <a:avLst/>
              <a:gdLst/>
              <a:ahLst/>
              <a:cxnLst/>
              <a:rect l="l" t="t" r="r" b="b"/>
              <a:pathLst>
                <a:path w="24384000" h="711327">
                  <a:moveTo>
                    <a:pt x="0" y="0"/>
                  </a:moveTo>
                  <a:lnTo>
                    <a:pt x="24384000" y="0"/>
                  </a:lnTo>
                  <a:lnTo>
                    <a:pt x="24384000" y="711327"/>
                  </a:lnTo>
                  <a:lnTo>
                    <a:pt x="0" y="711327"/>
                  </a:lnTo>
                  <a:close/>
                </a:path>
              </a:pathLst>
            </a:custGeom>
            <a:solidFill>
              <a:srgbClr val="034D65"/>
            </a:solidFill>
          </p:spPr>
        </p:sp>
      </p:grpSp>
      <p:sp>
        <p:nvSpPr>
          <p:cNvPr id="6" name="TextBox 6"/>
          <p:cNvSpPr txBox="1"/>
          <p:nvPr/>
        </p:nvSpPr>
        <p:spPr>
          <a:xfrm>
            <a:off x="2214000" y="503955"/>
            <a:ext cx="13860720" cy="884858"/>
          </a:xfrm>
          <a:prstGeom prst="rect">
            <a:avLst/>
          </a:prstGeom>
        </p:spPr>
        <p:txBody>
          <a:bodyPr lIns="0" tIns="0" rIns="0" bIns="0" rtlCol="0" anchor="t">
            <a:spAutoFit/>
          </a:bodyPr>
          <a:lstStyle/>
          <a:p>
            <a:pPr algn="ctr" rtl="1">
              <a:lnSpc>
                <a:spcPts val="6855"/>
              </a:lnSpc>
            </a:pPr>
            <a:r>
              <a:rPr lang="fa-IR" sz="4967" spc="-1" dirty="0">
                <a:solidFill>
                  <a:srgbClr val="47B5DA"/>
                </a:solidFill>
                <a:latin typeface="Assistant Bold"/>
                <a:cs typeface="B Nazanin" pitchFamily="2" charset="-78"/>
              </a:rPr>
              <a:t>عنوان زیرنویس خود را در اینجا درج کنید</a:t>
            </a:r>
            <a:endParaRPr lang="en-US" sz="4967" spc="-1" dirty="0">
              <a:solidFill>
                <a:srgbClr val="47B5DA"/>
              </a:solidFill>
              <a:latin typeface="Assistant Bold"/>
              <a:cs typeface="B Nazanin" pitchFamily="2" charset="-78"/>
            </a:endParaRPr>
          </a:p>
        </p:txBody>
      </p:sp>
      <p:sp>
        <p:nvSpPr>
          <p:cNvPr id="7" name="TextBox 7"/>
          <p:cNvSpPr txBox="1"/>
          <p:nvPr/>
        </p:nvSpPr>
        <p:spPr>
          <a:xfrm>
            <a:off x="643680" y="3489765"/>
            <a:ext cx="4660560" cy="487313"/>
          </a:xfrm>
          <a:prstGeom prst="rect">
            <a:avLst/>
          </a:prstGeom>
        </p:spPr>
        <p:txBody>
          <a:bodyPr lIns="0" tIns="0" rIns="0" bIns="0" rtlCol="0" anchor="t">
            <a:spAutoFit/>
          </a:bodyPr>
          <a:lstStyle/>
          <a:p>
            <a:pPr algn="r" rtl="1">
              <a:lnSpc>
                <a:spcPts val="3840"/>
              </a:lnSpc>
            </a:pPr>
            <a:r>
              <a:rPr lang="fa-IR" sz="3200" spc="-2" dirty="0">
                <a:solidFill>
                  <a:srgbClr val="9B9B9B"/>
                </a:solidFill>
                <a:latin typeface="Arial Bold"/>
                <a:cs typeface="B Nazanin" pitchFamily="2" charset="-78"/>
              </a:rPr>
              <a:t>متن شما در اینجا</a:t>
            </a:r>
            <a:endParaRPr lang="en-US" sz="3200" spc="-2" dirty="0">
              <a:solidFill>
                <a:srgbClr val="9B9B9B"/>
              </a:solidFill>
              <a:latin typeface="Arial Bold"/>
              <a:cs typeface="B Nazanin" pitchFamily="2" charset="-78"/>
            </a:endParaRPr>
          </a:p>
        </p:txBody>
      </p:sp>
      <p:sp>
        <p:nvSpPr>
          <p:cNvPr id="8" name="TextBox 8"/>
          <p:cNvSpPr txBox="1"/>
          <p:nvPr/>
        </p:nvSpPr>
        <p:spPr>
          <a:xfrm>
            <a:off x="643680" y="4539135"/>
            <a:ext cx="4660560" cy="4996881"/>
          </a:xfrm>
          <a:prstGeom prst="rect">
            <a:avLst/>
          </a:prstGeom>
        </p:spPr>
        <p:txBody>
          <a:bodyPr lIns="0" tIns="0" rIns="0" bIns="0" rtlCol="0" anchor="t">
            <a:spAutoFit/>
          </a:bodyPr>
          <a:lstStyle/>
          <a:p>
            <a:pPr algn="r" rtl="1">
              <a:lnSpc>
                <a:spcPts val="2520"/>
              </a:lnSpc>
            </a:pPr>
            <a:r>
              <a:rPr lang="fa-IR" sz="2100" spc="-2" dirty="0">
                <a:solidFill>
                  <a:srgbClr val="434343"/>
                </a:solidFill>
                <a:latin typeface="Arial"/>
                <a:cs typeface="B Nazanin" pitchFamily="2" charset="-78"/>
              </a:rPr>
              <a:t>شما به راحتی می توانید مخاطبان خود را تحت تاثیر قرار دهید و به ارائه های خود جذابیت و زیبایی بی نظیری اضافه کنید.</a:t>
            </a:r>
          </a:p>
          <a:p>
            <a:pPr algn="r" rtl="1">
              <a:lnSpc>
                <a:spcPts val="2520"/>
              </a:lnSpc>
            </a:pPr>
            <a:endParaRPr lang="fa-IR" sz="2100" spc="-2" dirty="0">
              <a:solidFill>
                <a:srgbClr val="434343"/>
              </a:solidFill>
              <a:latin typeface="Arial"/>
              <a:cs typeface="B Nazanin" pitchFamily="2" charset="-78"/>
            </a:endParaRPr>
          </a:p>
          <a:p>
            <a:pPr algn="r" rtl="1">
              <a:lnSpc>
                <a:spcPct val="150000"/>
              </a:lnSpc>
            </a:pPr>
            <a:r>
              <a:rPr lang="fa-IR" sz="2100" spc="-2" dirty="0">
                <a:solidFill>
                  <a:srgbClr val="434343"/>
                </a:solidFill>
                <a:latin typeface="Arial"/>
                <a:cs typeface="B Nazanin" pitchFamily="2" charset="-78"/>
              </a:rPr>
              <a:t>شما به راحتی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 شما به راحتی می توانید مخاطبان خود را تحت تاثیر قرار دهید و به ارائه های خود جذابیت و زیبایی بی نظیری اضافه کنید</a:t>
            </a:r>
            <a:endParaRPr lang="en-US" sz="2100" spc="-2" dirty="0">
              <a:solidFill>
                <a:srgbClr val="434343"/>
              </a:solidFill>
              <a:latin typeface="Arial"/>
              <a:cs typeface="B Nazanin" pitchFamily="2" charset="-78"/>
            </a:endParaRPr>
          </a:p>
          <a:p>
            <a:pPr algn="r" rtl="1">
              <a:lnSpc>
                <a:spcPts val="2520"/>
              </a:lnSpc>
            </a:pPr>
            <a:r>
              <a:rPr lang="fa-IR" sz="2100" spc="-2" dirty="0">
                <a:solidFill>
                  <a:srgbClr val="434343"/>
                </a:solidFill>
                <a:latin typeface="Arial"/>
                <a:cs typeface="B Nazanin" pitchFamily="2" charset="-78"/>
              </a:rPr>
              <a:t>کنید.</a:t>
            </a:r>
            <a:endParaRPr lang="en-US" sz="2100" spc="-2" dirty="0">
              <a:solidFill>
                <a:srgbClr val="434343"/>
              </a:solidFill>
              <a:latin typeface="Arial"/>
              <a:cs typeface="B Nazanin" pitchFamily="2" charset="-78"/>
            </a:endParaRPr>
          </a:p>
        </p:txBody>
      </p:sp>
      <p:sp>
        <p:nvSpPr>
          <p:cNvPr id="9" name="TextBox 9"/>
          <p:cNvSpPr txBox="1"/>
          <p:nvPr/>
        </p:nvSpPr>
        <p:spPr>
          <a:xfrm>
            <a:off x="12853440" y="3489765"/>
            <a:ext cx="4660560" cy="487313"/>
          </a:xfrm>
          <a:prstGeom prst="rect">
            <a:avLst/>
          </a:prstGeom>
        </p:spPr>
        <p:txBody>
          <a:bodyPr lIns="0" tIns="0" rIns="0" bIns="0" rtlCol="0" anchor="t">
            <a:spAutoFit/>
          </a:bodyPr>
          <a:lstStyle/>
          <a:p>
            <a:pPr algn="r" rtl="1">
              <a:lnSpc>
                <a:spcPts val="3840"/>
              </a:lnSpc>
            </a:pPr>
            <a:r>
              <a:rPr lang="fa-IR" sz="3200" spc="-2" dirty="0">
                <a:solidFill>
                  <a:srgbClr val="9B9B9B"/>
                </a:solidFill>
                <a:latin typeface="Arial Bold"/>
                <a:cs typeface="B Nazanin" pitchFamily="2" charset="-78"/>
              </a:rPr>
              <a:t>متن شما در اینجا</a:t>
            </a:r>
            <a:endParaRPr lang="en-US" sz="3200" spc="-2" dirty="0">
              <a:solidFill>
                <a:srgbClr val="9B9B9B"/>
              </a:solidFill>
              <a:latin typeface="Arial Bold"/>
              <a:cs typeface="B Nazanin" pitchFamily="2" charset="-78"/>
            </a:endParaRPr>
          </a:p>
        </p:txBody>
      </p:sp>
      <p:grpSp>
        <p:nvGrpSpPr>
          <p:cNvPr id="10" name="Group 10"/>
          <p:cNvGrpSpPr/>
          <p:nvPr/>
        </p:nvGrpSpPr>
        <p:grpSpPr>
          <a:xfrm>
            <a:off x="552240" y="4296960"/>
            <a:ext cx="4824000" cy="72000"/>
            <a:chOff x="0" y="0"/>
            <a:chExt cx="6432000" cy="96000"/>
          </a:xfrm>
        </p:grpSpPr>
        <p:sp>
          <p:nvSpPr>
            <p:cNvPr id="11" name="Freeform 11"/>
            <p:cNvSpPr/>
            <p:nvPr/>
          </p:nvSpPr>
          <p:spPr>
            <a:xfrm>
              <a:off x="0" y="0"/>
              <a:ext cx="6432042" cy="96012"/>
            </a:xfrm>
            <a:custGeom>
              <a:avLst/>
              <a:gdLst/>
              <a:ahLst/>
              <a:cxnLst/>
              <a:rect l="l" t="t" r="r" b="b"/>
              <a:pathLst>
                <a:path w="6432042" h="96012">
                  <a:moveTo>
                    <a:pt x="0" y="0"/>
                  </a:moveTo>
                  <a:lnTo>
                    <a:pt x="6432042" y="0"/>
                  </a:lnTo>
                  <a:lnTo>
                    <a:pt x="6432042" y="96012"/>
                  </a:lnTo>
                  <a:lnTo>
                    <a:pt x="0" y="96012"/>
                  </a:lnTo>
                  <a:close/>
                </a:path>
              </a:pathLst>
            </a:custGeom>
            <a:solidFill>
              <a:srgbClr val="9DC4D2"/>
            </a:solidFill>
          </p:spPr>
        </p:sp>
      </p:grpSp>
      <p:grpSp>
        <p:nvGrpSpPr>
          <p:cNvPr id="12" name="Group 12"/>
          <p:cNvGrpSpPr/>
          <p:nvPr/>
        </p:nvGrpSpPr>
        <p:grpSpPr>
          <a:xfrm>
            <a:off x="12762000" y="4296960"/>
            <a:ext cx="4824000" cy="72000"/>
            <a:chOff x="0" y="0"/>
            <a:chExt cx="6432000" cy="96000"/>
          </a:xfrm>
        </p:grpSpPr>
        <p:sp>
          <p:nvSpPr>
            <p:cNvPr id="13" name="Freeform 13"/>
            <p:cNvSpPr/>
            <p:nvPr/>
          </p:nvSpPr>
          <p:spPr>
            <a:xfrm>
              <a:off x="0" y="0"/>
              <a:ext cx="6432042" cy="96012"/>
            </a:xfrm>
            <a:custGeom>
              <a:avLst/>
              <a:gdLst/>
              <a:ahLst/>
              <a:cxnLst/>
              <a:rect l="l" t="t" r="r" b="b"/>
              <a:pathLst>
                <a:path w="6432042" h="96012">
                  <a:moveTo>
                    <a:pt x="0" y="0"/>
                  </a:moveTo>
                  <a:lnTo>
                    <a:pt x="6432042" y="0"/>
                  </a:lnTo>
                  <a:lnTo>
                    <a:pt x="6432042" y="96012"/>
                  </a:lnTo>
                  <a:lnTo>
                    <a:pt x="0" y="96012"/>
                  </a:lnTo>
                  <a:close/>
                </a:path>
              </a:pathLst>
            </a:custGeom>
            <a:solidFill>
              <a:srgbClr val="9DC4D2"/>
            </a:solidFill>
          </p:spPr>
        </p:sp>
      </p:grpSp>
      <p:sp>
        <p:nvSpPr>
          <p:cNvPr id="14" name="TextBox 14"/>
          <p:cNvSpPr txBox="1"/>
          <p:nvPr/>
        </p:nvSpPr>
        <p:spPr>
          <a:xfrm>
            <a:off x="12853440" y="4539135"/>
            <a:ext cx="4660560" cy="4996881"/>
          </a:xfrm>
          <a:prstGeom prst="rect">
            <a:avLst/>
          </a:prstGeom>
        </p:spPr>
        <p:txBody>
          <a:bodyPr lIns="0" tIns="0" rIns="0" bIns="0" rtlCol="0" anchor="t">
            <a:spAutoFit/>
          </a:bodyPr>
          <a:lstStyle/>
          <a:p>
            <a:pPr algn="r" rtl="1">
              <a:lnSpc>
                <a:spcPts val="2520"/>
              </a:lnSpc>
            </a:pPr>
            <a:r>
              <a:rPr lang="fa-IR" sz="2100" spc="-2" dirty="0">
                <a:solidFill>
                  <a:srgbClr val="434343"/>
                </a:solidFill>
                <a:latin typeface="Arial"/>
                <a:cs typeface="B Nazanin" pitchFamily="2" charset="-78"/>
              </a:rPr>
              <a:t>شما به راحتی می توانید مخاطبان خود را تحت تاثیر قرار دهید و به ارائه های خود جذابیت و زیبایی بی نظیری اضافه کنید.</a:t>
            </a:r>
          </a:p>
          <a:p>
            <a:pPr algn="r" rtl="1">
              <a:lnSpc>
                <a:spcPts val="2520"/>
              </a:lnSpc>
            </a:pPr>
            <a:endParaRPr lang="fa-IR" sz="2100" spc="-2" dirty="0">
              <a:solidFill>
                <a:srgbClr val="434343"/>
              </a:solidFill>
              <a:latin typeface="Arial"/>
              <a:cs typeface="B Nazanin" pitchFamily="2" charset="-78"/>
            </a:endParaRPr>
          </a:p>
          <a:p>
            <a:pPr algn="r" rtl="1">
              <a:lnSpc>
                <a:spcPct val="150000"/>
              </a:lnSpc>
            </a:pPr>
            <a:r>
              <a:rPr lang="fa-IR" sz="2100" spc="-2" dirty="0">
                <a:solidFill>
                  <a:srgbClr val="434343"/>
                </a:solidFill>
                <a:latin typeface="Arial"/>
                <a:cs typeface="B Nazanin" pitchFamily="2" charset="-78"/>
              </a:rPr>
              <a:t>شما به راحتی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 شما به راحتی می توانید مخاطبان خود را تحت تاثیر قرار دهید و به ارائه های خود جذابیت و زیبایی بی نظیری اضافه کنید</a:t>
            </a:r>
            <a:endParaRPr lang="en-US" sz="2100" spc="-2" dirty="0">
              <a:solidFill>
                <a:srgbClr val="434343"/>
              </a:solidFill>
              <a:latin typeface="Arial"/>
              <a:cs typeface="B Nazanin" pitchFamily="2" charset="-78"/>
            </a:endParaRPr>
          </a:p>
          <a:p>
            <a:pPr algn="r" rtl="1">
              <a:lnSpc>
                <a:spcPts val="2520"/>
              </a:lnSpc>
            </a:pPr>
            <a:r>
              <a:rPr lang="fa-IR" sz="2100" spc="-2" dirty="0">
                <a:solidFill>
                  <a:srgbClr val="434343"/>
                </a:solidFill>
                <a:latin typeface="Arial"/>
                <a:cs typeface="B Nazanin" pitchFamily="2" charset="-78"/>
              </a:rPr>
              <a:t>کنید.</a:t>
            </a:r>
            <a:endParaRPr lang="en-US" sz="2100" spc="-2" dirty="0">
              <a:solidFill>
                <a:srgbClr val="434343"/>
              </a:solidFill>
              <a:latin typeface="Arial"/>
              <a:cs typeface="B Nazanin" pitchFamily="2" charset="-78"/>
            </a:endParaRPr>
          </a:p>
        </p:txBody>
      </p:sp>
      <p:grpSp>
        <p:nvGrpSpPr>
          <p:cNvPr id="15" name="Group 15"/>
          <p:cNvGrpSpPr/>
          <p:nvPr/>
        </p:nvGrpSpPr>
        <p:grpSpPr>
          <a:xfrm>
            <a:off x="-76320" y="-76320"/>
            <a:ext cx="18440640" cy="10439280"/>
            <a:chOff x="0" y="0"/>
            <a:chExt cx="24587520" cy="13919040"/>
          </a:xfrm>
        </p:grpSpPr>
        <p:sp>
          <p:nvSpPr>
            <p:cNvPr id="16" name="Freeform 16"/>
            <p:cNvSpPr/>
            <p:nvPr/>
          </p:nvSpPr>
          <p:spPr>
            <a:xfrm>
              <a:off x="0" y="0"/>
              <a:ext cx="24587454" cy="13918946"/>
            </a:xfrm>
            <a:custGeom>
              <a:avLst/>
              <a:gdLst/>
              <a:ahLst/>
              <a:cxnLst/>
              <a:rect l="l" t="t" r="r" b="b"/>
              <a:pathLst>
                <a:path w="24587454" h="13918946">
                  <a:moveTo>
                    <a:pt x="101727" y="0"/>
                  </a:moveTo>
                  <a:lnTo>
                    <a:pt x="24485727" y="0"/>
                  </a:lnTo>
                  <a:cubicBezTo>
                    <a:pt x="24541989" y="0"/>
                    <a:pt x="24587454" y="45593"/>
                    <a:pt x="24587454" y="101727"/>
                  </a:cubicBezTo>
                  <a:lnTo>
                    <a:pt x="24587454" y="13817219"/>
                  </a:lnTo>
                  <a:cubicBezTo>
                    <a:pt x="24587454" y="13873480"/>
                    <a:pt x="24541862" y="13918946"/>
                    <a:pt x="24485727" y="13918946"/>
                  </a:cubicBezTo>
                  <a:lnTo>
                    <a:pt x="101727" y="13918946"/>
                  </a:lnTo>
                  <a:cubicBezTo>
                    <a:pt x="45466" y="13918946"/>
                    <a:pt x="0" y="13873353"/>
                    <a:pt x="0" y="13817219"/>
                  </a:cubicBezTo>
                  <a:lnTo>
                    <a:pt x="0" y="101727"/>
                  </a:lnTo>
                  <a:cubicBezTo>
                    <a:pt x="0" y="45593"/>
                    <a:pt x="45593" y="0"/>
                    <a:pt x="101727" y="0"/>
                  </a:cubicBezTo>
                  <a:moveTo>
                    <a:pt x="101727" y="203581"/>
                  </a:moveTo>
                  <a:lnTo>
                    <a:pt x="101727" y="101727"/>
                  </a:lnTo>
                  <a:lnTo>
                    <a:pt x="203454" y="101727"/>
                  </a:lnTo>
                  <a:lnTo>
                    <a:pt x="203454" y="13817219"/>
                  </a:lnTo>
                  <a:lnTo>
                    <a:pt x="101727" y="13817219"/>
                  </a:lnTo>
                  <a:lnTo>
                    <a:pt x="101727" y="13715492"/>
                  </a:lnTo>
                  <a:lnTo>
                    <a:pt x="24485727" y="13715492"/>
                  </a:lnTo>
                  <a:lnTo>
                    <a:pt x="24485727" y="13817219"/>
                  </a:lnTo>
                  <a:lnTo>
                    <a:pt x="24384000" y="13817219"/>
                  </a:lnTo>
                  <a:lnTo>
                    <a:pt x="24384000" y="101727"/>
                  </a:lnTo>
                  <a:lnTo>
                    <a:pt x="24485727" y="101727"/>
                  </a:lnTo>
                  <a:lnTo>
                    <a:pt x="24485727" y="203454"/>
                  </a:lnTo>
                  <a:lnTo>
                    <a:pt x="101727" y="203454"/>
                  </a:lnTo>
                  <a:close/>
                </a:path>
              </a:pathLst>
            </a:custGeom>
            <a:solidFill>
              <a:srgbClr val="1499B8"/>
            </a:solidFill>
          </p:spPr>
        </p:sp>
      </p:grpSp>
      <p:sp>
        <p:nvSpPr>
          <p:cNvPr id="17" name="Freeform 17"/>
          <p:cNvSpPr/>
          <p:nvPr/>
        </p:nvSpPr>
        <p:spPr>
          <a:xfrm>
            <a:off x="6732000" y="3510720"/>
            <a:ext cx="4824000" cy="6104880"/>
          </a:xfrm>
          <a:custGeom>
            <a:avLst/>
            <a:gdLst/>
            <a:ahLst/>
            <a:cxnLst/>
            <a:rect l="l" t="t" r="r" b="b"/>
            <a:pathLst>
              <a:path w="4824000" h="6104880">
                <a:moveTo>
                  <a:pt x="0" y="0"/>
                </a:moveTo>
                <a:lnTo>
                  <a:pt x="4824000" y="0"/>
                </a:lnTo>
                <a:lnTo>
                  <a:pt x="4824000" y="6104880"/>
                </a:lnTo>
                <a:lnTo>
                  <a:pt x="0" y="6104880"/>
                </a:lnTo>
                <a:lnTo>
                  <a:pt x="0" y="0"/>
                </a:lnTo>
                <a:close/>
              </a:path>
            </a:pathLst>
          </a:custGeom>
          <a:blipFill>
            <a:blip r:embed="rId3"/>
            <a:stretch>
              <a:fillRect t="-128" b="-128"/>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grpSp>
        <p:nvGrpSpPr>
          <p:cNvPr id="4" name="Group 4"/>
          <p:cNvGrpSpPr/>
          <p:nvPr/>
        </p:nvGrpSpPr>
        <p:grpSpPr>
          <a:xfrm>
            <a:off x="9432000" y="-8640"/>
            <a:ext cx="8856000" cy="10295280"/>
            <a:chOff x="0" y="0"/>
            <a:chExt cx="11808000" cy="13727040"/>
          </a:xfrm>
        </p:grpSpPr>
        <p:sp>
          <p:nvSpPr>
            <p:cNvPr id="5" name="Freeform 5"/>
            <p:cNvSpPr/>
            <p:nvPr/>
          </p:nvSpPr>
          <p:spPr>
            <a:xfrm>
              <a:off x="0" y="0"/>
              <a:ext cx="11807952" cy="13727049"/>
            </a:xfrm>
            <a:custGeom>
              <a:avLst/>
              <a:gdLst/>
              <a:ahLst/>
              <a:cxnLst/>
              <a:rect l="l" t="t" r="r" b="b"/>
              <a:pathLst>
                <a:path w="11807952" h="13727049">
                  <a:moveTo>
                    <a:pt x="0" y="0"/>
                  </a:moveTo>
                  <a:lnTo>
                    <a:pt x="5903976" y="0"/>
                  </a:lnTo>
                  <a:lnTo>
                    <a:pt x="11807952" y="6863461"/>
                  </a:lnTo>
                  <a:lnTo>
                    <a:pt x="5903976" y="13727049"/>
                  </a:lnTo>
                  <a:lnTo>
                    <a:pt x="0" y="13727049"/>
                  </a:lnTo>
                  <a:lnTo>
                    <a:pt x="5903976" y="6863461"/>
                  </a:lnTo>
                  <a:close/>
                </a:path>
              </a:pathLst>
            </a:custGeom>
            <a:solidFill>
              <a:srgbClr val="5FB0D2"/>
            </a:solidFill>
          </p:spPr>
        </p:sp>
      </p:grpSp>
      <p:grpSp>
        <p:nvGrpSpPr>
          <p:cNvPr id="6" name="Group 6"/>
          <p:cNvGrpSpPr/>
          <p:nvPr/>
        </p:nvGrpSpPr>
        <p:grpSpPr>
          <a:xfrm>
            <a:off x="7751520" y="-8640"/>
            <a:ext cx="5978160" cy="10229760"/>
            <a:chOff x="0" y="0"/>
            <a:chExt cx="7970880" cy="13639680"/>
          </a:xfrm>
        </p:grpSpPr>
        <p:sp>
          <p:nvSpPr>
            <p:cNvPr id="7" name="Freeform 7"/>
            <p:cNvSpPr/>
            <p:nvPr/>
          </p:nvSpPr>
          <p:spPr>
            <a:xfrm>
              <a:off x="0" y="0"/>
              <a:ext cx="7970901" cy="13639673"/>
            </a:xfrm>
            <a:custGeom>
              <a:avLst/>
              <a:gdLst/>
              <a:ahLst/>
              <a:cxnLst/>
              <a:rect l="l" t="t" r="r" b="b"/>
              <a:pathLst>
                <a:path w="7970901" h="13639673">
                  <a:moveTo>
                    <a:pt x="1992757" y="0"/>
                  </a:moveTo>
                  <a:lnTo>
                    <a:pt x="1992757" y="9654540"/>
                  </a:lnTo>
                  <a:lnTo>
                    <a:pt x="0" y="9654540"/>
                  </a:lnTo>
                  <a:lnTo>
                    <a:pt x="3985387" y="13639673"/>
                  </a:lnTo>
                  <a:lnTo>
                    <a:pt x="7970901" y="9654540"/>
                  </a:lnTo>
                  <a:lnTo>
                    <a:pt x="5978144" y="9654540"/>
                  </a:lnTo>
                  <a:lnTo>
                    <a:pt x="5978144" y="0"/>
                  </a:lnTo>
                  <a:close/>
                </a:path>
              </a:pathLst>
            </a:custGeom>
            <a:solidFill>
              <a:srgbClr val="FAF0EC"/>
            </a:solidFill>
          </p:spPr>
        </p:sp>
      </p:grpSp>
      <p:sp>
        <p:nvSpPr>
          <p:cNvPr id="9" name="TextBox 9"/>
          <p:cNvSpPr txBox="1"/>
          <p:nvPr/>
        </p:nvSpPr>
        <p:spPr>
          <a:xfrm>
            <a:off x="785754" y="3071798"/>
            <a:ext cx="8131680" cy="492443"/>
          </a:xfrm>
          <a:prstGeom prst="rect">
            <a:avLst/>
          </a:prstGeom>
        </p:spPr>
        <p:txBody>
          <a:bodyPr lIns="0" tIns="0" rIns="0" bIns="0" rtlCol="0" anchor="t">
            <a:spAutoFit/>
          </a:bodyPr>
          <a:lstStyle/>
          <a:p>
            <a:pPr algn="r" rtl="1"/>
            <a:r>
              <a:rPr lang="ar-SA" sz="3200" dirty="0">
                <a:cs typeface="B Nazanin" pitchFamily="2" charset="-78"/>
              </a:rPr>
              <a:t>قالب پاورپوینت سونو گرافی قابل ویرایش می باشد</a:t>
            </a:r>
            <a:endParaRPr lang="en-US" sz="3200" dirty="0">
              <a:cs typeface="B Nazanin" pitchFamily="2" charset="-78"/>
            </a:endParaRPr>
          </a:p>
        </p:txBody>
      </p:sp>
      <p:sp>
        <p:nvSpPr>
          <p:cNvPr id="10" name="TextBox 10"/>
          <p:cNvSpPr txBox="1"/>
          <p:nvPr/>
        </p:nvSpPr>
        <p:spPr>
          <a:xfrm>
            <a:off x="1846800" y="4587120"/>
            <a:ext cx="4050720" cy="487313"/>
          </a:xfrm>
          <a:prstGeom prst="rect">
            <a:avLst/>
          </a:prstGeom>
        </p:spPr>
        <p:txBody>
          <a:bodyPr lIns="0" tIns="0" rIns="0" bIns="0" rtlCol="0" anchor="t">
            <a:spAutoFit/>
          </a:bodyPr>
          <a:lstStyle/>
          <a:p>
            <a:pPr algn="r" rtl="1">
              <a:lnSpc>
                <a:spcPts val="3840"/>
              </a:lnSpc>
            </a:pPr>
            <a:r>
              <a:rPr lang="fa-IR" sz="3200" spc="-2" dirty="0">
                <a:solidFill>
                  <a:srgbClr val="0287B0"/>
                </a:solidFill>
                <a:latin typeface="Source Sans Pro"/>
                <a:cs typeface="B Nazanin" pitchFamily="2" charset="-78"/>
              </a:rPr>
              <a:t>تصاویر :</a:t>
            </a:r>
            <a:endParaRPr lang="en-US" sz="3200" spc="-2" dirty="0">
              <a:solidFill>
                <a:srgbClr val="0287B0"/>
              </a:solidFill>
              <a:latin typeface="Source Sans Pro"/>
              <a:cs typeface="B Nazanin" pitchFamily="2" charset="-78"/>
            </a:endParaRPr>
          </a:p>
        </p:txBody>
      </p:sp>
      <p:sp>
        <p:nvSpPr>
          <p:cNvPr id="11" name="TextBox 11"/>
          <p:cNvSpPr txBox="1"/>
          <p:nvPr/>
        </p:nvSpPr>
        <p:spPr>
          <a:xfrm>
            <a:off x="1846800" y="5204160"/>
            <a:ext cx="5795280" cy="1846659"/>
          </a:xfrm>
          <a:prstGeom prst="rect">
            <a:avLst/>
          </a:prstGeom>
        </p:spPr>
        <p:txBody>
          <a:bodyPr lIns="0" tIns="0" rIns="0" bIns="0" rtlCol="0" anchor="t">
            <a:spAutoFit/>
          </a:bodyPr>
          <a:lstStyle/>
          <a:p>
            <a:pPr marL="723900" lvl="1" indent="-361950" algn="r" rtl="1">
              <a:lnSpc>
                <a:spcPts val="3600"/>
              </a:lnSpc>
              <a:buFont typeface="Arial"/>
              <a:buChar char="•"/>
            </a:pPr>
            <a:r>
              <a:rPr lang="ar-SA" sz="3200" dirty="0">
                <a:cs typeface="B Nazanin" pitchFamily="2" charset="-78"/>
              </a:rPr>
              <a:t>قالب پاورپوینت </a:t>
            </a:r>
            <a:endParaRPr lang="en-US" sz="3200" dirty="0">
              <a:cs typeface="B Nazanin" pitchFamily="2" charset="-78"/>
            </a:endParaRPr>
          </a:p>
          <a:p>
            <a:pPr marL="723900" lvl="1" indent="-361950" algn="r" rtl="1">
              <a:lnSpc>
                <a:spcPts val="3600"/>
              </a:lnSpc>
              <a:buFont typeface="Arial"/>
              <a:buChar char="•"/>
            </a:pPr>
            <a:r>
              <a:rPr lang="ar-SA" sz="3200" dirty="0">
                <a:cs typeface="B Nazanin" pitchFamily="2" charset="-78"/>
              </a:rPr>
              <a:t>قالب پاورپوینت سونو گرافی </a:t>
            </a:r>
            <a:endParaRPr lang="en-US" sz="3200" dirty="0">
              <a:cs typeface="B Nazanin" pitchFamily="2" charset="-78"/>
            </a:endParaRPr>
          </a:p>
          <a:p>
            <a:pPr marL="723900" lvl="1" indent="-361950" algn="r" rtl="1">
              <a:lnSpc>
                <a:spcPts val="3600"/>
              </a:lnSpc>
              <a:buFont typeface="Arial"/>
              <a:buChar char="•"/>
            </a:pPr>
            <a:r>
              <a:rPr lang="ar-SA" sz="3200" dirty="0">
                <a:cs typeface="B Nazanin" pitchFamily="2" charset="-78"/>
              </a:rPr>
              <a:t>قالب پاورپوینت حرفه ای </a:t>
            </a:r>
            <a:endParaRPr lang="en-US" sz="3000" spc="-1" dirty="0">
              <a:solidFill>
                <a:srgbClr val="000000"/>
              </a:solidFill>
              <a:latin typeface="Source Sans Pro"/>
              <a:cs typeface="B Nazanin" pitchFamily="2" charset="-78"/>
            </a:endParaRPr>
          </a:p>
          <a:p>
            <a:pPr marL="723900" lvl="1" indent="-361950" algn="r" rtl="1">
              <a:lnSpc>
                <a:spcPts val="3600"/>
              </a:lnSpc>
            </a:pPr>
            <a:endParaRPr lang="en-US" sz="3000" spc="-1" dirty="0">
              <a:solidFill>
                <a:srgbClr val="000000"/>
              </a:solidFill>
              <a:latin typeface="Source Sans Pro"/>
              <a:cs typeface="B Nazanin" pitchFamily="2" charset="-78"/>
            </a:endParaRPr>
          </a:p>
        </p:txBody>
      </p:sp>
      <p:sp>
        <p:nvSpPr>
          <p:cNvPr id="12" name="TextBox 12"/>
          <p:cNvSpPr txBox="1"/>
          <p:nvPr/>
        </p:nvSpPr>
        <p:spPr>
          <a:xfrm>
            <a:off x="1846800" y="6816960"/>
            <a:ext cx="4050720" cy="487313"/>
          </a:xfrm>
          <a:prstGeom prst="rect">
            <a:avLst/>
          </a:prstGeom>
        </p:spPr>
        <p:txBody>
          <a:bodyPr lIns="0" tIns="0" rIns="0" bIns="0" rtlCol="0" anchor="t">
            <a:spAutoFit/>
          </a:bodyPr>
          <a:lstStyle/>
          <a:p>
            <a:pPr algn="r" rtl="1">
              <a:lnSpc>
                <a:spcPts val="3840"/>
              </a:lnSpc>
            </a:pPr>
            <a:r>
              <a:rPr lang="fa-IR" sz="3200" spc="-2" dirty="0">
                <a:solidFill>
                  <a:srgbClr val="0287B0"/>
                </a:solidFill>
                <a:latin typeface="Source Sans Pro"/>
                <a:cs typeface="B Nazanin" pitchFamily="2" charset="-78"/>
              </a:rPr>
              <a:t>فونت ها:</a:t>
            </a:r>
            <a:endParaRPr lang="en-US" sz="3200" spc="-2" dirty="0">
              <a:solidFill>
                <a:srgbClr val="0287B0"/>
              </a:solidFill>
              <a:latin typeface="Source Sans Pro"/>
              <a:cs typeface="B Nazanin" pitchFamily="2" charset="-78"/>
            </a:endParaRPr>
          </a:p>
        </p:txBody>
      </p:sp>
      <p:sp>
        <p:nvSpPr>
          <p:cNvPr id="13" name="TextBox 13"/>
          <p:cNvSpPr txBox="1"/>
          <p:nvPr/>
        </p:nvSpPr>
        <p:spPr>
          <a:xfrm>
            <a:off x="1846800" y="7434000"/>
            <a:ext cx="5107680" cy="1846659"/>
          </a:xfrm>
          <a:prstGeom prst="rect">
            <a:avLst/>
          </a:prstGeom>
        </p:spPr>
        <p:txBody>
          <a:bodyPr lIns="0" tIns="0" rIns="0" bIns="0" rtlCol="0" anchor="t">
            <a:spAutoFit/>
          </a:bodyPr>
          <a:lstStyle/>
          <a:p>
            <a:pPr marL="723900" lvl="1" indent="-361950" algn="r" rtl="1">
              <a:lnSpc>
                <a:spcPts val="3600"/>
              </a:lnSpc>
              <a:buFont typeface="Arial"/>
              <a:buChar char="•"/>
            </a:pPr>
            <a:r>
              <a:rPr lang="ar-SA" sz="2800" dirty="0">
                <a:cs typeface="B Nazanin" pitchFamily="2" charset="-78"/>
              </a:rPr>
              <a:t>قالب پاورپوینت </a:t>
            </a:r>
            <a:endParaRPr lang="en-US" sz="2800" dirty="0">
              <a:cs typeface="B Nazanin" pitchFamily="2" charset="-78"/>
            </a:endParaRPr>
          </a:p>
          <a:p>
            <a:pPr marL="723900" lvl="1" indent="-361950" algn="r" rtl="1">
              <a:lnSpc>
                <a:spcPts val="3600"/>
              </a:lnSpc>
              <a:buFont typeface="Arial"/>
              <a:buChar char="•"/>
            </a:pPr>
            <a:r>
              <a:rPr lang="ar-SA" sz="2800" dirty="0">
                <a:cs typeface="B Nazanin" pitchFamily="2" charset="-78"/>
              </a:rPr>
              <a:t>قالب پاورپوینت سونو گرافی </a:t>
            </a:r>
            <a:endParaRPr lang="en-US" sz="2800" dirty="0">
              <a:cs typeface="B Nazanin" pitchFamily="2" charset="-78"/>
            </a:endParaRPr>
          </a:p>
          <a:p>
            <a:pPr marL="723900" lvl="1" indent="-361950" algn="r" rtl="1">
              <a:lnSpc>
                <a:spcPts val="3600"/>
              </a:lnSpc>
              <a:buFont typeface="Arial"/>
              <a:buChar char="•"/>
            </a:pPr>
            <a:r>
              <a:rPr lang="ar-SA" sz="2800" dirty="0">
                <a:cs typeface="B Nazanin" pitchFamily="2" charset="-78"/>
              </a:rPr>
              <a:t>قالب پاورپوینت حرفه ای </a:t>
            </a:r>
            <a:endParaRPr lang="en-US" sz="2800" spc="-1" dirty="0">
              <a:solidFill>
                <a:srgbClr val="000000"/>
              </a:solidFill>
              <a:latin typeface="Source Sans Pro"/>
              <a:cs typeface="B Nazanin" pitchFamily="2" charset="-78"/>
            </a:endParaRPr>
          </a:p>
          <a:p>
            <a:pPr marL="723900" lvl="1" indent="-361950" algn="r" rtl="1">
              <a:lnSpc>
                <a:spcPts val="3600"/>
              </a:lnSpc>
            </a:pPr>
            <a:r>
              <a:rPr lang="en-US" sz="3000" spc="-1" dirty="0">
                <a:solidFill>
                  <a:srgbClr val="000000"/>
                </a:solidFill>
                <a:latin typeface="Source Sans Pro"/>
                <a:cs typeface="B Nazanin" pitchFamily="2" charset="-78"/>
              </a:rPr>
              <a:t> </a:t>
            </a:r>
          </a:p>
        </p:txBody>
      </p:sp>
      <p:sp>
        <p:nvSpPr>
          <p:cNvPr id="16" name="Freeform 16"/>
          <p:cNvSpPr/>
          <p:nvPr/>
        </p:nvSpPr>
        <p:spPr>
          <a:xfrm>
            <a:off x="7966080" y="602640"/>
            <a:ext cx="9176400" cy="9176400"/>
          </a:xfrm>
          <a:custGeom>
            <a:avLst/>
            <a:gdLst/>
            <a:ahLst/>
            <a:cxnLst/>
            <a:rect l="l" t="t" r="r" b="b"/>
            <a:pathLst>
              <a:path w="9176400" h="9176400">
                <a:moveTo>
                  <a:pt x="0" y="0"/>
                </a:moveTo>
                <a:lnTo>
                  <a:pt x="9176400" y="0"/>
                </a:lnTo>
                <a:lnTo>
                  <a:pt x="9176400" y="9176400"/>
                </a:lnTo>
                <a:lnTo>
                  <a:pt x="0" y="9176400"/>
                </a:lnTo>
                <a:lnTo>
                  <a:pt x="0" y="0"/>
                </a:lnTo>
                <a:close/>
              </a:path>
            </a:pathLst>
          </a:custGeom>
          <a:blipFill>
            <a:blip r:embed="rId3"/>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sp>
        <p:nvSpPr>
          <p:cNvPr id="4" name="Freeform 4"/>
          <p:cNvSpPr/>
          <p:nvPr/>
        </p:nvSpPr>
        <p:spPr>
          <a:xfrm>
            <a:off x="984240" y="1979280"/>
            <a:ext cx="4623840" cy="4011120"/>
          </a:xfrm>
          <a:custGeom>
            <a:avLst/>
            <a:gdLst/>
            <a:ahLst/>
            <a:cxnLst/>
            <a:rect l="l" t="t" r="r" b="b"/>
            <a:pathLst>
              <a:path w="4623840" h="4011120">
                <a:moveTo>
                  <a:pt x="0" y="0"/>
                </a:moveTo>
                <a:lnTo>
                  <a:pt x="4623840" y="0"/>
                </a:lnTo>
                <a:lnTo>
                  <a:pt x="4623840" y="4011120"/>
                </a:lnTo>
                <a:lnTo>
                  <a:pt x="0" y="40111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6526080" y="1923120"/>
            <a:ext cx="3484080" cy="3407760"/>
          </a:xfrm>
          <a:custGeom>
            <a:avLst/>
            <a:gdLst/>
            <a:ahLst/>
            <a:cxnLst/>
            <a:rect l="l" t="t" r="r" b="b"/>
            <a:pathLst>
              <a:path w="3484080" h="3407760">
                <a:moveTo>
                  <a:pt x="0" y="0"/>
                </a:moveTo>
                <a:lnTo>
                  <a:pt x="3484080" y="0"/>
                </a:lnTo>
                <a:lnTo>
                  <a:pt x="3484080" y="3407760"/>
                </a:lnTo>
                <a:lnTo>
                  <a:pt x="0" y="34077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4291920" y="5608800"/>
            <a:ext cx="3790800" cy="3790800"/>
          </a:xfrm>
          <a:custGeom>
            <a:avLst/>
            <a:gdLst/>
            <a:ahLst/>
            <a:cxnLst/>
            <a:rect l="l" t="t" r="r" b="b"/>
            <a:pathLst>
              <a:path w="3790800" h="3790800">
                <a:moveTo>
                  <a:pt x="0" y="0"/>
                </a:moveTo>
                <a:lnTo>
                  <a:pt x="3790800" y="0"/>
                </a:lnTo>
                <a:lnTo>
                  <a:pt x="3790800" y="3790800"/>
                </a:lnTo>
                <a:lnTo>
                  <a:pt x="0" y="3790800"/>
                </a:lnTo>
                <a:lnTo>
                  <a:pt x="0" y="0"/>
                </a:lnTo>
                <a:close/>
              </a:path>
            </a:pathLst>
          </a:custGeom>
          <a:blipFill>
            <a:blip r:embed="rId7"/>
            <a:stretch>
              <a:fillRect/>
            </a:stretch>
          </a:blipFill>
        </p:spPr>
      </p:sp>
      <p:sp>
        <p:nvSpPr>
          <p:cNvPr id="7" name="Freeform 7"/>
          <p:cNvSpPr/>
          <p:nvPr/>
        </p:nvSpPr>
        <p:spPr>
          <a:xfrm>
            <a:off x="11649600" y="2025360"/>
            <a:ext cx="3938400" cy="3929760"/>
          </a:xfrm>
          <a:custGeom>
            <a:avLst/>
            <a:gdLst/>
            <a:ahLst/>
            <a:cxnLst/>
            <a:rect l="l" t="t" r="r" b="b"/>
            <a:pathLst>
              <a:path w="3938400" h="3929760">
                <a:moveTo>
                  <a:pt x="0" y="0"/>
                </a:moveTo>
                <a:lnTo>
                  <a:pt x="3938400" y="0"/>
                </a:lnTo>
                <a:lnTo>
                  <a:pt x="3938400" y="3929760"/>
                </a:lnTo>
                <a:lnTo>
                  <a:pt x="0" y="39297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4092560" y="6361200"/>
            <a:ext cx="3358080" cy="3160800"/>
          </a:xfrm>
          <a:custGeom>
            <a:avLst/>
            <a:gdLst/>
            <a:ahLst/>
            <a:cxnLst/>
            <a:rect l="l" t="t" r="r" b="b"/>
            <a:pathLst>
              <a:path w="3358080" h="3160800">
                <a:moveTo>
                  <a:pt x="0" y="0"/>
                </a:moveTo>
                <a:lnTo>
                  <a:pt x="3358080" y="0"/>
                </a:lnTo>
                <a:lnTo>
                  <a:pt x="3358080" y="3160800"/>
                </a:lnTo>
                <a:lnTo>
                  <a:pt x="0" y="3160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9" name="Group 9"/>
          <p:cNvGrpSpPr/>
          <p:nvPr/>
        </p:nvGrpSpPr>
        <p:grpSpPr>
          <a:xfrm>
            <a:off x="10598400" y="6937920"/>
            <a:ext cx="775440" cy="425520"/>
            <a:chOff x="0" y="0"/>
            <a:chExt cx="1033920" cy="567360"/>
          </a:xfrm>
        </p:grpSpPr>
        <p:sp>
          <p:nvSpPr>
            <p:cNvPr id="10" name="Freeform 10"/>
            <p:cNvSpPr/>
            <p:nvPr/>
          </p:nvSpPr>
          <p:spPr>
            <a:xfrm>
              <a:off x="-762" y="0"/>
              <a:ext cx="1034669" cy="568198"/>
            </a:xfrm>
            <a:custGeom>
              <a:avLst/>
              <a:gdLst/>
              <a:ahLst/>
              <a:cxnLst/>
              <a:rect l="l" t="t" r="r" b="b"/>
              <a:pathLst>
                <a:path w="1034669" h="568198">
                  <a:moveTo>
                    <a:pt x="125984" y="3175"/>
                  </a:moveTo>
                  <a:cubicBezTo>
                    <a:pt x="83185" y="103251"/>
                    <a:pt x="56515" y="190500"/>
                    <a:pt x="38735" y="257429"/>
                  </a:cubicBezTo>
                  <a:cubicBezTo>
                    <a:pt x="3302" y="393827"/>
                    <a:pt x="0" y="471297"/>
                    <a:pt x="889" y="514858"/>
                  </a:cubicBezTo>
                  <a:cubicBezTo>
                    <a:pt x="889" y="526923"/>
                    <a:pt x="1651" y="536702"/>
                    <a:pt x="1651" y="543941"/>
                  </a:cubicBezTo>
                  <a:cubicBezTo>
                    <a:pt x="162306" y="559308"/>
                    <a:pt x="339852" y="568198"/>
                    <a:pt x="531114" y="567309"/>
                  </a:cubicBezTo>
                  <a:cubicBezTo>
                    <a:pt x="711835" y="566547"/>
                    <a:pt x="880618" y="556768"/>
                    <a:pt x="1034669" y="541528"/>
                  </a:cubicBezTo>
                  <a:cubicBezTo>
                    <a:pt x="1030605" y="464820"/>
                    <a:pt x="1020191" y="375285"/>
                    <a:pt x="999109" y="277622"/>
                  </a:cubicBezTo>
                  <a:cubicBezTo>
                    <a:pt x="976630" y="170307"/>
                    <a:pt x="945896" y="76708"/>
                    <a:pt x="915289" y="0"/>
                  </a:cubicBezTo>
                  <a:cubicBezTo>
                    <a:pt x="652145" y="762"/>
                    <a:pt x="389001" y="2413"/>
                    <a:pt x="125984" y="3175"/>
                  </a:cubicBezTo>
                  <a:close/>
                </a:path>
              </a:pathLst>
            </a:custGeom>
            <a:solidFill>
              <a:srgbClr val="1499B8"/>
            </a:solidFill>
          </p:spPr>
        </p:sp>
      </p:grpSp>
      <p:sp>
        <p:nvSpPr>
          <p:cNvPr id="11" name="Freeform 11"/>
          <p:cNvSpPr/>
          <p:nvPr/>
        </p:nvSpPr>
        <p:spPr>
          <a:xfrm>
            <a:off x="8668800" y="7329600"/>
            <a:ext cx="2704320" cy="2388960"/>
          </a:xfrm>
          <a:custGeom>
            <a:avLst/>
            <a:gdLst/>
            <a:ahLst/>
            <a:cxnLst/>
            <a:rect l="l" t="t" r="r" b="b"/>
            <a:pathLst>
              <a:path w="2704320" h="2388960">
                <a:moveTo>
                  <a:pt x="0" y="0"/>
                </a:moveTo>
                <a:lnTo>
                  <a:pt x="2704320" y="0"/>
                </a:lnTo>
                <a:lnTo>
                  <a:pt x="2704320" y="2388960"/>
                </a:lnTo>
                <a:lnTo>
                  <a:pt x="0" y="238896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2" name="Group 12"/>
          <p:cNvGrpSpPr/>
          <p:nvPr/>
        </p:nvGrpSpPr>
        <p:grpSpPr>
          <a:xfrm>
            <a:off x="10399320" y="6419160"/>
            <a:ext cx="1164240" cy="270720"/>
            <a:chOff x="0" y="0"/>
            <a:chExt cx="1552320" cy="360960"/>
          </a:xfrm>
        </p:grpSpPr>
        <p:sp>
          <p:nvSpPr>
            <p:cNvPr id="13" name="Freeform 13"/>
            <p:cNvSpPr/>
            <p:nvPr/>
          </p:nvSpPr>
          <p:spPr>
            <a:xfrm>
              <a:off x="-2540" y="-16637"/>
              <a:ext cx="1557401" cy="380111"/>
            </a:xfrm>
            <a:custGeom>
              <a:avLst/>
              <a:gdLst/>
              <a:ahLst/>
              <a:cxnLst/>
              <a:rect l="l" t="t" r="r" b="b"/>
              <a:pathLst>
                <a:path w="1557401" h="380111">
                  <a:moveTo>
                    <a:pt x="10414" y="324993"/>
                  </a:moveTo>
                  <a:cubicBezTo>
                    <a:pt x="73152" y="264541"/>
                    <a:pt x="331597" y="32258"/>
                    <a:pt x="733425" y="17399"/>
                  </a:cubicBezTo>
                  <a:lnTo>
                    <a:pt x="734314" y="42799"/>
                  </a:lnTo>
                  <a:lnTo>
                    <a:pt x="733298" y="17399"/>
                  </a:lnTo>
                  <a:cubicBezTo>
                    <a:pt x="1195451" y="0"/>
                    <a:pt x="1495171" y="283591"/>
                    <a:pt x="1547114" y="333883"/>
                  </a:cubicBezTo>
                  <a:cubicBezTo>
                    <a:pt x="1557147" y="343662"/>
                    <a:pt x="1557401" y="359791"/>
                    <a:pt x="1547749" y="369824"/>
                  </a:cubicBezTo>
                  <a:cubicBezTo>
                    <a:pt x="1538097" y="379857"/>
                    <a:pt x="1521841" y="380111"/>
                    <a:pt x="1511808" y="370459"/>
                  </a:cubicBezTo>
                  <a:cubicBezTo>
                    <a:pt x="1462024" y="322199"/>
                    <a:pt x="1175639" y="51689"/>
                    <a:pt x="735330" y="68326"/>
                  </a:cubicBezTo>
                  <a:cubicBezTo>
                    <a:pt x="352298" y="82423"/>
                    <a:pt x="105410" y="304165"/>
                    <a:pt x="45593" y="361569"/>
                  </a:cubicBezTo>
                  <a:cubicBezTo>
                    <a:pt x="35433" y="371348"/>
                    <a:pt x="19304" y="370967"/>
                    <a:pt x="9652" y="360807"/>
                  </a:cubicBezTo>
                  <a:cubicBezTo>
                    <a:pt x="0" y="350647"/>
                    <a:pt x="254" y="334518"/>
                    <a:pt x="10414" y="324866"/>
                  </a:cubicBezTo>
                  <a:close/>
                </a:path>
              </a:pathLst>
            </a:custGeom>
            <a:solidFill>
              <a:srgbClr val="1499B8"/>
            </a:solidFill>
          </p:spPr>
        </p:sp>
      </p:grpSp>
      <p:grpSp>
        <p:nvGrpSpPr>
          <p:cNvPr id="14" name="Group 14"/>
          <p:cNvGrpSpPr/>
          <p:nvPr/>
        </p:nvGrpSpPr>
        <p:grpSpPr>
          <a:xfrm>
            <a:off x="10143720" y="6066360"/>
            <a:ext cx="1672560" cy="372960"/>
            <a:chOff x="0" y="0"/>
            <a:chExt cx="2230080" cy="497280"/>
          </a:xfrm>
        </p:grpSpPr>
        <p:sp>
          <p:nvSpPr>
            <p:cNvPr id="15" name="Freeform 15"/>
            <p:cNvSpPr/>
            <p:nvPr/>
          </p:nvSpPr>
          <p:spPr>
            <a:xfrm>
              <a:off x="-2540" y="-15875"/>
              <a:ext cx="2235200" cy="515747"/>
            </a:xfrm>
            <a:custGeom>
              <a:avLst/>
              <a:gdLst/>
              <a:ahLst/>
              <a:cxnLst/>
              <a:rect l="l" t="t" r="r" b="b"/>
              <a:pathLst>
                <a:path w="2235200" h="515747">
                  <a:moveTo>
                    <a:pt x="10287" y="469519"/>
                  </a:moveTo>
                  <a:cubicBezTo>
                    <a:pt x="94615" y="387477"/>
                    <a:pt x="475869" y="32004"/>
                    <a:pt x="1076579" y="16383"/>
                  </a:cubicBezTo>
                  <a:cubicBezTo>
                    <a:pt x="1729740" y="0"/>
                    <a:pt x="2150237" y="396367"/>
                    <a:pt x="2225040" y="469519"/>
                  </a:cubicBezTo>
                  <a:cubicBezTo>
                    <a:pt x="2235073" y="479298"/>
                    <a:pt x="2235200" y="495427"/>
                    <a:pt x="2225421" y="505460"/>
                  </a:cubicBezTo>
                  <a:cubicBezTo>
                    <a:pt x="2215642" y="515493"/>
                    <a:pt x="2199513" y="515620"/>
                    <a:pt x="2189480" y="505841"/>
                  </a:cubicBezTo>
                  <a:cubicBezTo>
                    <a:pt x="2117344" y="435229"/>
                    <a:pt x="1709674" y="51308"/>
                    <a:pt x="1077976" y="67183"/>
                  </a:cubicBezTo>
                  <a:lnTo>
                    <a:pt x="1077341" y="41783"/>
                  </a:lnTo>
                  <a:lnTo>
                    <a:pt x="1077976" y="67183"/>
                  </a:lnTo>
                  <a:cubicBezTo>
                    <a:pt x="496951" y="82296"/>
                    <a:pt x="127508" y="426466"/>
                    <a:pt x="45720" y="505968"/>
                  </a:cubicBezTo>
                  <a:cubicBezTo>
                    <a:pt x="35687" y="515747"/>
                    <a:pt x="19558" y="515493"/>
                    <a:pt x="9779" y="505460"/>
                  </a:cubicBezTo>
                  <a:cubicBezTo>
                    <a:pt x="0" y="495427"/>
                    <a:pt x="254" y="479298"/>
                    <a:pt x="10287" y="469519"/>
                  </a:cubicBezTo>
                  <a:close/>
                </a:path>
              </a:pathLst>
            </a:custGeom>
            <a:solidFill>
              <a:srgbClr val="1499B8"/>
            </a:solidFill>
          </p:spPr>
        </p:sp>
      </p:grpSp>
      <p:grpSp>
        <p:nvGrpSpPr>
          <p:cNvPr id="16" name="Group 16"/>
          <p:cNvGrpSpPr/>
          <p:nvPr/>
        </p:nvGrpSpPr>
        <p:grpSpPr>
          <a:xfrm>
            <a:off x="9898200" y="5703480"/>
            <a:ext cx="2169360" cy="486720"/>
            <a:chOff x="0" y="0"/>
            <a:chExt cx="2892480" cy="648960"/>
          </a:xfrm>
        </p:grpSpPr>
        <p:sp>
          <p:nvSpPr>
            <p:cNvPr id="17" name="Freeform 17"/>
            <p:cNvSpPr/>
            <p:nvPr/>
          </p:nvSpPr>
          <p:spPr>
            <a:xfrm>
              <a:off x="-2540" y="-36449"/>
              <a:ext cx="2897505" cy="687959"/>
            </a:xfrm>
            <a:custGeom>
              <a:avLst/>
              <a:gdLst/>
              <a:ahLst/>
              <a:cxnLst/>
              <a:rect l="l" t="t" r="r" b="b"/>
              <a:pathLst>
                <a:path w="2897505" h="687959">
                  <a:moveTo>
                    <a:pt x="9906" y="642112"/>
                  </a:moveTo>
                  <a:cubicBezTo>
                    <a:pt x="117856" y="532638"/>
                    <a:pt x="597535" y="72644"/>
                    <a:pt x="1361313" y="38354"/>
                  </a:cubicBezTo>
                  <a:cubicBezTo>
                    <a:pt x="2232279" y="0"/>
                    <a:pt x="2796794" y="546481"/>
                    <a:pt x="2887599" y="637159"/>
                  </a:cubicBezTo>
                  <a:cubicBezTo>
                    <a:pt x="2897505" y="647065"/>
                    <a:pt x="2897505" y="663194"/>
                    <a:pt x="2887599" y="673100"/>
                  </a:cubicBezTo>
                  <a:cubicBezTo>
                    <a:pt x="2877693" y="683006"/>
                    <a:pt x="2861564" y="683006"/>
                    <a:pt x="2851658" y="673100"/>
                  </a:cubicBezTo>
                  <a:cubicBezTo>
                    <a:pt x="2763139" y="584708"/>
                    <a:pt x="2212086" y="51816"/>
                    <a:pt x="1363599" y="89154"/>
                  </a:cubicBezTo>
                  <a:lnTo>
                    <a:pt x="1362456" y="63754"/>
                  </a:lnTo>
                  <a:lnTo>
                    <a:pt x="1363599" y="89154"/>
                  </a:lnTo>
                  <a:cubicBezTo>
                    <a:pt x="619379" y="122682"/>
                    <a:pt x="151257" y="571119"/>
                    <a:pt x="46101" y="677799"/>
                  </a:cubicBezTo>
                  <a:cubicBezTo>
                    <a:pt x="36195" y="687832"/>
                    <a:pt x="20193" y="687959"/>
                    <a:pt x="10160" y="678053"/>
                  </a:cubicBezTo>
                  <a:cubicBezTo>
                    <a:pt x="127" y="668147"/>
                    <a:pt x="0" y="652145"/>
                    <a:pt x="9906" y="642112"/>
                  </a:cubicBezTo>
                  <a:close/>
                </a:path>
              </a:pathLst>
            </a:custGeom>
            <a:solidFill>
              <a:srgbClr val="1499B8"/>
            </a:solidFill>
          </p:spPr>
        </p:sp>
      </p:grpSp>
      <p:grpSp>
        <p:nvGrpSpPr>
          <p:cNvPr id="18" name="Group 18"/>
          <p:cNvGrpSpPr/>
          <p:nvPr/>
        </p:nvGrpSpPr>
        <p:grpSpPr>
          <a:xfrm>
            <a:off x="10866960" y="8688240"/>
            <a:ext cx="241920" cy="444240"/>
            <a:chOff x="0" y="0"/>
            <a:chExt cx="322560" cy="592320"/>
          </a:xfrm>
        </p:grpSpPr>
        <p:sp>
          <p:nvSpPr>
            <p:cNvPr id="19" name="Freeform 19"/>
            <p:cNvSpPr/>
            <p:nvPr/>
          </p:nvSpPr>
          <p:spPr>
            <a:xfrm>
              <a:off x="0" y="0"/>
              <a:ext cx="322580" cy="592328"/>
            </a:xfrm>
            <a:custGeom>
              <a:avLst/>
              <a:gdLst/>
              <a:ahLst/>
              <a:cxnLst/>
              <a:rect l="l" t="t" r="r" b="b"/>
              <a:pathLst>
                <a:path w="322580" h="592328">
                  <a:moveTo>
                    <a:pt x="0" y="0"/>
                  </a:moveTo>
                  <a:cubicBezTo>
                    <a:pt x="39497" y="8890"/>
                    <a:pt x="87122" y="16891"/>
                    <a:pt x="141097" y="19431"/>
                  </a:cubicBezTo>
                  <a:cubicBezTo>
                    <a:pt x="212852" y="22606"/>
                    <a:pt x="274193" y="14605"/>
                    <a:pt x="322580" y="5715"/>
                  </a:cubicBezTo>
                  <a:cubicBezTo>
                    <a:pt x="308864" y="97663"/>
                    <a:pt x="295910" y="191262"/>
                    <a:pt x="283845" y="285750"/>
                  </a:cubicBezTo>
                  <a:cubicBezTo>
                    <a:pt x="270891" y="387477"/>
                    <a:pt x="258064" y="488315"/>
                    <a:pt x="247523" y="587502"/>
                  </a:cubicBezTo>
                  <a:cubicBezTo>
                    <a:pt x="187071" y="589153"/>
                    <a:pt x="127381" y="590677"/>
                    <a:pt x="66929" y="592328"/>
                  </a:cubicBezTo>
                  <a:cubicBezTo>
                    <a:pt x="62103" y="527812"/>
                    <a:pt x="57277" y="462407"/>
                    <a:pt x="50800" y="395478"/>
                  </a:cubicBezTo>
                  <a:cubicBezTo>
                    <a:pt x="36322" y="258191"/>
                    <a:pt x="20193" y="125857"/>
                    <a:pt x="0" y="0"/>
                  </a:cubicBezTo>
                  <a:close/>
                </a:path>
              </a:pathLst>
            </a:custGeom>
            <a:solidFill>
              <a:srgbClr val="034D65"/>
            </a:solidFill>
          </p:spPr>
        </p:sp>
      </p:grpSp>
      <p:sp>
        <p:nvSpPr>
          <p:cNvPr id="20" name="Freeform 20"/>
          <p:cNvSpPr/>
          <p:nvPr/>
        </p:nvSpPr>
        <p:spPr>
          <a:xfrm>
            <a:off x="12494880" y="7956720"/>
            <a:ext cx="1434960" cy="1260000"/>
          </a:xfrm>
          <a:custGeom>
            <a:avLst/>
            <a:gdLst/>
            <a:ahLst/>
            <a:cxnLst/>
            <a:rect l="l" t="t" r="r" b="b"/>
            <a:pathLst>
              <a:path w="1434960" h="1260000">
                <a:moveTo>
                  <a:pt x="0" y="0"/>
                </a:moveTo>
                <a:lnTo>
                  <a:pt x="1434960" y="0"/>
                </a:lnTo>
                <a:lnTo>
                  <a:pt x="1434960" y="1260000"/>
                </a:lnTo>
                <a:lnTo>
                  <a:pt x="0" y="12600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1" name="TextBox 21"/>
          <p:cNvSpPr txBox="1"/>
          <p:nvPr/>
        </p:nvSpPr>
        <p:spPr>
          <a:xfrm>
            <a:off x="-4717440" y="153540"/>
            <a:ext cx="15251760" cy="887580"/>
          </a:xfrm>
          <a:prstGeom prst="rect">
            <a:avLst/>
          </a:prstGeom>
        </p:spPr>
        <p:txBody>
          <a:bodyPr lIns="0" tIns="0" rIns="0" bIns="0" rtlCol="0" anchor="t">
            <a:spAutoFit/>
          </a:bodyPr>
          <a:lstStyle/>
          <a:p>
            <a:pPr algn="ctr" rtl="1">
              <a:lnSpc>
                <a:spcPts val="6719"/>
              </a:lnSpc>
            </a:pPr>
            <a:r>
              <a:rPr lang="fa-IR" sz="5599" spc="-1" dirty="0">
                <a:solidFill>
                  <a:srgbClr val="034D65"/>
                </a:solidFill>
                <a:latin typeface="Arial Bold"/>
                <a:cs typeface="B Nazanin" pitchFamily="2" charset="-78"/>
              </a:rPr>
              <a:t>منابع</a:t>
            </a:r>
            <a:endParaRPr lang="en-US" sz="5599" spc="-1" dirty="0">
              <a:solidFill>
                <a:srgbClr val="034D65"/>
              </a:solidFill>
              <a:latin typeface="Arial Bold"/>
              <a:cs typeface="B Nazanin"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96E3A059-5C7A-0331-4C91-B5697E3DA91E}"/>
              </a:ext>
            </a:extLst>
          </p:cNvPr>
          <p:cNvSpPr/>
          <p:nvPr/>
        </p:nvSpPr>
        <p:spPr>
          <a:xfrm>
            <a:off x="0" y="-18720"/>
            <a:ext cx="18288000" cy="1352220"/>
          </a:xfrm>
          <a:custGeom>
            <a:avLst/>
            <a:gdLst/>
            <a:ahLst/>
            <a:cxnLst/>
            <a:rect l="l" t="t" r="r" b="b"/>
            <a:pathLst>
              <a:path w="18291600" h="1819440">
                <a:moveTo>
                  <a:pt x="0" y="0"/>
                </a:moveTo>
                <a:lnTo>
                  <a:pt x="18291600" y="0"/>
                </a:lnTo>
                <a:lnTo>
                  <a:pt x="18291600" y="1819440"/>
                </a:lnTo>
                <a:lnTo>
                  <a:pt x="0" y="18194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10">
            <a:extLst>
              <a:ext uri="{FF2B5EF4-FFF2-40B4-BE49-F238E27FC236}">
                <a16:creationId xmlns:a16="http://schemas.microsoft.com/office/drawing/2014/main" id="{8AD558F3-0132-1415-589E-B79D9DC552A2}"/>
              </a:ext>
            </a:extLst>
          </p:cNvPr>
          <p:cNvGrpSpPr/>
          <p:nvPr/>
        </p:nvGrpSpPr>
        <p:grpSpPr>
          <a:xfrm>
            <a:off x="921600" y="9318960"/>
            <a:ext cx="12523680" cy="432000"/>
            <a:chOff x="0" y="0"/>
            <a:chExt cx="16698240" cy="576000"/>
          </a:xfrm>
          <a:solidFill>
            <a:schemeClr val="tx1"/>
          </a:solidFill>
        </p:grpSpPr>
        <p:sp>
          <p:nvSpPr>
            <p:cNvPr id="4" name="Freeform 11">
              <a:extLst>
                <a:ext uri="{FF2B5EF4-FFF2-40B4-BE49-F238E27FC236}">
                  <a16:creationId xmlns:a16="http://schemas.microsoft.com/office/drawing/2014/main" id="{E7E39370-64ED-254A-5D86-DB5C16883385}"/>
                </a:ext>
              </a:extLst>
            </p:cNvPr>
            <p:cNvSpPr/>
            <p:nvPr/>
          </p:nvSpPr>
          <p:spPr>
            <a:xfrm>
              <a:off x="0" y="0"/>
              <a:ext cx="16698215" cy="576072"/>
            </a:xfrm>
            <a:custGeom>
              <a:avLst/>
              <a:gdLst/>
              <a:ahLst/>
              <a:cxnLst/>
              <a:rect l="l" t="t" r="r" b="b"/>
              <a:pathLst>
                <a:path w="16698215" h="576072">
                  <a:moveTo>
                    <a:pt x="96139" y="0"/>
                  </a:moveTo>
                  <a:cubicBezTo>
                    <a:pt x="43053" y="0"/>
                    <a:pt x="0" y="42926"/>
                    <a:pt x="0" y="96012"/>
                  </a:cubicBezTo>
                  <a:lnTo>
                    <a:pt x="0" y="480060"/>
                  </a:lnTo>
                  <a:cubicBezTo>
                    <a:pt x="0" y="533019"/>
                    <a:pt x="43053" y="576072"/>
                    <a:pt x="96139" y="576072"/>
                  </a:cubicBezTo>
                  <a:lnTo>
                    <a:pt x="16602075" y="576072"/>
                  </a:lnTo>
                  <a:cubicBezTo>
                    <a:pt x="16655162" y="576072"/>
                    <a:pt x="16698215" y="533146"/>
                    <a:pt x="16698215" y="480060"/>
                  </a:cubicBezTo>
                  <a:lnTo>
                    <a:pt x="16698215" y="96012"/>
                  </a:lnTo>
                  <a:cubicBezTo>
                    <a:pt x="16698215" y="43053"/>
                    <a:pt x="16655162" y="0"/>
                    <a:pt x="16602075" y="0"/>
                  </a:cubicBezTo>
                </a:path>
              </a:pathLst>
            </a:custGeom>
            <a:grpFill/>
          </p:spPr>
        </p:sp>
      </p:grpSp>
      <p:sp>
        <p:nvSpPr>
          <p:cNvPr id="5" name="Diamond 5">
            <a:extLst>
              <a:ext uri="{FF2B5EF4-FFF2-40B4-BE49-F238E27FC236}">
                <a16:creationId xmlns:a16="http://schemas.microsoft.com/office/drawing/2014/main" id="{81811857-CEC6-F015-9E8B-6DC38F44562E}"/>
              </a:ext>
            </a:extLst>
          </p:cNvPr>
          <p:cNvSpPr/>
          <p:nvPr/>
        </p:nvSpPr>
        <p:spPr>
          <a:xfrm>
            <a:off x="6555533" y="2238233"/>
            <a:ext cx="784718" cy="787042"/>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6" name="Isosceles Triangle 51">
            <a:extLst>
              <a:ext uri="{FF2B5EF4-FFF2-40B4-BE49-F238E27FC236}">
                <a16:creationId xmlns:a16="http://schemas.microsoft.com/office/drawing/2014/main" id="{DB074333-BF60-6649-E548-D9ECA85C5B76}"/>
              </a:ext>
            </a:extLst>
          </p:cNvPr>
          <p:cNvSpPr/>
          <p:nvPr/>
        </p:nvSpPr>
        <p:spPr>
          <a:xfrm>
            <a:off x="5297411" y="2344029"/>
            <a:ext cx="784718" cy="57543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7" name="Isosceles Triangle 57">
            <a:extLst>
              <a:ext uri="{FF2B5EF4-FFF2-40B4-BE49-F238E27FC236}">
                <a16:creationId xmlns:a16="http://schemas.microsoft.com/office/drawing/2014/main" id="{9AB1D6CE-BA36-C05B-385D-358F0CE9D544}"/>
              </a:ext>
            </a:extLst>
          </p:cNvPr>
          <p:cNvSpPr/>
          <p:nvPr/>
        </p:nvSpPr>
        <p:spPr>
          <a:xfrm>
            <a:off x="6558658" y="6780312"/>
            <a:ext cx="469708" cy="1061856"/>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8" name="Rectangle 7">
            <a:extLst>
              <a:ext uri="{FF2B5EF4-FFF2-40B4-BE49-F238E27FC236}">
                <a16:creationId xmlns:a16="http://schemas.microsoft.com/office/drawing/2014/main" id="{AB63DC37-B832-697A-FCBA-9FE4B0B06B62}"/>
              </a:ext>
            </a:extLst>
          </p:cNvPr>
          <p:cNvSpPr/>
          <p:nvPr/>
        </p:nvSpPr>
        <p:spPr>
          <a:xfrm rot="18900010">
            <a:off x="11766030" y="5481848"/>
            <a:ext cx="338492" cy="754104"/>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9" name="Parallelogram 15">
            <a:extLst>
              <a:ext uri="{FF2B5EF4-FFF2-40B4-BE49-F238E27FC236}">
                <a16:creationId xmlns:a16="http://schemas.microsoft.com/office/drawing/2014/main" id="{C4AA55D1-C5BB-67E8-8424-EF2DFA8DEA49}"/>
              </a:ext>
            </a:extLst>
          </p:cNvPr>
          <p:cNvSpPr/>
          <p:nvPr/>
        </p:nvSpPr>
        <p:spPr>
          <a:xfrm flipH="1">
            <a:off x="5287972" y="6962864"/>
            <a:ext cx="696736" cy="696736"/>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0" name="Freeform 19">
            <a:extLst>
              <a:ext uri="{FF2B5EF4-FFF2-40B4-BE49-F238E27FC236}">
                <a16:creationId xmlns:a16="http://schemas.microsoft.com/office/drawing/2014/main" id="{191E360F-7BC6-16AB-0325-E6B4AC9E0C63}"/>
              </a:ext>
            </a:extLst>
          </p:cNvPr>
          <p:cNvSpPr/>
          <p:nvPr/>
        </p:nvSpPr>
        <p:spPr>
          <a:xfrm>
            <a:off x="9005538" y="5463761"/>
            <a:ext cx="691176" cy="680074"/>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1" name="Rectangle 30">
            <a:extLst>
              <a:ext uri="{FF2B5EF4-FFF2-40B4-BE49-F238E27FC236}">
                <a16:creationId xmlns:a16="http://schemas.microsoft.com/office/drawing/2014/main" id="{295D1DD2-EA14-B3E9-C479-E52D01D3E7A0}"/>
              </a:ext>
            </a:extLst>
          </p:cNvPr>
          <p:cNvSpPr/>
          <p:nvPr/>
        </p:nvSpPr>
        <p:spPr>
          <a:xfrm>
            <a:off x="13982984" y="5400869"/>
            <a:ext cx="696736" cy="694706"/>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2" name="Rectangle 7">
            <a:extLst>
              <a:ext uri="{FF2B5EF4-FFF2-40B4-BE49-F238E27FC236}">
                <a16:creationId xmlns:a16="http://schemas.microsoft.com/office/drawing/2014/main" id="{8B9905AE-9164-DE40-AF84-BEA04F308E47}"/>
              </a:ext>
            </a:extLst>
          </p:cNvPr>
          <p:cNvSpPr/>
          <p:nvPr/>
        </p:nvSpPr>
        <p:spPr>
          <a:xfrm>
            <a:off x="7813675" y="2278083"/>
            <a:ext cx="707342" cy="707342"/>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3" name="Rectangle 15">
            <a:extLst>
              <a:ext uri="{FF2B5EF4-FFF2-40B4-BE49-F238E27FC236}">
                <a16:creationId xmlns:a16="http://schemas.microsoft.com/office/drawing/2014/main" id="{3A06147F-5324-B8D5-E2A9-E65506525B79}"/>
              </a:ext>
            </a:extLst>
          </p:cNvPr>
          <p:cNvSpPr/>
          <p:nvPr/>
        </p:nvSpPr>
        <p:spPr>
          <a:xfrm rot="5400013">
            <a:off x="8993963" y="2278085"/>
            <a:ext cx="708294" cy="707342"/>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4" name="Pie 24">
            <a:extLst>
              <a:ext uri="{FF2B5EF4-FFF2-40B4-BE49-F238E27FC236}">
                <a16:creationId xmlns:a16="http://schemas.microsoft.com/office/drawing/2014/main" id="{E9A7EB3B-E93F-99AC-CC33-F2FB87C5791C}"/>
              </a:ext>
            </a:extLst>
          </p:cNvPr>
          <p:cNvSpPr/>
          <p:nvPr/>
        </p:nvSpPr>
        <p:spPr>
          <a:xfrm>
            <a:off x="7602339" y="6928480"/>
            <a:ext cx="769778" cy="765516"/>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5" name="Block Arc 14">
            <a:extLst>
              <a:ext uri="{FF2B5EF4-FFF2-40B4-BE49-F238E27FC236}">
                <a16:creationId xmlns:a16="http://schemas.microsoft.com/office/drawing/2014/main" id="{1F39DEF9-0C96-F1C6-2EF4-60810D4F436B}"/>
              </a:ext>
            </a:extLst>
          </p:cNvPr>
          <p:cNvSpPr/>
          <p:nvPr/>
        </p:nvSpPr>
        <p:spPr>
          <a:xfrm rot="16200004">
            <a:off x="10175458" y="2205916"/>
            <a:ext cx="851104" cy="851652"/>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6" name="Block Arc 41">
            <a:extLst>
              <a:ext uri="{FF2B5EF4-FFF2-40B4-BE49-F238E27FC236}">
                <a16:creationId xmlns:a16="http://schemas.microsoft.com/office/drawing/2014/main" id="{32C4901C-3FD4-506E-DE1A-1CD0E4F4A37B}"/>
              </a:ext>
            </a:extLst>
          </p:cNvPr>
          <p:cNvSpPr/>
          <p:nvPr/>
        </p:nvSpPr>
        <p:spPr>
          <a:xfrm>
            <a:off x="11500261" y="2136461"/>
            <a:ext cx="709958" cy="990586"/>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7" name="Right Triangle 17">
            <a:extLst>
              <a:ext uri="{FF2B5EF4-FFF2-40B4-BE49-F238E27FC236}">
                <a16:creationId xmlns:a16="http://schemas.microsoft.com/office/drawing/2014/main" id="{3F08E85E-7929-DCE3-250B-3030FF372877}"/>
              </a:ext>
            </a:extLst>
          </p:cNvPr>
          <p:cNvSpPr/>
          <p:nvPr/>
        </p:nvSpPr>
        <p:spPr>
          <a:xfrm>
            <a:off x="8946049" y="6901437"/>
            <a:ext cx="578686" cy="819594"/>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8" name="Oval 66">
            <a:extLst>
              <a:ext uri="{FF2B5EF4-FFF2-40B4-BE49-F238E27FC236}">
                <a16:creationId xmlns:a16="http://schemas.microsoft.com/office/drawing/2014/main" id="{7D1A508C-E8D7-440A-BEEC-B91AD07F8D3C}"/>
              </a:ext>
            </a:extLst>
          </p:cNvPr>
          <p:cNvSpPr/>
          <p:nvPr/>
        </p:nvSpPr>
        <p:spPr>
          <a:xfrm rot="20700014">
            <a:off x="6593719" y="5451328"/>
            <a:ext cx="823014" cy="704984"/>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9" name="Rectangle 9">
            <a:extLst>
              <a:ext uri="{FF2B5EF4-FFF2-40B4-BE49-F238E27FC236}">
                <a16:creationId xmlns:a16="http://schemas.microsoft.com/office/drawing/2014/main" id="{B33F48AD-6C02-8540-2DC8-043EC6796627}"/>
              </a:ext>
            </a:extLst>
          </p:cNvPr>
          <p:cNvSpPr/>
          <p:nvPr/>
        </p:nvSpPr>
        <p:spPr>
          <a:xfrm>
            <a:off x="3989195" y="5317878"/>
            <a:ext cx="791010" cy="740444"/>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tx1"/>
          </a:solidFill>
          <a:ln cap="flat">
            <a:noFill/>
            <a:prstDash val="solid"/>
          </a:ln>
        </p:spPr>
        <p:txBody>
          <a:bodyPr vert="horz" wrap="square" lIns="182880" tIns="91440" rIns="182880" bIns="9144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0" name="Frame 17">
            <a:extLst>
              <a:ext uri="{FF2B5EF4-FFF2-40B4-BE49-F238E27FC236}">
                <a16:creationId xmlns:a16="http://schemas.microsoft.com/office/drawing/2014/main" id="{3B604679-2CD9-6813-6586-DAF586634FE9}"/>
              </a:ext>
            </a:extLst>
          </p:cNvPr>
          <p:cNvSpPr/>
          <p:nvPr/>
        </p:nvSpPr>
        <p:spPr>
          <a:xfrm>
            <a:off x="3951794" y="6920142"/>
            <a:ext cx="762224" cy="762224"/>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tx1"/>
          </a:solidFill>
          <a:ln cap="flat">
            <a:noFill/>
            <a:prstDash val="solid"/>
          </a:ln>
        </p:spPr>
        <p:txBody>
          <a:bodyPr vert="horz" wrap="square" lIns="182880" tIns="91440" rIns="182880" bIns="9144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1" name="Teardrop 1">
            <a:extLst>
              <a:ext uri="{FF2B5EF4-FFF2-40B4-BE49-F238E27FC236}">
                <a16:creationId xmlns:a16="http://schemas.microsoft.com/office/drawing/2014/main" id="{06F8B49E-DB8A-D7A6-4971-8B96FABFDB24}"/>
              </a:ext>
            </a:extLst>
          </p:cNvPr>
          <p:cNvSpPr/>
          <p:nvPr/>
        </p:nvSpPr>
        <p:spPr>
          <a:xfrm rot="18805987">
            <a:off x="12577482" y="2309036"/>
            <a:ext cx="827768" cy="819136"/>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2" name="Rectangle 130">
            <a:extLst>
              <a:ext uri="{FF2B5EF4-FFF2-40B4-BE49-F238E27FC236}">
                <a16:creationId xmlns:a16="http://schemas.microsoft.com/office/drawing/2014/main" id="{97AE1A7D-7358-71B5-4060-120DF571CA47}"/>
              </a:ext>
            </a:extLst>
          </p:cNvPr>
          <p:cNvSpPr/>
          <p:nvPr/>
        </p:nvSpPr>
        <p:spPr>
          <a:xfrm>
            <a:off x="13786661" y="2309137"/>
            <a:ext cx="816870" cy="820582"/>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tx1"/>
          </a:solidFill>
          <a:ln cap="flat">
            <a:noFill/>
            <a:prstDash val="solid"/>
          </a:ln>
        </p:spPr>
        <p:txBody>
          <a:bodyPr vert="horz" wrap="square" lIns="182880" tIns="91440" rIns="182880" bIns="9144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3" name="Right Triangle 17">
            <a:extLst>
              <a:ext uri="{FF2B5EF4-FFF2-40B4-BE49-F238E27FC236}">
                <a16:creationId xmlns:a16="http://schemas.microsoft.com/office/drawing/2014/main" id="{EE5C9E43-EC1C-2400-AD19-93A56494D2E9}"/>
              </a:ext>
            </a:extLst>
          </p:cNvPr>
          <p:cNvSpPr/>
          <p:nvPr/>
        </p:nvSpPr>
        <p:spPr>
          <a:xfrm>
            <a:off x="11432651" y="6867037"/>
            <a:ext cx="717218" cy="853994"/>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4" name="Right Triangle 17">
            <a:extLst>
              <a:ext uri="{FF2B5EF4-FFF2-40B4-BE49-F238E27FC236}">
                <a16:creationId xmlns:a16="http://schemas.microsoft.com/office/drawing/2014/main" id="{BE92618C-52D1-E68B-23DA-5DEE17DE7047}"/>
              </a:ext>
            </a:extLst>
          </p:cNvPr>
          <p:cNvSpPr/>
          <p:nvPr/>
        </p:nvSpPr>
        <p:spPr>
          <a:xfrm>
            <a:off x="10120085" y="6867037"/>
            <a:ext cx="717218" cy="853994"/>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5" name="Right Triangle 17">
            <a:extLst>
              <a:ext uri="{FF2B5EF4-FFF2-40B4-BE49-F238E27FC236}">
                <a16:creationId xmlns:a16="http://schemas.microsoft.com/office/drawing/2014/main" id="{D2011650-BBFE-0D3A-35AF-089E2A84EA54}"/>
              </a:ext>
            </a:extLst>
          </p:cNvPr>
          <p:cNvSpPr/>
          <p:nvPr/>
        </p:nvSpPr>
        <p:spPr>
          <a:xfrm>
            <a:off x="12745199" y="6867037"/>
            <a:ext cx="717218" cy="853994"/>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6" name="Oval 44">
            <a:extLst>
              <a:ext uri="{FF2B5EF4-FFF2-40B4-BE49-F238E27FC236}">
                <a16:creationId xmlns:a16="http://schemas.microsoft.com/office/drawing/2014/main" id="{C8AF14B9-E19C-1FFB-D717-9BB6B397BAF3}"/>
              </a:ext>
            </a:extLst>
          </p:cNvPr>
          <p:cNvSpPr/>
          <p:nvPr/>
        </p:nvSpPr>
        <p:spPr>
          <a:xfrm>
            <a:off x="14057765" y="6867037"/>
            <a:ext cx="717218" cy="853994"/>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tx1"/>
          </a:solidFill>
          <a:ln cap="flat">
            <a:noFill/>
            <a:prstDash val="solid"/>
          </a:ln>
        </p:spPr>
        <p:txBody>
          <a:bodyPr vert="horz" wrap="square" lIns="137160" tIns="68580" rIns="137160" bIns="68580" anchor="ctr" anchorCtr="1" compatLnSpc="1">
            <a:noAutofit/>
          </a:bodyPr>
          <a:lstStyle/>
          <a:p>
            <a:pPr algn="ctr" defTabSz="1828756" rtl="1">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27" name="Google Shape;6000;p67">
            <a:extLst>
              <a:ext uri="{FF2B5EF4-FFF2-40B4-BE49-F238E27FC236}">
                <a16:creationId xmlns:a16="http://schemas.microsoft.com/office/drawing/2014/main" id="{6D11BBCE-4A26-40D8-FEBF-33825EE81EB6}"/>
              </a:ext>
            </a:extLst>
          </p:cNvPr>
          <p:cNvSpPr/>
          <p:nvPr/>
        </p:nvSpPr>
        <p:spPr>
          <a:xfrm>
            <a:off x="3914217" y="2218169"/>
            <a:ext cx="906370" cy="924714"/>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tx1"/>
          </a:solid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28" name="Google Shape;6029;p67">
            <a:extLst>
              <a:ext uri="{FF2B5EF4-FFF2-40B4-BE49-F238E27FC236}">
                <a16:creationId xmlns:a16="http://schemas.microsoft.com/office/drawing/2014/main" id="{967A3214-8B1B-55B0-B6B9-AF16E0261FD5}"/>
              </a:ext>
            </a:extLst>
          </p:cNvPr>
          <p:cNvGrpSpPr/>
          <p:nvPr/>
        </p:nvGrpSpPr>
        <p:grpSpPr>
          <a:xfrm>
            <a:off x="11439140" y="8129859"/>
            <a:ext cx="606228" cy="840350"/>
            <a:chOff x="7025856" y="4064928"/>
            <a:chExt cx="303114" cy="420175"/>
          </a:xfrm>
          <a:solidFill>
            <a:schemeClr val="tx1"/>
          </a:solidFill>
        </p:grpSpPr>
        <p:sp>
          <p:nvSpPr>
            <p:cNvPr id="29" name="Google Shape;6030;p67">
              <a:extLst>
                <a:ext uri="{FF2B5EF4-FFF2-40B4-BE49-F238E27FC236}">
                  <a16:creationId xmlns:a16="http://schemas.microsoft.com/office/drawing/2014/main" id="{4CAE706E-45AE-C502-B92E-624D104B459F}"/>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0" name="Google Shape;6031;p67">
              <a:extLst>
                <a:ext uri="{FF2B5EF4-FFF2-40B4-BE49-F238E27FC236}">
                  <a16:creationId xmlns:a16="http://schemas.microsoft.com/office/drawing/2014/main" id="{9071F73A-ADC4-5827-11B5-A7F82C2938BF}"/>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1" name="Google Shape;6032;p67">
              <a:extLst>
                <a:ext uri="{FF2B5EF4-FFF2-40B4-BE49-F238E27FC236}">
                  <a16:creationId xmlns:a16="http://schemas.microsoft.com/office/drawing/2014/main" id="{8D41D16C-20BF-5F2C-CB1D-1E692976FC50}"/>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2" name="Google Shape;6033;p67">
              <a:extLst>
                <a:ext uri="{FF2B5EF4-FFF2-40B4-BE49-F238E27FC236}">
                  <a16:creationId xmlns:a16="http://schemas.microsoft.com/office/drawing/2014/main" id="{973C0F8E-D8AF-9A28-2878-7384412A4AAE}"/>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33" name="Google Shape;6066;p67">
            <a:extLst>
              <a:ext uri="{FF2B5EF4-FFF2-40B4-BE49-F238E27FC236}">
                <a16:creationId xmlns:a16="http://schemas.microsoft.com/office/drawing/2014/main" id="{160072E1-1C6B-5F28-9EA0-3AAD28C8DE03}"/>
              </a:ext>
            </a:extLst>
          </p:cNvPr>
          <p:cNvGrpSpPr/>
          <p:nvPr/>
        </p:nvGrpSpPr>
        <p:grpSpPr>
          <a:xfrm>
            <a:off x="3858124" y="3601349"/>
            <a:ext cx="966300" cy="961526"/>
            <a:chOff x="3235348" y="1800673"/>
            <a:chExt cx="483150" cy="480763"/>
          </a:xfrm>
          <a:solidFill>
            <a:schemeClr val="tx1"/>
          </a:solidFill>
        </p:grpSpPr>
        <p:sp>
          <p:nvSpPr>
            <p:cNvPr id="34" name="Google Shape;6067;p67">
              <a:extLst>
                <a:ext uri="{FF2B5EF4-FFF2-40B4-BE49-F238E27FC236}">
                  <a16:creationId xmlns:a16="http://schemas.microsoft.com/office/drawing/2014/main" id="{B77C78B4-3E9B-E6E8-E083-EAAAC2AB7730}"/>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5" name="Google Shape;6068;p67">
              <a:extLst>
                <a:ext uri="{FF2B5EF4-FFF2-40B4-BE49-F238E27FC236}">
                  <a16:creationId xmlns:a16="http://schemas.microsoft.com/office/drawing/2014/main" id="{B060B59B-8DFA-BF4E-011D-CE90C50649F6}"/>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36" name="Google Shape;5976;p67">
            <a:extLst>
              <a:ext uri="{FF2B5EF4-FFF2-40B4-BE49-F238E27FC236}">
                <a16:creationId xmlns:a16="http://schemas.microsoft.com/office/drawing/2014/main" id="{BCA45A5D-04C4-7542-6C65-4581FEC6E2D1}"/>
              </a:ext>
            </a:extLst>
          </p:cNvPr>
          <p:cNvGrpSpPr/>
          <p:nvPr/>
        </p:nvGrpSpPr>
        <p:grpSpPr>
          <a:xfrm>
            <a:off x="3987257" y="8428391"/>
            <a:ext cx="743094" cy="663102"/>
            <a:chOff x="3299914" y="4214195"/>
            <a:chExt cx="371547" cy="331551"/>
          </a:xfrm>
          <a:solidFill>
            <a:schemeClr val="tx1"/>
          </a:solidFill>
        </p:grpSpPr>
        <p:sp>
          <p:nvSpPr>
            <p:cNvPr id="37" name="Google Shape;5977;p67">
              <a:extLst>
                <a:ext uri="{FF2B5EF4-FFF2-40B4-BE49-F238E27FC236}">
                  <a16:creationId xmlns:a16="http://schemas.microsoft.com/office/drawing/2014/main" id="{85C61B97-BB6D-DE4E-13F3-03AA572EC445}"/>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8" name="Google Shape;5978;p67">
              <a:extLst>
                <a:ext uri="{FF2B5EF4-FFF2-40B4-BE49-F238E27FC236}">
                  <a16:creationId xmlns:a16="http://schemas.microsoft.com/office/drawing/2014/main" id="{7CE4AB68-2BAC-9AF1-6B03-572BCD8DCC80}"/>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9" name="Google Shape;5979;p67">
              <a:extLst>
                <a:ext uri="{FF2B5EF4-FFF2-40B4-BE49-F238E27FC236}">
                  <a16:creationId xmlns:a16="http://schemas.microsoft.com/office/drawing/2014/main" id="{B34A4E47-E0C9-46FF-0558-F55925083465}"/>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40" name="Google Shape;5989;p67">
            <a:extLst>
              <a:ext uri="{FF2B5EF4-FFF2-40B4-BE49-F238E27FC236}">
                <a16:creationId xmlns:a16="http://schemas.microsoft.com/office/drawing/2014/main" id="{65EEBD91-D422-78E5-F947-EC8FD99DE88A}"/>
              </a:ext>
            </a:extLst>
          </p:cNvPr>
          <p:cNvGrpSpPr/>
          <p:nvPr/>
        </p:nvGrpSpPr>
        <p:grpSpPr>
          <a:xfrm>
            <a:off x="10036486" y="8252954"/>
            <a:ext cx="744816" cy="728740"/>
            <a:chOff x="6324529" y="4126476"/>
            <a:chExt cx="372408" cy="364370"/>
          </a:xfrm>
          <a:solidFill>
            <a:schemeClr val="tx1"/>
          </a:solidFill>
        </p:grpSpPr>
        <p:sp>
          <p:nvSpPr>
            <p:cNvPr id="41" name="Google Shape;5990;p67">
              <a:extLst>
                <a:ext uri="{FF2B5EF4-FFF2-40B4-BE49-F238E27FC236}">
                  <a16:creationId xmlns:a16="http://schemas.microsoft.com/office/drawing/2014/main" id="{809F0ED3-8A88-4FF1-335D-F8418D93E456}"/>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2" name="Google Shape;5991;p67">
              <a:extLst>
                <a:ext uri="{FF2B5EF4-FFF2-40B4-BE49-F238E27FC236}">
                  <a16:creationId xmlns:a16="http://schemas.microsoft.com/office/drawing/2014/main" id="{8B7AA974-8452-F029-95CE-9793E8AE174F}"/>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3" name="Google Shape;5992;p67">
              <a:extLst>
                <a:ext uri="{FF2B5EF4-FFF2-40B4-BE49-F238E27FC236}">
                  <a16:creationId xmlns:a16="http://schemas.microsoft.com/office/drawing/2014/main" id="{FD62AF21-FD69-D930-94B4-BA5AE6B1CE91}"/>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44" name="Google Shape;6007;p67">
            <a:extLst>
              <a:ext uri="{FF2B5EF4-FFF2-40B4-BE49-F238E27FC236}">
                <a16:creationId xmlns:a16="http://schemas.microsoft.com/office/drawing/2014/main" id="{8D45B27A-EDC6-2BC7-2E0B-D17F720CBC73}"/>
              </a:ext>
            </a:extLst>
          </p:cNvPr>
          <p:cNvGrpSpPr/>
          <p:nvPr/>
        </p:nvGrpSpPr>
        <p:grpSpPr>
          <a:xfrm>
            <a:off x="5315771" y="8314093"/>
            <a:ext cx="704526" cy="713542"/>
            <a:chOff x="3964170" y="4157045"/>
            <a:chExt cx="352263" cy="356771"/>
          </a:xfrm>
          <a:solidFill>
            <a:schemeClr val="tx1"/>
          </a:solidFill>
        </p:grpSpPr>
        <p:sp>
          <p:nvSpPr>
            <p:cNvPr id="45" name="Google Shape;6008;p67">
              <a:extLst>
                <a:ext uri="{FF2B5EF4-FFF2-40B4-BE49-F238E27FC236}">
                  <a16:creationId xmlns:a16="http://schemas.microsoft.com/office/drawing/2014/main" id="{BC57F07D-3625-F64B-89D5-F7BDBCCD4B61}"/>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6" name="Google Shape;6009;p67">
              <a:extLst>
                <a:ext uri="{FF2B5EF4-FFF2-40B4-BE49-F238E27FC236}">
                  <a16:creationId xmlns:a16="http://schemas.microsoft.com/office/drawing/2014/main" id="{F73206CC-2469-BA8E-B83C-E8DF8164817C}"/>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47" name="Google Shape;6018;p67">
            <a:extLst>
              <a:ext uri="{FF2B5EF4-FFF2-40B4-BE49-F238E27FC236}">
                <a16:creationId xmlns:a16="http://schemas.microsoft.com/office/drawing/2014/main" id="{4633FD48-A9DE-4971-CC1B-D591E8F658FC}"/>
              </a:ext>
            </a:extLst>
          </p:cNvPr>
          <p:cNvGrpSpPr/>
          <p:nvPr/>
        </p:nvGrpSpPr>
        <p:grpSpPr>
          <a:xfrm>
            <a:off x="12719282" y="8347029"/>
            <a:ext cx="730404" cy="665354"/>
            <a:chOff x="7665927" y="4173513"/>
            <a:chExt cx="365202" cy="332677"/>
          </a:xfrm>
          <a:solidFill>
            <a:schemeClr val="tx1"/>
          </a:solidFill>
        </p:grpSpPr>
        <p:sp>
          <p:nvSpPr>
            <p:cNvPr id="48" name="Google Shape;6019;p67">
              <a:extLst>
                <a:ext uri="{FF2B5EF4-FFF2-40B4-BE49-F238E27FC236}">
                  <a16:creationId xmlns:a16="http://schemas.microsoft.com/office/drawing/2014/main" id="{BE8963E4-3B6E-C318-0DEC-5A121C4AD498}"/>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9" name="Google Shape;6020;p67">
              <a:extLst>
                <a:ext uri="{FF2B5EF4-FFF2-40B4-BE49-F238E27FC236}">
                  <a16:creationId xmlns:a16="http://schemas.microsoft.com/office/drawing/2014/main" id="{B4F051C8-794C-16C3-D050-7009771F82E1}"/>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0" name="Google Shape;6021;p67">
              <a:extLst>
                <a:ext uri="{FF2B5EF4-FFF2-40B4-BE49-F238E27FC236}">
                  <a16:creationId xmlns:a16="http://schemas.microsoft.com/office/drawing/2014/main" id="{E4A0EA72-0AFF-9DAD-5339-7E89AE5E4605}"/>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1" name="Google Shape;6022;p67">
              <a:extLst>
                <a:ext uri="{FF2B5EF4-FFF2-40B4-BE49-F238E27FC236}">
                  <a16:creationId xmlns:a16="http://schemas.microsoft.com/office/drawing/2014/main" id="{73A3B627-8272-F9E2-57A0-971E8D30AFB3}"/>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2" name="Google Shape;6023;p67">
              <a:extLst>
                <a:ext uri="{FF2B5EF4-FFF2-40B4-BE49-F238E27FC236}">
                  <a16:creationId xmlns:a16="http://schemas.microsoft.com/office/drawing/2014/main" id="{8105C172-A7BD-D022-F07E-0BC5CA601BE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3" name="Google Shape;6024;p67">
              <a:extLst>
                <a:ext uri="{FF2B5EF4-FFF2-40B4-BE49-F238E27FC236}">
                  <a16:creationId xmlns:a16="http://schemas.microsoft.com/office/drawing/2014/main" id="{1C1E974F-E131-D441-5CF3-CB1FDFBB00C2}"/>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4" name="Google Shape;6025;p67">
              <a:extLst>
                <a:ext uri="{FF2B5EF4-FFF2-40B4-BE49-F238E27FC236}">
                  <a16:creationId xmlns:a16="http://schemas.microsoft.com/office/drawing/2014/main" id="{0FC9FB57-E848-6464-2562-1392888285F3}"/>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55" name="Google Shape;6043;p67">
            <a:extLst>
              <a:ext uri="{FF2B5EF4-FFF2-40B4-BE49-F238E27FC236}">
                <a16:creationId xmlns:a16="http://schemas.microsoft.com/office/drawing/2014/main" id="{6009D997-61FE-65DE-EF6F-7077953BC305}"/>
              </a:ext>
            </a:extLst>
          </p:cNvPr>
          <p:cNvSpPr/>
          <p:nvPr/>
        </p:nvSpPr>
        <p:spPr>
          <a:xfrm>
            <a:off x="6503633" y="8315406"/>
            <a:ext cx="618334" cy="730404"/>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tx1"/>
          </a:solid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56" name="Google Shape;6052;p67">
            <a:extLst>
              <a:ext uri="{FF2B5EF4-FFF2-40B4-BE49-F238E27FC236}">
                <a16:creationId xmlns:a16="http://schemas.microsoft.com/office/drawing/2014/main" id="{073F19D9-0FDF-8B00-DED2-C48E59A86467}"/>
              </a:ext>
            </a:extLst>
          </p:cNvPr>
          <p:cNvGrpSpPr/>
          <p:nvPr/>
        </p:nvGrpSpPr>
        <p:grpSpPr>
          <a:xfrm>
            <a:off x="14045328" y="8281631"/>
            <a:ext cx="714164" cy="726802"/>
            <a:chOff x="8328949" y="4140814"/>
            <a:chExt cx="357082" cy="363401"/>
          </a:xfrm>
          <a:solidFill>
            <a:schemeClr val="tx1"/>
          </a:solidFill>
        </p:grpSpPr>
        <p:sp>
          <p:nvSpPr>
            <p:cNvPr id="57" name="Google Shape;6053;p67">
              <a:extLst>
                <a:ext uri="{FF2B5EF4-FFF2-40B4-BE49-F238E27FC236}">
                  <a16:creationId xmlns:a16="http://schemas.microsoft.com/office/drawing/2014/main" id="{6C8CA27C-DB15-A8DB-A7C0-5B362B397025}"/>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8" name="Google Shape;6054;p67">
              <a:extLst>
                <a:ext uri="{FF2B5EF4-FFF2-40B4-BE49-F238E27FC236}">
                  <a16:creationId xmlns:a16="http://schemas.microsoft.com/office/drawing/2014/main" id="{466FCE13-DACA-30CB-721A-FCCB9B20909F}"/>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9" name="Google Shape;6055;p67">
              <a:extLst>
                <a:ext uri="{FF2B5EF4-FFF2-40B4-BE49-F238E27FC236}">
                  <a16:creationId xmlns:a16="http://schemas.microsoft.com/office/drawing/2014/main" id="{A583EE92-F2EF-E696-9C19-796B91955FAB}"/>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60" name="Google Shape;6078;p67">
            <a:extLst>
              <a:ext uri="{FF2B5EF4-FFF2-40B4-BE49-F238E27FC236}">
                <a16:creationId xmlns:a16="http://schemas.microsoft.com/office/drawing/2014/main" id="{F3C572FC-7777-4EC7-4C65-F6ACEC69C957}"/>
              </a:ext>
            </a:extLst>
          </p:cNvPr>
          <p:cNvGrpSpPr/>
          <p:nvPr/>
        </p:nvGrpSpPr>
        <p:grpSpPr>
          <a:xfrm>
            <a:off x="7639936" y="8317200"/>
            <a:ext cx="730404" cy="726800"/>
            <a:chOff x="5126254" y="4158599"/>
            <a:chExt cx="365202" cy="363400"/>
          </a:xfrm>
          <a:solidFill>
            <a:schemeClr val="tx1"/>
          </a:solidFill>
        </p:grpSpPr>
        <p:sp>
          <p:nvSpPr>
            <p:cNvPr id="61" name="Google Shape;6079;p67">
              <a:extLst>
                <a:ext uri="{FF2B5EF4-FFF2-40B4-BE49-F238E27FC236}">
                  <a16:creationId xmlns:a16="http://schemas.microsoft.com/office/drawing/2014/main" id="{A9F2D220-EF1F-E8BD-3715-B6940AD19605}"/>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2" name="Google Shape;6080;p67">
              <a:extLst>
                <a:ext uri="{FF2B5EF4-FFF2-40B4-BE49-F238E27FC236}">
                  <a16:creationId xmlns:a16="http://schemas.microsoft.com/office/drawing/2014/main" id="{E608683C-1BB2-728E-1FA4-17D6D8A2FC1F}"/>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3" name="Google Shape;6081;p67">
              <a:extLst>
                <a:ext uri="{FF2B5EF4-FFF2-40B4-BE49-F238E27FC236}">
                  <a16:creationId xmlns:a16="http://schemas.microsoft.com/office/drawing/2014/main" id="{F3C3AA27-3274-44D6-2FEA-BC6E022B4FAA}"/>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4" name="Google Shape;6082;p67">
              <a:extLst>
                <a:ext uri="{FF2B5EF4-FFF2-40B4-BE49-F238E27FC236}">
                  <a16:creationId xmlns:a16="http://schemas.microsoft.com/office/drawing/2014/main" id="{57EDECEC-5AE7-FE70-5645-D384CAF03D36}"/>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65" name="Google Shape;6110;p67">
            <a:extLst>
              <a:ext uri="{FF2B5EF4-FFF2-40B4-BE49-F238E27FC236}">
                <a16:creationId xmlns:a16="http://schemas.microsoft.com/office/drawing/2014/main" id="{DED725AD-F5E5-1DEC-ED3F-512AB7B1806C}"/>
              </a:ext>
            </a:extLst>
          </p:cNvPr>
          <p:cNvGrpSpPr/>
          <p:nvPr/>
        </p:nvGrpSpPr>
        <p:grpSpPr>
          <a:xfrm>
            <a:off x="8853512" y="8386986"/>
            <a:ext cx="725008" cy="567732"/>
            <a:chOff x="5733041" y="4193493"/>
            <a:chExt cx="362504" cy="283866"/>
          </a:xfrm>
          <a:solidFill>
            <a:schemeClr val="tx1"/>
          </a:solidFill>
        </p:grpSpPr>
        <p:sp>
          <p:nvSpPr>
            <p:cNvPr id="66" name="Google Shape;6111;p67">
              <a:extLst>
                <a:ext uri="{FF2B5EF4-FFF2-40B4-BE49-F238E27FC236}">
                  <a16:creationId xmlns:a16="http://schemas.microsoft.com/office/drawing/2014/main" id="{7E943979-C5FD-CEB6-1907-73DBF5538C38}"/>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7" name="Google Shape;6112;p67">
              <a:extLst>
                <a:ext uri="{FF2B5EF4-FFF2-40B4-BE49-F238E27FC236}">
                  <a16:creationId xmlns:a16="http://schemas.microsoft.com/office/drawing/2014/main" id="{2180EE40-4481-A6F4-B8F8-E302E4CEBA59}"/>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68" name="Google Shape;5972;p67">
            <a:extLst>
              <a:ext uri="{FF2B5EF4-FFF2-40B4-BE49-F238E27FC236}">
                <a16:creationId xmlns:a16="http://schemas.microsoft.com/office/drawing/2014/main" id="{172784ED-DC0D-589A-A19E-2DC6D483A39F}"/>
              </a:ext>
            </a:extLst>
          </p:cNvPr>
          <p:cNvGrpSpPr/>
          <p:nvPr/>
        </p:nvGrpSpPr>
        <p:grpSpPr>
          <a:xfrm>
            <a:off x="5234664" y="3783494"/>
            <a:ext cx="721004" cy="829432"/>
            <a:chOff x="3923617" y="1891747"/>
            <a:chExt cx="360502" cy="414716"/>
          </a:xfrm>
          <a:solidFill>
            <a:schemeClr val="tx1"/>
          </a:solidFill>
        </p:grpSpPr>
        <p:sp>
          <p:nvSpPr>
            <p:cNvPr id="69" name="Google Shape;5973;p67">
              <a:extLst>
                <a:ext uri="{FF2B5EF4-FFF2-40B4-BE49-F238E27FC236}">
                  <a16:creationId xmlns:a16="http://schemas.microsoft.com/office/drawing/2014/main" id="{C9835ED9-ED79-7D76-A04D-CA66AA98E0F2}"/>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0" name="Google Shape;5974;p67">
              <a:extLst>
                <a:ext uri="{FF2B5EF4-FFF2-40B4-BE49-F238E27FC236}">
                  <a16:creationId xmlns:a16="http://schemas.microsoft.com/office/drawing/2014/main" id="{DD570D3E-29A6-566A-6532-8DAAF3670B5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1" name="Google Shape;5975;p67">
              <a:extLst>
                <a:ext uri="{FF2B5EF4-FFF2-40B4-BE49-F238E27FC236}">
                  <a16:creationId xmlns:a16="http://schemas.microsoft.com/office/drawing/2014/main" id="{A00A10EC-6431-EBAA-B6D4-C3851FCECE51}"/>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72" name="Google Shape;5984;p67">
            <a:extLst>
              <a:ext uri="{FF2B5EF4-FFF2-40B4-BE49-F238E27FC236}">
                <a16:creationId xmlns:a16="http://schemas.microsoft.com/office/drawing/2014/main" id="{EBA2411E-15F7-0989-909E-F6F839339012}"/>
              </a:ext>
            </a:extLst>
          </p:cNvPr>
          <p:cNvGrpSpPr/>
          <p:nvPr/>
        </p:nvGrpSpPr>
        <p:grpSpPr>
          <a:xfrm>
            <a:off x="11374385" y="3777368"/>
            <a:ext cx="832250" cy="830200"/>
            <a:chOff x="6993477" y="1888684"/>
            <a:chExt cx="416125" cy="415100"/>
          </a:xfrm>
          <a:solidFill>
            <a:schemeClr val="tx1"/>
          </a:solidFill>
        </p:grpSpPr>
        <p:sp>
          <p:nvSpPr>
            <p:cNvPr id="73" name="Google Shape;5985;p67">
              <a:extLst>
                <a:ext uri="{FF2B5EF4-FFF2-40B4-BE49-F238E27FC236}">
                  <a16:creationId xmlns:a16="http://schemas.microsoft.com/office/drawing/2014/main" id="{55F8ECB8-ED29-48CE-C342-22FBA35290FC}"/>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4" name="Google Shape;5986;p67">
              <a:extLst>
                <a:ext uri="{FF2B5EF4-FFF2-40B4-BE49-F238E27FC236}">
                  <a16:creationId xmlns:a16="http://schemas.microsoft.com/office/drawing/2014/main" id="{E4155B49-364B-1484-7889-658B32B52410}"/>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5" name="Google Shape;5987;p67">
              <a:extLst>
                <a:ext uri="{FF2B5EF4-FFF2-40B4-BE49-F238E27FC236}">
                  <a16:creationId xmlns:a16="http://schemas.microsoft.com/office/drawing/2014/main" id="{77975C31-CE94-2E14-1163-7BC2C2C00A20}"/>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6" name="Google Shape;5988;p67">
              <a:extLst>
                <a:ext uri="{FF2B5EF4-FFF2-40B4-BE49-F238E27FC236}">
                  <a16:creationId xmlns:a16="http://schemas.microsoft.com/office/drawing/2014/main" id="{66315F35-C122-794E-92C3-675083EC0BC5}"/>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77" name="Google Shape;6002;p67">
            <a:extLst>
              <a:ext uri="{FF2B5EF4-FFF2-40B4-BE49-F238E27FC236}">
                <a16:creationId xmlns:a16="http://schemas.microsoft.com/office/drawing/2014/main" id="{630B77DB-596E-F14D-FB8D-B2A20E7B9F4D}"/>
              </a:ext>
            </a:extLst>
          </p:cNvPr>
          <p:cNvGrpSpPr/>
          <p:nvPr/>
        </p:nvGrpSpPr>
        <p:grpSpPr>
          <a:xfrm>
            <a:off x="6527058" y="3783494"/>
            <a:ext cx="961436" cy="830200"/>
            <a:chOff x="4569814" y="1891747"/>
            <a:chExt cx="480718" cy="415100"/>
          </a:xfrm>
          <a:solidFill>
            <a:schemeClr val="tx1"/>
          </a:solidFill>
        </p:grpSpPr>
        <p:sp>
          <p:nvSpPr>
            <p:cNvPr id="78" name="Google Shape;6003;p67">
              <a:extLst>
                <a:ext uri="{FF2B5EF4-FFF2-40B4-BE49-F238E27FC236}">
                  <a16:creationId xmlns:a16="http://schemas.microsoft.com/office/drawing/2014/main" id="{37A55CC1-44D1-02CC-FAD3-E49CA535A317}"/>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9" name="Google Shape;6004;p67">
              <a:extLst>
                <a:ext uri="{FF2B5EF4-FFF2-40B4-BE49-F238E27FC236}">
                  <a16:creationId xmlns:a16="http://schemas.microsoft.com/office/drawing/2014/main" id="{010EF5AE-04D0-BB9A-50CC-E5C74420B313}"/>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0" name="Google Shape;6005;p67">
              <a:extLst>
                <a:ext uri="{FF2B5EF4-FFF2-40B4-BE49-F238E27FC236}">
                  <a16:creationId xmlns:a16="http://schemas.microsoft.com/office/drawing/2014/main" id="{E3A96047-EE44-B15A-8EAC-0913719BC8AA}"/>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1" name="Google Shape;6006;p67">
              <a:extLst>
                <a:ext uri="{FF2B5EF4-FFF2-40B4-BE49-F238E27FC236}">
                  <a16:creationId xmlns:a16="http://schemas.microsoft.com/office/drawing/2014/main" id="{A693FB2C-076C-16F9-1BDB-3C3644858220}"/>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82" name="Google Shape;6011;p67">
            <a:extLst>
              <a:ext uri="{FF2B5EF4-FFF2-40B4-BE49-F238E27FC236}">
                <a16:creationId xmlns:a16="http://schemas.microsoft.com/office/drawing/2014/main" id="{6E56A9C6-6DFB-C029-41FF-E9372B241568}"/>
              </a:ext>
            </a:extLst>
          </p:cNvPr>
          <p:cNvGrpSpPr/>
          <p:nvPr/>
        </p:nvGrpSpPr>
        <p:grpSpPr>
          <a:xfrm>
            <a:off x="12557729" y="3735033"/>
            <a:ext cx="843734" cy="828978"/>
            <a:chOff x="7585149" y="1867515"/>
            <a:chExt cx="421867" cy="414489"/>
          </a:xfrm>
          <a:solidFill>
            <a:schemeClr val="tx1"/>
          </a:solidFill>
        </p:grpSpPr>
        <p:sp>
          <p:nvSpPr>
            <p:cNvPr id="83" name="Google Shape;6012;p67">
              <a:extLst>
                <a:ext uri="{FF2B5EF4-FFF2-40B4-BE49-F238E27FC236}">
                  <a16:creationId xmlns:a16="http://schemas.microsoft.com/office/drawing/2014/main" id="{EBBB711F-B71A-DD49-FBC9-0AC249FA3C12}"/>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4" name="Google Shape;6013;p67">
              <a:extLst>
                <a:ext uri="{FF2B5EF4-FFF2-40B4-BE49-F238E27FC236}">
                  <a16:creationId xmlns:a16="http://schemas.microsoft.com/office/drawing/2014/main" id="{7494150F-ED4C-10E7-7F10-0ECBACFA2876}"/>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5" name="Google Shape;6014;p67">
              <a:extLst>
                <a:ext uri="{FF2B5EF4-FFF2-40B4-BE49-F238E27FC236}">
                  <a16:creationId xmlns:a16="http://schemas.microsoft.com/office/drawing/2014/main" id="{BDCB82D0-17A4-B5C9-2CCF-0E9404FF25E2}"/>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6" name="Google Shape;6015;p67">
              <a:extLst>
                <a:ext uri="{FF2B5EF4-FFF2-40B4-BE49-F238E27FC236}">
                  <a16:creationId xmlns:a16="http://schemas.microsoft.com/office/drawing/2014/main" id="{53CFAF89-637F-4093-DA57-68A27BCBD364}"/>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7" name="Google Shape;6016;p67">
              <a:extLst>
                <a:ext uri="{FF2B5EF4-FFF2-40B4-BE49-F238E27FC236}">
                  <a16:creationId xmlns:a16="http://schemas.microsoft.com/office/drawing/2014/main" id="{5728AC1C-0417-24DD-F17A-800DACE48832}"/>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8" name="Google Shape;6017;p67">
              <a:extLst>
                <a:ext uri="{FF2B5EF4-FFF2-40B4-BE49-F238E27FC236}">
                  <a16:creationId xmlns:a16="http://schemas.microsoft.com/office/drawing/2014/main" id="{DB5EC089-D98A-1591-B80A-7F9082B7D81A}"/>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89" name="Google Shape;6042;p67">
            <a:extLst>
              <a:ext uri="{FF2B5EF4-FFF2-40B4-BE49-F238E27FC236}">
                <a16:creationId xmlns:a16="http://schemas.microsoft.com/office/drawing/2014/main" id="{DE5D7A21-DDD5-E100-A637-0452AE7818CE}"/>
              </a:ext>
            </a:extLst>
          </p:cNvPr>
          <p:cNvSpPr/>
          <p:nvPr/>
        </p:nvSpPr>
        <p:spPr>
          <a:xfrm>
            <a:off x="7791104" y="3785124"/>
            <a:ext cx="815808" cy="826928"/>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tx1"/>
          </a:solid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90" name="Google Shape;6047;p67">
            <a:extLst>
              <a:ext uri="{FF2B5EF4-FFF2-40B4-BE49-F238E27FC236}">
                <a16:creationId xmlns:a16="http://schemas.microsoft.com/office/drawing/2014/main" id="{4F586838-C9EF-17F9-1ECF-CD612F41C534}"/>
              </a:ext>
            </a:extLst>
          </p:cNvPr>
          <p:cNvGrpSpPr/>
          <p:nvPr/>
        </p:nvGrpSpPr>
        <p:grpSpPr>
          <a:xfrm>
            <a:off x="13848257" y="3735470"/>
            <a:ext cx="830202" cy="756060"/>
            <a:chOff x="8230413" y="1867735"/>
            <a:chExt cx="415101" cy="378030"/>
          </a:xfrm>
          <a:solidFill>
            <a:schemeClr val="tx1"/>
          </a:solidFill>
        </p:grpSpPr>
        <p:sp>
          <p:nvSpPr>
            <p:cNvPr id="91" name="Google Shape;6048;p67">
              <a:extLst>
                <a:ext uri="{FF2B5EF4-FFF2-40B4-BE49-F238E27FC236}">
                  <a16:creationId xmlns:a16="http://schemas.microsoft.com/office/drawing/2014/main" id="{765B37AF-D7D6-A214-B6A1-5AB04F9C2C72}"/>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2" name="Google Shape;6049;p67">
              <a:extLst>
                <a:ext uri="{FF2B5EF4-FFF2-40B4-BE49-F238E27FC236}">
                  <a16:creationId xmlns:a16="http://schemas.microsoft.com/office/drawing/2014/main" id="{CBFA8D49-65BD-B888-BA4C-0079295671FB}"/>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3" name="Google Shape;6050;p67">
              <a:extLst>
                <a:ext uri="{FF2B5EF4-FFF2-40B4-BE49-F238E27FC236}">
                  <a16:creationId xmlns:a16="http://schemas.microsoft.com/office/drawing/2014/main" id="{9EB6B60D-C788-EF02-0AC1-A54214B6FA8B}"/>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4" name="Google Shape;6051;p67">
              <a:extLst>
                <a:ext uri="{FF2B5EF4-FFF2-40B4-BE49-F238E27FC236}">
                  <a16:creationId xmlns:a16="http://schemas.microsoft.com/office/drawing/2014/main" id="{8ADB0545-AA3E-E8B2-0F04-CE64C41C8C98}"/>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95" name="Google Shape;6072;p67">
            <a:extLst>
              <a:ext uri="{FF2B5EF4-FFF2-40B4-BE49-F238E27FC236}">
                <a16:creationId xmlns:a16="http://schemas.microsoft.com/office/drawing/2014/main" id="{53E92291-FD6C-5A9D-38FC-2B47F9EB5034}"/>
              </a:ext>
            </a:extLst>
          </p:cNvPr>
          <p:cNvGrpSpPr/>
          <p:nvPr/>
        </p:nvGrpSpPr>
        <p:grpSpPr>
          <a:xfrm>
            <a:off x="8940414" y="3744704"/>
            <a:ext cx="830256" cy="829744"/>
            <a:chOff x="5776493" y="1872352"/>
            <a:chExt cx="415128" cy="414872"/>
          </a:xfrm>
          <a:solidFill>
            <a:schemeClr val="tx1"/>
          </a:solidFill>
        </p:grpSpPr>
        <p:sp>
          <p:nvSpPr>
            <p:cNvPr id="96" name="Google Shape;6073;p67">
              <a:extLst>
                <a:ext uri="{FF2B5EF4-FFF2-40B4-BE49-F238E27FC236}">
                  <a16:creationId xmlns:a16="http://schemas.microsoft.com/office/drawing/2014/main" id="{F3B8C44E-5594-F4DB-7EE1-E23FC5288C11}"/>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7" name="Google Shape;6074;p67">
              <a:extLst>
                <a:ext uri="{FF2B5EF4-FFF2-40B4-BE49-F238E27FC236}">
                  <a16:creationId xmlns:a16="http://schemas.microsoft.com/office/drawing/2014/main" id="{928A4F07-21CA-EF28-CED4-9371046AFA0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8" name="Google Shape;6075;p67">
              <a:extLst>
                <a:ext uri="{FF2B5EF4-FFF2-40B4-BE49-F238E27FC236}">
                  <a16:creationId xmlns:a16="http://schemas.microsoft.com/office/drawing/2014/main" id="{88571085-F87E-4ECF-B751-86F09F26EF64}"/>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9" name="Google Shape;6076;p67">
              <a:extLst>
                <a:ext uri="{FF2B5EF4-FFF2-40B4-BE49-F238E27FC236}">
                  <a16:creationId xmlns:a16="http://schemas.microsoft.com/office/drawing/2014/main" id="{1CC23BD6-F718-5543-15F4-D927F2B1162C}"/>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0" name="Google Shape;6077;p67">
              <a:extLst>
                <a:ext uri="{FF2B5EF4-FFF2-40B4-BE49-F238E27FC236}">
                  <a16:creationId xmlns:a16="http://schemas.microsoft.com/office/drawing/2014/main" id="{9DC86FF7-00BD-FA32-3998-F605F907E183}"/>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01" name="Google Shape;6107;p67">
            <a:extLst>
              <a:ext uri="{FF2B5EF4-FFF2-40B4-BE49-F238E27FC236}">
                <a16:creationId xmlns:a16="http://schemas.microsoft.com/office/drawing/2014/main" id="{0F27D836-14EA-1603-940C-DA1745ECAEA8}"/>
              </a:ext>
            </a:extLst>
          </p:cNvPr>
          <p:cNvGrpSpPr/>
          <p:nvPr/>
        </p:nvGrpSpPr>
        <p:grpSpPr>
          <a:xfrm>
            <a:off x="10181456" y="3712720"/>
            <a:ext cx="836400" cy="826140"/>
            <a:chOff x="6397014" y="1856360"/>
            <a:chExt cx="418200" cy="413070"/>
          </a:xfrm>
          <a:solidFill>
            <a:schemeClr val="tx1"/>
          </a:solidFill>
        </p:grpSpPr>
        <p:sp>
          <p:nvSpPr>
            <p:cNvPr id="102" name="Google Shape;6108;p67">
              <a:extLst>
                <a:ext uri="{FF2B5EF4-FFF2-40B4-BE49-F238E27FC236}">
                  <a16:creationId xmlns:a16="http://schemas.microsoft.com/office/drawing/2014/main" id="{999505D6-1B02-35BE-7023-3CE52A24D878}"/>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3" name="Google Shape;6109;p67">
              <a:extLst>
                <a:ext uri="{FF2B5EF4-FFF2-40B4-BE49-F238E27FC236}">
                  <a16:creationId xmlns:a16="http://schemas.microsoft.com/office/drawing/2014/main" id="{8945BF30-07F6-613A-0812-877B10B6435A}"/>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04" name="Google Shape;5593;p66">
            <a:extLst>
              <a:ext uri="{FF2B5EF4-FFF2-40B4-BE49-F238E27FC236}">
                <a16:creationId xmlns:a16="http://schemas.microsoft.com/office/drawing/2014/main" id="{0D7044C7-DBF8-AAFA-CD5F-43E3700CD18D}"/>
              </a:ext>
            </a:extLst>
          </p:cNvPr>
          <p:cNvGrpSpPr/>
          <p:nvPr/>
        </p:nvGrpSpPr>
        <p:grpSpPr>
          <a:xfrm>
            <a:off x="5158510" y="5199499"/>
            <a:ext cx="1003644" cy="1003646"/>
            <a:chOff x="3885541" y="2599748"/>
            <a:chExt cx="501822" cy="501823"/>
          </a:xfrm>
          <a:solidFill>
            <a:schemeClr val="tx1"/>
          </a:solidFill>
        </p:grpSpPr>
        <p:sp>
          <p:nvSpPr>
            <p:cNvPr id="105" name="Google Shape;5594;p66">
              <a:extLst>
                <a:ext uri="{FF2B5EF4-FFF2-40B4-BE49-F238E27FC236}">
                  <a16:creationId xmlns:a16="http://schemas.microsoft.com/office/drawing/2014/main" id="{372BAD1B-5D97-2198-001D-09839EF5F44B}"/>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6" name="Google Shape;5595;p66">
              <a:extLst>
                <a:ext uri="{FF2B5EF4-FFF2-40B4-BE49-F238E27FC236}">
                  <a16:creationId xmlns:a16="http://schemas.microsoft.com/office/drawing/2014/main" id="{BE08206B-A6D2-A250-9425-147C14AB05CB}"/>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07" name="Google Shape;5596;p66">
            <a:extLst>
              <a:ext uri="{FF2B5EF4-FFF2-40B4-BE49-F238E27FC236}">
                <a16:creationId xmlns:a16="http://schemas.microsoft.com/office/drawing/2014/main" id="{4AB9B5F6-8DF2-8385-76EF-5205112753B8}"/>
              </a:ext>
            </a:extLst>
          </p:cNvPr>
          <p:cNvGrpSpPr/>
          <p:nvPr/>
        </p:nvGrpSpPr>
        <p:grpSpPr>
          <a:xfrm>
            <a:off x="7748952" y="5341305"/>
            <a:ext cx="790040" cy="790042"/>
            <a:chOff x="5180761" y="2670651"/>
            <a:chExt cx="395020" cy="395021"/>
          </a:xfrm>
          <a:solidFill>
            <a:schemeClr val="tx1"/>
          </a:solidFill>
        </p:grpSpPr>
        <p:sp>
          <p:nvSpPr>
            <p:cNvPr id="108" name="Google Shape;5597;p66">
              <a:extLst>
                <a:ext uri="{FF2B5EF4-FFF2-40B4-BE49-F238E27FC236}">
                  <a16:creationId xmlns:a16="http://schemas.microsoft.com/office/drawing/2014/main" id="{01D67EDF-9351-EDA9-F57E-15F6351D559A}"/>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9" name="Google Shape;5598;p66">
              <a:extLst>
                <a:ext uri="{FF2B5EF4-FFF2-40B4-BE49-F238E27FC236}">
                  <a16:creationId xmlns:a16="http://schemas.microsoft.com/office/drawing/2014/main" id="{2F8C7CFD-5CD6-AA6E-9527-19365F79CF7F}"/>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10" name="Google Shape;5651;p66">
            <a:extLst>
              <a:ext uri="{FF2B5EF4-FFF2-40B4-BE49-F238E27FC236}">
                <a16:creationId xmlns:a16="http://schemas.microsoft.com/office/drawing/2014/main" id="{3762216A-AF38-BF4F-4362-3FF6B6FE4D23}"/>
              </a:ext>
            </a:extLst>
          </p:cNvPr>
          <p:cNvGrpSpPr/>
          <p:nvPr/>
        </p:nvGrpSpPr>
        <p:grpSpPr>
          <a:xfrm>
            <a:off x="12573984" y="5453848"/>
            <a:ext cx="882596" cy="568904"/>
            <a:chOff x="7593278" y="2726923"/>
            <a:chExt cx="441298" cy="284452"/>
          </a:xfrm>
          <a:solidFill>
            <a:schemeClr val="tx1"/>
          </a:solidFill>
        </p:grpSpPr>
        <p:sp>
          <p:nvSpPr>
            <p:cNvPr id="111" name="Google Shape;5652;p66">
              <a:extLst>
                <a:ext uri="{FF2B5EF4-FFF2-40B4-BE49-F238E27FC236}">
                  <a16:creationId xmlns:a16="http://schemas.microsoft.com/office/drawing/2014/main" id="{15B51BAD-F34F-3242-FDE5-9DC08624DE7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2" name="Google Shape;5653;p66">
              <a:extLst>
                <a:ext uri="{FF2B5EF4-FFF2-40B4-BE49-F238E27FC236}">
                  <a16:creationId xmlns:a16="http://schemas.microsoft.com/office/drawing/2014/main" id="{38500C18-C093-1964-BEE4-921917D967F4}"/>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13" name="Google Shape;5775;p66">
            <a:extLst>
              <a:ext uri="{FF2B5EF4-FFF2-40B4-BE49-F238E27FC236}">
                <a16:creationId xmlns:a16="http://schemas.microsoft.com/office/drawing/2014/main" id="{2532F349-1ECD-C7A9-A225-C0045370602E}"/>
              </a:ext>
            </a:extLst>
          </p:cNvPr>
          <p:cNvGrpSpPr/>
          <p:nvPr/>
        </p:nvGrpSpPr>
        <p:grpSpPr>
          <a:xfrm>
            <a:off x="10252249" y="5496624"/>
            <a:ext cx="677862" cy="635488"/>
            <a:chOff x="6432410" y="2748311"/>
            <a:chExt cx="338931" cy="317744"/>
          </a:xfrm>
          <a:solidFill>
            <a:schemeClr val="tx1"/>
          </a:solidFill>
        </p:grpSpPr>
        <p:sp>
          <p:nvSpPr>
            <p:cNvPr id="114" name="Google Shape;5776;p66">
              <a:extLst>
                <a:ext uri="{FF2B5EF4-FFF2-40B4-BE49-F238E27FC236}">
                  <a16:creationId xmlns:a16="http://schemas.microsoft.com/office/drawing/2014/main" id="{16896808-4FB1-09FE-B94C-ECE3F749C380}"/>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5" name="Google Shape;5777;p66">
              <a:extLst>
                <a:ext uri="{FF2B5EF4-FFF2-40B4-BE49-F238E27FC236}">
                  <a16:creationId xmlns:a16="http://schemas.microsoft.com/office/drawing/2014/main" id="{DCC0A3CC-56C0-C175-3F1A-31F5EB90047F}"/>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6" name="Google Shape;5778;p66">
              <a:extLst>
                <a:ext uri="{FF2B5EF4-FFF2-40B4-BE49-F238E27FC236}">
                  <a16:creationId xmlns:a16="http://schemas.microsoft.com/office/drawing/2014/main" id="{4CA76B20-02A4-0B72-2C1F-7C58E0D47015}"/>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7" name="Google Shape;5779;p66">
              <a:extLst>
                <a:ext uri="{FF2B5EF4-FFF2-40B4-BE49-F238E27FC236}">
                  <a16:creationId xmlns:a16="http://schemas.microsoft.com/office/drawing/2014/main" id="{B67E5E01-7CB6-58C1-F7EC-2807A4DE6F88}"/>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8" name="Google Shape;5780;p66">
              <a:extLst>
                <a:ext uri="{FF2B5EF4-FFF2-40B4-BE49-F238E27FC236}">
                  <a16:creationId xmlns:a16="http://schemas.microsoft.com/office/drawing/2014/main" id="{6B18A54E-A3E8-CD8D-19FB-51036A4CC781}"/>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9" name="Google Shape;5781;p66">
              <a:extLst>
                <a:ext uri="{FF2B5EF4-FFF2-40B4-BE49-F238E27FC236}">
                  <a16:creationId xmlns:a16="http://schemas.microsoft.com/office/drawing/2014/main" id="{41DACADB-A612-3E7B-3403-B5D3A6B217ED}"/>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137140" tIns="137140" rIns="137140" bIns="137140" anchor="ctr" anchorCtr="0" compatLnSpc="1">
              <a:noAutofit/>
            </a:bodyPr>
            <a:lstStyle/>
            <a:p>
              <a:pPr algn="r" defTabSz="1828756" rtl="1">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120" name="Text Placeholder 1">
            <a:extLst>
              <a:ext uri="{FF2B5EF4-FFF2-40B4-BE49-F238E27FC236}">
                <a16:creationId xmlns:a16="http://schemas.microsoft.com/office/drawing/2014/main" id="{B00E0089-76AA-24C9-B947-F709FB89FA90}"/>
              </a:ext>
            </a:extLst>
          </p:cNvPr>
          <p:cNvSpPr txBox="1">
            <a:spLocks/>
          </p:cNvSpPr>
          <p:nvPr/>
        </p:nvSpPr>
        <p:spPr>
          <a:xfrm>
            <a:off x="1567544" y="386790"/>
            <a:ext cx="14006572" cy="814772"/>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200" dirty="0">
                <a:solidFill>
                  <a:schemeClr val="bg1"/>
                </a:solidFill>
                <a:latin typeface="Arial"/>
                <a:cs typeface="B Nazanin" panose="00000700000000000000" pitchFamily="2" charset="-78"/>
              </a:rPr>
              <a:t>مجموعه آیکون های کاملاً قابل ویرایش: </a:t>
            </a:r>
            <a:r>
              <a:rPr lang="en-US" sz="7200" dirty="0">
                <a:solidFill>
                  <a:schemeClr val="bg1"/>
                </a:solidFill>
                <a:latin typeface="Arial"/>
                <a:cs typeface="B Nazanin" panose="00000700000000000000" pitchFamily="2" charset="-78"/>
              </a:rPr>
              <a:t>A</a:t>
            </a:r>
          </a:p>
        </p:txBody>
      </p:sp>
    </p:spTree>
    <p:extLst>
      <p:ext uri="{BB962C8B-B14F-4D97-AF65-F5344CB8AC3E}">
        <p14:creationId xmlns:p14="http://schemas.microsoft.com/office/powerpoint/2010/main" val="4291966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96E3A059-5C7A-0331-4C91-B5697E3DA91E}"/>
              </a:ext>
            </a:extLst>
          </p:cNvPr>
          <p:cNvSpPr/>
          <p:nvPr/>
        </p:nvSpPr>
        <p:spPr>
          <a:xfrm>
            <a:off x="0" y="-18720"/>
            <a:ext cx="18288000" cy="1352220"/>
          </a:xfrm>
          <a:custGeom>
            <a:avLst/>
            <a:gdLst/>
            <a:ahLst/>
            <a:cxnLst/>
            <a:rect l="l" t="t" r="r" b="b"/>
            <a:pathLst>
              <a:path w="18291600" h="1819440">
                <a:moveTo>
                  <a:pt x="0" y="0"/>
                </a:moveTo>
                <a:lnTo>
                  <a:pt x="18291600" y="0"/>
                </a:lnTo>
                <a:lnTo>
                  <a:pt x="18291600" y="1819440"/>
                </a:lnTo>
                <a:lnTo>
                  <a:pt x="0" y="18194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10">
            <a:extLst>
              <a:ext uri="{FF2B5EF4-FFF2-40B4-BE49-F238E27FC236}">
                <a16:creationId xmlns:a16="http://schemas.microsoft.com/office/drawing/2014/main" id="{8AD558F3-0132-1415-589E-B79D9DC552A2}"/>
              </a:ext>
            </a:extLst>
          </p:cNvPr>
          <p:cNvGrpSpPr/>
          <p:nvPr/>
        </p:nvGrpSpPr>
        <p:grpSpPr>
          <a:xfrm>
            <a:off x="923187" y="9799181"/>
            <a:ext cx="12523680" cy="432000"/>
            <a:chOff x="0" y="0"/>
            <a:chExt cx="16698240" cy="576000"/>
          </a:xfrm>
          <a:solidFill>
            <a:srgbClr val="002060"/>
          </a:solidFill>
        </p:grpSpPr>
        <p:sp>
          <p:nvSpPr>
            <p:cNvPr id="4" name="Freeform 11">
              <a:extLst>
                <a:ext uri="{FF2B5EF4-FFF2-40B4-BE49-F238E27FC236}">
                  <a16:creationId xmlns:a16="http://schemas.microsoft.com/office/drawing/2014/main" id="{E7E39370-64ED-254A-5D86-DB5C16883385}"/>
                </a:ext>
              </a:extLst>
            </p:cNvPr>
            <p:cNvSpPr/>
            <p:nvPr/>
          </p:nvSpPr>
          <p:spPr>
            <a:xfrm>
              <a:off x="0" y="0"/>
              <a:ext cx="16698215" cy="576072"/>
            </a:xfrm>
            <a:custGeom>
              <a:avLst/>
              <a:gdLst/>
              <a:ahLst/>
              <a:cxnLst/>
              <a:rect l="l" t="t" r="r" b="b"/>
              <a:pathLst>
                <a:path w="16698215" h="576072">
                  <a:moveTo>
                    <a:pt x="96139" y="0"/>
                  </a:moveTo>
                  <a:cubicBezTo>
                    <a:pt x="43053" y="0"/>
                    <a:pt x="0" y="42926"/>
                    <a:pt x="0" y="96012"/>
                  </a:cubicBezTo>
                  <a:lnTo>
                    <a:pt x="0" y="480060"/>
                  </a:lnTo>
                  <a:cubicBezTo>
                    <a:pt x="0" y="533019"/>
                    <a:pt x="43053" y="576072"/>
                    <a:pt x="96139" y="576072"/>
                  </a:cubicBezTo>
                  <a:lnTo>
                    <a:pt x="16602075" y="576072"/>
                  </a:lnTo>
                  <a:cubicBezTo>
                    <a:pt x="16655162" y="576072"/>
                    <a:pt x="16698215" y="533146"/>
                    <a:pt x="16698215" y="480060"/>
                  </a:cubicBezTo>
                  <a:lnTo>
                    <a:pt x="16698215" y="96012"/>
                  </a:lnTo>
                  <a:cubicBezTo>
                    <a:pt x="16698215" y="43053"/>
                    <a:pt x="16655162" y="0"/>
                    <a:pt x="16602075" y="0"/>
                  </a:cubicBezTo>
                </a:path>
              </a:pathLst>
            </a:custGeom>
            <a:grpFill/>
          </p:spPr>
        </p:sp>
      </p:grpSp>
      <p:sp>
        <p:nvSpPr>
          <p:cNvPr id="5" name="Freeform 108">
            <a:extLst>
              <a:ext uri="{FF2B5EF4-FFF2-40B4-BE49-F238E27FC236}">
                <a16:creationId xmlns:a16="http://schemas.microsoft.com/office/drawing/2014/main" id="{CA3825B4-33B1-C9A4-CD15-7D9508CE984C}"/>
              </a:ext>
            </a:extLst>
          </p:cNvPr>
          <p:cNvSpPr/>
          <p:nvPr/>
        </p:nvSpPr>
        <p:spPr>
          <a:xfrm>
            <a:off x="6298870" y="2359393"/>
            <a:ext cx="830804" cy="978444"/>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002060"/>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6" name="Oval 8">
            <a:extLst>
              <a:ext uri="{FF2B5EF4-FFF2-40B4-BE49-F238E27FC236}">
                <a16:creationId xmlns:a16="http://schemas.microsoft.com/office/drawing/2014/main" id="{85299D1C-7160-91FC-C9E0-D7E0193F8C25}"/>
              </a:ext>
            </a:extLst>
          </p:cNvPr>
          <p:cNvSpPr/>
          <p:nvPr/>
        </p:nvSpPr>
        <p:spPr>
          <a:xfrm>
            <a:off x="7685062" y="2381158"/>
            <a:ext cx="872684" cy="934882"/>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002060"/>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grpSp>
        <p:nvGrpSpPr>
          <p:cNvPr id="7" name="Group 110">
            <a:extLst>
              <a:ext uri="{FF2B5EF4-FFF2-40B4-BE49-F238E27FC236}">
                <a16:creationId xmlns:a16="http://schemas.microsoft.com/office/drawing/2014/main" id="{CD3CC36A-1206-73CE-F875-5F4CD6FFEEBD}"/>
              </a:ext>
            </a:extLst>
          </p:cNvPr>
          <p:cNvGrpSpPr/>
          <p:nvPr/>
        </p:nvGrpSpPr>
        <p:grpSpPr>
          <a:xfrm>
            <a:off x="4911598" y="2359393"/>
            <a:ext cx="830804" cy="978444"/>
            <a:chOff x="3837179" y="1242450"/>
            <a:chExt cx="415402" cy="489222"/>
          </a:xfrm>
          <a:solidFill>
            <a:srgbClr val="002060"/>
          </a:solidFill>
        </p:grpSpPr>
        <p:sp>
          <p:nvSpPr>
            <p:cNvPr id="8" name="Freeform 111">
              <a:extLst>
                <a:ext uri="{FF2B5EF4-FFF2-40B4-BE49-F238E27FC236}">
                  <a16:creationId xmlns:a16="http://schemas.microsoft.com/office/drawing/2014/main" id="{3FDAD651-FFCE-EB35-E4D8-6D512F46D6B9}"/>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9" name="Oval 37">
              <a:extLst>
                <a:ext uri="{FF2B5EF4-FFF2-40B4-BE49-F238E27FC236}">
                  <a16:creationId xmlns:a16="http://schemas.microsoft.com/office/drawing/2014/main" id="{C0360F21-CB1D-5F91-A250-7E76829D8726}"/>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grpSp>
      <p:sp>
        <p:nvSpPr>
          <p:cNvPr id="10" name="Rectangle 19">
            <a:extLst>
              <a:ext uri="{FF2B5EF4-FFF2-40B4-BE49-F238E27FC236}">
                <a16:creationId xmlns:a16="http://schemas.microsoft.com/office/drawing/2014/main" id="{604E7932-FAA1-27ED-D9DD-3A1F79AA0047}"/>
              </a:ext>
            </a:extLst>
          </p:cNvPr>
          <p:cNvSpPr/>
          <p:nvPr/>
        </p:nvSpPr>
        <p:spPr>
          <a:xfrm>
            <a:off x="3552578" y="2412486"/>
            <a:ext cx="744540" cy="872246"/>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002060"/>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1" name="Oval 47">
            <a:extLst>
              <a:ext uri="{FF2B5EF4-FFF2-40B4-BE49-F238E27FC236}">
                <a16:creationId xmlns:a16="http://schemas.microsoft.com/office/drawing/2014/main" id="{7DF28F73-60DF-41D2-962C-A934A6F5B34C}"/>
              </a:ext>
            </a:extLst>
          </p:cNvPr>
          <p:cNvSpPr/>
          <p:nvPr/>
        </p:nvSpPr>
        <p:spPr>
          <a:xfrm>
            <a:off x="14205246" y="2381212"/>
            <a:ext cx="877092" cy="934790"/>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002060"/>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2" name="Rounded Rectangle 2">
            <a:extLst>
              <a:ext uri="{FF2B5EF4-FFF2-40B4-BE49-F238E27FC236}">
                <a16:creationId xmlns:a16="http://schemas.microsoft.com/office/drawing/2014/main" id="{1D52FFC1-25C4-422D-85DE-6EFD9666D298}"/>
              </a:ext>
            </a:extLst>
          </p:cNvPr>
          <p:cNvSpPr/>
          <p:nvPr/>
        </p:nvSpPr>
        <p:spPr>
          <a:xfrm>
            <a:off x="4897185" y="8037197"/>
            <a:ext cx="859626" cy="916172"/>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002060"/>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3" name="Rounded Rectangle 8">
            <a:extLst>
              <a:ext uri="{FF2B5EF4-FFF2-40B4-BE49-F238E27FC236}">
                <a16:creationId xmlns:a16="http://schemas.microsoft.com/office/drawing/2014/main" id="{7B8531AA-7CC9-C096-DA47-BF2B64130BBC}"/>
              </a:ext>
            </a:extLst>
          </p:cNvPr>
          <p:cNvSpPr/>
          <p:nvPr/>
        </p:nvSpPr>
        <p:spPr>
          <a:xfrm>
            <a:off x="3494973" y="8037197"/>
            <a:ext cx="859718" cy="916172"/>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002060"/>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4" name="Rounded Rectangle 2">
            <a:extLst>
              <a:ext uri="{FF2B5EF4-FFF2-40B4-BE49-F238E27FC236}">
                <a16:creationId xmlns:a16="http://schemas.microsoft.com/office/drawing/2014/main" id="{0B435B90-F302-5DEF-7F37-50151823B654}"/>
              </a:ext>
            </a:extLst>
          </p:cNvPr>
          <p:cNvSpPr/>
          <p:nvPr/>
        </p:nvSpPr>
        <p:spPr>
          <a:xfrm>
            <a:off x="7691575" y="8037197"/>
            <a:ext cx="859626" cy="916172"/>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002060"/>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5" name="Rounded Rectangle 3">
            <a:extLst>
              <a:ext uri="{FF2B5EF4-FFF2-40B4-BE49-F238E27FC236}">
                <a16:creationId xmlns:a16="http://schemas.microsoft.com/office/drawing/2014/main" id="{178EAE3D-2098-1097-5E72-389701348BCE}"/>
              </a:ext>
            </a:extLst>
          </p:cNvPr>
          <p:cNvSpPr/>
          <p:nvPr/>
        </p:nvSpPr>
        <p:spPr>
          <a:xfrm>
            <a:off x="6284439" y="8037197"/>
            <a:ext cx="859626" cy="916172"/>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002060"/>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6" name="Rounded Rectangle 10">
            <a:extLst>
              <a:ext uri="{FF2B5EF4-FFF2-40B4-BE49-F238E27FC236}">
                <a16:creationId xmlns:a16="http://schemas.microsoft.com/office/drawing/2014/main" id="{8801974F-E398-F117-6C4A-3352768E35E2}"/>
              </a:ext>
            </a:extLst>
          </p:cNvPr>
          <p:cNvSpPr/>
          <p:nvPr/>
        </p:nvSpPr>
        <p:spPr>
          <a:xfrm>
            <a:off x="9124203" y="8018580"/>
            <a:ext cx="862698" cy="934790"/>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002060"/>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7" name="Block Arc 6">
            <a:extLst>
              <a:ext uri="{FF2B5EF4-FFF2-40B4-BE49-F238E27FC236}">
                <a16:creationId xmlns:a16="http://schemas.microsoft.com/office/drawing/2014/main" id="{D8AD7501-EF28-8D47-2736-AEAEB23BA825}"/>
              </a:ext>
            </a:extLst>
          </p:cNvPr>
          <p:cNvSpPr/>
          <p:nvPr/>
        </p:nvSpPr>
        <p:spPr>
          <a:xfrm>
            <a:off x="10459117" y="8082972"/>
            <a:ext cx="808730" cy="870398"/>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002060"/>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grpSp>
        <p:nvGrpSpPr>
          <p:cNvPr id="18" name="Google Shape;10001;p74">
            <a:extLst>
              <a:ext uri="{FF2B5EF4-FFF2-40B4-BE49-F238E27FC236}">
                <a16:creationId xmlns:a16="http://schemas.microsoft.com/office/drawing/2014/main" id="{0B63BC66-5A9F-2078-F0DD-CDDDE7B9DBD7}"/>
              </a:ext>
            </a:extLst>
          </p:cNvPr>
          <p:cNvGrpSpPr/>
          <p:nvPr/>
        </p:nvGrpSpPr>
        <p:grpSpPr>
          <a:xfrm>
            <a:off x="12940305" y="8000914"/>
            <a:ext cx="821678" cy="875758"/>
            <a:chOff x="7851532" y="4063209"/>
            <a:chExt cx="410839" cy="437879"/>
          </a:xfrm>
          <a:solidFill>
            <a:srgbClr val="002060"/>
          </a:solidFill>
        </p:grpSpPr>
        <p:sp>
          <p:nvSpPr>
            <p:cNvPr id="19" name="Google Shape;10002;p74">
              <a:extLst>
                <a:ext uri="{FF2B5EF4-FFF2-40B4-BE49-F238E27FC236}">
                  <a16:creationId xmlns:a16="http://schemas.microsoft.com/office/drawing/2014/main" id="{7D8199A7-C7B7-5234-057D-335516C337F2}"/>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 name="Google Shape;10003;p74">
              <a:extLst>
                <a:ext uri="{FF2B5EF4-FFF2-40B4-BE49-F238E27FC236}">
                  <a16:creationId xmlns:a16="http://schemas.microsoft.com/office/drawing/2014/main" id="{85C1EB2E-17A5-04CA-8A44-0B45B7BF1A5A}"/>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21" name="Google Shape;10027;p74">
            <a:extLst>
              <a:ext uri="{FF2B5EF4-FFF2-40B4-BE49-F238E27FC236}">
                <a16:creationId xmlns:a16="http://schemas.microsoft.com/office/drawing/2014/main" id="{5A263505-A0B0-6F41-39F4-984687E9846C}"/>
              </a:ext>
            </a:extLst>
          </p:cNvPr>
          <p:cNvGrpSpPr/>
          <p:nvPr/>
        </p:nvGrpSpPr>
        <p:grpSpPr>
          <a:xfrm>
            <a:off x="5204425" y="5428726"/>
            <a:ext cx="785506" cy="762170"/>
            <a:chOff x="3983592" y="2777115"/>
            <a:chExt cx="392753" cy="381085"/>
          </a:xfrm>
          <a:solidFill>
            <a:srgbClr val="002060"/>
          </a:solidFill>
        </p:grpSpPr>
        <p:sp>
          <p:nvSpPr>
            <p:cNvPr id="22" name="Google Shape;10028;p74">
              <a:extLst>
                <a:ext uri="{FF2B5EF4-FFF2-40B4-BE49-F238E27FC236}">
                  <a16:creationId xmlns:a16="http://schemas.microsoft.com/office/drawing/2014/main" id="{83848B97-4800-CECC-F76E-5283A839A5B3}"/>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3" name="Google Shape;10029;p74">
              <a:extLst>
                <a:ext uri="{FF2B5EF4-FFF2-40B4-BE49-F238E27FC236}">
                  <a16:creationId xmlns:a16="http://schemas.microsoft.com/office/drawing/2014/main" id="{121CF5EC-CB1F-ECF7-8AD8-E2DBD0D98695}"/>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4" name="Google Shape;10030;p74">
              <a:extLst>
                <a:ext uri="{FF2B5EF4-FFF2-40B4-BE49-F238E27FC236}">
                  <a16:creationId xmlns:a16="http://schemas.microsoft.com/office/drawing/2014/main" id="{F7055242-C3B8-1116-CA2F-6EAFAAE4B19C}"/>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25" name="Google Shape;10074;p74">
            <a:extLst>
              <a:ext uri="{FF2B5EF4-FFF2-40B4-BE49-F238E27FC236}">
                <a16:creationId xmlns:a16="http://schemas.microsoft.com/office/drawing/2014/main" id="{333C81FD-21A4-1AF9-052C-F58109B4B59E}"/>
              </a:ext>
            </a:extLst>
          </p:cNvPr>
          <p:cNvGrpSpPr/>
          <p:nvPr/>
        </p:nvGrpSpPr>
        <p:grpSpPr>
          <a:xfrm>
            <a:off x="6393657" y="5378104"/>
            <a:ext cx="785506" cy="820526"/>
            <a:chOff x="4578208" y="2751804"/>
            <a:chExt cx="392753" cy="410263"/>
          </a:xfrm>
          <a:solidFill>
            <a:srgbClr val="002060"/>
          </a:solidFill>
        </p:grpSpPr>
        <p:sp>
          <p:nvSpPr>
            <p:cNvPr id="26" name="Google Shape;10075;p74">
              <a:extLst>
                <a:ext uri="{FF2B5EF4-FFF2-40B4-BE49-F238E27FC236}">
                  <a16:creationId xmlns:a16="http://schemas.microsoft.com/office/drawing/2014/main" id="{BB5D5C16-BB5F-B7EB-D95E-46455BB5D81A}"/>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7" name="Google Shape;10076;p74">
              <a:extLst>
                <a:ext uri="{FF2B5EF4-FFF2-40B4-BE49-F238E27FC236}">
                  <a16:creationId xmlns:a16="http://schemas.microsoft.com/office/drawing/2014/main" id="{09AFC5CB-C837-3CCD-B1A3-E7CA0DC90DE9}"/>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8" name="Google Shape;10077;p74">
              <a:extLst>
                <a:ext uri="{FF2B5EF4-FFF2-40B4-BE49-F238E27FC236}">
                  <a16:creationId xmlns:a16="http://schemas.microsoft.com/office/drawing/2014/main" id="{E026E19B-4990-6426-02F1-7D53E2B4CC39}"/>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29" name="Google Shape;10084;p74">
            <a:extLst>
              <a:ext uri="{FF2B5EF4-FFF2-40B4-BE49-F238E27FC236}">
                <a16:creationId xmlns:a16="http://schemas.microsoft.com/office/drawing/2014/main" id="{52AE6E2B-A3A8-CC66-6462-F82DA3B3425D}"/>
              </a:ext>
            </a:extLst>
          </p:cNvPr>
          <p:cNvGrpSpPr/>
          <p:nvPr/>
        </p:nvGrpSpPr>
        <p:grpSpPr>
          <a:xfrm>
            <a:off x="11497488" y="5396133"/>
            <a:ext cx="719320" cy="742072"/>
            <a:chOff x="7130125" y="2760820"/>
            <a:chExt cx="359660" cy="371036"/>
          </a:xfrm>
          <a:solidFill>
            <a:srgbClr val="002060"/>
          </a:solidFill>
        </p:grpSpPr>
        <p:sp>
          <p:nvSpPr>
            <p:cNvPr id="30" name="Google Shape;10085;p74">
              <a:extLst>
                <a:ext uri="{FF2B5EF4-FFF2-40B4-BE49-F238E27FC236}">
                  <a16:creationId xmlns:a16="http://schemas.microsoft.com/office/drawing/2014/main" id="{FA02242C-3FE1-B070-A0AC-C389E326D145}"/>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1" name="Google Shape;10086;p74">
              <a:extLst>
                <a:ext uri="{FF2B5EF4-FFF2-40B4-BE49-F238E27FC236}">
                  <a16:creationId xmlns:a16="http://schemas.microsoft.com/office/drawing/2014/main" id="{A7965F16-65C4-F246-6D7F-F58F3F5071A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2" name="Google Shape;10087;p74">
              <a:extLst>
                <a:ext uri="{FF2B5EF4-FFF2-40B4-BE49-F238E27FC236}">
                  <a16:creationId xmlns:a16="http://schemas.microsoft.com/office/drawing/2014/main" id="{B311383F-F41B-59AC-95B8-2E8E73175D81}"/>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3" name="Google Shape;10088;p74">
              <a:extLst>
                <a:ext uri="{FF2B5EF4-FFF2-40B4-BE49-F238E27FC236}">
                  <a16:creationId xmlns:a16="http://schemas.microsoft.com/office/drawing/2014/main" id="{B7CE0E98-89AC-DF49-619D-3133B763962E}"/>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34" name="Google Shape;10089;p74">
            <a:extLst>
              <a:ext uri="{FF2B5EF4-FFF2-40B4-BE49-F238E27FC236}">
                <a16:creationId xmlns:a16="http://schemas.microsoft.com/office/drawing/2014/main" id="{B1A8D805-6E0C-EB27-40EE-3FCFC4F1D79F}"/>
              </a:ext>
            </a:extLst>
          </p:cNvPr>
          <p:cNvGrpSpPr/>
          <p:nvPr/>
        </p:nvGrpSpPr>
        <p:grpSpPr>
          <a:xfrm>
            <a:off x="10044271" y="2233738"/>
            <a:ext cx="1031022" cy="1087002"/>
            <a:chOff x="6403515" y="1179621"/>
            <a:chExt cx="515511" cy="543501"/>
          </a:xfrm>
          <a:solidFill>
            <a:srgbClr val="002060"/>
          </a:solidFill>
        </p:grpSpPr>
        <p:sp>
          <p:nvSpPr>
            <p:cNvPr id="35" name="Google Shape;10090;p74">
              <a:extLst>
                <a:ext uri="{FF2B5EF4-FFF2-40B4-BE49-F238E27FC236}">
                  <a16:creationId xmlns:a16="http://schemas.microsoft.com/office/drawing/2014/main" id="{D690A7A4-2AD4-4B42-1D4C-7A4400BDEF56}"/>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6" name="Google Shape;10091;p74">
              <a:extLst>
                <a:ext uri="{FF2B5EF4-FFF2-40B4-BE49-F238E27FC236}">
                  <a16:creationId xmlns:a16="http://schemas.microsoft.com/office/drawing/2014/main" id="{4907D04D-E53E-F857-360E-9F4F9C25F5BA}"/>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37" name="Google Shape;10113;p74">
            <a:extLst>
              <a:ext uri="{FF2B5EF4-FFF2-40B4-BE49-F238E27FC236}">
                <a16:creationId xmlns:a16="http://schemas.microsoft.com/office/drawing/2014/main" id="{0FF92D57-B67E-03AA-8555-1D3679966344}"/>
              </a:ext>
            </a:extLst>
          </p:cNvPr>
          <p:cNvSpPr/>
          <p:nvPr/>
        </p:nvSpPr>
        <p:spPr>
          <a:xfrm>
            <a:off x="7696200" y="5335822"/>
            <a:ext cx="791340" cy="834078"/>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002060"/>
          </a:solid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38" name="Google Shape;10118;p74">
            <a:extLst>
              <a:ext uri="{FF2B5EF4-FFF2-40B4-BE49-F238E27FC236}">
                <a16:creationId xmlns:a16="http://schemas.microsoft.com/office/drawing/2014/main" id="{33758DAC-CA77-AE2B-8714-B055D8179CA4}"/>
              </a:ext>
            </a:extLst>
          </p:cNvPr>
          <p:cNvGrpSpPr/>
          <p:nvPr/>
        </p:nvGrpSpPr>
        <p:grpSpPr>
          <a:xfrm>
            <a:off x="14185881" y="4020768"/>
            <a:ext cx="701290" cy="758842"/>
            <a:chOff x="8474320" y="2073136"/>
            <a:chExt cx="350645" cy="379421"/>
          </a:xfrm>
          <a:solidFill>
            <a:srgbClr val="002060"/>
          </a:solidFill>
        </p:grpSpPr>
        <p:sp>
          <p:nvSpPr>
            <p:cNvPr id="39" name="Google Shape;10119;p74">
              <a:extLst>
                <a:ext uri="{FF2B5EF4-FFF2-40B4-BE49-F238E27FC236}">
                  <a16:creationId xmlns:a16="http://schemas.microsoft.com/office/drawing/2014/main" id="{329A6331-ADD2-E2D7-89AB-116BC3414B2E}"/>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0" name="Google Shape;10120;p74">
              <a:extLst>
                <a:ext uri="{FF2B5EF4-FFF2-40B4-BE49-F238E27FC236}">
                  <a16:creationId xmlns:a16="http://schemas.microsoft.com/office/drawing/2014/main" id="{4970AB0E-2097-DAA0-62A4-2B085507186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1" name="Google Shape;10121;p74">
              <a:extLst>
                <a:ext uri="{FF2B5EF4-FFF2-40B4-BE49-F238E27FC236}">
                  <a16:creationId xmlns:a16="http://schemas.microsoft.com/office/drawing/2014/main" id="{6F92BA89-32D3-D487-7C0E-0293D22801EB}"/>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2" name="Google Shape;10122;p74">
              <a:extLst>
                <a:ext uri="{FF2B5EF4-FFF2-40B4-BE49-F238E27FC236}">
                  <a16:creationId xmlns:a16="http://schemas.microsoft.com/office/drawing/2014/main" id="{07DC0C88-B647-54F3-57FC-7E50A3FD54E1}"/>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3" name="Google Shape;10123;p74">
              <a:extLst>
                <a:ext uri="{FF2B5EF4-FFF2-40B4-BE49-F238E27FC236}">
                  <a16:creationId xmlns:a16="http://schemas.microsoft.com/office/drawing/2014/main" id="{0A299A8F-5A5C-0558-084B-4DC465A7B6A4}"/>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4" name="Google Shape;10124;p74">
              <a:extLst>
                <a:ext uri="{FF2B5EF4-FFF2-40B4-BE49-F238E27FC236}">
                  <a16:creationId xmlns:a16="http://schemas.microsoft.com/office/drawing/2014/main" id="{7030504F-5AA0-EA30-D4E1-0E8E58B4FF4C}"/>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45" name="Google Shape;10129;p74">
            <a:extLst>
              <a:ext uri="{FF2B5EF4-FFF2-40B4-BE49-F238E27FC236}">
                <a16:creationId xmlns:a16="http://schemas.microsoft.com/office/drawing/2014/main" id="{333196BA-7AE2-7710-C5F2-7EBB3198A733}"/>
              </a:ext>
            </a:extLst>
          </p:cNvPr>
          <p:cNvGrpSpPr/>
          <p:nvPr/>
        </p:nvGrpSpPr>
        <p:grpSpPr>
          <a:xfrm>
            <a:off x="8969812" y="2295186"/>
            <a:ext cx="855384" cy="1071090"/>
            <a:chOff x="5866287" y="1210345"/>
            <a:chExt cx="427692" cy="535545"/>
          </a:xfrm>
          <a:solidFill>
            <a:srgbClr val="002060"/>
          </a:solidFill>
        </p:grpSpPr>
        <p:sp>
          <p:nvSpPr>
            <p:cNvPr id="46" name="Google Shape;10130;p74">
              <a:extLst>
                <a:ext uri="{FF2B5EF4-FFF2-40B4-BE49-F238E27FC236}">
                  <a16:creationId xmlns:a16="http://schemas.microsoft.com/office/drawing/2014/main" id="{5852F6CC-E672-E2EB-C0E1-0B06716CBE9D}"/>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7" name="Google Shape;10131;p74">
              <a:extLst>
                <a:ext uri="{FF2B5EF4-FFF2-40B4-BE49-F238E27FC236}">
                  <a16:creationId xmlns:a16="http://schemas.microsoft.com/office/drawing/2014/main" id="{3BA13132-F710-061D-5186-82AB4EAC323B}"/>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8" name="Google Shape;10132;p74">
              <a:extLst>
                <a:ext uri="{FF2B5EF4-FFF2-40B4-BE49-F238E27FC236}">
                  <a16:creationId xmlns:a16="http://schemas.microsoft.com/office/drawing/2014/main" id="{73444707-D286-1E61-BE00-C9354C979595}"/>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49" name="Google Shape;10154;p74">
            <a:extLst>
              <a:ext uri="{FF2B5EF4-FFF2-40B4-BE49-F238E27FC236}">
                <a16:creationId xmlns:a16="http://schemas.microsoft.com/office/drawing/2014/main" id="{75F6C7A7-D43E-A362-FB79-CE06EE82330F}"/>
              </a:ext>
            </a:extLst>
          </p:cNvPr>
          <p:cNvGrpSpPr/>
          <p:nvPr/>
        </p:nvGrpSpPr>
        <p:grpSpPr>
          <a:xfrm>
            <a:off x="9124202" y="5335181"/>
            <a:ext cx="785504" cy="836912"/>
            <a:chOff x="5943481" y="2730343"/>
            <a:chExt cx="392752" cy="418456"/>
          </a:xfrm>
          <a:solidFill>
            <a:srgbClr val="002060"/>
          </a:solidFill>
        </p:grpSpPr>
        <p:sp>
          <p:nvSpPr>
            <p:cNvPr id="50" name="Google Shape;10155;p74">
              <a:extLst>
                <a:ext uri="{FF2B5EF4-FFF2-40B4-BE49-F238E27FC236}">
                  <a16:creationId xmlns:a16="http://schemas.microsoft.com/office/drawing/2014/main" id="{BEF81161-787E-AA45-AD4E-FCC72DC26579}"/>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1" name="Google Shape;10156;p74">
              <a:extLst>
                <a:ext uri="{FF2B5EF4-FFF2-40B4-BE49-F238E27FC236}">
                  <a16:creationId xmlns:a16="http://schemas.microsoft.com/office/drawing/2014/main" id="{E1E0C062-65E1-3B13-EEA1-D2C01C9B09AB}"/>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2" name="Google Shape;10157;p74">
              <a:extLst>
                <a:ext uri="{FF2B5EF4-FFF2-40B4-BE49-F238E27FC236}">
                  <a16:creationId xmlns:a16="http://schemas.microsoft.com/office/drawing/2014/main" id="{095A8A09-35BA-95B7-C11C-B605E66A8BAE}"/>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3" name="Google Shape;10158;p74">
              <a:extLst>
                <a:ext uri="{FF2B5EF4-FFF2-40B4-BE49-F238E27FC236}">
                  <a16:creationId xmlns:a16="http://schemas.microsoft.com/office/drawing/2014/main" id="{45A734EE-4685-B1E1-56F0-15C5A0B9E29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4" name="Google Shape;10159;p74">
              <a:extLst>
                <a:ext uri="{FF2B5EF4-FFF2-40B4-BE49-F238E27FC236}">
                  <a16:creationId xmlns:a16="http://schemas.microsoft.com/office/drawing/2014/main" id="{74FB7769-7B8F-9180-A5EF-45FAC34F972E}"/>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5" name="Google Shape;10160;p74">
              <a:extLst>
                <a:ext uri="{FF2B5EF4-FFF2-40B4-BE49-F238E27FC236}">
                  <a16:creationId xmlns:a16="http://schemas.microsoft.com/office/drawing/2014/main" id="{F25D00E4-F159-D6CE-112F-44577DA7F58C}"/>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6" name="Google Shape;10161;p74">
              <a:extLst>
                <a:ext uri="{FF2B5EF4-FFF2-40B4-BE49-F238E27FC236}">
                  <a16:creationId xmlns:a16="http://schemas.microsoft.com/office/drawing/2014/main" id="{A1F04037-2CDA-C9D2-E555-3BC33627D438}"/>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57" name="Google Shape;10172;p74">
            <a:extLst>
              <a:ext uri="{FF2B5EF4-FFF2-40B4-BE49-F238E27FC236}">
                <a16:creationId xmlns:a16="http://schemas.microsoft.com/office/drawing/2014/main" id="{32CA996C-E4B6-CABE-F174-944147E2831A}"/>
              </a:ext>
            </a:extLst>
          </p:cNvPr>
          <p:cNvGrpSpPr/>
          <p:nvPr/>
        </p:nvGrpSpPr>
        <p:grpSpPr>
          <a:xfrm>
            <a:off x="11374705" y="2322197"/>
            <a:ext cx="1025974" cy="1083416"/>
            <a:chOff x="7068732" y="1223851"/>
            <a:chExt cx="512987" cy="541708"/>
          </a:xfrm>
          <a:solidFill>
            <a:srgbClr val="002060"/>
          </a:solidFill>
        </p:grpSpPr>
        <p:sp>
          <p:nvSpPr>
            <p:cNvPr id="58" name="Google Shape;10173;p74">
              <a:extLst>
                <a:ext uri="{FF2B5EF4-FFF2-40B4-BE49-F238E27FC236}">
                  <a16:creationId xmlns:a16="http://schemas.microsoft.com/office/drawing/2014/main" id="{396B1F09-B768-07F2-3A1E-26C481E17CEA}"/>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9" name="Google Shape;10174;p74">
              <a:extLst>
                <a:ext uri="{FF2B5EF4-FFF2-40B4-BE49-F238E27FC236}">
                  <a16:creationId xmlns:a16="http://schemas.microsoft.com/office/drawing/2014/main" id="{C59F0F61-295D-699D-6837-115E7EA09C0E}"/>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0" name="Google Shape;10175;p74">
              <a:extLst>
                <a:ext uri="{FF2B5EF4-FFF2-40B4-BE49-F238E27FC236}">
                  <a16:creationId xmlns:a16="http://schemas.microsoft.com/office/drawing/2014/main" id="{6B1EAC79-8972-C6B5-70A7-F2E285420B29}"/>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61" name="Google Shape;10184;p74">
            <a:extLst>
              <a:ext uri="{FF2B5EF4-FFF2-40B4-BE49-F238E27FC236}">
                <a16:creationId xmlns:a16="http://schemas.microsoft.com/office/drawing/2014/main" id="{72A453C2-2DB9-DA6B-5FCD-76E95C27A38D}"/>
              </a:ext>
            </a:extLst>
          </p:cNvPr>
          <p:cNvGrpSpPr/>
          <p:nvPr/>
        </p:nvGrpSpPr>
        <p:grpSpPr>
          <a:xfrm>
            <a:off x="3651007" y="5332622"/>
            <a:ext cx="785506" cy="839290"/>
            <a:chOff x="3206883" y="2729063"/>
            <a:chExt cx="392753" cy="419645"/>
          </a:xfrm>
          <a:solidFill>
            <a:srgbClr val="002060"/>
          </a:solidFill>
        </p:grpSpPr>
        <p:sp>
          <p:nvSpPr>
            <p:cNvPr id="62" name="Google Shape;10185;p74">
              <a:extLst>
                <a:ext uri="{FF2B5EF4-FFF2-40B4-BE49-F238E27FC236}">
                  <a16:creationId xmlns:a16="http://schemas.microsoft.com/office/drawing/2014/main" id="{B8EFB1CD-0734-0129-2CD7-01EC009DBBE9}"/>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3" name="Google Shape;10186;p74">
              <a:extLst>
                <a:ext uri="{FF2B5EF4-FFF2-40B4-BE49-F238E27FC236}">
                  <a16:creationId xmlns:a16="http://schemas.microsoft.com/office/drawing/2014/main" id="{52F44D49-60A5-CDBE-FCB4-F45810E625E8}"/>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64" name="Google Shape;10189;p74">
            <a:extLst>
              <a:ext uri="{FF2B5EF4-FFF2-40B4-BE49-F238E27FC236}">
                <a16:creationId xmlns:a16="http://schemas.microsoft.com/office/drawing/2014/main" id="{4D78FAC4-1803-2DFE-6772-F756D08BF76A}"/>
              </a:ext>
            </a:extLst>
          </p:cNvPr>
          <p:cNvSpPr/>
          <p:nvPr/>
        </p:nvSpPr>
        <p:spPr>
          <a:xfrm>
            <a:off x="10359173" y="5450925"/>
            <a:ext cx="789418" cy="656008"/>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002060"/>
          </a:solid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65" name="Google Shape;10190;p74">
            <a:extLst>
              <a:ext uri="{FF2B5EF4-FFF2-40B4-BE49-F238E27FC236}">
                <a16:creationId xmlns:a16="http://schemas.microsoft.com/office/drawing/2014/main" id="{E3E861CA-96DE-DFA8-83CF-1B87DD015323}"/>
              </a:ext>
            </a:extLst>
          </p:cNvPr>
          <p:cNvGrpSpPr/>
          <p:nvPr/>
        </p:nvGrpSpPr>
        <p:grpSpPr>
          <a:xfrm>
            <a:off x="12961552" y="5359977"/>
            <a:ext cx="719376" cy="757452"/>
            <a:chOff x="7862157" y="2742742"/>
            <a:chExt cx="359688" cy="378726"/>
          </a:xfrm>
          <a:solidFill>
            <a:srgbClr val="002060"/>
          </a:solidFill>
        </p:grpSpPr>
        <p:sp>
          <p:nvSpPr>
            <p:cNvPr id="66" name="Google Shape;10191;p74">
              <a:extLst>
                <a:ext uri="{FF2B5EF4-FFF2-40B4-BE49-F238E27FC236}">
                  <a16:creationId xmlns:a16="http://schemas.microsoft.com/office/drawing/2014/main" id="{ED2459DD-446B-52A7-81AA-5017A1EB9B0C}"/>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7" name="Google Shape;10192;p74">
              <a:extLst>
                <a:ext uri="{FF2B5EF4-FFF2-40B4-BE49-F238E27FC236}">
                  <a16:creationId xmlns:a16="http://schemas.microsoft.com/office/drawing/2014/main" id="{D8C8EC30-D486-11A5-4635-4EA4CF73918B}"/>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8" name="Google Shape;10193;p74">
              <a:extLst>
                <a:ext uri="{FF2B5EF4-FFF2-40B4-BE49-F238E27FC236}">
                  <a16:creationId xmlns:a16="http://schemas.microsoft.com/office/drawing/2014/main" id="{33D87B2F-3A9E-CB41-D37B-895DB0150CA0}"/>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9" name="Google Shape;10194;p74">
              <a:extLst>
                <a:ext uri="{FF2B5EF4-FFF2-40B4-BE49-F238E27FC236}">
                  <a16:creationId xmlns:a16="http://schemas.microsoft.com/office/drawing/2014/main" id="{1B1D8162-5E13-9C3F-06A8-450737C8355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70" name="Google Shape;10221;p74">
            <a:extLst>
              <a:ext uri="{FF2B5EF4-FFF2-40B4-BE49-F238E27FC236}">
                <a16:creationId xmlns:a16="http://schemas.microsoft.com/office/drawing/2014/main" id="{7396B4ED-7DA4-46FE-3B98-6B0CD0C7BA20}"/>
              </a:ext>
            </a:extLst>
          </p:cNvPr>
          <p:cNvGrpSpPr/>
          <p:nvPr/>
        </p:nvGrpSpPr>
        <p:grpSpPr>
          <a:xfrm>
            <a:off x="4908179" y="6808390"/>
            <a:ext cx="633934" cy="766814"/>
            <a:chOff x="3835469" y="3466947"/>
            <a:chExt cx="316967" cy="383407"/>
          </a:xfrm>
          <a:solidFill>
            <a:srgbClr val="002060"/>
          </a:solidFill>
        </p:grpSpPr>
        <p:sp>
          <p:nvSpPr>
            <p:cNvPr id="71" name="Google Shape;10222;p74">
              <a:extLst>
                <a:ext uri="{FF2B5EF4-FFF2-40B4-BE49-F238E27FC236}">
                  <a16:creationId xmlns:a16="http://schemas.microsoft.com/office/drawing/2014/main" id="{8C03C092-6C59-3913-D69B-275BAA45DA90}"/>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2" name="Google Shape;10223;p74">
              <a:extLst>
                <a:ext uri="{FF2B5EF4-FFF2-40B4-BE49-F238E27FC236}">
                  <a16:creationId xmlns:a16="http://schemas.microsoft.com/office/drawing/2014/main" id="{32E674F6-C8E0-E9EE-D88D-96D9233575EB}"/>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3" name="Google Shape;10224;p74">
              <a:extLst>
                <a:ext uri="{FF2B5EF4-FFF2-40B4-BE49-F238E27FC236}">
                  <a16:creationId xmlns:a16="http://schemas.microsoft.com/office/drawing/2014/main" id="{6DF8968D-68D8-0A82-2D0E-FCEA57A0739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74" name="Google Shape;10240;p74">
            <a:extLst>
              <a:ext uri="{FF2B5EF4-FFF2-40B4-BE49-F238E27FC236}">
                <a16:creationId xmlns:a16="http://schemas.microsoft.com/office/drawing/2014/main" id="{B4C26D16-333C-6A3C-EF2C-E07FD8E4771C}"/>
              </a:ext>
            </a:extLst>
          </p:cNvPr>
          <p:cNvGrpSpPr/>
          <p:nvPr/>
        </p:nvGrpSpPr>
        <p:grpSpPr>
          <a:xfrm>
            <a:off x="7685541" y="6815724"/>
            <a:ext cx="730038" cy="720730"/>
            <a:chOff x="5224150" y="3470614"/>
            <a:chExt cx="365019" cy="360365"/>
          </a:xfrm>
          <a:solidFill>
            <a:srgbClr val="002060"/>
          </a:solidFill>
        </p:grpSpPr>
        <p:sp>
          <p:nvSpPr>
            <p:cNvPr id="75" name="Google Shape;10241;p74">
              <a:extLst>
                <a:ext uri="{FF2B5EF4-FFF2-40B4-BE49-F238E27FC236}">
                  <a16:creationId xmlns:a16="http://schemas.microsoft.com/office/drawing/2014/main" id="{3303927B-5A29-E925-35AD-6165DCC09133}"/>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6" name="Google Shape;10242;p74">
              <a:extLst>
                <a:ext uri="{FF2B5EF4-FFF2-40B4-BE49-F238E27FC236}">
                  <a16:creationId xmlns:a16="http://schemas.microsoft.com/office/drawing/2014/main" id="{6310AD72-538A-BEA8-5FCA-2EEC5577938B}"/>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77" name="Google Shape;10303;p74">
            <a:extLst>
              <a:ext uri="{FF2B5EF4-FFF2-40B4-BE49-F238E27FC236}">
                <a16:creationId xmlns:a16="http://schemas.microsoft.com/office/drawing/2014/main" id="{CB9051F4-1C89-CD2A-0854-AEA5CD2630B6}"/>
              </a:ext>
            </a:extLst>
          </p:cNvPr>
          <p:cNvGrpSpPr/>
          <p:nvPr/>
        </p:nvGrpSpPr>
        <p:grpSpPr>
          <a:xfrm>
            <a:off x="9086419" y="6752940"/>
            <a:ext cx="720474" cy="767786"/>
            <a:chOff x="5924589" y="3439222"/>
            <a:chExt cx="360237" cy="383893"/>
          </a:xfrm>
          <a:solidFill>
            <a:srgbClr val="002060"/>
          </a:solidFill>
        </p:grpSpPr>
        <p:sp>
          <p:nvSpPr>
            <p:cNvPr id="78" name="Google Shape;10304;p74">
              <a:extLst>
                <a:ext uri="{FF2B5EF4-FFF2-40B4-BE49-F238E27FC236}">
                  <a16:creationId xmlns:a16="http://schemas.microsoft.com/office/drawing/2014/main" id="{FBB2FCDE-BF39-FB63-0D99-7C5BA6A4DE0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9" name="Google Shape;10305;p74">
              <a:extLst>
                <a:ext uri="{FF2B5EF4-FFF2-40B4-BE49-F238E27FC236}">
                  <a16:creationId xmlns:a16="http://schemas.microsoft.com/office/drawing/2014/main" id="{7619894A-6B9D-38DA-EE71-77707F818F05}"/>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0" name="Google Shape;10306;p74">
              <a:extLst>
                <a:ext uri="{FF2B5EF4-FFF2-40B4-BE49-F238E27FC236}">
                  <a16:creationId xmlns:a16="http://schemas.microsoft.com/office/drawing/2014/main" id="{BB987EEB-C0CE-F53B-BBC1-BBFE0D39B7C7}"/>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1" name="Google Shape;10307;p74">
              <a:extLst>
                <a:ext uri="{FF2B5EF4-FFF2-40B4-BE49-F238E27FC236}">
                  <a16:creationId xmlns:a16="http://schemas.microsoft.com/office/drawing/2014/main" id="{A795DB61-7C11-365C-14AD-F555CE6ADCEF}"/>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2" name="Google Shape;10308;p74">
              <a:extLst>
                <a:ext uri="{FF2B5EF4-FFF2-40B4-BE49-F238E27FC236}">
                  <a16:creationId xmlns:a16="http://schemas.microsoft.com/office/drawing/2014/main" id="{C5E9FC58-42CF-4EB4-F716-C2F7C76D72A3}"/>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3" name="Google Shape;10309;p74">
              <a:extLst>
                <a:ext uri="{FF2B5EF4-FFF2-40B4-BE49-F238E27FC236}">
                  <a16:creationId xmlns:a16="http://schemas.microsoft.com/office/drawing/2014/main" id="{8FE7A995-25D6-CCBC-B6DC-F301DDF9C02F}"/>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4" name="Google Shape;10310;p74">
              <a:extLst>
                <a:ext uri="{FF2B5EF4-FFF2-40B4-BE49-F238E27FC236}">
                  <a16:creationId xmlns:a16="http://schemas.microsoft.com/office/drawing/2014/main" id="{7A9B180C-0141-7108-00E1-3FC0B9B7D1B0}"/>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5" name="Google Shape;10311;p74">
              <a:extLst>
                <a:ext uri="{FF2B5EF4-FFF2-40B4-BE49-F238E27FC236}">
                  <a16:creationId xmlns:a16="http://schemas.microsoft.com/office/drawing/2014/main" id="{D8FB082B-C18C-36FF-C93F-C973625BE5AD}"/>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6" name="Google Shape;10312;p74">
              <a:extLst>
                <a:ext uri="{FF2B5EF4-FFF2-40B4-BE49-F238E27FC236}">
                  <a16:creationId xmlns:a16="http://schemas.microsoft.com/office/drawing/2014/main" id="{E2792F73-6CC1-697B-E345-1A86592B95A8}"/>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7" name="Google Shape;10313;p74">
              <a:extLst>
                <a:ext uri="{FF2B5EF4-FFF2-40B4-BE49-F238E27FC236}">
                  <a16:creationId xmlns:a16="http://schemas.microsoft.com/office/drawing/2014/main" id="{5D2CC1E5-B532-5FB1-457A-2C29643402E5}"/>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8" name="Google Shape;10314;p74">
              <a:extLst>
                <a:ext uri="{FF2B5EF4-FFF2-40B4-BE49-F238E27FC236}">
                  <a16:creationId xmlns:a16="http://schemas.microsoft.com/office/drawing/2014/main" id="{6C3A9247-3E41-3011-FCB5-99317DE9F1C9}"/>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9" name="Google Shape;10315;p74">
              <a:extLst>
                <a:ext uri="{FF2B5EF4-FFF2-40B4-BE49-F238E27FC236}">
                  <a16:creationId xmlns:a16="http://schemas.microsoft.com/office/drawing/2014/main" id="{67E01AF0-C68B-A9D9-676B-DF6367552F7B}"/>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90" name="Google Shape;10341;p74">
            <a:extLst>
              <a:ext uri="{FF2B5EF4-FFF2-40B4-BE49-F238E27FC236}">
                <a16:creationId xmlns:a16="http://schemas.microsoft.com/office/drawing/2014/main" id="{23CA5FC6-3431-17E5-F9E1-65AAF836AD73}"/>
              </a:ext>
            </a:extLst>
          </p:cNvPr>
          <p:cNvGrpSpPr/>
          <p:nvPr/>
        </p:nvGrpSpPr>
        <p:grpSpPr>
          <a:xfrm>
            <a:off x="14292644" y="5372543"/>
            <a:ext cx="519012" cy="725192"/>
            <a:chOff x="8527703" y="2749024"/>
            <a:chExt cx="259506" cy="362596"/>
          </a:xfrm>
          <a:solidFill>
            <a:srgbClr val="002060"/>
          </a:solidFill>
        </p:grpSpPr>
        <p:sp>
          <p:nvSpPr>
            <p:cNvPr id="91" name="Google Shape;10342;p74">
              <a:extLst>
                <a:ext uri="{FF2B5EF4-FFF2-40B4-BE49-F238E27FC236}">
                  <a16:creationId xmlns:a16="http://schemas.microsoft.com/office/drawing/2014/main" id="{DB72F2A9-E65B-D42E-BE6E-D63D0D3DF123}"/>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2" name="Google Shape;10343;p74">
              <a:extLst>
                <a:ext uri="{FF2B5EF4-FFF2-40B4-BE49-F238E27FC236}">
                  <a16:creationId xmlns:a16="http://schemas.microsoft.com/office/drawing/2014/main" id="{A64E3021-C4C2-728B-7C2F-64255EF3FD97}"/>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3" name="Google Shape;10344;p74">
              <a:extLst>
                <a:ext uri="{FF2B5EF4-FFF2-40B4-BE49-F238E27FC236}">
                  <a16:creationId xmlns:a16="http://schemas.microsoft.com/office/drawing/2014/main" id="{49F27DE6-5431-FB0E-F665-19E1CE2684BE}"/>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4" name="Google Shape;10345;p74">
              <a:extLst>
                <a:ext uri="{FF2B5EF4-FFF2-40B4-BE49-F238E27FC236}">
                  <a16:creationId xmlns:a16="http://schemas.microsoft.com/office/drawing/2014/main" id="{76D2253F-1783-8B04-83E9-505F0F09581B}"/>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5" name="Google Shape;10346;p74">
              <a:extLst>
                <a:ext uri="{FF2B5EF4-FFF2-40B4-BE49-F238E27FC236}">
                  <a16:creationId xmlns:a16="http://schemas.microsoft.com/office/drawing/2014/main" id="{DC9F04B7-6DE9-3AC1-AED4-408F2F88F58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96" name="Google Shape;10359;p74">
            <a:extLst>
              <a:ext uri="{FF2B5EF4-FFF2-40B4-BE49-F238E27FC236}">
                <a16:creationId xmlns:a16="http://schemas.microsoft.com/office/drawing/2014/main" id="{633D3460-AABF-5A83-B5BB-D1EFBA49643F}"/>
              </a:ext>
            </a:extLst>
          </p:cNvPr>
          <p:cNvGrpSpPr/>
          <p:nvPr/>
        </p:nvGrpSpPr>
        <p:grpSpPr>
          <a:xfrm>
            <a:off x="10406739" y="6837135"/>
            <a:ext cx="722358" cy="677716"/>
            <a:chOff x="6584749" y="3481321"/>
            <a:chExt cx="361179" cy="338858"/>
          </a:xfrm>
          <a:solidFill>
            <a:srgbClr val="002060"/>
          </a:solidFill>
        </p:grpSpPr>
        <p:sp>
          <p:nvSpPr>
            <p:cNvPr id="97" name="Google Shape;10360;p74">
              <a:extLst>
                <a:ext uri="{FF2B5EF4-FFF2-40B4-BE49-F238E27FC236}">
                  <a16:creationId xmlns:a16="http://schemas.microsoft.com/office/drawing/2014/main" id="{6383AA06-8855-C22E-1727-97364BED82DF}"/>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8" name="Google Shape;10361;p74">
              <a:extLst>
                <a:ext uri="{FF2B5EF4-FFF2-40B4-BE49-F238E27FC236}">
                  <a16:creationId xmlns:a16="http://schemas.microsoft.com/office/drawing/2014/main" id="{9646FEA6-B7A6-E8CE-5442-E431616B5F19}"/>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9" name="Google Shape;10362;p74">
              <a:extLst>
                <a:ext uri="{FF2B5EF4-FFF2-40B4-BE49-F238E27FC236}">
                  <a16:creationId xmlns:a16="http://schemas.microsoft.com/office/drawing/2014/main" id="{61484548-D58F-A2F4-D89D-C90D07B2455C}"/>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0" name="Google Shape;10363;p74">
              <a:extLst>
                <a:ext uri="{FF2B5EF4-FFF2-40B4-BE49-F238E27FC236}">
                  <a16:creationId xmlns:a16="http://schemas.microsoft.com/office/drawing/2014/main" id="{13705386-613C-2A40-EE1C-45BDB7529936}"/>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1" name="Google Shape;10364;p74">
              <a:extLst>
                <a:ext uri="{FF2B5EF4-FFF2-40B4-BE49-F238E27FC236}">
                  <a16:creationId xmlns:a16="http://schemas.microsoft.com/office/drawing/2014/main" id="{84DC6B9C-B266-205D-F04D-783168ED49F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2" name="Google Shape;10365;p74">
              <a:extLst>
                <a:ext uri="{FF2B5EF4-FFF2-40B4-BE49-F238E27FC236}">
                  <a16:creationId xmlns:a16="http://schemas.microsoft.com/office/drawing/2014/main" id="{B2B714C3-969E-7E46-66EB-2C5268A07090}"/>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3" name="Google Shape;10366;p74">
              <a:extLst>
                <a:ext uri="{FF2B5EF4-FFF2-40B4-BE49-F238E27FC236}">
                  <a16:creationId xmlns:a16="http://schemas.microsoft.com/office/drawing/2014/main" id="{B0AB2101-7FA7-41FE-6C50-14A0677FEF76}"/>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04" name="Google Shape;10399;p74">
            <a:extLst>
              <a:ext uri="{FF2B5EF4-FFF2-40B4-BE49-F238E27FC236}">
                <a16:creationId xmlns:a16="http://schemas.microsoft.com/office/drawing/2014/main" id="{43894DE8-8554-C80C-E3F0-AB7A65018251}"/>
              </a:ext>
            </a:extLst>
          </p:cNvPr>
          <p:cNvGrpSpPr/>
          <p:nvPr/>
        </p:nvGrpSpPr>
        <p:grpSpPr>
          <a:xfrm>
            <a:off x="3501828" y="6695515"/>
            <a:ext cx="720420" cy="763688"/>
            <a:chOff x="3132295" y="3410510"/>
            <a:chExt cx="360210" cy="381844"/>
          </a:xfrm>
          <a:solidFill>
            <a:srgbClr val="002060"/>
          </a:solidFill>
        </p:grpSpPr>
        <p:sp>
          <p:nvSpPr>
            <p:cNvPr id="105" name="Google Shape;10400;p74">
              <a:extLst>
                <a:ext uri="{FF2B5EF4-FFF2-40B4-BE49-F238E27FC236}">
                  <a16:creationId xmlns:a16="http://schemas.microsoft.com/office/drawing/2014/main" id="{BC632BCD-2DA2-ACDD-7E66-685BF55A7FAF}"/>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6" name="Google Shape;10401;p74">
              <a:extLst>
                <a:ext uri="{FF2B5EF4-FFF2-40B4-BE49-F238E27FC236}">
                  <a16:creationId xmlns:a16="http://schemas.microsoft.com/office/drawing/2014/main" id="{5E1DA5A7-6B01-02C0-4D2E-EA64F3CA752F}"/>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7" name="Google Shape;10402;p74">
              <a:extLst>
                <a:ext uri="{FF2B5EF4-FFF2-40B4-BE49-F238E27FC236}">
                  <a16:creationId xmlns:a16="http://schemas.microsoft.com/office/drawing/2014/main" id="{8AF5EC8C-DF93-5AE4-C985-1E43A36FB84B}"/>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8" name="Google Shape;10403;p74">
              <a:extLst>
                <a:ext uri="{FF2B5EF4-FFF2-40B4-BE49-F238E27FC236}">
                  <a16:creationId xmlns:a16="http://schemas.microsoft.com/office/drawing/2014/main" id="{0580748E-95C2-EB9D-CC8C-B5558E730322}"/>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9" name="Google Shape;10404;p74">
              <a:extLst>
                <a:ext uri="{FF2B5EF4-FFF2-40B4-BE49-F238E27FC236}">
                  <a16:creationId xmlns:a16="http://schemas.microsoft.com/office/drawing/2014/main" id="{BB5DD127-8A79-C9D3-C417-01EA632E4A59}"/>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0" name="Google Shape;10405;p74">
              <a:extLst>
                <a:ext uri="{FF2B5EF4-FFF2-40B4-BE49-F238E27FC236}">
                  <a16:creationId xmlns:a16="http://schemas.microsoft.com/office/drawing/2014/main" id="{AD407B48-BBDC-87D7-EA50-B7C819FB8439}"/>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1" name="Google Shape;10406;p74">
              <a:extLst>
                <a:ext uri="{FF2B5EF4-FFF2-40B4-BE49-F238E27FC236}">
                  <a16:creationId xmlns:a16="http://schemas.microsoft.com/office/drawing/2014/main" id="{600EDB91-01AB-2678-7CE9-535FD7376DC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2" name="Google Shape;10407;p74">
              <a:extLst>
                <a:ext uri="{FF2B5EF4-FFF2-40B4-BE49-F238E27FC236}">
                  <a16:creationId xmlns:a16="http://schemas.microsoft.com/office/drawing/2014/main" id="{45A9C3E5-CE40-75CC-B0AC-3EF721A435C6}"/>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13" name="Google Shape;10421;p74">
            <a:extLst>
              <a:ext uri="{FF2B5EF4-FFF2-40B4-BE49-F238E27FC236}">
                <a16:creationId xmlns:a16="http://schemas.microsoft.com/office/drawing/2014/main" id="{79AE67E3-9457-0160-C400-0DF9BBFAF2E9}"/>
              </a:ext>
            </a:extLst>
          </p:cNvPr>
          <p:cNvGrpSpPr/>
          <p:nvPr/>
        </p:nvGrpSpPr>
        <p:grpSpPr>
          <a:xfrm>
            <a:off x="11510293" y="6713071"/>
            <a:ext cx="724278" cy="773964"/>
            <a:chOff x="7136526" y="3419289"/>
            <a:chExt cx="362139" cy="386982"/>
          </a:xfrm>
          <a:solidFill>
            <a:srgbClr val="002060"/>
          </a:solidFill>
        </p:grpSpPr>
        <p:sp>
          <p:nvSpPr>
            <p:cNvPr id="114" name="Google Shape;10422;p74">
              <a:extLst>
                <a:ext uri="{FF2B5EF4-FFF2-40B4-BE49-F238E27FC236}">
                  <a16:creationId xmlns:a16="http://schemas.microsoft.com/office/drawing/2014/main" id="{6289F8C7-7386-385E-E777-66A52F3FDBE2}"/>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5" name="Google Shape;10423;p74">
              <a:extLst>
                <a:ext uri="{FF2B5EF4-FFF2-40B4-BE49-F238E27FC236}">
                  <a16:creationId xmlns:a16="http://schemas.microsoft.com/office/drawing/2014/main" id="{98A1189E-012C-F8EC-1332-0119BCE9BD60}"/>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6" name="Google Shape;10424;p74">
              <a:extLst>
                <a:ext uri="{FF2B5EF4-FFF2-40B4-BE49-F238E27FC236}">
                  <a16:creationId xmlns:a16="http://schemas.microsoft.com/office/drawing/2014/main" id="{AC165740-C541-3FB5-459E-C04B79DC36F5}"/>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7" name="Google Shape;10425;p74">
              <a:extLst>
                <a:ext uri="{FF2B5EF4-FFF2-40B4-BE49-F238E27FC236}">
                  <a16:creationId xmlns:a16="http://schemas.microsoft.com/office/drawing/2014/main" id="{37B2A86C-7C3D-6D7E-D51D-7694D9A24232}"/>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8" name="Google Shape;10426;p74">
              <a:extLst>
                <a:ext uri="{FF2B5EF4-FFF2-40B4-BE49-F238E27FC236}">
                  <a16:creationId xmlns:a16="http://schemas.microsoft.com/office/drawing/2014/main" id="{346A5FAF-DE09-E652-5801-CB5704D2A3F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9" name="Google Shape;10427;p74">
              <a:extLst>
                <a:ext uri="{FF2B5EF4-FFF2-40B4-BE49-F238E27FC236}">
                  <a16:creationId xmlns:a16="http://schemas.microsoft.com/office/drawing/2014/main" id="{26678952-994B-5395-DB4C-84513359F505}"/>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0" name="Google Shape;10428;p74">
              <a:extLst>
                <a:ext uri="{FF2B5EF4-FFF2-40B4-BE49-F238E27FC236}">
                  <a16:creationId xmlns:a16="http://schemas.microsoft.com/office/drawing/2014/main" id="{5314D492-0418-3DDD-AA67-09B53DE93807}"/>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1" name="Google Shape;10429;p74">
              <a:extLst>
                <a:ext uri="{FF2B5EF4-FFF2-40B4-BE49-F238E27FC236}">
                  <a16:creationId xmlns:a16="http://schemas.microsoft.com/office/drawing/2014/main" id="{75475B59-1C68-5AC4-9696-7675B35094ED}"/>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22" name="Google Shape;10435;p74">
            <a:extLst>
              <a:ext uri="{FF2B5EF4-FFF2-40B4-BE49-F238E27FC236}">
                <a16:creationId xmlns:a16="http://schemas.microsoft.com/office/drawing/2014/main" id="{DF8D0B28-C222-9831-DBDA-C869DCEE2C70}"/>
              </a:ext>
            </a:extLst>
          </p:cNvPr>
          <p:cNvGrpSpPr/>
          <p:nvPr/>
        </p:nvGrpSpPr>
        <p:grpSpPr>
          <a:xfrm>
            <a:off x="11467716" y="7803952"/>
            <a:ext cx="1064452" cy="1051870"/>
            <a:chOff x="7115239" y="3964728"/>
            <a:chExt cx="532226" cy="525935"/>
          </a:xfrm>
          <a:solidFill>
            <a:srgbClr val="002060"/>
          </a:solidFill>
        </p:grpSpPr>
        <p:sp>
          <p:nvSpPr>
            <p:cNvPr id="123" name="Google Shape;10436;p74">
              <a:extLst>
                <a:ext uri="{FF2B5EF4-FFF2-40B4-BE49-F238E27FC236}">
                  <a16:creationId xmlns:a16="http://schemas.microsoft.com/office/drawing/2014/main" id="{E96F4F8E-0052-3047-F3E4-9B50CDA205B9}"/>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4" name="Google Shape;10437;p74">
              <a:extLst>
                <a:ext uri="{FF2B5EF4-FFF2-40B4-BE49-F238E27FC236}">
                  <a16:creationId xmlns:a16="http://schemas.microsoft.com/office/drawing/2014/main" id="{C0FC9AB4-312D-E41F-7828-151650E391DB}"/>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5" name="Google Shape;10438;p74">
              <a:extLst>
                <a:ext uri="{FF2B5EF4-FFF2-40B4-BE49-F238E27FC236}">
                  <a16:creationId xmlns:a16="http://schemas.microsoft.com/office/drawing/2014/main" id="{1A72129B-BE04-77B1-BD23-80722D3D003C}"/>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6" name="Google Shape;10439;p74">
              <a:extLst>
                <a:ext uri="{FF2B5EF4-FFF2-40B4-BE49-F238E27FC236}">
                  <a16:creationId xmlns:a16="http://schemas.microsoft.com/office/drawing/2014/main" id="{711B987C-EB3C-8488-B882-5C2568A3D94E}"/>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7" name="Google Shape;10440;p74">
              <a:extLst>
                <a:ext uri="{FF2B5EF4-FFF2-40B4-BE49-F238E27FC236}">
                  <a16:creationId xmlns:a16="http://schemas.microsoft.com/office/drawing/2014/main" id="{21758054-D0BD-DFED-2555-0F0822C3AC45}"/>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8" name="Google Shape;10441;p74">
              <a:extLst>
                <a:ext uri="{FF2B5EF4-FFF2-40B4-BE49-F238E27FC236}">
                  <a16:creationId xmlns:a16="http://schemas.microsoft.com/office/drawing/2014/main" id="{0C8AF214-4681-8564-9309-03777EBA2E9A}"/>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9" name="Google Shape;10442;p74">
              <a:extLst>
                <a:ext uri="{FF2B5EF4-FFF2-40B4-BE49-F238E27FC236}">
                  <a16:creationId xmlns:a16="http://schemas.microsoft.com/office/drawing/2014/main" id="{B9D629FC-4258-3008-86AF-2591F19A8148}"/>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30" name="Google Shape;10443;p74">
            <a:extLst>
              <a:ext uri="{FF2B5EF4-FFF2-40B4-BE49-F238E27FC236}">
                <a16:creationId xmlns:a16="http://schemas.microsoft.com/office/drawing/2014/main" id="{5B684248-8304-4ADE-5C08-EC1F5B4033B7}"/>
              </a:ext>
            </a:extLst>
          </p:cNvPr>
          <p:cNvGrpSpPr/>
          <p:nvPr/>
        </p:nvGrpSpPr>
        <p:grpSpPr>
          <a:xfrm>
            <a:off x="14208833" y="6548846"/>
            <a:ext cx="826690" cy="881098"/>
            <a:chOff x="8485796" y="3337175"/>
            <a:chExt cx="413345" cy="440549"/>
          </a:xfrm>
          <a:solidFill>
            <a:srgbClr val="002060"/>
          </a:solidFill>
        </p:grpSpPr>
        <p:sp>
          <p:nvSpPr>
            <p:cNvPr id="131" name="Google Shape;10444;p74">
              <a:extLst>
                <a:ext uri="{FF2B5EF4-FFF2-40B4-BE49-F238E27FC236}">
                  <a16:creationId xmlns:a16="http://schemas.microsoft.com/office/drawing/2014/main" id="{BB1A3CAB-7250-7FE8-BC94-4D910D8360E8}"/>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2" name="Google Shape;10445;p74">
              <a:extLst>
                <a:ext uri="{FF2B5EF4-FFF2-40B4-BE49-F238E27FC236}">
                  <a16:creationId xmlns:a16="http://schemas.microsoft.com/office/drawing/2014/main" id="{2013BF1B-F33B-CA90-A9B7-FCE5AD31BB29}"/>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3" name="Google Shape;10446;p74">
              <a:extLst>
                <a:ext uri="{FF2B5EF4-FFF2-40B4-BE49-F238E27FC236}">
                  <a16:creationId xmlns:a16="http://schemas.microsoft.com/office/drawing/2014/main" id="{04EF633C-3597-DF64-9B38-7CDB33CA175B}"/>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4" name="Google Shape;10447;p74">
              <a:extLst>
                <a:ext uri="{FF2B5EF4-FFF2-40B4-BE49-F238E27FC236}">
                  <a16:creationId xmlns:a16="http://schemas.microsoft.com/office/drawing/2014/main" id="{8C6898D1-4E59-ED8F-F368-8E8A65D13384}"/>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5" name="Google Shape;10448;p74">
              <a:extLst>
                <a:ext uri="{FF2B5EF4-FFF2-40B4-BE49-F238E27FC236}">
                  <a16:creationId xmlns:a16="http://schemas.microsoft.com/office/drawing/2014/main" id="{4C22733D-65A9-1563-8026-833BF467A7B0}"/>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6" name="Google Shape;10449;p74">
              <a:extLst>
                <a:ext uri="{FF2B5EF4-FFF2-40B4-BE49-F238E27FC236}">
                  <a16:creationId xmlns:a16="http://schemas.microsoft.com/office/drawing/2014/main" id="{9DF14372-B9F4-C16A-2191-72DC6DAEE49F}"/>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37" name="Google Shape;10468;p74">
            <a:extLst>
              <a:ext uri="{FF2B5EF4-FFF2-40B4-BE49-F238E27FC236}">
                <a16:creationId xmlns:a16="http://schemas.microsoft.com/office/drawing/2014/main" id="{3CAE1151-FC71-E962-76FB-A2835C6AB136}"/>
              </a:ext>
            </a:extLst>
          </p:cNvPr>
          <p:cNvGrpSpPr/>
          <p:nvPr/>
        </p:nvGrpSpPr>
        <p:grpSpPr>
          <a:xfrm>
            <a:off x="6274270" y="6885236"/>
            <a:ext cx="724296" cy="769870"/>
            <a:chOff x="4518516" y="3505370"/>
            <a:chExt cx="362148" cy="384935"/>
          </a:xfrm>
          <a:solidFill>
            <a:srgbClr val="002060"/>
          </a:solidFill>
        </p:grpSpPr>
        <p:sp>
          <p:nvSpPr>
            <p:cNvPr id="138" name="Google Shape;10469;p74">
              <a:extLst>
                <a:ext uri="{FF2B5EF4-FFF2-40B4-BE49-F238E27FC236}">
                  <a16:creationId xmlns:a16="http://schemas.microsoft.com/office/drawing/2014/main" id="{5B2FAD4E-AAD9-3D8B-1DFE-44E17ADBBCFD}"/>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9" name="Google Shape;10470;p74">
              <a:extLst>
                <a:ext uri="{FF2B5EF4-FFF2-40B4-BE49-F238E27FC236}">
                  <a16:creationId xmlns:a16="http://schemas.microsoft.com/office/drawing/2014/main" id="{E33E2AC0-8E04-4690-B455-EF40117CBD73}"/>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0" name="Google Shape;10471;p74">
              <a:extLst>
                <a:ext uri="{FF2B5EF4-FFF2-40B4-BE49-F238E27FC236}">
                  <a16:creationId xmlns:a16="http://schemas.microsoft.com/office/drawing/2014/main" id="{ED620D4A-7ADA-01E3-2E1D-A2DC04FB59BA}"/>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41" name="Google Shape;10483;p74">
            <a:extLst>
              <a:ext uri="{FF2B5EF4-FFF2-40B4-BE49-F238E27FC236}">
                <a16:creationId xmlns:a16="http://schemas.microsoft.com/office/drawing/2014/main" id="{F7DD873F-0CCB-D595-2FA3-3468676623FF}"/>
              </a:ext>
            </a:extLst>
          </p:cNvPr>
          <p:cNvGrpSpPr/>
          <p:nvPr/>
        </p:nvGrpSpPr>
        <p:grpSpPr>
          <a:xfrm>
            <a:off x="12960256" y="6685053"/>
            <a:ext cx="680092" cy="720748"/>
            <a:chOff x="7861508" y="3405280"/>
            <a:chExt cx="340046" cy="360374"/>
          </a:xfrm>
          <a:solidFill>
            <a:srgbClr val="002060"/>
          </a:solidFill>
        </p:grpSpPr>
        <p:sp>
          <p:nvSpPr>
            <p:cNvPr id="142" name="Google Shape;10484;p74">
              <a:extLst>
                <a:ext uri="{FF2B5EF4-FFF2-40B4-BE49-F238E27FC236}">
                  <a16:creationId xmlns:a16="http://schemas.microsoft.com/office/drawing/2014/main" id="{3C5A990B-7611-229D-3D99-35D64CCE6F77}"/>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3" name="Google Shape;10485;p74">
              <a:extLst>
                <a:ext uri="{FF2B5EF4-FFF2-40B4-BE49-F238E27FC236}">
                  <a16:creationId xmlns:a16="http://schemas.microsoft.com/office/drawing/2014/main" id="{06ECF3C3-9C05-0D39-77F6-6B5AA3486AD4}"/>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4" name="Google Shape;10486;p74">
              <a:extLst>
                <a:ext uri="{FF2B5EF4-FFF2-40B4-BE49-F238E27FC236}">
                  <a16:creationId xmlns:a16="http://schemas.microsoft.com/office/drawing/2014/main" id="{86B86299-A68F-4A3C-0D0E-844F0C7ABD8A}"/>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5" name="Google Shape;10487;p74">
              <a:extLst>
                <a:ext uri="{FF2B5EF4-FFF2-40B4-BE49-F238E27FC236}">
                  <a16:creationId xmlns:a16="http://schemas.microsoft.com/office/drawing/2014/main" id="{44FED10E-C00A-3AEA-E2ED-71D36B35CA0C}"/>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6" name="Google Shape;10488;p74">
              <a:extLst>
                <a:ext uri="{FF2B5EF4-FFF2-40B4-BE49-F238E27FC236}">
                  <a16:creationId xmlns:a16="http://schemas.microsoft.com/office/drawing/2014/main" id="{9C1E1B2D-65C6-49D2-0121-A8317B18BB9C}"/>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47" name="Google Shape;10497;p74">
            <a:extLst>
              <a:ext uri="{FF2B5EF4-FFF2-40B4-BE49-F238E27FC236}">
                <a16:creationId xmlns:a16="http://schemas.microsoft.com/office/drawing/2014/main" id="{FFBE70ED-1428-5956-83B0-3D8F4236750F}"/>
              </a:ext>
            </a:extLst>
          </p:cNvPr>
          <p:cNvGrpSpPr/>
          <p:nvPr/>
        </p:nvGrpSpPr>
        <p:grpSpPr>
          <a:xfrm>
            <a:off x="12798407" y="3783643"/>
            <a:ext cx="945598" cy="1005108"/>
            <a:chOff x="7780583" y="1954575"/>
            <a:chExt cx="472799" cy="502554"/>
          </a:xfrm>
          <a:solidFill>
            <a:srgbClr val="002060"/>
          </a:solidFill>
        </p:grpSpPr>
        <p:sp>
          <p:nvSpPr>
            <p:cNvPr id="148" name="Google Shape;10498;p74">
              <a:extLst>
                <a:ext uri="{FF2B5EF4-FFF2-40B4-BE49-F238E27FC236}">
                  <a16:creationId xmlns:a16="http://schemas.microsoft.com/office/drawing/2014/main" id="{4ECFC9BC-679B-297A-2401-BD33B948558D}"/>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9" name="Google Shape;10499;p74">
              <a:extLst>
                <a:ext uri="{FF2B5EF4-FFF2-40B4-BE49-F238E27FC236}">
                  <a16:creationId xmlns:a16="http://schemas.microsoft.com/office/drawing/2014/main" id="{5574BBB2-EEA9-7132-66BE-7384BAFB4DD3}"/>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0" name="Google Shape;10500;p74">
              <a:extLst>
                <a:ext uri="{FF2B5EF4-FFF2-40B4-BE49-F238E27FC236}">
                  <a16:creationId xmlns:a16="http://schemas.microsoft.com/office/drawing/2014/main" id="{B65D8F1A-690B-A45A-4F62-DA9ADD0D5F07}"/>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1" name="Google Shape;10501;p74">
              <a:extLst>
                <a:ext uri="{FF2B5EF4-FFF2-40B4-BE49-F238E27FC236}">
                  <a16:creationId xmlns:a16="http://schemas.microsoft.com/office/drawing/2014/main" id="{7FEE72E7-EA83-DB29-64B2-195BAA9E42BC}"/>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2" name="Google Shape;10502;p74">
              <a:extLst>
                <a:ext uri="{FF2B5EF4-FFF2-40B4-BE49-F238E27FC236}">
                  <a16:creationId xmlns:a16="http://schemas.microsoft.com/office/drawing/2014/main" id="{4E4B5EBC-815B-7F00-34E9-02EB369E3769}"/>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3" name="Google Shape;10503;p74">
              <a:extLst>
                <a:ext uri="{FF2B5EF4-FFF2-40B4-BE49-F238E27FC236}">
                  <a16:creationId xmlns:a16="http://schemas.microsoft.com/office/drawing/2014/main" id="{A6017F2A-BC01-D9CC-B650-241D371F987C}"/>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54" name="Google Shape;10234;p74">
            <a:extLst>
              <a:ext uri="{FF2B5EF4-FFF2-40B4-BE49-F238E27FC236}">
                <a16:creationId xmlns:a16="http://schemas.microsoft.com/office/drawing/2014/main" id="{28CAECF1-833F-E445-1585-B1E71D88A914}"/>
              </a:ext>
            </a:extLst>
          </p:cNvPr>
          <p:cNvGrpSpPr/>
          <p:nvPr/>
        </p:nvGrpSpPr>
        <p:grpSpPr>
          <a:xfrm>
            <a:off x="4811122" y="3855973"/>
            <a:ext cx="940588" cy="1005108"/>
            <a:chOff x="3786941" y="1990740"/>
            <a:chExt cx="470294" cy="502554"/>
          </a:xfrm>
          <a:solidFill>
            <a:srgbClr val="002060"/>
          </a:solidFill>
        </p:grpSpPr>
        <p:sp>
          <p:nvSpPr>
            <p:cNvPr id="155" name="Google Shape;10235;p74">
              <a:extLst>
                <a:ext uri="{FF2B5EF4-FFF2-40B4-BE49-F238E27FC236}">
                  <a16:creationId xmlns:a16="http://schemas.microsoft.com/office/drawing/2014/main" id="{D4D6308E-13E6-E87C-D365-A755ACDCA8C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6" name="Google Shape;10236;p74">
              <a:extLst>
                <a:ext uri="{FF2B5EF4-FFF2-40B4-BE49-F238E27FC236}">
                  <a16:creationId xmlns:a16="http://schemas.microsoft.com/office/drawing/2014/main" id="{7995E6C6-19B0-9D6B-30E2-9F92CC61E884}"/>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7" name="Google Shape;10237;p74">
              <a:extLst>
                <a:ext uri="{FF2B5EF4-FFF2-40B4-BE49-F238E27FC236}">
                  <a16:creationId xmlns:a16="http://schemas.microsoft.com/office/drawing/2014/main" id="{D7419FE8-EBEB-52AB-8085-7E597FD8CFFF}"/>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8" name="Google Shape;10238;p74">
              <a:extLst>
                <a:ext uri="{FF2B5EF4-FFF2-40B4-BE49-F238E27FC236}">
                  <a16:creationId xmlns:a16="http://schemas.microsoft.com/office/drawing/2014/main" id="{6519F95E-E410-BC94-DEFD-32AEC3BF04F2}"/>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9" name="Google Shape;10239;p74">
              <a:extLst>
                <a:ext uri="{FF2B5EF4-FFF2-40B4-BE49-F238E27FC236}">
                  <a16:creationId xmlns:a16="http://schemas.microsoft.com/office/drawing/2014/main" id="{0388C680-9B0A-A112-2FE9-BD9DCFA3D953}"/>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60" name="Google Shape;10251;p74">
            <a:extLst>
              <a:ext uri="{FF2B5EF4-FFF2-40B4-BE49-F238E27FC236}">
                <a16:creationId xmlns:a16="http://schemas.microsoft.com/office/drawing/2014/main" id="{EE7B0646-4C61-0243-E953-8AE94B9382BC}"/>
              </a:ext>
            </a:extLst>
          </p:cNvPr>
          <p:cNvGrpSpPr/>
          <p:nvPr/>
        </p:nvGrpSpPr>
        <p:grpSpPr>
          <a:xfrm>
            <a:off x="11488014" y="3864312"/>
            <a:ext cx="609520" cy="1005090"/>
            <a:chOff x="7125388" y="1994909"/>
            <a:chExt cx="304760" cy="502545"/>
          </a:xfrm>
          <a:solidFill>
            <a:srgbClr val="002060"/>
          </a:solidFill>
        </p:grpSpPr>
        <p:sp>
          <p:nvSpPr>
            <p:cNvPr id="161" name="Google Shape;10252;p74">
              <a:extLst>
                <a:ext uri="{FF2B5EF4-FFF2-40B4-BE49-F238E27FC236}">
                  <a16:creationId xmlns:a16="http://schemas.microsoft.com/office/drawing/2014/main" id="{53D3ED5D-B033-10B5-DAF5-EAB7A230DEED}"/>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2" name="Google Shape;10253;p74">
              <a:extLst>
                <a:ext uri="{FF2B5EF4-FFF2-40B4-BE49-F238E27FC236}">
                  <a16:creationId xmlns:a16="http://schemas.microsoft.com/office/drawing/2014/main" id="{07CCAA0C-F9D1-9690-790D-CB80CA1D9330}"/>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3" name="Google Shape;10254;p74">
              <a:extLst>
                <a:ext uri="{FF2B5EF4-FFF2-40B4-BE49-F238E27FC236}">
                  <a16:creationId xmlns:a16="http://schemas.microsoft.com/office/drawing/2014/main" id="{2F5FA2D9-D58A-9AF8-E574-B80D7C1E9132}"/>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4" name="Google Shape;10255;p74">
              <a:extLst>
                <a:ext uri="{FF2B5EF4-FFF2-40B4-BE49-F238E27FC236}">
                  <a16:creationId xmlns:a16="http://schemas.microsoft.com/office/drawing/2014/main" id="{E6A2805C-B061-05C1-89A6-71EC747C6044}"/>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5" name="Google Shape;10256;p74">
              <a:extLst>
                <a:ext uri="{FF2B5EF4-FFF2-40B4-BE49-F238E27FC236}">
                  <a16:creationId xmlns:a16="http://schemas.microsoft.com/office/drawing/2014/main" id="{2E349770-A941-EC86-BA9F-8EE3B62DEDA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6" name="Google Shape;10257;p74">
              <a:extLst>
                <a:ext uri="{FF2B5EF4-FFF2-40B4-BE49-F238E27FC236}">
                  <a16:creationId xmlns:a16="http://schemas.microsoft.com/office/drawing/2014/main" id="{B0126F14-A2C4-DC09-DDF0-65B194D32C51}"/>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7" name="Google Shape;10258;p74">
              <a:extLst>
                <a:ext uri="{FF2B5EF4-FFF2-40B4-BE49-F238E27FC236}">
                  <a16:creationId xmlns:a16="http://schemas.microsoft.com/office/drawing/2014/main" id="{DC7D2746-1564-96E7-E214-CF89A5168690}"/>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68" name="Google Shape;10297;p74">
            <a:extLst>
              <a:ext uri="{FF2B5EF4-FFF2-40B4-BE49-F238E27FC236}">
                <a16:creationId xmlns:a16="http://schemas.microsoft.com/office/drawing/2014/main" id="{A7522F24-1906-3F37-838C-E2846652A069}"/>
              </a:ext>
            </a:extLst>
          </p:cNvPr>
          <p:cNvGrpSpPr/>
          <p:nvPr/>
        </p:nvGrpSpPr>
        <p:grpSpPr>
          <a:xfrm>
            <a:off x="6264545" y="3837631"/>
            <a:ext cx="940514" cy="999748"/>
            <a:chOff x="4513652" y="1981568"/>
            <a:chExt cx="470257" cy="499874"/>
          </a:xfrm>
          <a:solidFill>
            <a:srgbClr val="002060"/>
          </a:solidFill>
        </p:grpSpPr>
        <p:sp>
          <p:nvSpPr>
            <p:cNvPr id="169" name="Google Shape;10298;p74">
              <a:extLst>
                <a:ext uri="{FF2B5EF4-FFF2-40B4-BE49-F238E27FC236}">
                  <a16:creationId xmlns:a16="http://schemas.microsoft.com/office/drawing/2014/main" id="{57D353A8-A977-614D-BEBC-46532BFB2545}"/>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0" name="Google Shape;10299;p74">
              <a:extLst>
                <a:ext uri="{FF2B5EF4-FFF2-40B4-BE49-F238E27FC236}">
                  <a16:creationId xmlns:a16="http://schemas.microsoft.com/office/drawing/2014/main" id="{9F05BAC4-B1D0-269D-25BD-50E8AF1DC446}"/>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1" name="Google Shape;10300;p74">
              <a:extLst>
                <a:ext uri="{FF2B5EF4-FFF2-40B4-BE49-F238E27FC236}">
                  <a16:creationId xmlns:a16="http://schemas.microsoft.com/office/drawing/2014/main" id="{54335F20-FF10-30F2-1EEB-C727C330281A}"/>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2" name="Google Shape;10301;p74">
              <a:extLst>
                <a:ext uri="{FF2B5EF4-FFF2-40B4-BE49-F238E27FC236}">
                  <a16:creationId xmlns:a16="http://schemas.microsoft.com/office/drawing/2014/main" id="{7719AB00-F349-CDEE-89CE-D6CECDE70CB4}"/>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3" name="Google Shape;10302;p74">
              <a:extLst>
                <a:ext uri="{FF2B5EF4-FFF2-40B4-BE49-F238E27FC236}">
                  <a16:creationId xmlns:a16="http://schemas.microsoft.com/office/drawing/2014/main" id="{B9A083F0-90B5-4F6B-7458-EB8BBFF987E6}"/>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74" name="Google Shape;10352;p74">
            <a:extLst>
              <a:ext uri="{FF2B5EF4-FFF2-40B4-BE49-F238E27FC236}">
                <a16:creationId xmlns:a16="http://schemas.microsoft.com/office/drawing/2014/main" id="{617BEC67-C959-FAE4-FED9-629E7B38479C}"/>
              </a:ext>
            </a:extLst>
          </p:cNvPr>
          <p:cNvGrpSpPr/>
          <p:nvPr/>
        </p:nvGrpSpPr>
        <p:grpSpPr>
          <a:xfrm>
            <a:off x="7603826" y="3854604"/>
            <a:ext cx="943056" cy="1008638"/>
            <a:chOff x="5183294" y="1990054"/>
            <a:chExt cx="471528" cy="504319"/>
          </a:xfrm>
          <a:solidFill>
            <a:srgbClr val="002060"/>
          </a:solidFill>
        </p:grpSpPr>
        <p:sp>
          <p:nvSpPr>
            <p:cNvPr id="175" name="Google Shape;10353;p74">
              <a:extLst>
                <a:ext uri="{FF2B5EF4-FFF2-40B4-BE49-F238E27FC236}">
                  <a16:creationId xmlns:a16="http://schemas.microsoft.com/office/drawing/2014/main" id="{745F0372-44B5-AD1E-3F00-485795511F43}"/>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6" name="Google Shape;10354;p74">
              <a:extLst>
                <a:ext uri="{FF2B5EF4-FFF2-40B4-BE49-F238E27FC236}">
                  <a16:creationId xmlns:a16="http://schemas.microsoft.com/office/drawing/2014/main" id="{E33B455A-F201-6D65-A8BB-B46E6F5D3A88}"/>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7" name="Google Shape;10355;p74">
              <a:extLst>
                <a:ext uri="{FF2B5EF4-FFF2-40B4-BE49-F238E27FC236}">
                  <a16:creationId xmlns:a16="http://schemas.microsoft.com/office/drawing/2014/main" id="{AC9A0ECD-AFC9-006B-01EF-925F456106ED}"/>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8" name="Google Shape;10356;p74">
              <a:extLst>
                <a:ext uri="{FF2B5EF4-FFF2-40B4-BE49-F238E27FC236}">
                  <a16:creationId xmlns:a16="http://schemas.microsoft.com/office/drawing/2014/main" id="{A7AF7E58-61D7-7190-62CE-73D75D43622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9" name="Google Shape;10357;p74">
              <a:extLst>
                <a:ext uri="{FF2B5EF4-FFF2-40B4-BE49-F238E27FC236}">
                  <a16:creationId xmlns:a16="http://schemas.microsoft.com/office/drawing/2014/main" id="{8FE8CA42-92FF-EC5C-2119-8F9EA95B73EC}"/>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0" name="Google Shape;10358;p74">
              <a:extLst>
                <a:ext uri="{FF2B5EF4-FFF2-40B4-BE49-F238E27FC236}">
                  <a16:creationId xmlns:a16="http://schemas.microsoft.com/office/drawing/2014/main" id="{A0DD4EB1-6399-1346-E733-CC97763E099A}"/>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81" name="Google Shape;10390;p74">
            <a:extLst>
              <a:ext uri="{FF2B5EF4-FFF2-40B4-BE49-F238E27FC236}">
                <a16:creationId xmlns:a16="http://schemas.microsoft.com/office/drawing/2014/main" id="{9F31B483-0677-423C-4D0D-03FA0B9BFDEE}"/>
              </a:ext>
            </a:extLst>
          </p:cNvPr>
          <p:cNvGrpSpPr/>
          <p:nvPr/>
        </p:nvGrpSpPr>
        <p:grpSpPr>
          <a:xfrm>
            <a:off x="3494991" y="3877881"/>
            <a:ext cx="943058" cy="1005108"/>
            <a:chOff x="3128875" y="2001694"/>
            <a:chExt cx="471529" cy="502554"/>
          </a:xfrm>
          <a:solidFill>
            <a:srgbClr val="002060"/>
          </a:solidFill>
        </p:grpSpPr>
        <p:sp>
          <p:nvSpPr>
            <p:cNvPr id="182" name="Google Shape;10391;p74">
              <a:extLst>
                <a:ext uri="{FF2B5EF4-FFF2-40B4-BE49-F238E27FC236}">
                  <a16:creationId xmlns:a16="http://schemas.microsoft.com/office/drawing/2014/main" id="{C95D11B2-FAE9-5C39-CFEE-06BDEE15DB35}"/>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3" name="Google Shape;10392;p74">
              <a:extLst>
                <a:ext uri="{FF2B5EF4-FFF2-40B4-BE49-F238E27FC236}">
                  <a16:creationId xmlns:a16="http://schemas.microsoft.com/office/drawing/2014/main" id="{6BC3BF1B-FA72-A20E-BD60-82AF0DF26305}"/>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4" name="Google Shape;10393;p74">
              <a:extLst>
                <a:ext uri="{FF2B5EF4-FFF2-40B4-BE49-F238E27FC236}">
                  <a16:creationId xmlns:a16="http://schemas.microsoft.com/office/drawing/2014/main" id="{920A8B94-D8A7-68B3-7F4B-C530E12B44CB}"/>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5" name="Google Shape;10394;p74">
              <a:extLst>
                <a:ext uri="{FF2B5EF4-FFF2-40B4-BE49-F238E27FC236}">
                  <a16:creationId xmlns:a16="http://schemas.microsoft.com/office/drawing/2014/main" id="{DDF7CF1D-10BF-8677-0D59-B52A2310D0D4}"/>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6" name="Google Shape;10395;p74">
              <a:extLst>
                <a:ext uri="{FF2B5EF4-FFF2-40B4-BE49-F238E27FC236}">
                  <a16:creationId xmlns:a16="http://schemas.microsoft.com/office/drawing/2014/main" id="{81AB3815-BBC2-4BC3-B13D-F54CCA28D7CC}"/>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7" name="Google Shape;10396;p74">
              <a:extLst>
                <a:ext uri="{FF2B5EF4-FFF2-40B4-BE49-F238E27FC236}">
                  <a16:creationId xmlns:a16="http://schemas.microsoft.com/office/drawing/2014/main" id="{6B7102E1-F2B7-5788-F589-A57EB56B3D19}"/>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8" name="Google Shape;10397;p74">
              <a:extLst>
                <a:ext uri="{FF2B5EF4-FFF2-40B4-BE49-F238E27FC236}">
                  <a16:creationId xmlns:a16="http://schemas.microsoft.com/office/drawing/2014/main" id="{4641588A-D846-FF60-A5B3-2188115F0155}"/>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9" name="Google Shape;10398;p74">
              <a:extLst>
                <a:ext uri="{FF2B5EF4-FFF2-40B4-BE49-F238E27FC236}">
                  <a16:creationId xmlns:a16="http://schemas.microsoft.com/office/drawing/2014/main" id="{95F54489-5C7D-C24F-F2F1-3A1A08B2CB29}"/>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90" name="Google Shape;10412;p74">
            <a:extLst>
              <a:ext uri="{FF2B5EF4-FFF2-40B4-BE49-F238E27FC236}">
                <a16:creationId xmlns:a16="http://schemas.microsoft.com/office/drawing/2014/main" id="{F3212135-1A14-BA7C-AB32-DBCA2F6FD8EB}"/>
              </a:ext>
            </a:extLst>
          </p:cNvPr>
          <p:cNvGrpSpPr/>
          <p:nvPr/>
        </p:nvGrpSpPr>
        <p:grpSpPr>
          <a:xfrm>
            <a:off x="9026834" y="3855315"/>
            <a:ext cx="882888" cy="1000920"/>
            <a:chOff x="5894798" y="1990411"/>
            <a:chExt cx="441444" cy="500460"/>
          </a:xfrm>
          <a:solidFill>
            <a:srgbClr val="002060"/>
          </a:solidFill>
        </p:grpSpPr>
        <p:sp>
          <p:nvSpPr>
            <p:cNvPr id="191" name="Google Shape;10413;p74">
              <a:extLst>
                <a:ext uri="{FF2B5EF4-FFF2-40B4-BE49-F238E27FC236}">
                  <a16:creationId xmlns:a16="http://schemas.microsoft.com/office/drawing/2014/main" id="{D9A28EF4-D579-5D39-B3AC-FBCA884C9203}"/>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2" name="Google Shape;10414;p74">
              <a:extLst>
                <a:ext uri="{FF2B5EF4-FFF2-40B4-BE49-F238E27FC236}">
                  <a16:creationId xmlns:a16="http://schemas.microsoft.com/office/drawing/2014/main" id="{180FDD73-3B33-F943-9677-B97DD7CE59C6}"/>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3" name="Google Shape;10415;p74">
              <a:extLst>
                <a:ext uri="{FF2B5EF4-FFF2-40B4-BE49-F238E27FC236}">
                  <a16:creationId xmlns:a16="http://schemas.microsoft.com/office/drawing/2014/main" id="{0DED1E4E-DFA6-7821-3552-F85F15B35944}"/>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4" name="Google Shape;10416;p74">
              <a:extLst>
                <a:ext uri="{FF2B5EF4-FFF2-40B4-BE49-F238E27FC236}">
                  <a16:creationId xmlns:a16="http://schemas.microsoft.com/office/drawing/2014/main" id="{805686D0-350E-BCFD-18F1-03182C679C2D}"/>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5" name="Google Shape;10417;p74">
              <a:extLst>
                <a:ext uri="{FF2B5EF4-FFF2-40B4-BE49-F238E27FC236}">
                  <a16:creationId xmlns:a16="http://schemas.microsoft.com/office/drawing/2014/main" id="{A3D626B1-8876-020A-20EA-ECE13CAFAA01}"/>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6" name="Google Shape;10418;p74">
              <a:extLst>
                <a:ext uri="{FF2B5EF4-FFF2-40B4-BE49-F238E27FC236}">
                  <a16:creationId xmlns:a16="http://schemas.microsoft.com/office/drawing/2014/main" id="{55381235-59FE-0465-6880-A3706C079CBE}"/>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7" name="Google Shape;10419;p74">
              <a:extLst>
                <a:ext uri="{FF2B5EF4-FFF2-40B4-BE49-F238E27FC236}">
                  <a16:creationId xmlns:a16="http://schemas.microsoft.com/office/drawing/2014/main" id="{714AE1B4-A65E-EB64-72CF-0FE48515862B}"/>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8" name="Google Shape;10420;p74">
              <a:extLst>
                <a:ext uri="{FF2B5EF4-FFF2-40B4-BE49-F238E27FC236}">
                  <a16:creationId xmlns:a16="http://schemas.microsoft.com/office/drawing/2014/main" id="{CA81D65F-B394-46EF-DBF2-EC5A9E46E294}"/>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99" name="Google Shape;10478;p74">
            <a:extLst>
              <a:ext uri="{FF2B5EF4-FFF2-40B4-BE49-F238E27FC236}">
                <a16:creationId xmlns:a16="http://schemas.microsoft.com/office/drawing/2014/main" id="{33FAC5E1-927B-B9AC-0766-20201D7CDA81}"/>
              </a:ext>
            </a:extLst>
          </p:cNvPr>
          <p:cNvGrpSpPr/>
          <p:nvPr/>
        </p:nvGrpSpPr>
        <p:grpSpPr>
          <a:xfrm>
            <a:off x="10140940" y="3854985"/>
            <a:ext cx="958108" cy="1002364"/>
            <a:chOff x="6451850" y="1990246"/>
            <a:chExt cx="479054" cy="501182"/>
          </a:xfrm>
          <a:solidFill>
            <a:srgbClr val="002060"/>
          </a:solidFill>
        </p:grpSpPr>
        <p:sp>
          <p:nvSpPr>
            <p:cNvPr id="200" name="Google Shape;10479;p74">
              <a:extLst>
                <a:ext uri="{FF2B5EF4-FFF2-40B4-BE49-F238E27FC236}">
                  <a16:creationId xmlns:a16="http://schemas.microsoft.com/office/drawing/2014/main" id="{B9CCBBE9-3938-1754-82DD-ECFD4E175481}"/>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1" name="Google Shape;10480;p74">
              <a:extLst>
                <a:ext uri="{FF2B5EF4-FFF2-40B4-BE49-F238E27FC236}">
                  <a16:creationId xmlns:a16="http://schemas.microsoft.com/office/drawing/2014/main" id="{88763D2D-4CFE-4BF8-5C99-8913C4AA6B8D}"/>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2" name="Google Shape;10481;p74">
              <a:extLst>
                <a:ext uri="{FF2B5EF4-FFF2-40B4-BE49-F238E27FC236}">
                  <a16:creationId xmlns:a16="http://schemas.microsoft.com/office/drawing/2014/main" id="{102AE235-AFA1-B26B-E87D-618602B6684A}"/>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3" name="Google Shape;10482;p74">
              <a:extLst>
                <a:ext uri="{FF2B5EF4-FFF2-40B4-BE49-F238E27FC236}">
                  <a16:creationId xmlns:a16="http://schemas.microsoft.com/office/drawing/2014/main" id="{DC61E017-3B8D-B3A0-D46C-7C0512A92EE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204" name="Google Shape;10101;p74">
            <a:extLst>
              <a:ext uri="{FF2B5EF4-FFF2-40B4-BE49-F238E27FC236}">
                <a16:creationId xmlns:a16="http://schemas.microsoft.com/office/drawing/2014/main" id="{4C0854E7-7E6F-9B68-68C4-3EAC3160A989}"/>
              </a:ext>
            </a:extLst>
          </p:cNvPr>
          <p:cNvGrpSpPr/>
          <p:nvPr/>
        </p:nvGrpSpPr>
        <p:grpSpPr>
          <a:xfrm>
            <a:off x="14314132" y="8207513"/>
            <a:ext cx="655844" cy="648308"/>
            <a:chOff x="8538447" y="4166509"/>
            <a:chExt cx="327922" cy="324154"/>
          </a:xfrm>
          <a:solidFill>
            <a:srgbClr val="002060"/>
          </a:solidFill>
        </p:grpSpPr>
        <p:sp>
          <p:nvSpPr>
            <p:cNvPr id="205" name="Google Shape;10102;p74">
              <a:extLst>
                <a:ext uri="{FF2B5EF4-FFF2-40B4-BE49-F238E27FC236}">
                  <a16:creationId xmlns:a16="http://schemas.microsoft.com/office/drawing/2014/main" id="{DE076407-8548-5D43-7067-E074F0A3C95C}"/>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6" name="Google Shape;10103;p74">
              <a:extLst>
                <a:ext uri="{FF2B5EF4-FFF2-40B4-BE49-F238E27FC236}">
                  <a16:creationId xmlns:a16="http://schemas.microsoft.com/office/drawing/2014/main" id="{4A2C970D-86E2-0BA5-7593-ED7C364C3493}"/>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7" name="Google Shape;10104;p74">
              <a:extLst>
                <a:ext uri="{FF2B5EF4-FFF2-40B4-BE49-F238E27FC236}">
                  <a16:creationId xmlns:a16="http://schemas.microsoft.com/office/drawing/2014/main" id="{845DDADA-F08D-A04D-29D7-418FE02EC349}"/>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8" name="Google Shape;10105;p74">
              <a:extLst>
                <a:ext uri="{FF2B5EF4-FFF2-40B4-BE49-F238E27FC236}">
                  <a16:creationId xmlns:a16="http://schemas.microsoft.com/office/drawing/2014/main" id="{9992CA7E-ED47-DA52-E829-BBC7EEA0578A}"/>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9" name="Google Shape;10106;p74">
              <a:extLst>
                <a:ext uri="{FF2B5EF4-FFF2-40B4-BE49-F238E27FC236}">
                  <a16:creationId xmlns:a16="http://schemas.microsoft.com/office/drawing/2014/main" id="{7FFBC841-8530-58ED-6C74-E92C832E24A8}"/>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210" name="Google Shape;10125;p74">
            <a:extLst>
              <a:ext uri="{FF2B5EF4-FFF2-40B4-BE49-F238E27FC236}">
                <a16:creationId xmlns:a16="http://schemas.microsoft.com/office/drawing/2014/main" id="{A6D1B8DB-9CE9-9D79-4370-5F48AA365B93}"/>
              </a:ext>
            </a:extLst>
          </p:cNvPr>
          <p:cNvGrpSpPr/>
          <p:nvPr/>
        </p:nvGrpSpPr>
        <p:grpSpPr>
          <a:xfrm>
            <a:off x="12857312" y="2502774"/>
            <a:ext cx="891008" cy="952034"/>
            <a:chOff x="7810036" y="1314139"/>
            <a:chExt cx="445504" cy="476017"/>
          </a:xfrm>
          <a:solidFill>
            <a:srgbClr val="002060"/>
          </a:solidFill>
        </p:grpSpPr>
        <p:sp>
          <p:nvSpPr>
            <p:cNvPr id="211" name="Google Shape;10126;p74">
              <a:extLst>
                <a:ext uri="{FF2B5EF4-FFF2-40B4-BE49-F238E27FC236}">
                  <a16:creationId xmlns:a16="http://schemas.microsoft.com/office/drawing/2014/main" id="{7AD62698-2F6F-EB65-EBC4-0DCC5AF434E5}"/>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12" name="Google Shape;10127;p74">
              <a:extLst>
                <a:ext uri="{FF2B5EF4-FFF2-40B4-BE49-F238E27FC236}">
                  <a16:creationId xmlns:a16="http://schemas.microsoft.com/office/drawing/2014/main" id="{CC12180D-FAA3-9F51-AC9F-53C5B6ADF743}"/>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13" name="Google Shape;10128;p74">
              <a:extLst>
                <a:ext uri="{FF2B5EF4-FFF2-40B4-BE49-F238E27FC236}">
                  <a16:creationId xmlns:a16="http://schemas.microsoft.com/office/drawing/2014/main" id="{B824408B-2EE7-2DB5-CD7D-23AB39B86054}"/>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214" name="Text Placeholder 1">
            <a:extLst>
              <a:ext uri="{FF2B5EF4-FFF2-40B4-BE49-F238E27FC236}">
                <a16:creationId xmlns:a16="http://schemas.microsoft.com/office/drawing/2014/main" id="{B71CB49E-A749-D905-7A77-671EDA43C962}"/>
              </a:ext>
            </a:extLst>
          </p:cNvPr>
          <p:cNvSpPr txBox="1">
            <a:spLocks/>
          </p:cNvSpPr>
          <p:nvPr/>
        </p:nvSpPr>
        <p:spPr>
          <a:xfrm>
            <a:off x="2227800" y="191558"/>
            <a:ext cx="13832400" cy="814772"/>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200" dirty="0">
                <a:solidFill>
                  <a:schemeClr val="bg1"/>
                </a:solidFill>
                <a:latin typeface="Arial"/>
                <a:cs typeface="B Nazanin" panose="00000700000000000000" pitchFamily="2" charset="-78"/>
              </a:rPr>
              <a:t>مجموعه آیکون های کاملاً قابل ویرایش: </a:t>
            </a:r>
            <a:r>
              <a:rPr lang="en-US" sz="7200" dirty="0">
                <a:solidFill>
                  <a:schemeClr val="bg1"/>
                </a:solidFill>
                <a:latin typeface="Arial"/>
                <a:cs typeface="B Nazanin" panose="00000700000000000000" pitchFamily="2" charset="-78"/>
              </a:rPr>
              <a:t>B</a:t>
            </a:r>
          </a:p>
        </p:txBody>
      </p:sp>
    </p:spTree>
    <p:extLst>
      <p:ext uri="{BB962C8B-B14F-4D97-AF65-F5344CB8AC3E}">
        <p14:creationId xmlns:p14="http://schemas.microsoft.com/office/powerpoint/2010/main" val="2197184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96E3A059-5C7A-0331-4C91-B5697E3DA91E}"/>
              </a:ext>
            </a:extLst>
          </p:cNvPr>
          <p:cNvSpPr/>
          <p:nvPr/>
        </p:nvSpPr>
        <p:spPr>
          <a:xfrm>
            <a:off x="0" y="-18720"/>
            <a:ext cx="18288000" cy="1352220"/>
          </a:xfrm>
          <a:custGeom>
            <a:avLst/>
            <a:gdLst/>
            <a:ahLst/>
            <a:cxnLst/>
            <a:rect l="l" t="t" r="r" b="b"/>
            <a:pathLst>
              <a:path w="18291600" h="1819440">
                <a:moveTo>
                  <a:pt x="0" y="0"/>
                </a:moveTo>
                <a:lnTo>
                  <a:pt x="18291600" y="0"/>
                </a:lnTo>
                <a:lnTo>
                  <a:pt x="18291600" y="1819440"/>
                </a:lnTo>
                <a:lnTo>
                  <a:pt x="0" y="18194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 name="Group 10">
            <a:extLst>
              <a:ext uri="{FF2B5EF4-FFF2-40B4-BE49-F238E27FC236}">
                <a16:creationId xmlns:a16="http://schemas.microsoft.com/office/drawing/2014/main" id="{8AD558F3-0132-1415-589E-B79D9DC552A2}"/>
              </a:ext>
            </a:extLst>
          </p:cNvPr>
          <p:cNvGrpSpPr/>
          <p:nvPr/>
        </p:nvGrpSpPr>
        <p:grpSpPr>
          <a:xfrm>
            <a:off x="921600" y="9318960"/>
            <a:ext cx="12523680" cy="432000"/>
            <a:chOff x="0" y="0"/>
            <a:chExt cx="16698240" cy="576000"/>
          </a:xfrm>
        </p:grpSpPr>
        <p:sp>
          <p:nvSpPr>
            <p:cNvPr id="4" name="Freeform 11">
              <a:extLst>
                <a:ext uri="{FF2B5EF4-FFF2-40B4-BE49-F238E27FC236}">
                  <a16:creationId xmlns:a16="http://schemas.microsoft.com/office/drawing/2014/main" id="{E7E39370-64ED-254A-5D86-DB5C16883385}"/>
                </a:ext>
              </a:extLst>
            </p:cNvPr>
            <p:cNvSpPr/>
            <p:nvPr/>
          </p:nvSpPr>
          <p:spPr>
            <a:xfrm>
              <a:off x="0" y="0"/>
              <a:ext cx="16698215" cy="576072"/>
            </a:xfrm>
            <a:custGeom>
              <a:avLst/>
              <a:gdLst/>
              <a:ahLst/>
              <a:cxnLst/>
              <a:rect l="l" t="t" r="r" b="b"/>
              <a:pathLst>
                <a:path w="16698215" h="576072">
                  <a:moveTo>
                    <a:pt x="96139" y="0"/>
                  </a:moveTo>
                  <a:cubicBezTo>
                    <a:pt x="43053" y="0"/>
                    <a:pt x="0" y="42926"/>
                    <a:pt x="0" y="96012"/>
                  </a:cubicBezTo>
                  <a:lnTo>
                    <a:pt x="0" y="480060"/>
                  </a:lnTo>
                  <a:cubicBezTo>
                    <a:pt x="0" y="533019"/>
                    <a:pt x="43053" y="576072"/>
                    <a:pt x="96139" y="576072"/>
                  </a:cubicBezTo>
                  <a:lnTo>
                    <a:pt x="16602075" y="576072"/>
                  </a:lnTo>
                  <a:cubicBezTo>
                    <a:pt x="16655162" y="576072"/>
                    <a:pt x="16698215" y="533146"/>
                    <a:pt x="16698215" y="480060"/>
                  </a:cubicBezTo>
                  <a:lnTo>
                    <a:pt x="16698215" y="96012"/>
                  </a:lnTo>
                  <a:cubicBezTo>
                    <a:pt x="16698215" y="43053"/>
                    <a:pt x="16655162" y="0"/>
                    <a:pt x="16602075" y="0"/>
                  </a:cubicBezTo>
                </a:path>
              </a:pathLst>
            </a:custGeom>
            <a:solidFill>
              <a:srgbClr val="1499B8"/>
            </a:solidFill>
          </p:spPr>
        </p:sp>
      </p:grpSp>
      <p:sp>
        <p:nvSpPr>
          <p:cNvPr id="5" name="Freeform 108">
            <a:extLst>
              <a:ext uri="{FF2B5EF4-FFF2-40B4-BE49-F238E27FC236}">
                <a16:creationId xmlns:a16="http://schemas.microsoft.com/office/drawing/2014/main" id="{4D519369-3A20-AAF0-76B8-86D3D7B99DDC}"/>
              </a:ext>
            </a:extLst>
          </p:cNvPr>
          <p:cNvSpPr/>
          <p:nvPr/>
        </p:nvSpPr>
        <p:spPr>
          <a:xfrm>
            <a:off x="6232642" y="2176406"/>
            <a:ext cx="830804" cy="978444"/>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002060"/>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6" name="Oval 8">
            <a:extLst>
              <a:ext uri="{FF2B5EF4-FFF2-40B4-BE49-F238E27FC236}">
                <a16:creationId xmlns:a16="http://schemas.microsoft.com/office/drawing/2014/main" id="{1C83A0C5-9545-BFD0-7DB0-3F5D68A93C5B}"/>
              </a:ext>
            </a:extLst>
          </p:cNvPr>
          <p:cNvSpPr/>
          <p:nvPr/>
        </p:nvSpPr>
        <p:spPr>
          <a:xfrm>
            <a:off x="7618834" y="2198171"/>
            <a:ext cx="872684" cy="934882"/>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002060"/>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grpSp>
        <p:nvGrpSpPr>
          <p:cNvPr id="7" name="Group 110">
            <a:extLst>
              <a:ext uri="{FF2B5EF4-FFF2-40B4-BE49-F238E27FC236}">
                <a16:creationId xmlns:a16="http://schemas.microsoft.com/office/drawing/2014/main" id="{39A2CC26-1E78-9FBE-2A43-0F66A7803AA5}"/>
              </a:ext>
            </a:extLst>
          </p:cNvPr>
          <p:cNvGrpSpPr/>
          <p:nvPr/>
        </p:nvGrpSpPr>
        <p:grpSpPr>
          <a:xfrm>
            <a:off x="4845370" y="2176406"/>
            <a:ext cx="830804" cy="978444"/>
            <a:chOff x="3837179" y="1242450"/>
            <a:chExt cx="415402" cy="489222"/>
          </a:xfrm>
          <a:solidFill>
            <a:srgbClr val="002060"/>
          </a:solidFill>
        </p:grpSpPr>
        <p:sp>
          <p:nvSpPr>
            <p:cNvPr id="8" name="Freeform 111">
              <a:extLst>
                <a:ext uri="{FF2B5EF4-FFF2-40B4-BE49-F238E27FC236}">
                  <a16:creationId xmlns:a16="http://schemas.microsoft.com/office/drawing/2014/main" id="{313B8070-7576-CEF9-C055-F07B9BF631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9" name="Oval 37">
              <a:extLst>
                <a:ext uri="{FF2B5EF4-FFF2-40B4-BE49-F238E27FC236}">
                  <a16:creationId xmlns:a16="http://schemas.microsoft.com/office/drawing/2014/main" id="{AC7F6542-2155-8A58-143E-BB8D92A1AFB3}"/>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grpSp>
      <p:sp>
        <p:nvSpPr>
          <p:cNvPr id="10" name="Rectangle 19">
            <a:extLst>
              <a:ext uri="{FF2B5EF4-FFF2-40B4-BE49-F238E27FC236}">
                <a16:creationId xmlns:a16="http://schemas.microsoft.com/office/drawing/2014/main" id="{5B587FBF-A891-F4F1-B7C7-CC439BEFF7A3}"/>
              </a:ext>
            </a:extLst>
          </p:cNvPr>
          <p:cNvSpPr/>
          <p:nvPr/>
        </p:nvSpPr>
        <p:spPr>
          <a:xfrm>
            <a:off x="3486350" y="2229499"/>
            <a:ext cx="744540" cy="872246"/>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002060"/>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1" name="Oval 47">
            <a:extLst>
              <a:ext uri="{FF2B5EF4-FFF2-40B4-BE49-F238E27FC236}">
                <a16:creationId xmlns:a16="http://schemas.microsoft.com/office/drawing/2014/main" id="{FC043DBC-8E4B-864C-364D-4EA3C0B07593}"/>
              </a:ext>
            </a:extLst>
          </p:cNvPr>
          <p:cNvSpPr/>
          <p:nvPr/>
        </p:nvSpPr>
        <p:spPr>
          <a:xfrm>
            <a:off x="14139018" y="2198225"/>
            <a:ext cx="877092" cy="934790"/>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002060"/>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2" name="Rounded Rectangle 2">
            <a:extLst>
              <a:ext uri="{FF2B5EF4-FFF2-40B4-BE49-F238E27FC236}">
                <a16:creationId xmlns:a16="http://schemas.microsoft.com/office/drawing/2014/main" id="{8281B170-ACAD-8BA1-71F3-D7E09D29F7D9}"/>
              </a:ext>
            </a:extLst>
          </p:cNvPr>
          <p:cNvSpPr/>
          <p:nvPr/>
        </p:nvSpPr>
        <p:spPr>
          <a:xfrm>
            <a:off x="4830957" y="7854210"/>
            <a:ext cx="859626" cy="916172"/>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002060"/>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3" name="Rounded Rectangle 8">
            <a:extLst>
              <a:ext uri="{FF2B5EF4-FFF2-40B4-BE49-F238E27FC236}">
                <a16:creationId xmlns:a16="http://schemas.microsoft.com/office/drawing/2014/main" id="{1E7A5232-7BA0-281D-320B-712C18EFFCE6}"/>
              </a:ext>
            </a:extLst>
          </p:cNvPr>
          <p:cNvSpPr/>
          <p:nvPr/>
        </p:nvSpPr>
        <p:spPr>
          <a:xfrm>
            <a:off x="3428745" y="7854210"/>
            <a:ext cx="859718" cy="916172"/>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002060"/>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4" name="Rounded Rectangle 2">
            <a:extLst>
              <a:ext uri="{FF2B5EF4-FFF2-40B4-BE49-F238E27FC236}">
                <a16:creationId xmlns:a16="http://schemas.microsoft.com/office/drawing/2014/main" id="{6134A561-5381-3F72-68F8-70E494906A24}"/>
              </a:ext>
            </a:extLst>
          </p:cNvPr>
          <p:cNvSpPr/>
          <p:nvPr/>
        </p:nvSpPr>
        <p:spPr>
          <a:xfrm>
            <a:off x="7625347" y="7854210"/>
            <a:ext cx="859626" cy="916172"/>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002060"/>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5" name="Rounded Rectangle 3">
            <a:extLst>
              <a:ext uri="{FF2B5EF4-FFF2-40B4-BE49-F238E27FC236}">
                <a16:creationId xmlns:a16="http://schemas.microsoft.com/office/drawing/2014/main" id="{516E81CE-3EAC-715B-F0F0-BA099D655473}"/>
              </a:ext>
            </a:extLst>
          </p:cNvPr>
          <p:cNvSpPr/>
          <p:nvPr/>
        </p:nvSpPr>
        <p:spPr>
          <a:xfrm>
            <a:off x="6218211" y="7854210"/>
            <a:ext cx="859626" cy="916172"/>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002060"/>
          </a:solidFill>
          <a:ln cap="flat">
            <a:noFill/>
            <a:prstDash val="solid"/>
          </a:ln>
        </p:spPr>
        <p:txBody>
          <a:bodyPr vert="horz" wrap="square" lIns="137160" tIns="68580" rIns="137160" bIns="6858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6" name="Rounded Rectangle 10">
            <a:extLst>
              <a:ext uri="{FF2B5EF4-FFF2-40B4-BE49-F238E27FC236}">
                <a16:creationId xmlns:a16="http://schemas.microsoft.com/office/drawing/2014/main" id="{45DB2E59-62C1-3E60-5D17-A09A9F92F87E}"/>
              </a:ext>
            </a:extLst>
          </p:cNvPr>
          <p:cNvSpPr/>
          <p:nvPr/>
        </p:nvSpPr>
        <p:spPr>
          <a:xfrm>
            <a:off x="9057975" y="7835593"/>
            <a:ext cx="862698" cy="934790"/>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002060"/>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sp>
        <p:nvSpPr>
          <p:cNvPr id="17" name="Block Arc 6">
            <a:extLst>
              <a:ext uri="{FF2B5EF4-FFF2-40B4-BE49-F238E27FC236}">
                <a16:creationId xmlns:a16="http://schemas.microsoft.com/office/drawing/2014/main" id="{028A5460-7C09-AF94-A67B-DA8B7F088DA9}"/>
              </a:ext>
            </a:extLst>
          </p:cNvPr>
          <p:cNvSpPr/>
          <p:nvPr/>
        </p:nvSpPr>
        <p:spPr>
          <a:xfrm>
            <a:off x="10392889" y="7899985"/>
            <a:ext cx="808730" cy="870398"/>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002060"/>
          </a:solidFill>
          <a:ln cap="flat">
            <a:noFill/>
            <a:prstDash val="solid"/>
          </a:ln>
        </p:spPr>
        <p:txBody>
          <a:bodyPr vert="horz" wrap="square" lIns="182880" tIns="91440" rIns="182880" bIns="91440" anchor="ctr" anchorCtr="1" compatLnSpc="1">
            <a:noAutofit/>
          </a:bodyPr>
          <a:lstStyle/>
          <a:p>
            <a:pPr algn="ctr" defTabSz="1828756">
              <a:defRPr sz="1800" b="0" i="0" u="none" strike="noStrike" kern="0" cap="none" spc="0" baseline="0">
                <a:solidFill>
                  <a:srgbClr val="000000"/>
                </a:solidFill>
                <a:uFillTx/>
              </a:defRPr>
            </a:pPr>
            <a:endParaRPr lang="en-US" sz="2100">
              <a:solidFill>
                <a:schemeClr val="bg1"/>
              </a:solidFill>
              <a:ea typeface="맑은 고딕" pitchFamily="34"/>
              <a:cs typeface="B Nazanin" panose="00000700000000000000" pitchFamily="2" charset="-78"/>
            </a:endParaRPr>
          </a:p>
        </p:txBody>
      </p:sp>
      <p:grpSp>
        <p:nvGrpSpPr>
          <p:cNvPr id="18" name="Google Shape;10001;p74">
            <a:extLst>
              <a:ext uri="{FF2B5EF4-FFF2-40B4-BE49-F238E27FC236}">
                <a16:creationId xmlns:a16="http://schemas.microsoft.com/office/drawing/2014/main" id="{08ED3331-1C4C-9FCB-253F-A370AC912102}"/>
              </a:ext>
            </a:extLst>
          </p:cNvPr>
          <p:cNvGrpSpPr/>
          <p:nvPr/>
        </p:nvGrpSpPr>
        <p:grpSpPr>
          <a:xfrm>
            <a:off x="12874077" y="7817927"/>
            <a:ext cx="821678" cy="875758"/>
            <a:chOff x="7851532" y="4063209"/>
            <a:chExt cx="410839" cy="437879"/>
          </a:xfrm>
          <a:solidFill>
            <a:srgbClr val="002060"/>
          </a:solidFill>
        </p:grpSpPr>
        <p:sp>
          <p:nvSpPr>
            <p:cNvPr id="19" name="Google Shape;10002;p74">
              <a:extLst>
                <a:ext uri="{FF2B5EF4-FFF2-40B4-BE49-F238E27FC236}">
                  <a16:creationId xmlns:a16="http://schemas.microsoft.com/office/drawing/2014/main" id="{0345AECC-442D-D8B5-F894-892EEBF0C5B2}"/>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 name="Google Shape;10003;p74">
              <a:extLst>
                <a:ext uri="{FF2B5EF4-FFF2-40B4-BE49-F238E27FC236}">
                  <a16:creationId xmlns:a16="http://schemas.microsoft.com/office/drawing/2014/main" id="{31026A65-A29A-63E2-0C51-E4FDBD911C1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21" name="Google Shape;10027;p74">
            <a:extLst>
              <a:ext uri="{FF2B5EF4-FFF2-40B4-BE49-F238E27FC236}">
                <a16:creationId xmlns:a16="http://schemas.microsoft.com/office/drawing/2014/main" id="{3FD94079-E2BD-AECB-9A36-1ACBA4FB8772}"/>
              </a:ext>
            </a:extLst>
          </p:cNvPr>
          <p:cNvGrpSpPr/>
          <p:nvPr/>
        </p:nvGrpSpPr>
        <p:grpSpPr>
          <a:xfrm>
            <a:off x="5138197" y="5245739"/>
            <a:ext cx="785506" cy="762170"/>
            <a:chOff x="3983592" y="2777115"/>
            <a:chExt cx="392753" cy="381085"/>
          </a:xfrm>
          <a:solidFill>
            <a:srgbClr val="002060"/>
          </a:solidFill>
        </p:grpSpPr>
        <p:sp>
          <p:nvSpPr>
            <p:cNvPr id="22" name="Google Shape;10028;p74">
              <a:extLst>
                <a:ext uri="{FF2B5EF4-FFF2-40B4-BE49-F238E27FC236}">
                  <a16:creationId xmlns:a16="http://schemas.microsoft.com/office/drawing/2014/main" id="{D4794029-3BD8-1E4F-9DF5-6F3535E0FD66}"/>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3" name="Google Shape;10029;p74">
              <a:extLst>
                <a:ext uri="{FF2B5EF4-FFF2-40B4-BE49-F238E27FC236}">
                  <a16:creationId xmlns:a16="http://schemas.microsoft.com/office/drawing/2014/main" id="{3AA6640B-E383-E202-B7A9-6927DF1E31C3}"/>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4" name="Google Shape;10030;p74">
              <a:extLst>
                <a:ext uri="{FF2B5EF4-FFF2-40B4-BE49-F238E27FC236}">
                  <a16:creationId xmlns:a16="http://schemas.microsoft.com/office/drawing/2014/main" id="{BB3A45C2-0AA5-90D5-804D-5583E84B9A4B}"/>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25" name="Google Shape;10074;p74">
            <a:extLst>
              <a:ext uri="{FF2B5EF4-FFF2-40B4-BE49-F238E27FC236}">
                <a16:creationId xmlns:a16="http://schemas.microsoft.com/office/drawing/2014/main" id="{6EE0F7FB-FEAE-DCE6-84E6-171D99CAB99C}"/>
              </a:ext>
            </a:extLst>
          </p:cNvPr>
          <p:cNvGrpSpPr/>
          <p:nvPr/>
        </p:nvGrpSpPr>
        <p:grpSpPr>
          <a:xfrm>
            <a:off x="6327429" y="5195117"/>
            <a:ext cx="785506" cy="820526"/>
            <a:chOff x="4578208" y="2751804"/>
            <a:chExt cx="392753" cy="410263"/>
          </a:xfrm>
          <a:solidFill>
            <a:srgbClr val="002060"/>
          </a:solidFill>
        </p:grpSpPr>
        <p:sp>
          <p:nvSpPr>
            <p:cNvPr id="26" name="Google Shape;10075;p74">
              <a:extLst>
                <a:ext uri="{FF2B5EF4-FFF2-40B4-BE49-F238E27FC236}">
                  <a16:creationId xmlns:a16="http://schemas.microsoft.com/office/drawing/2014/main" id="{3945AF3B-7CC2-E78A-733E-90C4837E39CF}"/>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7" name="Google Shape;10076;p74">
              <a:extLst>
                <a:ext uri="{FF2B5EF4-FFF2-40B4-BE49-F238E27FC236}">
                  <a16:creationId xmlns:a16="http://schemas.microsoft.com/office/drawing/2014/main" id="{014724B2-2579-7005-3ED6-1F07BDBAEB9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8" name="Google Shape;10077;p74">
              <a:extLst>
                <a:ext uri="{FF2B5EF4-FFF2-40B4-BE49-F238E27FC236}">
                  <a16:creationId xmlns:a16="http://schemas.microsoft.com/office/drawing/2014/main" id="{F603078B-BCE1-10F8-7C06-029C45D36B03}"/>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29" name="Google Shape;10084;p74">
            <a:extLst>
              <a:ext uri="{FF2B5EF4-FFF2-40B4-BE49-F238E27FC236}">
                <a16:creationId xmlns:a16="http://schemas.microsoft.com/office/drawing/2014/main" id="{C1BA1448-5BB4-B2A2-627F-CC2982ACEAC9}"/>
              </a:ext>
            </a:extLst>
          </p:cNvPr>
          <p:cNvGrpSpPr/>
          <p:nvPr/>
        </p:nvGrpSpPr>
        <p:grpSpPr>
          <a:xfrm>
            <a:off x="11431260" y="5213146"/>
            <a:ext cx="719320" cy="742072"/>
            <a:chOff x="7130125" y="2760820"/>
            <a:chExt cx="359660" cy="371036"/>
          </a:xfrm>
          <a:solidFill>
            <a:srgbClr val="002060"/>
          </a:solidFill>
        </p:grpSpPr>
        <p:sp>
          <p:nvSpPr>
            <p:cNvPr id="30" name="Google Shape;10085;p74">
              <a:extLst>
                <a:ext uri="{FF2B5EF4-FFF2-40B4-BE49-F238E27FC236}">
                  <a16:creationId xmlns:a16="http://schemas.microsoft.com/office/drawing/2014/main" id="{C1CA5DE1-40D0-419B-A37E-13FEDBFE2D5C}"/>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1" name="Google Shape;10086;p74">
              <a:extLst>
                <a:ext uri="{FF2B5EF4-FFF2-40B4-BE49-F238E27FC236}">
                  <a16:creationId xmlns:a16="http://schemas.microsoft.com/office/drawing/2014/main" id="{6D0B41BA-512F-8DFD-0B31-AE4194F674FF}"/>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2" name="Google Shape;10087;p74">
              <a:extLst>
                <a:ext uri="{FF2B5EF4-FFF2-40B4-BE49-F238E27FC236}">
                  <a16:creationId xmlns:a16="http://schemas.microsoft.com/office/drawing/2014/main" id="{3278558B-36BA-B6F2-661F-932EEB50CC24}"/>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3" name="Google Shape;10088;p74">
              <a:extLst>
                <a:ext uri="{FF2B5EF4-FFF2-40B4-BE49-F238E27FC236}">
                  <a16:creationId xmlns:a16="http://schemas.microsoft.com/office/drawing/2014/main" id="{CAF53C78-4E1C-891A-FE41-26B49CD5CF8B}"/>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34" name="Google Shape;10089;p74">
            <a:extLst>
              <a:ext uri="{FF2B5EF4-FFF2-40B4-BE49-F238E27FC236}">
                <a16:creationId xmlns:a16="http://schemas.microsoft.com/office/drawing/2014/main" id="{BED0E4F9-3E20-839B-BDD2-E242B05BE743}"/>
              </a:ext>
            </a:extLst>
          </p:cNvPr>
          <p:cNvGrpSpPr/>
          <p:nvPr/>
        </p:nvGrpSpPr>
        <p:grpSpPr>
          <a:xfrm>
            <a:off x="9978043" y="2050751"/>
            <a:ext cx="1031022" cy="1087002"/>
            <a:chOff x="6403515" y="1179621"/>
            <a:chExt cx="515511" cy="543501"/>
          </a:xfrm>
          <a:solidFill>
            <a:srgbClr val="002060"/>
          </a:solidFill>
        </p:grpSpPr>
        <p:sp>
          <p:nvSpPr>
            <p:cNvPr id="35" name="Google Shape;10090;p74">
              <a:extLst>
                <a:ext uri="{FF2B5EF4-FFF2-40B4-BE49-F238E27FC236}">
                  <a16:creationId xmlns:a16="http://schemas.microsoft.com/office/drawing/2014/main" id="{5BF557B9-6AAF-12CE-893F-710EE44DEFEB}"/>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36" name="Google Shape;10091;p74">
              <a:extLst>
                <a:ext uri="{FF2B5EF4-FFF2-40B4-BE49-F238E27FC236}">
                  <a16:creationId xmlns:a16="http://schemas.microsoft.com/office/drawing/2014/main" id="{E38676F0-3723-99E0-CA97-0988878C1F0C}"/>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37" name="Google Shape;10113;p74">
            <a:extLst>
              <a:ext uri="{FF2B5EF4-FFF2-40B4-BE49-F238E27FC236}">
                <a16:creationId xmlns:a16="http://schemas.microsoft.com/office/drawing/2014/main" id="{0299A774-972C-9402-F8F3-A393DF4090DF}"/>
              </a:ext>
            </a:extLst>
          </p:cNvPr>
          <p:cNvSpPr/>
          <p:nvPr/>
        </p:nvSpPr>
        <p:spPr>
          <a:xfrm>
            <a:off x="7629972" y="5152835"/>
            <a:ext cx="791340" cy="834078"/>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002060"/>
          </a:solid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38" name="Google Shape;10118;p74">
            <a:extLst>
              <a:ext uri="{FF2B5EF4-FFF2-40B4-BE49-F238E27FC236}">
                <a16:creationId xmlns:a16="http://schemas.microsoft.com/office/drawing/2014/main" id="{0A2629DC-215B-62BE-B9CA-156A3998D722}"/>
              </a:ext>
            </a:extLst>
          </p:cNvPr>
          <p:cNvGrpSpPr/>
          <p:nvPr/>
        </p:nvGrpSpPr>
        <p:grpSpPr>
          <a:xfrm>
            <a:off x="14119653" y="3837781"/>
            <a:ext cx="701290" cy="758842"/>
            <a:chOff x="8474320" y="2073136"/>
            <a:chExt cx="350645" cy="379421"/>
          </a:xfrm>
          <a:solidFill>
            <a:srgbClr val="002060"/>
          </a:solidFill>
        </p:grpSpPr>
        <p:sp>
          <p:nvSpPr>
            <p:cNvPr id="39" name="Google Shape;10119;p74">
              <a:extLst>
                <a:ext uri="{FF2B5EF4-FFF2-40B4-BE49-F238E27FC236}">
                  <a16:creationId xmlns:a16="http://schemas.microsoft.com/office/drawing/2014/main" id="{750AB4F3-8966-35AC-C178-6003AC13B456}"/>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0" name="Google Shape;10120;p74">
              <a:extLst>
                <a:ext uri="{FF2B5EF4-FFF2-40B4-BE49-F238E27FC236}">
                  <a16:creationId xmlns:a16="http://schemas.microsoft.com/office/drawing/2014/main" id="{3D25F34F-B158-5C8A-C721-AB0AEB32A403}"/>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1" name="Google Shape;10121;p74">
              <a:extLst>
                <a:ext uri="{FF2B5EF4-FFF2-40B4-BE49-F238E27FC236}">
                  <a16:creationId xmlns:a16="http://schemas.microsoft.com/office/drawing/2014/main" id="{E8C161F0-C3AB-1A3A-0636-277599B105B1}"/>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2" name="Google Shape;10122;p74">
              <a:extLst>
                <a:ext uri="{FF2B5EF4-FFF2-40B4-BE49-F238E27FC236}">
                  <a16:creationId xmlns:a16="http://schemas.microsoft.com/office/drawing/2014/main" id="{92073592-EBD0-C2BF-03ED-6351D7C9D47E}"/>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3" name="Google Shape;10123;p74">
              <a:extLst>
                <a:ext uri="{FF2B5EF4-FFF2-40B4-BE49-F238E27FC236}">
                  <a16:creationId xmlns:a16="http://schemas.microsoft.com/office/drawing/2014/main" id="{0879C55A-3331-80BB-6C78-074EF17AF2A9}"/>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4" name="Google Shape;10124;p74">
              <a:extLst>
                <a:ext uri="{FF2B5EF4-FFF2-40B4-BE49-F238E27FC236}">
                  <a16:creationId xmlns:a16="http://schemas.microsoft.com/office/drawing/2014/main" id="{3E058EAB-463E-6907-83FF-BB67EEA9E3AD}"/>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45" name="Google Shape;10129;p74">
            <a:extLst>
              <a:ext uri="{FF2B5EF4-FFF2-40B4-BE49-F238E27FC236}">
                <a16:creationId xmlns:a16="http://schemas.microsoft.com/office/drawing/2014/main" id="{A29A6A44-17DE-2773-78CC-26683F3C9618}"/>
              </a:ext>
            </a:extLst>
          </p:cNvPr>
          <p:cNvGrpSpPr/>
          <p:nvPr/>
        </p:nvGrpSpPr>
        <p:grpSpPr>
          <a:xfrm>
            <a:off x="8903584" y="2112199"/>
            <a:ext cx="855384" cy="1071090"/>
            <a:chOff x="5866287" y="1210345"/>
            <a:chExt cx="427692" cy="535545"/>
          </a:xfrm>
          <a:solidFill>
            <a:srgbClr val="002060"/>
          </a:solidFill>
        </p:grpSpPr>
        <p:sp>
          <p:nvSpPr>
            <p:cNvPr id="46" name="Google Shape;10130;p74">
              <a:extLst>
                <a:ext uri="{FF2B5EF4-FFF2-40B4-BE49-F238E27FC236}">
                  <a16:creationId xmlns:a16="http://schemas.microsoft.com/office/drawing/2014/main" id="{855DE752-8380-24C5-74C4-D97038DACAA4}"/>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7" name="Google Shape;10131;p74">
              <a:extLst>
                <a:ext uri="{FF2B5EF4-FFF2-40B4-BE49-F238E27FC236}">
                  <a16:creationId xmlns:a16="http://schemas.microsoft.com/office/drawing/2014/main" id="{338F04DC-49CF-0963-C49E-FC243A95BCB1}"/>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48" name="Google Shape;10132;p74">
              <a:extLst>
                <a:ext uri="{FF2B5EF4-FFF2-40B4-BE49-F238E27FC236}">
                  <a16:creationId xmlns:a16="http://schemas.microsoft.com/office/drawing/2014/main" id="{7D254E9B-E0E7-598D-8B16-37D79E9943A0}"/>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49" name="Google Shape;10154;p74">
            <a:extLst>
              <a:ext uri="{FF2B5EF4-FFF2-40B4-BE49-F238E27FC236}">
                <a16:creationId xmlns:a16="http://schemas.microsoft.com/office/drawing/2014/main" id="{577320D5-58E4-B454-4C45-996142A4B457}"/>
              </a:ext>
            </a:extLst>
          </p:cNvPr>
          <p:cNvGrpSpPr/>
          <p:nvPr/>
        </p:nvGrpSpPr>
        <p:grpSpPr>
          <a:xfrm>
            <a:off x="9057974" y="5152194"/>
            <a:ext cx="785504" cy="836912"/>
            <a:chOff x="5943481" y="2730343"/>
            <a:chExt cx="392752" cy="418456"/>
          </a:xfrm>
          <a:solidFill>
            <a:srgbClr val="002060"/>
          </a:solidFill>
        </p:grpSpPr>
        <p:sp>
          <p:nvSpPr>
            <p:cNvPr id="50" name="Google Shape;10155;p74">
              <a:extLst>
                <a:ext uri="{FF2B5EF4-FFF2-40B4-BE49-F238E27FC236}">
                  <a16:creationId xmlns:a16="http://schemas.microsoft.com/office/drawing/2014/main" id="{2A77471C-D682-5D6C-CF94-16287FE23B46}"/>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1" name="Google Shape;10156;p74">
              <a:extLst>
                <a:ext uri="{FF2B5EF4-FFF2-40B4-BE49-F238E27FC236}">
                  <a16:creationId xmlns:a16="http://schemas.microsoft.com/office/drawing/2014/main" id="{E93A2AA2-CB97-46EF-2F0F-EC6A0060B8AE}"/>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2" name="Google Shape;10157;p74">
              <a:extLst>
                <a:ext uri="{FF2B5EF4-FFF2-40B4-BE49-F238E27FC236}">
                  <a16:creationId xmlns:a16="http://schemas.microsoft.com/office/drawing/2014/main" id="{C495E750-9B15-8553-6E8C-A5DB428ECCAE}"/>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3" name="Google Shape;10158;p74">
              <a:extLst>
                <a:ext uri="{FF2B5EF4-FFF2-40B4-BE49-F238E27FC236}">
                  <a16:creationId xmlns:a16="http://schemas.microsoft.com/office/drawing/2014/main" id="{7047390D-0793-B17F-1C39-75682920E5A2}"/>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4" name="Google Shape;10159;p74">
              <a:extLst>
                <a:ext uri="{FF2B5EF4-FFF2-40B4-BE49-F238E27FC236}">
                  <a16:creationId xmlns:a16="http://schemas.microsoft.com/office/drawing/2014/main" id="{30FEAC16-F646-737D-7FEF-35AB4BDD0BDD}"/>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5" name="Google Shape;10160;p74">
              <a:extLst>
                <a:ext uri="{FF2B5EF4-FFF2-40B4-BE49-F238E27FC236}">
                  <a16:creationId xmlns:a16="http://schemas.microsoft.com/office/drawing/2014/main" id="{F267F1FD-411E-4C9E-7112-B1360D3CD51D}"/>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6" name="Google Shape;10161;p74">
              <a:extLst>
                <a:ext uri="{FF2B5EF4-FFF2-40B4-BE49-F238E27FC236}">
                  <a16:creationId xmlns:a16="http://schemas.microsoft.com/office/drawing/2014/main" id="{6BB3533A-14DC-A2D3-23DD-2DAE65283265}"/>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57" name="Google Shape;10172;p74">
            <a:extLst>
              <a:ext uri="{FF2B5EF4-FFF2-40B4-BE49-F238E27FC236}">
                <a16:creationId xmlns:a16="http://schemas.microsoft.com/office/drawing/2014/main" id="{A05D721C-59C4-38FB-04ED-4FD8272312F7}"/>
              </a:ext>
            </a:extLst>
          </p:cNvPr>
          <p:cNvGrpSpPr/>
          <p:nvPr/>
        </p:nvGrpSpPr>
        <p:grpSpPr>
          <a:xfrm>
            <a:off x="11308477" y="2139210"/>
            <a:ext cx="1025974" cy="1083416"/>
            <a:chOff x="7068732" y="1223851"/>
            <a:chExt cx="512987" cy="541708"/>
          </a:xfrm>
          <a:solidFill>
            <a:srgbClr val="002060"/>
          </a:solidFill>
        </p:grpSpPr>
        <p:sp>
          <p:nvSpPr>
            <p:cNvPr id="58" name="Google Shape;10173;p74">
              <a:extLst>
                <a:ext uri="{FF2B5EF4-FFF2-40B4-BE49-F238E27FC236}">
                  <a16:creationId xmlns:a16="http://schemas.microsoft.com/office/drawing/2014/main" id="{F6DEAB9E-E646-C041-9191-43F5AC8188DA}"/>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59" name="Google Shape;10174;p74">
              <a:extLst>
                <a:ext uri="{FF2B5EF4-FFF2-40B4-BE49-F238E27FC236}">
                  <a16:creationId xmlns:a16="http://schemas.microsoft.com/office/drawing/2014/main" id="{4C0E538A-9483-91FB-42F1-4FD258F14F25}"/>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0" name="Google Shape;10175;p74">
              <a:extLst>
                <a:ext uri="{FF2B5EF4-FFF2-40B4-BE49-F238E27FC236}">
                  <a16:creationId xmlns:a16="http://schemas.microsoft.com/office/drawing/2014/main" id="{3C6B1933-F21D-9250-7462-0C40CF813CE9}"/>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61" name="Google Shape;10184;p74">
            <a:extLst>
              <a:ext uri="{FF2B5EF4-FFF2-40B4-BE49-F238E27FC236}">
                <a16:creationId xmlns:a16="http://schemas.microsoft.com/office/drawing/2014/main" id="{615B1726-A3ED-0C87-7164-06E4B2334B8E}"/>
              </a:ext>
            </a:extLst>
          </p:cNvPr>
          <p:cNvGrpSpPr/>
          <p:nvPr/>
        </p:nvGrpSpPr>
        <p:grpSpPr>
          <a:xfrm>
            <a:off x="3584779" y="5149635"/>
            <a:ext cx="785506" cy="839290"/>
            <a:chOff x="3206883" y="2729063"/>
            <a:chExt cx="392753" cy="419645"/>
          </a:xfrm>
          <a:solidFill>
            <a:srgbClr val="002060"/>
          </a:solidFill>
        </p:grpSpPr>
        <p:sp>
          <p:nvSpPr>
            <p:cNvPr id="62" name="Google Shape;10185;p74">
              <a:extLst>
                <a:ext uri="{FF2B5EF4-FFF2-40B4-BE49-F238E27FC236}">
                  <a16:creationId xmlns:a16="http://schemas.microsoft.com/office/drawing/2014/main" id="{AE4368D2-36DF-C31B-3420-18EDB26D84D4}"/>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3" name="Google Shape;10186;p74">
              <a:extLst>
                <a:ext uri="{FF2B5EF4-FFF2-40B4-BE49-F238E27FC236}">
                  <a16:creationId xmlns:a16="http://schemas.microsoft.com/office/drawing/2014/main" id="{FDEFB7AE-CF6E-11CA-1214-DC1309413A62}"/>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64" name="Google Shape;10189;p74">
            <a:extLst>
              <a:ext uri="{FF2B5EF4-FFF2-40B4-BE49-F238E27FC236}">
                <a16:creationId xmlns:a16="http://schemas.microsoft.com/office/drawing/2014/main" id="{129092AB-4A55-ED8E-DF77-9DDF889679C2}"/>
              </a:ext>
            </a:extLst>
          </p:cNvPr>
          <p:cNvSpPr/>
          <p:nvPr/>
        </p:nvSpPr>
        <p:spPr>
          <a:xfrm>
            <a:off x="10292945" y="5267938"/>
            <a:ext cx="789418" cy="656008"/>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002060"/>
          </a:solid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nvGrpSpPr>
          <p:cNvPr id="65" name="Google Shape;10190;p74">
            <a:extLst>
              <a:ext uri="{FF2B5EF4-FFF2-40B4-BE49-F238E27FC236}">
                <a16:creationId xmlns:a16="http://schemas.microsoft.com/office/drawing/2014/main" id="{44A37F92-63D9-8263-36CE-61BA8E2ACD6B}"/>
              </a:ext>
            </a:extLst>
          </p:cNvPr>
          <p:cNvGrpSpPr/>
          <p:nvPr/>
        </p:nvGrpSpPr>
        <p:grpSpPr>
          <a:xfrm>
            <a:off x="12895324" y="5176990"/>
            <a:ext cx="719376" cy="757452"/>
            <a:chOff x="7862157" y="2742742"/>
            <a:chExt cx="359688" cy="378726"/>
          </a:xfrm>
          <a:solidFill>
            <a:srgbClr val="002060"/>
          </a:solidFill>
        </p:grpSpPr>
        <p:sp>
          <p:nvSpPr>
            <p:cNvPr id="66" name="Google Shape;10191;p74">
              <a:extLst>
                <a:ext uri="{FF2B5EF4-FFF2-40B4-BE49-F238E27FC236}">
                  <a16:creationId xmlns:a16="http://schemas.microsoft.com/office/drawing/2014/main" id="{344F725A-12BB-084A-B88B-72F7A1925B09}"/>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7" name="Google Shape;10192;p74">
              <a:extLst>
                <a:ext uri="{FF2B5EF4-FFF2-40B4-BE49-F238E27FC236}">
                  <a16:creationId xmlns:a16="http://schemas.microsoft.com/office/drawing/2014/main" id="{F76A682D-49CF-2D2F-7EA1-BDA710322BA5}"/>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8" name="Google Shape;10193;p74">
              <a:extLst>
                <a:ext uri="{FF2B5EF4-FFF2-40B4-BE49-F238E27FC236}">
                  <a16:creationId xmlns:a16="http://schemas.microsoft.com/office/drawing/2014/main" id="{0885D67B-6209-3186-8672-50B534030839}"/>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69" name="Google Shape;10194;p74">
              <a:extLst>
                <a:ext uri="{FF2B5EF4-FFF2-40B4-BE49-F238E27FC236}">
                  <a16:creationId xmlns:a16="http://schemas.microsoft.com/office/drawing/2014/main" id="{F86E33B1-0C00-525F-574A-96FE0075F901}"/>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70" name="Google Shape;10221;p74">
            <a:extLst>
              <a:ext uri="{FF2B5EF4-FFF2-40B4-BE49-F238E27FC236}">
                <a16:creationId xmlns:a16="http://schemas.microsoft.com/office/drawing/2014/main" id="{8C2DE7F8-40BB-8B6B-C7ED-C3AD17892DF4}"/>
              </a:ext>
            </a:extLst>
          </p:cNvPr>
          <p:cNvGrpSpPr/>
          <p:nvPr/>
        </p:nvGrpSpPr>
        <p:grpSpPr>
          <a:xfrm>
            <a:off x="4841951" y="6625403"/>
            <a:ext cx="633934" cy="766814"/>
            <a:chOff x="3835469" y="3466947"/>
            <a:chExt cx="316967" cy="383407"/>
          </a:xfrm>
          <a:solidFill>
            <a:srgbClr val="002060"/>
          </a:solidFill>
        </p:grpSpPr>
        <p:sp>
          <p:nvSpPr>
            <p:cNvPr id="71" name="Google Shape;10222;p74">
              <a:extLst>
                <a:ext uri="{FF2B5EF4-FFF2-40B4-BE49-F238E27FC236}">
                  <a16:creationId xmlns:a16="http://schemas.microsoft.com/office/drawing/2014/main" id="{951DCB9E-D1D7-C8DA-0416-A4ECA25FDD4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2" name="Google Shape;10223;p74">
              <a:extLst>
                <a:ext uri="{FF2B5EF4-FFF2-40B4-BE49-F238E27FC236}">
                  <a16:creationId xmlns:a16="http://schemas.microsoft.com/office/drawing/2014/main" id="{B67E3D6E-04FF-AA06-D437-9BFDB0F153AF}"/>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3" name="Google Shape;10224;p74">
              <a:extLst>
                <a:ext uri="{FF2B5EF4-FFF2-40B4-BE49-F238E27FC236}">
                  <a16:creationId xmlns:a16="http://schemas.microsoft.com/office/drawing/2014/main" id="{64D2BCAC-772A-E054-F626-17BAF89D53E4}"/>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74" name="Google Shape;10240;p74">
            <a:extLst>
              <a:ext uri="{FF2B5EF4-FFF2-40B4-BE49-F238E27FC236}">
                <a16:creationId xmlns:a16="http://schemas.microsoft.com/office/drawing/2014/main" id="{F31FD8D9-F4A1-A950-F8A7-F59409B7AC48}"/>
              </a:ext>
            </a:extLst>
          </p:cNvPr>
          <p:cNvGrpSpPr/>
          <p:nvPr/>
        </p:nvGrpSpPr>
        <p:grpSpPr>
          <a:xfrm>
            <a:off x="7619313" y="6632737"/>
            <a:ext cx="730038" cy="720730"/>
            <a:chOff x="5224150" y="3470614"/>
            <a:chExt cx="365019" cy="360365"/>
          </a:xfrm>
          <a:solidFill>
            <a:srgbClr val="002060"/>
          </a:solidFill>
        </p:grpSpPr>
        <p:sp>
          <p:nvSpPr>
            <p:cNvPr id="75" name="Google Shape;10241;p74">
              <a:extLst>
                <a:ext uri="{FF2B5EF4-FFF2-40B4-BE49-F238E27FC236}">
                  <a16:creationId xmlns:a16="http://schemas.microsoft.com/office/drawing/2014/main" id="{04F6542D-CBC6-670E-D58C-BCF0E94697FF}"/>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6" name="Google Shape;10242;p74">
              <a:extLst>
                <a:ext uri="{FF2B5EF4-FFF2-40B4-BE49-F238E27FC236}">
                  <a16:creationId xmlns:a16="http://schemas.microsoft.com/office/drawing/2014/main" id="{AEE74028-10F0-A457-FC5D-BDDDE361212E}"/>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77" name="Google Shape;10303;p74">
            <a:extLst>
              <a:ext uri="{FF2B5EF4-FFF2-40B4-BE49-F238E27FC236}">
                <a16:creationId xmlns:a16="http://schemas.microsoft.com/office/drawing/2014/main" id="{25CC4248-94EB-AD17-C8D5-026007567970}"/>
              </a:ext>
            </a:extLst>
          </p:cNvPr>
          <p:cNvGrpSpPr/>
          <p:nvPr/>
        </p:nvGrpSpPr>
        <p:grpSpPr>
          <a:xfrm>
            <a:off x="9020191" y="6569953"/>
            <a:ext cx="720474" cy="767786"/>
            <a:chOff x="5924589" y="3439222"/>
            <a:chExt cx="360237" cy="383893"/>
          </a:xfrm>
          <a:solidFill>
            <a:srgbClr val="002060"/>
          </a:solidFill>
        </p:grpSpPr>
        <p:sp>
          <p:nvSpPr>
            <p:cNvPr id="78" name="Google Shape;10304;p74">
              <a:extLst>
                <a:ext uri="{FF2B5EF4-FFF2-40B4-BE49-F238E27FC236}">
                  <a16:creationId xmlns:a16="http://schemas.microsoft.com/office/drawing/2014/main" id="{926507DD-BBBD-500C-5A9F-5A94771B026E}"/>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79" name="Google Shape;10305;p74">
              <a:extLst>
                <a:ext uri="{FF2B5EF4-FFF2-40B4-BE49-F238E27FC236}">
                  <a16:creationId xmlns:a16="http://schemas.microsoft.com/office/drawing/2014/main" id="{CFD32685-4F00-E1B0-E5D3-00FC030ACC09}"/>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0" name="Google Shape;10306;p74">
              <a:extLst>
                <a:ext uri="{FF2B5EF4-FFF2-40B4-BE49-F238E27FC236}">
                  <a16:creationId xmlns:a16="http://schemas.microsoft.com/office/drawing/2014/main" id="{B8ABE307-EEC2-2DBF-24C4-A924AB86F836}"/>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1" name="Google Shape;10307;p74">
              <a:extLst>
                <a:ext uri="{FF2B5EF4-FFF2-40B4-BE49-F238E27FC236}">
                  <a16:creationId xmlns:a16="http://schemas.microsoft.com/office/drawing/2014/main" id="{2E43464D-E11A-3958-79FB-61DFA38F0F80}"/>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2" name="Google Shape;10308;p74">
              <a:extLst>
                <a:ext uri="{FF2B5EF4-FFF2-40B4-BE49-F238E27FC236}">
                  <a16:creationId xmlns:a16="http://schemas.microsoft.com/office/drawing/2014/main" id="{F0F5F32A-350C-5983-A029-B9B9B652CFFC}"/>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3" name="Google Shape;10309;p74">
              <a:extLst>
                <a:ext uri="{FF2B5EF4-FFF2-40B4-BE49-F238E27FC236}">
                  <a16:creationId xmlns:a16="http://schemas.microsoft.com/office/drawing/2014/main" id="{27758E3B-F920-44FC-1F7E-03011AA543D0}"/>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4" name="Google Shape;10310;p74">
              <a:extLst>
                <a:ext uri="{FF2B5EF4-FFF2-40B4-BE49-F238E27FC236}">
                  <a16:creationId xmlns:a16="http://schemas.microsoft.com/office/drawing/2014/main" id="{3C057142-A050-3A8D-8421-B0C8C0C73B76}"/>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5" name="Google Shape;10311;p74">
              <a:extLst>
                <a:ext uri="{FF2B5EF4-FFF2-40B4-BE49-F238E27FC236}">
                  <a16:creationId xmlns:a16="http://schemas.microsoft.com/office/drawing/2014/main" id="{15A3A6D8-ECA7-8F2A-33F7-007764751C4B}"/>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6" name="Google Shape;10312;p74">
              <a:extLst>
                <a:ext uri="{FF2B5EF4-FFF2-40B4-BE49-F238E27FC236}">
                  <a16:creationId xmlns:a16="http://schemas.microsoft.com/office/drawing/2014/main" id="{2866665C-85B7-7B70-E0DB-994F60C866D5}"/>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7" name="Google Shape;10313;p74">
              <a:extLst>
                <a:ext uri="{FF2B5EF4-FFF2-40B4-BE49-F238E27FC236}">
                  <a16:creationId xmlns:a16="http://schemas.microsoft.com/office/drawing/2014/main" id="{017DA5CB-BCC7-0B1F-06B7-C7CD63E00EDA}"/>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8" name="Google Shape;10314;p74">
              <a:extLst>
                <a:ext uri="{FF2B5EF4-FFF2-40B4-BE49-F238E27FC236}">
                  <a16:creationId xmlns:a16="http://schemas.microsoft.com/office/drawing/2014/main" id="{599123F6-6275-3E5F-45AA-9F7198AC4D56}"/>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89" name="Google Shape;10315;p74">
              <a:extLst>
                <a:ext uri="{FF2B5EF4-FFF2-40B4-BE49-F238E27FC236}">
                  <a16:creationId xmlns:a16="http://schemas.microsoft.com/office/drawing/2014/main" id="{CBA07537-D671-0157-5338-BCDB7189B57F}"/>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90" name="Google Shape;10341;p74">
            <a:extLst>
              <a:ext uri="{FF2B5EF4-FFF2-40B4-BE49-F238E27FC236}">
                <a16:creationId xmlns:a16="http://schemas.microsoft.com/office/drawing/2014/main" id="{D66C3CDD-7A5A-3028-7686-F4EF9D403608}"/>
              </a:ext>
            </a:extLst>
          </p:cNvPr>
          <p:cNvGrpSpPr/>
          <p:nvPr/>
        </p:nvGrpSpPr>
        <p:grpSpPr>
          <a:xfrm>
            <a:off x="14226416" y="5189556"/>
            <a:ext cx="519012" cy="725192"/>
            <a:chOff x="8527703" y="2749024"/>
            <a:chExt cx="259506" cy="362596"/>
          </a:xfrm>
          <a:solidFill>
            <a:srgbClr val="002060"/>
          </a:solidFill>
        </p:grpSpPr>
        <p:sp>
          <p:nvSpPr>
            <p:cNvPr id="91" name="Google Shape;10342;p74">
              <a:extLst>
                <a:ext uri="{FF2B5EF4-FFF2-40B4-BE49-F238E27FC236}">
                  <a16:creationId xmlns:a16="http://schemas.microsoft.com/office/drawing/2014/main" id="{7FD261E0-0A56-0BEA-B0A0-1B7F6315FA5E}"/>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2" name="Google Shape;10343;p74">
              <a:extLst>
                <a:ext uri="{FF2B5EF4-FFF2-40B4-BE49-F238E27FC236}">
                  <a16:creationId xmlns:a16="http://schemas.microsoft.com/office/drawing/2014/main" id="{2D9F30FB-6144-570E-8EA6-71467D62DE2F}"/>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3" name="Google Shape;10344;p74">
              <a:extLst>
                <a:ext uri="{FF2B5EF4-FFF2-40B4-BE49-F238E27FC236}">
                  <a16:creationId xmlns:a16="http://schemas.microsoft.com/office/drawing/2014/main" id="{E5B66AE9-F73E-B7EA-B774-4F98DC19BAF2}"/>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4" name="Google Shape;10345;p74">
              <a:extLst>
                <a:ext uri="{FF2B5EF4-FFF2-40B4-BE49-F238E27FC236}">
                  <a16:creationId xmlns:a16="http://schemas.microsoft.com/office/drawing/2014/main" id="{678A0A80-9556-3F2D-28E3-214B5E5E0AB7}"/>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5" name="Google Shape;10346;p74">
              <a:extLst>
                <a:ext uri="{FF2B5EF4-FFF2-40B4-BE49-F238E27FC236}">
                  <a16:creationId xmlns:a16="http://schemas.microsoft.com/office/drawing/2014/main" id="{841E0D63-055F-B4AA-4F3E-D3B584AE2798}"/>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96" name="Google Shape;10359;p74">
            <a:extLst>
              <a:ext uri="{FF2B5EF4-FFF2-40B4-BE49-F238E27FC236}">
                <a16:creationId xmlns:a16="http://schemas.microsoft.com/office/drawing/2014/main" id="{A4F8E4EC-615F-9603-C71C-5BC8EDEAD7DD}"/>
              </a:ext>
            </a:extLst>
          </p:cNvPr>
          <p:cNvGrpSpPr/>
          <p:nvPr/>
        </p:nvGrpSpPr>
        <p:grpSpPr>
          <a:xfrm>
            <a:off x="10340511" y="6654148"/>
            <a:ext cx="722358" cy="677716"/>
            <a:chOff x="6584749" y="3481321"/>
            <a:chExt cx="361179" cy="338858"/>
          </a:xfrm>
          <a:solidFill>
            <a:srgbClr val="002060"/>
          </a:solidFill>
        </p:grpSpPr>
        <p:sp>
          <p:nvSpPr>
            <p:cNvPr id="97" name="Google Shape;10360;p74">
              <a:extLst>
                <a:ext uri="{FF2B5EF4-FFF2-40B4-BE49-F238E27FC236}">
                  <a16:creationId xmlns:a16="http://schemas.microsoft.com/office/drawing/2014/main" id="{42B9135D-83A3-497A-3361-9AA5F0BAA102}"/>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8" name="Google Shape;10361;p74">
              <a:extLst>
                <a:ext uri="{FF2B5EF4-FFF2-40B4-BE49-F238E27FC236}">
                  <a16:creationId xmlns:a16="http://schemas.microsoft.com/office/drawing/2014/main" id="{7C91131C-B1C0-948C-B19B-02188FDA107F}"/>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99" name="Google Shape;10362;p74">
              <a:extLst>
                <a:ext uri="{FF2B5EF4-FFF2-40B4-BE49-F238E27FC236}">
                  <a16:creationId xmlns:a16="http://schemas.microsoft.com/office/drawing/2014/main" id="{8491D6F5-70E4-D63B-D73A-ED1CC333E658}"/>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0" name="Google Shape;10363;p74">
              <a:extLst>
                <a:ext uri="{FF2B5EF4-FFF2-40B4-BE49-F238E27FC236}">
                  <a16:creationId xmlns:a16="http://schemas.microsoft.com/office/drawing/2014/main" id="{478B5580-6B66-BA5B-4CF5-B6388D7F21F0}"/>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1" name="Google Shape;10364;p74">
              <a:extLst>
                <a:ext uri="{FF2B5EF4-FFF2-40B4-BE49-F238E27FC236}">
                  <a16:creationId xmlns:a16="http://schemas.microsoft.com/office/drawing/2014/main" id="{32C8E4D4-C187-C3FC-ED43-A090662DBA93}"/>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2" name="Google Shape;10365;p74">
              <a:extLst>
                <a:ext uri="{FF2B5EF4-FFF2-40B4-BE49-F238E27FC236}">
                  <a16:creationId xmlns:a16="http://schemas.microsoft.com/office/drawing/2014/main" id="{D4FE0D56-861D-6330-2EC3-006D74DD12E7}"/>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3" name="Google Shape;10366;p74">
              <a:extLst>
                <a:ext uri="{FF2B5EF4-FFF2-40B4-BE49-F238E27FC236}">
                  <a16:creationId xmlns:a16="http://schemas.microsoft.com/office/drawing/2014/main" id="{D14CBB1E-A440-AD2C-F794-EE2EA6DC4A41}"/>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04" name="Google Shape;10399;p74">
            <a:extLst>
              <a:ext uri="{FF2B5EF4-FFF2-40B4-BE49-F238E27FC236}">
                <a16:creationId xmlns:a16="http://schemas.microsoft.com/office/drawing/2014/main" id="{31209F2A-7FBD-AD0B-DDAD-AD04FC321313}"/>
              </a:ext>
            </a:extLst>
          </p:cNvPr>
          <p:cNvGrpSpPr/>
          <p:nvPr/>
        </p:nvGrpSpPr>
        <p:grpSpPr>
          <a:xfrm>
            <a:off x="3435600" y="6512528"/>
            <a:ext cx="720420" cy="763688"/>
            <a:chOff x="3132295" y="3410510"/>
            <a:chExt cx="360210" cy="381844"/>
          </a:xfrm>
          <a:solidFill>
            <a:srgbClr val="002060"/>
          </a:solidFill>
        </p:grpSpPr>
        <p:sp>
          <p:nvSpPr>
            <p:cNvPr id="105" name="Google Shape;10400;p74">
              <a:extLst>
                <a:ext uri="{FF2B5EF4-FFF2-40B4-BE49-F238E27FC236}">
                  <a16:creationId xmlns:a16="http://schemas.microsoft.com/office/drawing/2014/main" id="{19044C3C-6BA6-85D1-2853-7667B2AA34EF}"/>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6" name="Google Shape;10401;p74">
              <a:extLst>
                <a:ext uri="{FF2B5EF4-FFF2-40B4-BE49-F238E27FC236}">
                  <a16:creationId xmlns:a16="http://schemas.microsoft.com/office/drawing/2014/main" id="{FAC7D929-DA40-64C5-C345-0852D9C7BE9E}"/>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7" name="Google Shape;10402;p74">
              <a:extLst>
                <a:ext uri="{FF2B5EF4-FFF2-40B4-BE49-F238E27FC236}">
                  <a16:creationId xmlns:a16="http://schemas.microsoft.com/office/drawing/2014/main" id="{A79CCB3F-50F4-F3FF-D95E-2D9865314D21}"/>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8" name="Google Shape;10403;p74">
              <a:extLst>
                <a:ext uri="{FF2B5EF4-FFF2-40B4-BE49-F238E27FC236}">
                  <a16:creationId xmlns:a16="http://schemas.microsoft.com/office/drawing/2014/main" id="{0BF613DF-A240-C6E4-CCE7-78C6C6866819}"/>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09" name="Google Shape;10404;p74">
              <a:extLst>
                <a:ext uri="{FF2B5EF4-FFF2-40B4-BE49-F238E27FC236}">
                  <a16:creationId xmlns:a16="http://schemas.microsoft.com/office/drawing/2014/main" id="{A572D913-A2E3-EE04-DD6B-79D02EEB63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0" name="Google Shape;10405;p74">
              <a:extLst>
                <a:ext uri="{FF2B5EF4-FFF2-40B4-BE49-F238E27FC236}">
                  <a16:creationId xmlns:a16="http://schemas.microsoft.com/office/drawing/2014/main" id="{6ED16A42-A8CF-40FB-0829-473A6EFC03BB}"/>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1" name="Google Shape;10406;p74">
              <a:extLst>
                <a:ext uri="{FF2B5EF4-FFF2-40B4-BE49-F238E27FC236}">
                  <a16:creationId xmlns:a16="http://schemas.microsoft.com/office/drawing/2014/main" id="{C695F70B-BAB8-6556-0AD1-238E819A6B8F}"/>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2" name="Google Shape;10407;p74">
              <a:extLst>
                <a:ext uri="{FF2B5EF4-FFF2-40B4-BE49-F238E27FC236}">
                  <a16:creationId xmlns:a16="http://schemas.microsoft.com/office/drawing/2014/main" id="{55323FD6-8C92-90AA-0E05-433AC8AE8F95}"/>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13" name="Google Shape;10421;p74">
            <a:extLst>
              <a:ext uri="{FF2B5EF4-FFF2-40B4-BE49-F238E27FC236}">
                <a16:creationId xmlns:a16="http://schemas.microsoft.com/office/drawing/2014/main" id="{C773DC35-6C17-2754-815E-0E5434C60A08}"/>
              </a:ext>
            </a:extLst>
          </p:cNvPr>
          <p:cNvGrpSpPr/>
          <p:nvPr/>
        </p:nvGrpSpPr>
        <p:grpSpPr>
          <a:xfrm>
            <a:off x="11444065" y="6530084"/>
            <a:ext cx="724278" cy="773964"/>
            <a:chOff x="7136526" y="3419289"/>
            <a:chExt cx="362139" cy="386982"/>
          </a:xfrm>
          <a:solidFill>
            <a:srgbClr val="002060"/>
          </a:solidFill>
        </p:grpSpPr>
        <p:sp>
          <p:nvSpPr>
            <p:cNvPr id="114" name="Google Shape;10422;p74">
              <a:extLst>
                <a:ext uri="{FF2B5EF4-FFF2-40B4-BE49-F238E27FC236}">
                  <a16:creationId xmlns:a16="http://schemas.microsoft.com/office/drawing/2014/main" id="{84389ADC-AF13-38E5-C61A-C1AEECE36B86}"/>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5" name="Google Shape;10423;p74">
              <a:extLst>
                <a:ext uri="{FF2B5EF4-FFF2-40B4-BE49-F238E27FC236}">
                  <a16:creationId xmlns:a16="http://schemas.microsoft.com/office/drawing/2014/main" id="{6DE73210-211B-D276-7D38-E9693D5EE5AD}"/>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6" name="Google Shape;10424;p74">
              <a:extLst>
                <a:ext uri="{FF2B5EF4-FFF2-40B4-BE49-F238E27FC236}">
                  <a16:creationId xmlns:a16="http://schemas.microsoft.com/office/drawing/2014/main" id="{555C42A4-6F3F-6ACB-6375-B29EA67246C3}"/>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7" name="Google Shape;10425;p74">
              <a:extLst>
                <a:ext uri="{FF2B5EF4-FFF2-40B4-BE49-F238E27FC236}">
                  <a16:creationId xmlns:a16="http://schemas.microsoft.com/office/drawing/2014/main" id="{0EE8199D-5F43-5AB5-0249-C31F566B54B1}"/>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8" name="Google Shape;10426;p74">
              <a:extLst>
                <a:ext uri="{FF2B5EF4-FFF2-40B4-BE49-F238E27FC236}">
                  <a16:creationId xmlns:a16="http://schemas.microsoft.com/office/drawing/2014/main" id="{71D0E9EA-CBCB-DD0A-9703-99D16DFAB2F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19" name="Google Shape;10427;p74">
              <a:extLst>
                <a:ext uri="{FF2B5EF4-FFF2-40B4-BE49-F238E27FC236}">
                  <a16:creationId xmlns:a16="http://schemas.microsoft.com/office/drawing/2014/main" id="{B2B63970-8BEB-C709-AD41-17313D0190C4}"/>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0" name="Google Shape;10428;p74">
              <a:extLst>
                <a:ext uri="{FF2B5EF4-FFF2-40B4-BE49-F238E27FC236}">
                  <a16:creationId xmlns:a16="http://schemas.microsoft.com/office/drawing/2014/main" id="{97D5DCAD-8A42-D141-C8A0-64C567E5437F}"/>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1" name="Google Shape;10429;p74">
              <a:extLst>
                <a:ext uri="{FF2B5EF4-FFF2-40B4-BE49-F238E27FC236}">
                  <a16:creationId xmlns:a16="http://schemas.microsoft.com/office/drawing/2014/main" id="{5CF3332C-3401-E294-F126-8883AB17E6A4}"/>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22" name="Google Shape;10435;p74">
            <a:extLst>
              <a:ext uri="{FF2B5EF4-FFF2-40B4-BE49-F238E27FC236}">
                <a16:creationId xmlns:a16="http://schemas.microsoft.com/office/drawing/2014/main" id="{05B791FB-54D5-3AA3-FAEE-706E2BDB12A2}"/>
              </a:ext>
            </a:extLst>
          </p:cNvPr>
          <p:cNvGrpSpPr/>
          <p:nvPr/>
        </p:nvGrpSpPr>
        <p:grpSpPr>
          <a:xfrm>
            <a:off x="11401488" y="7620965"/>
            <a:ext cx="1064452" cy="1051870"/>
            <a:chOff x="7115239" y="3964728"/>
            <a:chExt cx="532226" cy="525935"/>
          </a:xfrm>
          <a:solidFill>
            <a:srgbClr val="002060"/>
          </a:solidFill>
        </p:grpSpPr>
        <p:sp>
          <p:nvSpPr>
            <p:cNvPr id="123" name="Google Shape;10436;p74">
              <a:extLst>
                <a:ext uri="{FF2B5EF4-FFF2-40B4-BE49-F238E27FC236}">
                  <a16:creationId xmlns:a16="http://schemas.microsoft.com/office/drawing/2014/main" id="{29AC9208-56C1-2A54-8BB4-E47FD22FCD2D}"/>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4" name="Google Shape;10437;p74">
              <a:extLst>
                <a:ext uri="{FF2B5EF4-FFF2-40B4-BE49-F238E27FC236}">
                  <a16:creationId xmlns:a16="http://schemas.microsoft.com/office/drawing/2014/main" id="{5B05D214-ABAE-2796-8057-A1BCFA15A9DD}"/>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5" name="Google Shape;10438;p74">
              <a:extLst>
                <a:ext uri="{FF2B5EF4-FFF2-40B4-BE49-F238E27FC236}">
                  <a16:creationId xmlns:a16="http://schemas.microsoft.com/office/drawing/2014/main" id="{701F0DEE-176D-7381-286C-BF704AB04A66}"/>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6" name="Google Shape;10439;p74">
              <a:extLst>
                <a:ext uri="{FF2B5EF4-FFF2-40B4-BE49-F238E27FC236}">
                  <a16:creationId xmlns:a16="http://schemas.microsoft.com/office/drawing/2014/main" id="{60C9F1EB-9541-1830-01BA-4CA6DB5E86EA}"/>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7" name="Google Shape;10440;p74">
              <a:extLst>
                <a:ext uri="{FF2B5EF4-FFF2-40B4-BE49-F238E27FC236}">
                  <a16:creationId xmlns:a16="http://schemas.microsoft.com/office/drawing/2014/main" id="{FCA71B71-6859-6B85-7A9A-0ACC5BC1185D}"/>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8" name="Google Shape;10441;p74">
              <a:extLst>
                <a:ext uri="{FF2B5EF4-FFF2-40B4-BE49-F238E27FC236}">
                  <a16:creationId xmlns:a16="http://schemas.microsoft.com/office/drawing/2014/main" id="{53FF5F9B-8364-9050-6FB2-F1BF5DF175A9}"/>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29" name="Google Shape;10442;p74">
              <a:extLst>
                <a:ext uri="{FF2B5EF4-FFF2-40B4-BE49-F238E27FC236}">
                  <a16:creationId xmlns:a16="http://schemas.microsoft.com/office/drawing/2014/main" id="{0E5880DC-43CB-849D-AF7A-E647AE2040A7}"/>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30" name="Google Shape;10443;p74">
            <a:extLst>
              <a:ext uri="{FF2B5EF4-FFF2-40B4-BE49-F238E27FC236}">
                <a16:creationId xmlns:a16="http://schemas.microsoft.com/office/drawing/2014/main" id="{FE9B32CC-C7FE-A85A-7A75-F17F41677FFC}"/>
              </a:ext>
            </a:extLst>
          </p:cNvPr>
          <p:cNvGrpSpPr/>
          <p:nvPr/>
        </p:nvGrpSpPr>
        <p:grpSpPr>
          <a:xfrm>
            <a:off x="14142605" y="6365859"/>
            <a:ext cx="826690" cy="881098"/>
            <a:chOff x="8485796" y="3337175"/>
            <a:chExt cx="413345" cy="440549"/>
          </a:xfrm>
          <a:solidFill>
            <a:srgbClr val="002060"/>
          </a:solidFill>
        </p:grpSpPr>
        <p:sp>
          <p:nvSpPr>
            <p:cNvPr id="131" name="Google Shape;10444;p74">
              <a:extLst>
                <a:ext uri="{FF2B5EF4-FFF2-40B4-BE49-F238E27FC236}">
                  <a16:creationId xmlns:a16="http://schemas.microsoft.com/office/drawing/2014/main" id="{36595317-9139-2B1C-F2B7-14BAD5B78598}"/>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2" name="Google Shape;10445;p74">
              <a:extLst>
                <a:ext uri="{FF2B5EF4-FFF2-40B4-BE49-F238E27FC236}">
                  <a16:creationId xmlns:a16="http://schemas.microsoft.com/office/drawing/2014/main" id="{6497E12D-EEE6-F58E-C9F4-14EE043C0242}"/>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3" name="Google Shape;10446;p74">
              <a:extLst>
                <a:ext uri="{FF2B5EF4-FFF2-40B4-BE49-F238E27FC236}">
                  <a16:creationId xmlns:a16="http://schemas.microsoft.com/office/drawing/2014/main" id="{B08AF0F3-CD83-BEBB-0FB3-4382BEB2898A}"/>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4" name="Google Shape;10447;p74">
              <a:extLst>
                <a:ext uri="{FF2B5EF4-FFF2-40B4-BE49-F238E27FC236}">
                  <a16:creationId xmlns:a16="http://schemas.microsoft.com/office/drawing/2014/main" id="{B9417533-C71F-D613-7050-F07EF5423F12}"/>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5" name="Google Shape;10448;p74">
              <a:extLst>
                <a:ext uri="{FF2B5EF4-FFF2-40B4-BE49-F238E27FC236}">
                  <a16:creationId xmlns:a16="http://schemas.microsoft.com/office/drawing/2014/main" id="{20A50C9A-B89A-C5E6-0257-0CB51E1348EE}"/>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6" name="Google Shape;10449;p74">
              <a:extLst>
                <a:ext uri="{FF2B5EF4-FFF2-40B4-BE49-F238E27FC236}">
                  <a16:creationId xmlns:a16="http://schemas.microsoft.com/office/drawing/2014/main" id="{7ECF9B76-ABE2-A992-6D86-430F5A32A59F}"/>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37" name="Google Shape;10468;p74">
            <a:extLst>
              <a:ext uri="{FF2B5EF4-FFF2-40B4-BE49-F238E27FC236}">
                <a16:creationId xmlns:a16="http://schemas.microsoft.com/office/drawing/2014/main" id="{3850401B-0771-A698-278E-A7E9747C6ABD}"/>
              </a:ext>
            </a:extLst>
          </p:cNvPr>
          <p:cNvGrpSpPr/>
          <p:nvPr/>
        </p:nvGrpSpPr>
        <p:grpSpPr>
          <a:xfrm>
            <a:off x="6208042" y="6702249"/>
            <a:ext cx="724296" cy="769870"/>
            <a:chOff x="4518516" y="3505370"/>
            <a:chExt cx="362148" cy="384935"/>
          </a:xfrm>
          <a:solidFill>
            <a:srgbClr val="002060"/>
          </a:solidFill>
        </p:grpSpPr>
        <p:sp>
          <p:nvSpPr>
            <p:cNvPr id="138" name="Google Shape;10469;p74">
              <a:extLst>
                <a:ext uri="{FF2B5EF4-FFF2-40B4-BE49-F238E27FC236}">
                  <a16:creationId xmlns:a16="http://schemas.microsoft.com/office/drawing/2014/main" id="{AD457102-6017-3AA7-58F0-8F7454F2797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39" name="Google Shape;10470;p74">
              <a:extLst>
                <a:ext uri="{FF2B5EF4-FFF2-40B4-BE49-F238E27FC236}">
                  <a16:creationId xmlns:a16="http://schemas.microsoft.com/office/drawing/2014/main" id="{93AE2BD4-6A9D-C5F0-3260-A3B2A7F6EEE3}"/>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0" name="Google Shape;10471;p74">
              <a:extLst>
                <a:ext uri="{FF2B5EF4-FFF2-40B4-BE49-F238E27FC236}">
                  <a16:creationId xmlns:a16="http://schemas.microsoft.com/office/drawing/2014/main" id="{8E660DFB-744E-0FD8-554F-D8A93552A083}"/>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41" name="Google Shape;10483;p74">
            <a:extLst>
              <a:ext uri="{FF2B5EF4-FFF2-40B4-BE49-F238E27FC236}">
                <a16:creationId xmlns:a16="http://schemas.microsoft.com/office/drawing/2014/main" id="{D394649B-682A-199B-62AC-6024FAEAE2F6}"/>
              </a:ext>
            </a:extLst>
          </p:cNvPr>
          <p:cNvGrpSpPr/>
          <p:nvPr/>
        </p:nvGrpSpPr>
        <p:grpSpPr>
          <a:xfrm>
            <a:off x="12894028" y="6502066"/>
            <a:ext cx="680092" cy="720748"/>
            <a:chOff x="7861508" y="3405280"/>
            <a:chExt cx="340046" cy="360374"/>
          </a:xfrm>
          <a:solidFill>
            <a:srgbClr val="002060"/>
          </a:solidFill>
        </p:grpSpPr>
        <p:sp>
          <p:nvSpPr>
            <p:cNvPr id="142" name="Google Shape;10484;p74">
              <a:extLst>
                <a:ext uri="{FF2B5EF4-FFF2-40B4-BE49-F238E27FC236}">
                  <a16:creationId xmlns:a16="http://schemas.microsoft.com/office/drawing/2014/main" id="{66E4F2D1-7E98-5900-E9BB-C62BEC36204C}"/>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3" name="Google Shape;10485;p74">
              <a:extLst>
                <a:ext uri="{FF2B5EF4-FFF2-40B4-BE49-F238E27FC236}">
                  <a16:creationId xmlns:a16="http://schemas.microsoft.com/office/drawing/2014/main" id="{BFC6190B-2B00-9807-501D-1B44BFA16977}"/>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4" name="Google Shape;10486;p74">
              <a:extLst>
                <a:ext uri="{FF2B5EF4-FFF2-40B4-BE49-F238E27FC236}">
                  <a16:creationId xmlns:a16="http://schemas.microsoft.com/office/drawing/2014/main" id="{BD0C341B-C7A4-5ED7-B655-D1FB993A9A45}"/>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5" name="Google Shape;10487;p74">
              <a:extLst>
                <a:ext uri="{FF2B5EF4-FFF2-40B4-BE49-F238E27FC236}">
                  <a16:creationId xmlns:a16="http://schemas.microsoft.com/office/drawing/2014/main" id="{12DA7187-B7D9-5CC3-AA12-AD5ECDC68C6E}"/>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6" name="Google Shape;10488;p74">
              <a:extLst>
                <a:ext uri="{FF2B5EF4-FFF2-40B4-BE49-F238E27FC236}">
                  <a16:creationId xmlns:a16="http://schemas.microsoft.com/office/drawing/2014/main" id="{251550BD-94D8-DD02-2221-910D27D621B8}"/>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47" name="Google Shape;10497;p74">
            <a:extLst>
              <a:ext uri="{FF2B5EF4-FFF2-40B4-BE49-F238E27FC236}">
                <a16:creationId xmlns:a16="http://schemas.microsoft.com/office/drawing/2014/main" id="{D3A5A429-5EB8-0372-CEE6-208BBC41DD4E}"/>
              </a:ext>
            </a:extLst>
          </p:cNvPr>
          <p:cNvGrpSpPr/>
          <p:nvPr/>
        </p:nvGrpSpPr>
        <p:grpSpPr>
          <a:xfrm>
            <a:off x="12732179" y="3600656"/>
            <a:ext cx="945598" cy="1005108"/>
            <a:chOff x="7780583" y="1954575"/>
            <a:chExt cx="472799" cy="502554"/>
          </a:xfrm>
          <a:solidFill>
            <a:srgbClr val="002060"/>
          </a:solidFill>
        </p:grpSpPr>
        <p:sp>
          <p:nvSpPr>
            <p:cNvPr id="148" name="Google Shape;10498;p74">
              <a:extLst>
                <a:ext uri="{FF2B5EF4-FFF2-40B4-BE49-F238E27FC236}">
                  <a16:creationId xmlns:a16="http://schemas.microsoft.com/office/drawing/2014/main" id="{74DF2366-B23B-11E3-72BC-80A15DDA4C4E}"/>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49" name="Google Shape;10499;p74">
              <a:extLst>
                <a:ext uri="{FF2B5EF4-FFF2-40B4-BE49-F238E27FC236}">
                  <a16:creationId xmlns:a16="http://schemas.microsoft.com/office/drawing/2014/main" id="{EBCE8560-95A2-657A-9A76-2784D8A2A69B}"/>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0" name="Google Shape;10500;p74">
              <a:extLst>
                <a:ext uri="{FF2B5EF4-FFF2-40B4-BE49-F238E27FC236}">
                  <a16:creationId xmlns:a16="http://schemas.microsoft.com/office/drawing/2014/main" id="{5793909D-EF5D-854F-6DA8-8005E6E74A8F}"/>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1" name="Google Shape;10501;p74">
              <a:extLst>
                <a:ext uri="{FF2B5EF4-FFF2-40B4-BE49-F238E27FC236}">
                  <a16:creationId xmlns:a16="http://schemas.microsoft.com/office/drawing/2014/main" id="{693D63A8-FDED-6E8E-AB76-D13D3213F698}"/>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2" name="Google Shape;10502;p74">
              <a:extLst>
                <a:ext uri="{FF2B5EF4-FFF2-40B4-BE49-F238E27FC236}">
                  <a16:creationId xmlns:a16="http://schemas.microsoft.com/office/drawing/2014/main" id="{6BE0B3EF-CC0A-7698-8682-68BC766ECB48}"/>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3" name="Google Shape;10503;p74">
              <a:extLst>
                <a:ext uri="{FF2B5EF4-FFF2-40B4-BE49-F238E27FC236}">
                  <a16:creationId xmlns:a16="http://schemas.microsoft.com/office/drawing/2014/main" id="{8B42DCE8-77DB-6560-1FB6-00CC56EF4325}"/>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54" name="Google Shape;10234;p74">
            <a:extLst>
              <a:ext uri="{FF2B5EF4-FFF2-40B4-BE49-F238E27FC236}">
                <a16:creationId xmlns:a16="http://schemas.microsoft.com/office/drawing/2014/main" id="{B9A1E8EC-54FA-FC3A-B7F4-A675EE2DAD2A}"/>
              </a:ext>
            </a:extLst>
          </p:cNvPr>
          <p:cNvGrpSpPr/>
          <p:nvPr/>
        </p:nvGrpSpPr>
        <p:grpSpPr>
          <a:xfrm>
            <a:off x="4744894" y="3672986"/>
            <a:ext cx="940588" cy="1005108"/>
            <a:chOff x="3786941" y="1990740"/>
            <a:chExt cx="470294" cy="502554"/>
          </a:xfrm>
          <a:solidFill>
            <a:srgbClr val="002060"/>
          </a:solidFill>
        </p:grpSpPr>
        <p:sp>
          <p:nvSpPr>
            <p:cNvPr id="155" name="Google Shape;10235;p74">
              <a:extLst>
                <a:ext uri="{FF2B5EF4-FFF2-40B4-BE49-F238E27FC236}">
                  <a16:creationId xmlns:a16="http://schemas.microsoft.com/office/drawing/2014/main" id="{F8030FAF-66AC-3C78-C7D0-9FA337A627A1}"/>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6" name="Google Shape;10236;p74">
              <a:extLst>
                <a:ext uri="{FF2B5EF4-FFF2-40B4-BE49-F238E27FC236}">
                  <a16:creationId xmlns:a16="http://schemas.microsoft.com/office/drawing/2014/main" id="{8F770E56-0C2C-8811-537C-D877F237FDD7}"/>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7" name="Google Shape;10237;p74">
              <a:extLst>
                <a:ext uri="{FF2B5EF4-FFF2-40B4-BE49-F238E27FC236}">
                  <a16:creationId xmlns:a16="http://schemas.microsoft.com/office/drawing/2014/main" id="{1330CC7B-4C9D-795D-5DEF-D07654CD0131}"/>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8" name="Google Shape;10238;p74">
              <a:extLst>
                <a:ext uri="{FF2B5EF4-FFF2-40B4-BE49-F238E27FC236}">
                  <a16:creationId xmlns:a16="http://schemas.microsoft.com/office/drawing/2014/main" id="{151C6C9D-70FB-58FA-FCCA-79FA299D1486}"/>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59" name="Google Shape;10239;p74">
              <a:extLst>
                <a:ext uri="{FF2B5EF4-FFF2-40B4-BE49-F238E27FC236}">
                  <a16:creationId xmlns:a16="http://schemas.microsoft.com/office/drawing/2014/main" id="{8DD2A8FC-7FAA-F2EC-6C41-0F487B5CFB78}"/>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60" name="Google Shape;10251;p74">
            <a:extLst>
              <a:ext uri="{FF2B5EF4-FFF2-40B4-BE49-F238E27FC236}">
                <a16:creationId xmlns:a16="http://schemas.microsoft.com/office/drawing/2014/main" id="{E06367AB-D190-051F-14AA-58A277AB5797}"/>
              </a:ext>
            </a:extLst>
          </p:cNvPr>
          <p:cNvGrpSpPr/>
          <p:nvPr/>
        </p:nvGrpSpPr>
        <p:grpSpPr>
          <a:xfrm>
            <a:off x="11421786" y="3681325"/>
            <a:ext cx="609520" cy="1005090"/>
            <a:chOff x="7125388" y="1994909"/>
            <a:chExt cx="304760" cy="502545"/>
          </a:xfrm>
          <a:solidFill>
            <a:srgbClr val="002060"/>
          </a:solidFill>
        </p:grpSpPr>
        <p:sp>
          <p:nvSpPr>
            <p:cNvPr id="161" name="Google Shape;10252;p74">
              <a:extLst>
                <a:ext uri="{FF2B5EF4-FFF2-40B4-BE49-F238E27FC236}">
                  <a16:creationId xmlns:a16="http://schemas.microsoft.com/office/drawing/2014/main" id="{03EC6FB9-2D40-449E-ACD5-F19855CC868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2" name="Google Shape;10253;p74">
              <a:extLst>
                <a:ext uri="{FF2B5EF4-FFF2-40B4-BE49-F238E27FC236}">
                  <a16:creationId xmlns:a16="http://schemas.microsoft.com/office/drawing/2014/main" id="{D99CAFDA-3BE1-3719-00C6-A72673C4A551}"/>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3" name="Google Shape;10254;p74">
              <a:extLst>
                <a:ext uri="{FF2B5EF4-FFF2-40B4-BE49-F238E27FC236}">
                  <a16:creationId xmlns:a16="http://schemas.microsoft.com/office/drawing/2014/main" id="{56AA4F1B-EEEA-9D31-ABE3-36079314BC4E}"/>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4" name="Google Shape;10255;p74">
              <a:extLst>
                <a:ext uri="{FF2B5EF4-FFF2-40B4-BE49-F238E27FC236}">
                  <a16:creationId xmlns:a16="http://schemas.microsoft.com/office/drawing/2014/main" id="{C4012867-FCB8-8A02-2F42-10637F1DA5E2}"/>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5" name="Google Shape;10256;p74">
              <a:extLst>
                <a:ext uri="{FF2B5EF4-FFF2-40B4-BE49-F238E27FC236}">
                  <a16:creationId xmlns:a16="http://schemas.microsoft.com/office/drawing/2014/main" id="{A556E244-DAF8-57AD-7210-919986F71EFD}"/>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6" name="Google Shape;10257;p74">
              <a:extLst>
                <a:ext uri="{FF2B5EF4-FFF2-40B4-BE49-F238E27FC236}">
                  <a16:creationId xmlns:a16="http://schemas.microsoft.com/office/drawing/2014/main" id="{1AB68580-9D26-E923-6462-4238E8BA5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67" name="Google Shape;10258;p74">
              <a:extLst>
                <a:ext uri="{FF2B5EF4-FFF2-40B4-BE49-F238E27FC236}">
                  <a16:creationId xmlns:a16="http://schemas.microsoft.com/office/drawing/2014/main" id="{3D97D296-24BE-C25C-1D6E-17EA7846E6FF}"/>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68" name="Google Shape;10297;p74">
            <a:extLst>
              <a:ext uri="{FF2B5EF4-FFF2-40B4-BE49-F238E27FC236}">
                <a16:creationId xmlns:a16="http://schemas.microsoft.com/office/drawing/2014/main" id="{F6216442-35B7-B264-357B-172506F902A8}"/>
              </a:ext>
            </a:extLst>
          </p:cNvPr>
          <p:cNvGrpSpPr/>
          <p:nvPr/>
        </p:nvGrpSpPr>
        <p:grpSpPr>
          <a:xfrm>
            <a:off x="6198317" y="3654644"/>
            <a:ext cx="940514" cy="999748"/>
            <a:chOff x="4513652" y="1981568"/>
            <a:chExt cx="470257" cy="499874"/>
          </a:xfrm>
          <a:solidFill>
            <a:srgbClr val="002060"/>
          </a:solidFill>
        </p:grpSpPr>
        <p:sp>
          <p:nvSpPr>
            <p:cNvPr id="169" name="Google Shape;10298;p74">
              <a:extLst>
                <a:ext uri="{FF2B5EF4-FFF2-40B4-BE49-F238E27FC236}">
                  <a16:creationId xmlns:a16="http://schemas.microsoft.com/office/drawing/2014/main" id="{88C14A1D-A42B-40FC-42E5-B3BD976F4851}"/>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0" name="Google Shape;10299;p74">
              <a:extLst>
                <a:ext uri="{FF2B5EF4-FFF2-40B4-BE49-F238E27FC236}">
                  <a16:creationId xmlns:a16="http://schemas.microsoft.com/office/drawing/2014/main" id="{FDFE93BE-CFC4-E83F-9D42-6A71A3CF9904}"/>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1" name="Google Shape;10300;p74">
              <a:extLst>
                <a:ext uri="{FF2B5EF4-FFF2-40B4-BE49-F238E27FC236}">
                  <a16:creationId xmlns:a16="http://schemas.microsoft.com/office/drawing/2014/main" id="{983BBB91-232A-006C-9932-A0684D10202C}"/>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2" name="Google Shape;10301;p74">
              <a:extLst>
                <a:ext uri="{FF2B5EF4-FFF2-40B4-BE49-F238E27FC236}">
                  <a16:creationId xmlns:a16="http://schemas.microsoft.com/office/drawing/2014/main" id="{5C8EEA7D-31DD-EF54-16F8-F36BB52FB00E}"/>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3" name="Google Shape;10302;p74">
              <a:extLst>
                <a:ext uri="{FF2B5EF4-FFF2-40B4-BE49-F238E27FC236}">
                  <a16:creationId xmlns:a16="http://schemas.microsoft.com/office/drawing/2014/main" id="{B51BEFB8-0092-16D4-0000-1FFDA61F35CF}"/>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74" name="Google Shape;10352;p74">
            <a:extLst>
              <a:ext uri="{FF2B5EF4-FFF2-40B4-BE49-F238E27FC236}">
                <a16:creationId xmlns:a16="http://schemas.microsoft.com/office/drawing/2014/main" id="{BE24E87C-E5D8-77C8-945E-3BDEB47F2203}"/>
              </a:ext>
            </a:extLst>
          </p:cNvPr>
          <p:cNvGrpSpPr/>
          <p:nvPr/>
        </p:nvGrpSpPr>
        <p:grpSpPr>
          <a:xfrm>
            <a:off x="7537598" y="3671617"/>
            <a:ext cx="943056" cy="1008638"/>
            <a:chOff x="5183294" y="1990054"/>
            <a:chExt cx="471528" cy="504319"/>
          </a:xfrm>
          <a:solidFill>
            <a:srgbClr val="002060"/>
          </a:solidFill>
        </p:grpSpPr>
        <p:sp>
          <p:nvSpPr>
            <p:cNvPr id="175" name="Google Shape;10353;p74">
              <a:extLst>
                <a:ext uri="{FF2B5EF4-FFF2-40B4-BE49-F238E27FC236}">
                  <a16:creationId xmlns:a16="http://schemas.microsoft.com/office/drawing/2014/main" id="{0FEBE69F-B75B-0138-844D-E18C88B5FE11}"/>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6" name="Google Shape;10354;p74">
              <a:extLst>
                <a:ext uri="{FF2B5EF4-FFF2-40B4-BE49-F238E27FC236}">
                  <a16:creationId xmlns:a16="http://schemas.microsoft.com/office/drawing/2014/main" id="{CFB49E03-18A4-1550-4394-92CE9678619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7" name="Google Shape;10355;p74">
              <a:extLst>
                <a:ext uri="{FF2B5EF4-FFF2-40B4-BE49-F238E27FC236}">
                  <a16:creationId xmlns:a16="http://schemas.microsoft.com/office/drawing/2014/main" id="{939B2BC8-8714-4720-593D-1810345CF4A8}"/>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8" name="Google Shape;10356;p74">
              <a:extLst>
                <a:ext uri="{FF2B5EF4-FFF2-40B4-BE49-F238E27FC236}">
                  <a16:creationId xmlns:a16="http://schemas.microsoft.com/office/drawing/2014/main" id="{D5874623-245C-BF39-C3A5-CDAAD835A01E}"/>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79" name="Google Shape;10357;p74">
              <a:extLst>
                <a:ext uri="{FF2B5EF4-FFF2-40B4-BE49-F238E27FC236}">
                  <a16:creationId xmlns:a16="http://schemas.microsoft.com/office/drawing/2014/main" id="{28A564C4-3656-954E-5622-5040CBCFC9AC}"/>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0" name="Google Shape;10358;p74">
              <a:extLst>
                <a:ext uri="{FF2B5EF4-FFF2-40B4-BE49-F238E27FC236}">
                  <a16:creationId xmlns:a16="http://schemas.microsoft.com/office/drawing/2014/main" id="{59B67B5A-F1B5-344E-505B-0ACD2C82DB86}"/>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81" name="Google Shape;10390;p74">
            <a:extLst>
              <a:ext uri="{FF2B5EF4-FFF2-40B4-BE49-F238E27FC236}">
                <a16:creationId xmlns:a16="http://schemas.microsoft.com/office/drawing/2014/main" id="{6C5FD0D1-E617-BFD9-9BD2-09C8A0387DA6}"/>
              </a:ext>
            </a:extLst>
          </p:cNvPr>
          <p:cNvGrpSpPr/>
          <p:nvPr/>
        </p:nvGrpSpPr>
        <p:grpSpPr>
          <a:xfrm>
            <a:off x="3428763" y="3694894"/>
            <a:ext cx="943058" cy="1005108"/>
            <a:chOff x="3128875" y="2001694"/>
            <a:chExt cx="471529" cy="502554"/>
          </a:xfrm>
          <a:solidFill>
            <a:srgbClr val="002060"/>
          </a:solidFill>
        </p:grpSpPr>
        <p:sp>
          <p:nvSpPr>
            <p:cNvPr id="182" name="Google Shape;10391;p74">
              <a:extLst>
                <a:ext uri="{FF2B5EF4-FFF2-40B4-BE49-F238E27FC236}">
                  <a16:creationId xmlns:a16="http://schemas.microsoft.com/office/drawing/2014/main" id="{17AB7CDC-17A1-6165-E832-531D1A899A2A}"/>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3" name="Google Shape;10392;p74">
              <a:extLst>
                <a:ext uri="{FF2B5EF4-FFF2-40B4-BE49-F238E27FC236}">
                  <a16:creationId xmlns:a16="http://schemas.microsoft.com/office/drawing/2014/main" id="{437A1DF0-9931-278D-426D-A807A74E4323}"/>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4" name="Google Shape;10393;p74">
              <a:extLst>
                <a:ext uri="{FF2B5EF4-FFF2-40B4-BE49-F238E27FC236}">
                  <a16:creationId xmlns:a16="http://schemas.microsoft.com/office/drawing/2014/main" id="{D4F9D6B0-1EB3-67BA-ADEB-DF660DEF0A6E}"/>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5" name="Google Shape;10394;p74">
              <a:extLst>
                <a:ext uri="{FF2B5EF4-FFF2-40B4-BE49-F238E27FC236}">
                  <a16:creationId xmlns:a16="http://schemas.microsoft.com/office/drawing/2014/main" id="{9FE82F22-ACF7-8E19-E5F1-1789FBC89B6A}"/>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6" name="Google Shape;10395;p74">
              <a:extLst>
                <a:ext uri="{FF2B5EF4-FFF2-40B4-BE49-F238E27FC236}">
                  <a16:creationId xmlns:a16="http://schemas.microsoft.com/office/drawing/2014/main" id="{CCF548EF-FB84-C19F-BB2D-EEECB3900CCF}"/>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7" name="Google Shape;10396;p74">
              <a:extLst>
                <a:ext uri="{FF2B5EF4-FFF2-40B4-BE49-F238E27FC236}">
                  <a16:creationId xmlns:a16="http://schemas.microsoft.com/office/drawing/2014/main" id="{213BAE97-A7A8-E972-38BD-3BA7DD0C8F0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8" name="Google Shape;10397;p74">
              <a:extLst>
                <a:ext uri="{FF2B5EF4-FFF2-40B4-BE49-F238E27FC236}">
                  <a16:creationId xmlns:a16="http://schemas.microsoft.com/office/drawing/2014/main" id="{F549311B-07BA-22F3-7B18-2CA36F62491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89" name="Google Shape;10398;p74">
              <a:extLst>
                <a:ext uri="{FF2B5EF4-FFF2-40B4-BE49-F238E27FC236}">
                  <a16:creationId xmlns:a16="http://schemas.microsoft.com/office/drawing/2014/main" id="{2D09E9C6-D362-67B8-9A3B-0A74C9CE8B89}"/>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90" name="Google Shape;10412;p74">
            <a:extLst>
              <a:ext uri="{FF2B5EF4-FFF2-40B4-BE49-F238E27FC236}">
                <a16:creationId xmlns:a16="http://schemas.microsoft.com/office/drawing/2014/main" id="{8648BCB9-73EF-3240-D441-BE4FD3C48F19}"/>
              </a:ext>
            </a:extLst>
          </p:cNvPr>
          <p:cNvGrpSpPr/>
          <p:nvPr/>
        </p:nvGrpSpPr>
        <p:grpSpPr>
          <a:xfrm>
            <a:off x="8960606" y="3672328"/>
            <a:ext cx="882888" cy="1000920"/>
            <a:chOff x="5894798" y="1990411"/>
            <a:chExt cx="441444" cy="500460"/>
          </a:xfrm>
          <a:solidFill>
            <a:srgbClr val="002060"/>
          </a:solidFill>
        </p:grpSpPr>
        <p:sp>
          <p:nvSpPr>
            <p:cNvPr id="191" name="Google Shape;10413;p74">
              <a:extLst>
                <a:ext uri="{FF2B5EF4-FFF2-40B4-BE49-F238E27FC236}">
                  <a16:creationId xmlns:a16="http://schemas.microsoft.com/office/drawing/2014/main" id="{B699FC02-98D0-C432-D936-D6C047C1BE86}"/>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2" name="Google Shape;10414;p74">
              <a:extLst>
                <a:ext uri="{FF2B5EF4-FFF2-40B4-BE49-F238E27FC236}">
                  <a16:creationId xmlns:a16="http://schemas.microsoft.com/office/drawing/2014/main" id="{2EB5F853-9295-C5B3-387D-5145EA64F644}"/>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3" name="Google Shape;10415;p74">
              <a:extLst>
                <a:ext uri="{FF2B5EF4-FFF2-40B4-BE49-F238E27FC236}">
                  <a16:creationId xmlns:a16="http://schemas.microsoft.com/office/drawing/2014/main" id="{A0F01783-3DE2-96AD-699D-F0E1276A0327}"/>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4" name="Google Shape;10416;p74">
              <a:extLst>
                <a:ext uri="{FF2B5EF4-FFF2-40B4-BE49-F238E27FC236}">
                  <a16:creationId xmlns:a16="http://schemas.microsoft.com/office/drawing/2014/main" id="{D17A4383-9687-41E1-190A-26A1A9E6D802}"/>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5" name="Google Shape;10417;p74">
              <a:extLst>
                <a:ext uri="{FF2B5EF4-FFF2-40B4-BE49-F238E27FC236}">
                  <a16:creationId xmlns:a16="http://schemas.microsoft.com/office/drawing/2014/main" id="{6EAD4E00-2067-987B-DC85-E6B77D706949}"/>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6" name="Google Shape;10418;p74">
              <a:extLst>
                <a:ext uri="{FF2B5EF4-FFF2-40B4-BE49-F238E27FC236}">
                  <a16:creationId xmlns:a16="http://schemas.microsoft.com/office/drawing/2014/main" id="{FE670A6C-5347-67BF-35AA-E963DBA517C9}"/>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7" name="Google Shape;10419;p74">
              <a:extLst>
                <a:ext uri="{FF2B5EF4-FFF2-40B4-BE49-F238E27FC236}">
                  <a16:creationId xmlns:a16="http://schemas.microsoft.com/office/drawing/2014/main" id="{14517563-864C-7825-5B60-FB7A7A14E13F}"/>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198" name="Google Shape;10420;p74">
              <a:extLst>
                <a:ext uri="{FF2B5EF4-FFF2-40B4-BE49-F238E27FC236}">
                  <a16:creationId xmlns:a16="http://schemas.microsoft.com/office/drawing/2014/main" id="{FCC97FDF-0EE1-C594-95BC-8E4949B241AB}"/>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199" name="Google Shape;10478;p74">
            <a:extLst>
              <a:ext uri="{FF2B5EF4-FFF2-40B4-BE49-F238E27FC236}">
                <a16:creationId xmlns:a16="http://schemas.microsoft.com/office/drawing/2014/main" id="{AA16A3AA-AFBE-A9F7-3CD1-566CB70A1819}"/>
              </a:ext>
            </a:extLst>
          </p:cNvPr>
          <p:cNvGrpSpPr/>
          <p:nvPr/>
        </p:nvGrpSpPr>
        <p:grpSpPr>
          <a:xfrm>
            <a:off x="10074712" y="3671998"/>
            <a:ext cx="958108" cy="1002364"/>
            <a:chOff x="6451850" y="1990246"/>
            <a:chExt cx="479054" cy="501182"/>
          </a:xfrm>
          <a:solidFill>
            <a:srgbClr val="002060"/>
          </a:solidFill>
        </p:grpSpPr>
        <p:sp>
          <p:nvSpPr>
            <p:cNvPr id="200" name="Google Shape;10479;p74">
              <a:extLst>
                <a:ext uri="{FF2B5EF4-FFF2-40B4-BE49-F238E27FC236}">
                  <a16:creationId xmlns:a16="http://schemas.microsoft.com/office/drawing/2014/main" id="{FB06EFC8-EEDB-A633-3C28-1E82A61FC10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1" name="Google Shape;10480;p74">
              <a:extLst>
                <a:ext uri="{FF2B5EF4-FFF2-40B4-BE49-F238E27FC236}">
                  <a16:creationId xmlns:a16="http://schemas.microsoft.com/office/drawing/2014/main" id="{F500A5DE-DC14-7D6E-5160-57F0517B5C1C}"/>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2" name="Google Shape;10481;p74">
              <a:extLst>
                <a:ext uri="{FF2B5EF4-FFF2-40B4-BE49-F238E27FC236}">
                  <a16:creationId xmlns:a16="http://schemas.microsoft.com/office/drawing/2014/main" id="{663C2449-BCC1-4BE6-98DD-AB778B81D9BE}"/>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3" name="Google Shape;10482;p74">
              <a:extLst>
                <a:ext uri="{FF2B5EF4-FFF2-40B4-BE49-F238E27FC236}">
                  <a16:creationId xmlns:a16="http://schemas.microsoft.com/office/drawing/2014/main" id="{87C7D756-FADB-ABC6-D0A3-4F4FFDC6F5CA}"/>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204" name="Google Shape;10101;p74">
            <a:extLst>
              <a:ext uri="{FF2B5EF4-FFF2-40B4-BE49-F238E27FC236}">
                <a16:creationId xmlns:a16="http://schemas.microsoft.com/office/drawing/2014/main" id="{D9DAF329-043A-878D-1CDA-8D2DB0CBC55A}"/>
              </a:ext>
            </a:extLst>
          </p:cNvPr>
          <p:cNvGrpSpPr/>
          <p:nvPr/>
        </p:nvGrpSpPr>
        <p:grpSpPr>
          <a:xfrm>
            <a:off x="14247904" y="8024526"/>
            <a:ext cx="655844" cy="648308"/>
            <a:chOff x="8538447" y="4166509"/>
            <a:chExt cx="327922" cy="324154"/>
          </a:xfrm>
          <a:solidFill>
            <a:srgbClr val="002060"/>
          </a:solidFill>
        </p:grpSpPr>
        <p:sp>
          <p:nvSpPr>
            <p:cNvPr id="205" name="Google Shape;10102;p74">
              <a:extLst>
                <a:ext uri="{FF2B5EF4-FFF2-40B4-BE49-F238E27FC236}">
                  <a16:creationId xmlns:a16="http://schemas.microsoft.com/office/drawing/2014/main" id="{09B776DB-6E2A-6545-3C87-D22346F139CA}"/>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6" name="Google Shape;10103;p74">
              <a:extLst>
                <a:ext uri="{FF2B5EF4-FFF2-40B4-BE49-F238E27FC236}">
                  <a16:creationId xmlns:a16="http://schemas.microsoft.com/office/drawing/2014/main" id="{6DBDD859-E32F-B9E7-D770-FF9C5163C69A}"/>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7" name="Google Shape;10104;p74">
              <a:extLst>
                <a:ext uri="{FF2B5EF4-FFF2-40B4-BE49-F238E27FC236}">
                  <a16:creationId xmlns:a16="http://schemas.microsoft.com/office/drawing/2014/main" id="{B889FA79-29C6-7BB7-69CB-E46D504D7B24}"/>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8" name="Google Shape;10105;p74">
              <a:extLst>
                <a:ext uri="{FF2B5EF4-FFF2-40B4-BE49-F238E27FC236}">
                  <a16:creationId xmlns:a16="http://schemas.microsoft.com/office/drawing/2014/main" id="{9FBCCC4D-33F4-497C-C2DB-4049FC6F87CE}"/>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09" name="Google Shape;10106;p74">
              <a:extLst>
                <a:ext uri="{FF2B5EF4-FFF2-40B4-BE49-F238E27FC236}">
                  <a16:creationId xmlns:a16="http://schemas.microsoft.com/office/drawing/2014/main" id="{016C1239-9302-BBFA-11A6-F06F97DE9A98}"/>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grpSp>
        <p:nvGrpSpPr>
          <p:cNvPr id="210" name="Google Shape;10125;p74">
            <a:extLst>
              <a:ext uri="{FF2B5EF4-FFF2-40B4-BE49-F238E27FC236}">
                <a16:creationId xmlns:a16="http://schemas.microsoft.com/office/drawing/2014/main" id="{3A09FF10-ED80-1980-1B79-B27E4F48E4F2}"/>
              </a:ext>
            </a:extLst>
          </p:cNvPr>
          <p:cNvGrpSpPr/>
          <p:nvPr/>
        </p:nvGrpSpPr>
        <p:grpSpPr>
          <a:xfrm>
            <a:off x="12791084" y="2319787"/>
            <a:ext cx="891008" cy="952034"/>
            <a:chOff x="7810036" y="1314139"/>
            <a:chExt cx="445504" cy="476017"/>
          </a:xfrm>
          <a:solidFill>
            <a:srgbClr val="002060"/>
          </a:solidFill>
        </p:grpSpPr>
        <p:sp>
          <p:nvSpPr>
            <p:cNvPr id="211" name="Google Shape;10126;p74">
              <a:extLst>
                <a:ext uri="{FF2B5EF4-FFF2-40B4-BE49-F238E27FC236}">
                  <a16:creationId xmlns:a16="http://schemas.microsoft.com/office/drawing/2014/main" id="{E2489289-C95B-BC91-06A6-0CE4C9E1944C}"/>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12" name="Google Shape;10127;p74">
              <a:extLst>
                <a:ext uri="{FF2B5EF4-FFF2-40B4-BE49-F238E27FC236}">
                  <a16:creationId xmlns:a16="http://schemas.microsoft.com/office/drawing/2014/main" id="{93AF8D55-BFA0-C339-80E3-F712FE23219E}"/>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sp>
          <p:nvSpPr>
            <p:cNvPr id="213" name="Google Shape;10128;p74">
              <a:extLst>
                <a:ext uri="{FF2B5EF4-FFF2-40B4-BE49-F238E27FC236}">
                  <a16:creationId xmlns:a16="http://schemas.microsoft.com/office/drawing/2014/main" id="{906A6529-646E-D265-7502-F6ADF4984149}"/>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137140" tIns="137140" rIns="137140" bIns="137140" anchor="ctr" anchorCtr="0" compatLnSpc="1">
              <a:noAutofit/>
            </a:bodyPr>
            <a:lstStyle/>
            <a:p>
              <a:pPr defTabSz="1828756">
                <a:defRPr sz="1800" b="0" i="0" u="none" strike="noStrike" kern="0" cap="none" spc="0" baseline="0">
                  <a:solidFill>
                    <a:srgbClr val="000000"/>
                  </a:solidFill>
                  <a:uFillTx/>
                </a:defRPr>
              </a:pPr>
              <a:endParaRPr lang="es-PE" sz="2100">
                <a:solidFill>
                  <a:schemeClr val="bg1"/>
                </a:solidFill>
                <a:cs typeface="B Nazanin" panose="00000700000000000000" pitchFamily="2" charset="-78"/>
              </a:endParaRPr>
            </a:p>
          </p:txBody>
        </p:sp>
      </p:grpSp>
      <p:sp>
        <p:nvSpPr>
          <p:cNvPr id="214" name="Text Placeholder 1">
            <a:extLst>
              <a:ext uri="{FF2B5EF4-FFF2-40B4-BE49-F238E27FC236}">
                <a16:creationId xmlns:a16="http://schemas.microsoft.com/office/drawing/2014/main" id="{F120E609-2B13-1189-7BAE-6A85E3D1C776}"/>
              </a:ext>
            </a:extLst>
          </p:cNvPr>
          <p:cNvSpPr txBox="1">
            <a:spLocks/>
          </p:cNvSpPr>
          <p:nvPr/>
        </p:nvSpPr>
        <p:spPr>
          <a:xfrm>
            <a:off x="2227800" y="252534"/>
            <a:ext cx="13832400" cy="814772"/>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7200" dirty="0">
                <a:solidFill>
                  <a:schemeClr val="bg1"/>
                </a:solidFill>
                <a:latin typeface="Arial"/>
                <a:cs typeface="B Nazanin" panose="00000700000000000000" pitchFamily="2" charset="-78"/>
              </a:rPr>
              <a:t>مجموعه آیکون های کاملاً قابل ویرایش: </a:t>
            </a:r>
            <a:r>
              <a:rPr lang="en-US" sz="7200" dirty="0">
                <a:solidFill>
                  <a:schemeClr val="bg1"/>
                </a:solidFill>
                <a:latin typeface="Arial"/>
                <a:cs typeface="B Nazanin" panose="00000700000000000000" pitchFamily="2" charset="-78"/>
              </a:rPr>
              <a:t>B</a:t>
            </a:r>
          </a:p>
        </p:txBody>
      </p:sp>
    </p:spTree>
    <p:extLst>
      <p:ext uri="{BB962C8B-B14F-4D97-AF65-F5344CB8AC3E}">
        <p14:creationId xmlns:p14="http://schemas.microsoft.com/office/powerpoint/2010/main" val="1740002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grpSp>
        <p:nvGrpSpPr>
          <p:cNvPr id="4" name="Group 4"/>
          <p:cNvGrpSpPr/>
          <p:nvPr/>
        </p:nvGrpSpPr>
        <p:grpSpPr>
          <a:xfrm>
            <a:off x="-76320" y="-76320"/>
            <a:ext cx="18440640" cy="10439280"/>
            <a:chOff x="0" y="0"/>
            <a:chExt cx="24587520" cy="13919040"/>
          </a:xfrm>
        </p:grpSpPr>
        <p:sp>
          <p:nvSpPr>
            <p:cNvPr id="5" name="Freeform 5"/>
            <p:cNvSpPr/>
            <p:nvPr/>
          </p:nvSpPr>
          <p:spPr>
            <a:xfrm>
              <a:off x="0" y="0"/>
              <a:ext cx="24587454" cy="13918946"/>
            </a:xfrm>
            <a:custGeom>
              <a:avLst/>
              <a:gdLst/>
              <a:ahLst/>
              <a:cxnLst/>
              <a:rect l="l" t="t" r="r" b="b"/>
              <a:pathLst>
                <a:path w="24587454" h="13918946">
                  <a:moveTo>
                    <a:pt x="101727" y="0"/>
                  </a:moveTo>
                  <a:lnTo>
                    <a:pt x="24485727" y="0"/>
                  </a:lnTo>
                  <a:cubicBezTo>
                    <a:pt x="24541989" y="0"/>
                    <a:pt x="24587454" y="45593"/>
                    <a:pt x="24587454" y="101727"/>
                  </a:cubicBezTo>
                  <a:lnTo>
                    <a:pt x="24587454" y="13817219"/>
                  </a:lnTo>
                  <a:cubicBezTo>
                    <a:pt x="24587454" y="13873480"/>
                    <a:pt x="24541862" y="13918946"/>
                    <a:pt x="24485727" y="13918946"/>
                  </a:cubicBezTo>
                  <a:lnTo>
                    <a:pt x="101727" y="13918946"/>
                  </a:lnTo>
                  <a:cubicBezTo>
                    <a:pt x="45466" y="13918946"/>
                    <a:pt x="0" y="13873353"/>
                    <a:pt x="0" y="13817219"/>
                  </a:cubicBezTo>
                  <a:lnTo>
                    <a:pt x="0" y="101727"/>
                  </a:lnTo>
                  <a:cubicBezTo>
                    <a:pt x="0" y="45593"/>
                    <a:pt x="45593" y="0"/>
                    <a:pt x="101727" y="0"/>
                  </a:cubicBezTo>
                  <a:moveTo>
                    <a:pt x="101727" y="203581"/>
                  </a:moveTo>
                  <a:lnTo>
                    <a:pt x="101727" y="101727"/>
                  </a:lnTo>
                  <a:lnTo>
                    <a:pt x="203454" y="101727"/>
                  </a:lnTo>
                  <a:lnTo>
                    <a:pt x="203454" y="13817219"/>
                  </a:lnTo>
                  <a:lnTo>
                    <a:pt x="101727" y="13817219"/>
                  </a:lnTo>
                  <a:lnTo>
                    <a:pt x="101727" y="13715492"/>
                  </a:lnTo>
                  <a:lnTo>
                    <a:pt x="24485727" y="13715492"/>
                  </a:lnTo>
                  <a:lnTo>
                    <a:pt x="24485727" y="13817219"/>
                  </a:lnTo>
                  <a:lnTo>
                    <a:pt x="24384000" y="13817219"/>
                  </a:lnTo>
                  <a:lnTo>
                    <a:pt x="24384000" y="101727"/>
                  </a:lnTo>
                  <a:lnTo>
                    <a:pt x="24485727" y="101727"/>
                  </a:lnTo>
                  <a:lnTo>
                    <a:pt x="24485727" y="203454"/>
                  </a:lnTo>
                  <a:lnTo>
                    <a:pt x="101727" y="203454"/>
                  </a:lnTo>
                  <a:close/>
                </a:path>
              </a:pathLst>
            </a:custGeom>
            <a:solidFill>
              <a:srgbClr val="1499B8"/>
            </a:solidFill>
          </p:spPr>
        </p:sp>
      </p:grpSp>
      <p:sp>
        <p:nvSpPr>
          <p:cNvPr id="6" name="TextBox 6"/>
          <p:cNvSpPr txBox="1"/>
          <p:nvPr/>
        </p:nvSpPr>
        <p:spPr>
          <a:xfrm>
            <a:off x="1013040" y="3766485"/>
            <a:ext cx="8370720" cy="4397422"/>
          </a:xfrm>
          <a:prstGeom prst="rect">
            <a:avLst/>
          </a:prstGeom>
        </p:spPr>
        <p:txBody>
          <a:bodyPr lIns="0" tIns="0" rIns="0" bIns="0" rtlCol="0" anchor="t">
            <a:spAutoFit/>
          </a:bodyPr>
          <a:lstStyle/>
          <a:p>
            <a:pPr algn="r" rtl="1">
              <a:lnSpc>
                <a:spcPct val="150000"/>
              </a:lnSpc>
            </a:pPr>
            <a:r>
              <a:rPr lang="ar-SA" sz="2800" dirty="0">
                <a:cs typeface="B Nazanin" pitchFamily="2" charset="-78"/>
              </a:rPr>
              <a:t>قالب پاورپوینت حرفه ای ویرایش پذیر، ابزاری است بسیار کاربردی برای دانشجویان، محققان و اساتید که به دنبال ارائه یک پروژه، پایان نامه، تز، پروپوزال یا سمینار هستند. این قالب با طراحی شده است که به صورت حرفه ای و جذاب برای مخاطبان شما باشد و بتوانید مفاهیم خود را به شکل بهتری ارائه دهید</a:t>
            </a:r>
            <a:r>
              <a:rPr lang="en-US" sz="2800" dirty="0">
                <a:cs typeface="B Nazanin" pitchFamily="2" charset="-78"/>
              </a:rPr>
              <a:t>.</a:t>
            </a:r>
          </a:p>
          <a:p>
            <a:pPr algn="r" rtl="1">
              <a:lnSpc>
                <a:spcPct val="150000"/>
              </a:lnSpc>
            </a:pPr>
            <a:r>
              <a:rPr lang="en-US" sz="2663" spc="-1" dirty="0">
                <a:solidFill>
                  <a:srgbClr val="434343"/>
                </a:solidFill>
                <a:latin typeface="Assistant Light"/>
                <a:cs typeface="B Nazanin" pitchFamily="2" charset="-78"/>
              </a:rPr>
              <a:t> </a:t>
            </a:r>
          </a:p>
          <a:p>
            <a:pPr algn="r" rtl="1">
              <a:lnSpc>
                <a:spcPct val="150000"/>
              </a:lnSpc>
            </a:pPr>
            <a:r>
              <a:rPr lang="en-US" sz="2663" spc="-1" dirty="0">
                <a:solidFill>
                  <a:srgbClr val="434343"/>
                </a:solidFill>
                <a:latin typeface="Assistant Light"/>
                <a:cs typeface="B Nazanin" pitchFamily="2" charset="-78"/>
              </a:rPr>
              <a:t> </a:t>
            </a:r>
          </a:p>
        </p:txBody>
      </p:sp>
      <p:grpSp>
        <p:nvGrpSpPr>
          <p:cNvPr id="7" name="Group 7"/>
          <p:cNvGrpSpPr/>
          <p:nvPr/>
        </p:nvGrpSpPr>
        <p:grpSpPr>
          <a:xfrm>
            <a:off x="921600" y="1180800"/>
            <a:ext cx="7238880" cy="2067840"/>
            <a:chOff x="0" y="0"/>
            <a:chExt cx="9651840" cy="2757120"/>
          </a:xfrm>
        </p:grpSpPr>
        <p:sp>
          <p:nvSpPr>
            <p:cNvPr id="8" name="Freeform 8"/>
            <p:cNvSpPr/>
            <p:nvPr/>
          </p:nvSpPr>
          <p:spPr>
            <a:xfrm>
              <a:off x="0" y="0"/>
              <a:ext cx="9651873" cy="2757170"/>
            </a:xfrm>
            <a:custGeom>
              <a:avLst/>
              <a:gdLst/>
              <a:ahLst/>
              <a:cxnLst/>
              <a:rect l="l" t="t" r="r" b="b"/>
              <a:pathLst>
                <a:path w="9651873" h="2757170">
                  <a:moveTo>
                    <a:pt x="459613" y="0"/>
                  </a:moveTo>
                  <a:cubicBezTo>
                    <a:pt x="205740" y="0"/>
                    <a:pt x="0" y="205740"/>
                    <a:pt x="0" y="459486"/>
                  </a:cubicBezTo>
                  <a:lnTo>
                    <a:pt x="0" y="2297557"/>
                  </a:lnTo>
                  <a:cubicBezTo>
                    <a:pt x="0" y="2551430"/>
                    <a:pt x="205740" y="2757170"/>
                    <a:pt x="459613" y="2757170"/>
                  </a:cubicBezTo>
                  <a:lnTo>
                    <a:pt x="9192260" y="2757170"/>
                  </a:lnTo>
                  <a:cubicBezTo>
                    <a:pt x="9446133" y="2757170"/>
                    <a:pt x="9651873" y="2551430"/>
                    <a:pt x="9651873" y="2297684"/>
                  </a:cubicBezTo>
                  <a:lnTo>
                    <a:pt x="9651873" y="459486"/>
                  </a:lnTo>
                  <a:cubicBezTo>
                    <a:pt x="9651873" y="205740"/>
                    <a:pt x="9446006" y="0"/>
                    <a:pt x="9192260" y="0"/>
                  </a:cubicBezTo>
                </a:path>
              </a:pathLst>
            </a:custGeom>
            <a:solidFill>
              <a:srgbClr val="1499B8"/>
            </a:solidFill>
          </p:spPr>
        </p:sp>
      </p:grpSp>
      <p:sp>
        <p:nvSpPr>
          <p:cNvPr id="9" name="TextBox 9"/>
          <p:cNvSpPr txBox="1"/>
          <p:nvPr/>
        </p:nvSpPr>
        <p:spPr>
          <a:xfrm>
            <a:off x="1476720" y="1820940"/>
            <a:ext cx="6127920" cy="859210"/>
          </a:xfrm>
          <a:prstGeom prst="rect">
            <a:avLst/>
          </a:prstGeom>
        </p:spPr>
        <p:txBody>
          <a:bodyPr lIns="0" tIns="0" rIns="0" bIns="0" rtlCol="0" anchor="t">
            <a:spAutoFit/>
          </a:bodyPr>
          <a:lstStyle/>
          <a:p>
            <a:pPr algn="ctr" rtl="1">
              <a:lnSpc>
                <a:spcPts val="6719"/>
              </a:lnSpc>
            </a:pPr>
            <a:r>
              <a:rPr lang="fa-IR" sz="5599" spc="-1" dirty="0">
                <a:solidFill>
                  <a:srgbClr val="FFFFFF"/>
                </a:solidFill>
                <a:latin typeface="Arimo Bold"/>
                <a:cs typeface="B Nazanin" pitchFamily="2" charset="-78"/>
              </a:rPr>
              <a:t>معرفی</a:t>
            </a:r>
            <a:endParaRPr lang="en-US" sz="5599" spc="-1" dirty="0">
              <a:solidFill>
                <a:srgbClr val="FFFFFF"/>
              </a:solidFill>
              <a:latin typeface="Arimo Bold"/>
              <a:cs typeface="B Nazanin" pitchFamily="2" charset="-78"/>
            </a:endParaRPr>
          </a:p>
        </p:txBody>
      </p:sp>
      <p:grpSp>
        <p:nvGrpSpPr>
          <p:cNvPr id="10" name="Group 10"/>
          <p:cNvGrpSpPr/>
          <p:nvPr/>
        </p:nvGrpSpPr>
        <p:grpSpPr>
          <a:xfrm>
            <a:off x="921600" y="9318960"/>
            <a:ext cx="12523680" cy="432000"/>
            <a:chOff x="0" y="0"/>
            <a:chExt cx="16698240" cy="576000"/>
          </a:xfrm>
        </p:grpSpPr>
        <p:sp>
          <p:nvSpPr>
            <p:cNvPr id="11" name="Freeform 11"/>
            <p:cNvSpPr/>
            <p:nvPr/>
          </p:nvSpPr>
          <p:spPr>
            <a:xfrm>
              <a:off x="0" y="0"/>
              <a:ext cx="16698215" cy="576072"/>
            </a:xfrm>
            <a:custGeom>
              <a:avLst/>
              <a:gdLst/>
              <a:ahLst/>
              <a:cxnLst/>
              <a:rect l="l" t="t" r="r" b="b"/>
              <a:pathLst>
                <a:path w="16698215" h="576072">
                  <a:moveTo>
                    <a:pt x="96139" y="0"/>
                  </a:moveTo>
                  <a:cubicBezTo>
                    <a:pt x="43053" y="0"/>
                    <a:pt x="0" y="42926"/>
                    <a:pt x="0" y="96012"/>
                  </a:cubicBezTo>
                  <a:lnTo>
                    <a:pt x="0" y="480060"/>
                  </a:lnTo>
                  <a:cubicBezTo>
                    <a:pt x="0" y="533019"/>
                    <a:pt x="43053" y="576072"/>
                    <a:pt x="96139" y="576072"/>
                  </a:cubicBezTo>
                  <a:lnTo>
                    <a:pt x="16602075" y="576072"/>
                  </a:lnTo>
                  <a:cubicBezTo>
                    <a:pt x="16655162" y="576072"/>
                    <a:pt x="16698215" y="533146"/>
                    <a:pt x="16698215" y="480060"/>
                  </a:cubicBezTo>
                  <a:lnTo>
                    <a:pt x="16698215" y="96012"/>
                  </a:lnTo>
                  <a:cubicBezTo>
                    <a:pt x="16698215" y="43053"/>
                    <a:pt x="16655162" y="0"/>
                    <a:pt x="16602075" y="0"/>
                  </a:cubicBezTo>
                </a:path>
              </a:pathLst>
            </a:custGeom>
            <a:solidFill>
              <a:srgbClr val="1499B8"/>
            </a:solidFill>
          </p:spPr>
        </p:sp>
      </p:grpSp>
      <p:sp>
        <p:nvSpPr>
          <p:cNvPr id="12" name="Freeform 12"/>
          <p:cNvSpPr/>
          <p:nvPr/>
        </p:nvSpPr>
        <p:spPr>
          <a:xfrm>
            <a:off x="10127520" y="2673360"/>
            <a:ext cx="6473520" cy="6474960"/>
          </a:xfrm>
          <a:custGeom>
            <a:avLst/>
            <a:gdLst/>
            <a:ahLst/>
            <a:cxnLst/>
            <a:rect l="l" t="t" r="r" b="b"/>
            <a:pathLst>
              <a:path w="6473520" h="6474960">
                <a:moveTo>
                  <a:pt x="0" y="0"/>
                </a:moveTo>
                <a:lnTo>
                  <a:pt x="6473520" y="0"/>
                </a:lnTo>
                <a:lnTo>
                  <a:pt x="6473520" y="6474960"/>
                </a:lnTo>
                <a:lnTo>
                  <a:pt x="0" y="6474960"/>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grpSp>
        <p:nvGrpSpPr>
          <p:cNvPr id="4" name="Group 4"/>
          <p:cNvGrpSpPr/>
          <p:nvPr/>
        </p:nvGrpSpPr>
        <p:grpSpPr>
          <a:xfrm>
            <a:off x="-2880" y="15840"/>
            <a:ext cx="517680" cy="1666800"/>
            <a:chOff x="0" y="0"/>
            <a:chExt cx="690240" cy="2222400"/>
          </a:xfrm>
        </p:grpSpPr>
        <p:sp>
          <p:nvSpPr>
            <p:cNvPr id="5" name="Freeform 5"/>
            <p:cNvSpPr/>
            <p:nvPr/>
          </p:nvSpPr>
          <p:spPr>
            <a:xfrm>
              <a:off x="0" y="0"/>
              <a:ext cx="690245" cy="2222373"/>
            </a:xfrm>
            <a:custGeom>
              <a:avLst/>
              <a:gdLst/>
              <a:ahLst/>
              <a:cxnLst/>
              <a:rect l="l" t="t" r="r" b="b"/>
              <a:pathLst>
                <a:path w="690245" h="2222373">
                  <a:moveTo>
                    <a:pt x="0" y="0"/>
                  </a:moveTo>
                  <a:lnTo>
                    <a:pt x="690245" y="0"/>
                  </a:lnTo>
                  <a:lnTo>
                    <a:pt x="690245" y="2222373"/>
                  </a:lnTo>
                  <a:lnTo>
                    <a:pt x="0" y="2222373"/>
                  </a:lnTo>
                  <a:close/>
                </a:path>
              </a:pathLst>
            </a:custGeom>
            <a:solidFill>
              <a:srgbClr val="1499B8"/>
            </a:solidFill>
          </p:spPr>
        </p:sp>
      </p:grpSp>
      <p:grpSp>
        <p:nvGrpSpPr>
          <p:cNvPr id="6" name="Group 6"/>
          <p:cNvGrpSpPr/>
          <p:nvPr/>
        </p:nvGrpSpPr>
        <p:grpSpPr>
          <a:xfrm>
            <a:off x="514080" y="1638000"/>
            <a:ext cx="17773920" cy="44640"/>
            <a:chOff x="0" y="0"/>
            <a:chExt cx="23698560" cy="59520"/>
          </a:xfrm>
        </p:grpSpPr>
        <p:sp>
          <p:nvSpPr>
            <p:cNvPr id="7" name="Freeform 7"/>
            <p:cNvSpPr/>
            <p:nvPr/>
          </p:nvSpPr>
          <p:spPr>
            <a:xfrm>
              <a:off x="0" y="0"/>
              <a:ext cx="23698581" cy="59563"/>
            </a:xfrm>
            <a:custGeom>
              <a:avLst/>
              <a:gdLst/>
              <a:ahLst/>
              <a:cxnLst/>
              <a:rect l="l" t="t" r="r" b="b"/>
              <a:pathLst>
                <a:path w="23698581" h="59563">
                  <a:moveTo>
                    <a:pt x="0" y="0"/>
                  </a:moveTo>
                  <a:lnTo>
                    <a:pt x="23698581" y="0"/>
                  </a:lnTo>
                  <a:lnTo>
                    <a:pt x="23698581" y="59563"/>
                  </a:lnTo>
                  <a:lnTo>
                    <a:pt x="0" y="59563"/>
                  </a:lnTo>
                  <a:close/>
                </a:path>
              </a:pathLst>
            </a:custGeom>
            <a:solidFill>
              <a:srgbClr val="1499B8"/>
            </a:solidFill>
          </p:spPr>
        </p:sp>
      </p:grpSp>
      <p:grpSp>
        <p:nvGrpSpPr>
          <p:cNvPr id="8" name="Group 8"/>
          <p:cNvGrpSpPr/>
          <p:nvPr/>
        </p:nvGrpSpPr>
        <p:grpSpPr>
          <a:xfrm>
            <a:off x="1180800" y="9656640"/>
            <a:ext cx="17107200" cy="269280"/>
            <a:chOff x="0" y="0"/>
            <a:chExt cx="22809600" cy="359040"/>
          </a:xfrm>
        </p:grpSpPr>
        <p:sp>
          <p:nvSpPr>
            <p:cNvPr id="9" name="Freeform 9"/>
            <p:cNvSpPr/>
            <p:nvPr/>
          </p:nvSpPr>
          <p:spPr>
            <a:xfrm>
              <a:off x="0" y="0"/>
              <a:ext cx="22809581" cy="359029"/>
            </a:xfrm>
            <a:custGeom>
              <a:avLst/>
              <a:gdLst/>
              <a:ahLst/>
              <a:cxnLst/>
              <a:rect l="l" t="t" r="r" b="b"/>
              <a:pathLst>
                <a:path w="22809581" h="359029">
                  <a:moveTo>
                    <a:pt x="0" y="0"/>
                  </a:moveTo>
                  <a:lnTo>
                    <a:pt x="22809581" y="0"/>
                  </a:lnTo>
                  <a:lnTo>
                    <a:pt x="22809581" y="359029"/>
                  </a:lnTo>
                  <a:lnTo>
                    <a:pt x="0" y="359029"/>
                  </a:lnTo>
                  <a:close/>
                </a:path>
              </a:pathLst>
            </a:custGeom>
            <a:solidFill>
              <a:srgbClr val="1499B8"/>
            </a:solidFill>
          </p:spPr>
        </p:sp>
      </p:grpSp>
      <p:sp>
        <p:nvSpPr>
          <p:cNvPr id="10" name="Freeform 10"/>
          <p:cNvSpPr/>
          <p:nvPr/>
        </p:nvSpPr>
        <p:spPr>
          <a:xfrm>
            <a:off x="16610400" y="192240"/>
            <a:ext cx="1553760" cy="1365120"/>
          </a:xfrm>
          <a:custGeom>
            <a:avLst/>
            <a:gdLst/>
            <a:ahLst/>
            <a:cxnLst/>
            <a:rect l="l" t="t" r="r" b="b"/>
            <a:pathLst>
              <a:path w="1553760" h="1365120">
                <a:moveTo>
                  <a:pt x="0" y="0"/>
                </a:moveTo>
                <a:lnTo>
                  <a:pt x="1553760" y="0"/>
                </a:lnTo>
                <a:lnTo>
                  <a:pt x="1553760" y="1365120"/>
                </a:lnTo>
                <a:lnTo>
                  <a:pt x="0" y="13651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8692560" y="3620160"/>
            <a:ext cx="6787440" cy="5651640"/>
          </a:xfrm>
          <a:custGeom>
            <a:avLst/>
            <a:gdLst/>
            <a:ahLst/>
            <a:cxnLst/>
            <a:rect l="l" t="t" r="r" b="b"/>
            <a:pathLst>
              <a:path w="6787440" h="5651640">
                <a:moveTo>
                  <a:pt x="0" y="0"/>
                </a:moveTo>
                <a:lnTo>
                  <a:pt x="6787440" y="0"/>
                </a:lnTo>
                <a:lnTo>
                  <a:pt x="6787440" y="5651640"/>
                </a:lnTo>
                <a:lnTo>
                  <a:pt x="0" y="56516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3057120" y="2791440"/>
            <a:ext cx="6787440" cy="5253120"/>
          </a:xfrm>
          <a:custGeom>
            <a:avLst/>
            <a:gdLst/>
            <a:ahLst/>
            <a:cxnLst/>
            <a:rect l="l" t="t" r="r" b="b"/>
            <a:pathLst>
              <a:path w="6787440" h="5253120">
                <a:moveTo>
                  <a:pt x="0" y="0"/>
                </a:moveTo>
                <a:lnTo>
                  <a:pt x="6787440" y="0"/>
                </a:lnTo>
                <a:lnTo>
                  <a:pt x="6787440" y="5253120"/>
                </a:lnTo>
                <a:lnTo>
                  <a:pt x="0" y="52531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3" name="Group 13"/>
          <p:cNvGrpSpPr/>
          <p:nvPr/>
        </p:nvGrpSpPr>
        <p:grpSpPr>
          <a:xfrm>
            <a:off x="12686400" y="3582720"/>
            <a:ext cx="4170960" cy="4876560"/>
            <a:chOff x="0" y="0"/>
            <a:chExt cx="5561280" cy="6502080"/>
          </a:xfrm>
        </p:grpSpPr>
        <p:sp>
          <p:nvSpPr>
            <p:cNvPr id="14" name="Freeform 14"/>
            <p:cNvSpPr/>
            <p:nvPr/>
          </p:nvSpPr>
          <p:spPr>
            <a:xfrm>
              <a:off x="0" y="0"/>
              <a:ext cx="5561330" cy="6502146"/>
            </a:xfrm>
            <a:custGeom>
              <a:avLst/>
              <a:gdLst/>
              <a:ahLst/>
              <a:cxnLst/>
              <a:rect l="l" t="t" r="r" b="b"/>
              <a:pathLst>
                <a:path w="5561330" h="6502146">
                  <a:moveTo>
                    <a:pt x="926846" y="0"/>
                  </a:moveTo>
                  <a:cubicBezTo>
                    <a:pt x="415036" y="0"/>
                    <a:pt x="0" y="415036"/>
                    <a:pt x="0" y="926973"/>
                  </a:cubicBezTo>
                  <a:lnTo>
                    <a:pt x="0" y="5575173"/>
                  </a:lnTo>
                  <a:cubicBezTo>
                    <a:pt x="0" y="6087110"/>
                    <a:pt x="415036" y="6502146"/>
                    <a:pt x="926846" y="6502146"/>
                  </a:cubicBezTo>
                  <a:lnTo>
                    <a:pt x="4634357" y="6502146"/>
                  </a:lnTo>
                  <a:cubicBezTo>
                    <a:pt x="5146294" y="6502146"/>
                    <a:pt x="5561203" y="6087110"/>
                    <a:pt x="5561203" y="5575173"/>
                  </a:cubicBezTo>
                  <a:lnTo>
                    <a:pt x="5561203" y="926973"/>
                  </a:lnTo>
                  <a:cubicBezTo>
                    <a:pt x="5561330" y="415036"/>
                    <a:pt x="5146294" y="0"/>
                    <a:pt x="4634357" y="0"/>
                  </a:cubicBezTo>
                </a:path>
              </a:pathLst>
            </a:custGeom>
            <a:solidFill>
              <a:srgbClr val="AED7E8">
                <a:alpha val="73725"/>
              </a:srgbClr>
            </a:solidFill>
          </p:spPr>
        </p:sp>
      </p:grpSp>
      <p:grpSp>
        <p:nvGrpSpPr>
          <p:cNvPr id="15" name="Group 15"/>
          <p:cNvGrpSpPr/>
          <p:nvPr/>
        </p:nvGrpSpPr>
        <p:grpSpPr>
          <a:xfrm>
            <a:off x="7058160" y="3582720"/>
            <a:ext cx="4170960" cy="4876560"/>
            <a:chOff x="0" y="0"/>
            <a:chExt cx="5561280" cy="6502080"/>
          </a:xfrm>
        </p:grpSpPr>
        <p:sp>
          <p:nvSpPr>
            <p:cNvPr id="16" name="Freeform 16"/>
            <p:cNvSpPr/>
            <p:nvPr/>
          </p:nvSpPr>
          <p:spPr>
            <a:xfrm>
              <a:off x="0" y="0"/>
              <a:ext cx="5561330" cy="6502146"/>
            </a:xfrm>
            <a:custGeom>
              <a:avLst/>
              <a:gdLst/>
              <a:ahLst/>
              <a:cxnLst/>
              <a:rect l="l" t="t" r="r" b="b"/>
              <a:pathLst>
                <a:path w="5561330" h="6502146">
                  <a:moveTo>
                    <a:pt x="926846" y="0"/>
                  </a:moveTo>
                  <a:cubicBezTo>
                    <a:pt x="415036" y="0"/>
                    <a:pt x="0" y="415036"/>
                    <a:pt x="0" y="926973"/>
                  </a:cubicBezTo>
                  <a:lnTo>
                    <a:pt x="0" y="5575173"/>
                  </a:lnTo>
                  <a:cubicBezTo>
                    <a:pt x="0" y="6087110"/>
                    <a:pt x="415036" y="6502146"/>
                    <a:pt x="926846" y="6502146"/>
                  </a:cubicBezTo>
                  <a:lnTo>
                    <a:pt x="4634357" y="6502146"/>
                  </a:lnTo>
                  <a:cubicBezTo>
                    <a:pt x="5146294" y="6502146"/>
                    <a:pt x="5561203" y="6087110"/>
                    <a:pt x="5561203" y="5575173"/>
                  </a:cubicBezTo>
                  <a:lnTo>
                    <a:pt x="5561203" y="926973"/>
                  </a:lnTo>
                  <a:cubicBezTo>
                    <a:pt x="5561330" y="415036"/>
                    <a:pt x="5146294" y="0"/>
                    <a:pt x="4634357" y="0"/>
                  </a:cubicBezTo>
                </a:path>
              </a:pathLst>
            </a:custGeom>
            <a:solidFill>
              <a:srgbClr val="AED7E8">
                <a:alpha val="73725"/>
              </a:srgbClr>
            </a:solidFill>
          </p:spPr>
        </p:sp>
      </p:grpSp>
      <p:grpSp>
        <p:nvGrpSpPr>
          <p:cNvPr id="17" name="Group 17"/>
          <p:cNvGrpSpPr/>
          <p:nvPr/>
        </p:nvGrpSpPr>
        <p:grpSpPr>
          <a:xfrm>
            <a:off x="1430640" y="3582720"/>
            <a:ext cx="4170960" cy="4876560"/>
            <a:chOff x="0" y="0"/>
            <a:chExt cx="5561280" cy="6502080"/>
          </a:xfrm>
        </p:grpSpPr>
        <p:sp>
          <p:nvSpPr>
            <p:cNvPr id="18" name="Freeform 18"/>
            <p:cNvSpPr/>
            <p:nvPr/>
          </p:nvSpPr>
          <p:spPr>
            <a:xfrm>
              <a:off x="0" y="0"/>
              <a:ext cx="5561330" cy="6502146"/>
            </a:xfrm>
            <a:custGeom>
              <a:avLst/>
              <a:gdLst/>
              <a:ahLst/>
              <a:cxnLst/>
              <a:rect l="l" t="t" r="r" b="b"/>
              <a:pathLst>
                <a:path w="5561330" h="6502146">
                  <a:moveTo>
                    <a:pt x="926846" y="0"/>
                  </a:moveTo>
                  <a:cubicBezTo>
                    <a:pt x="415036" y="0"/>
                    <a:pt x="0" y="415036"/>
                    <a:pt x="0" y="926973"/>
                  </a:cubicBezTo>
                  <a:lnTo>
                    <a:pt x="0" y="5575173"/>
                  </a:lnTo>
                  <a:cubicBezTo>
                    <a:pt x="0" y="6087110"/>
                    <a:pt x="415036" y="6502146"/>
                    <a:pt x="926846" y="6502146"/>
                  </a:cubicBezTo>
                  <a:lnTo>
                    <a:pt x="4634357" y="6502146"/>
                  </a:lnTo>
                  <a:cubicBezTo>
                    <a:pt x="5146294" y="6502146"/>
                    <a:pt x="5561203" y="6087110"/>
                    <a:pt x="5561203" y="5575173"/>
                  </a:cubicBezTo>
                  <a:lnTo>
                    <a:pt x="5561203" y="926973"/>
                  </a:lnTo>
                  <a:cubicBezTo>
                    <a:pt x="5561330" y="415036"/>
                    <a:pt x="5146294" y="0"/>
                    <a:pt x="4634357" y="0"/>
                  </a:cubicBezTo>
                </a:path>
              </a:pathLst>
            </a:custGeom>
            <a:solidFill>
              <a:srgbClr val="AED7E8">
                <a:alpha val="73725"/>
              </a:srgbClr>
            </a:solidFill>
          </p:spPr>
        </p:sp>
      </p:grpSp>
      <p:sp>
        <p:nvSpPr>
          <p:cNvPr id="19" name="TextBox 19"/>
          <p:cNvSpPr txBox="1"/>
          <p:nvPr/>
        </p:nvSpPr>
        <p:spPr>
          <a:xfrm>
            <a:off x="1928762" y="5214938"/>
            <a:ext cx="2938320" cy="615553"/>
          </a:xfrm>
          <a:prstGeom prst="rect">
            <a:avLst/>
          </a:prstGeom>
        </p:spPr>
        <p:txBody>
          <a:bodyPr lIns="0" tIns="0" rIns="0" bIns="0" rtlCol="0" anchor="t">
            <a:spAutoFit/>
          </a:bodyPr>
          <a:lstStyle/>
          <a:p>
            <a:pPr algn="r" rtl="1">
              <a:lnSpc>
                <a:spcPts val="4800"/>
              </a:lnSpc>
            </a:pPr>
            <a:r>
              <a:rPr lang="ar-SA" sz="4000" dirty="0">
                <a:cs typeface="B Nazanin" pitchFamily="2" charset="-78"/>
              </a:rPr>
              <a:t>قالب پاورپوينت </a:t>
            </a:r>
            <a:endParaRPr lang="en-US" sz="4000" spc="-2" dirty="0">
              <a:solidFill>
                <a:srgbClr val="434343"/>
              </a:solidFill>
              <a:latin typeface="Arial Bold"/>
              <a:cs typeface="B Nazanin" pitchFamily="2" charset="-78"/>
            </a:endParaRPr>
          </a:p>
        </p:txBody>
      </p:sp>
      <p:sp>
        <p:nvSpPr>
          <p:cNvPr id="20" name="TextBox 20"/>
          <p:cNvSpPr txBox="1"/>
          <p:nvPr/>
        </p:nvSpPr>
        <p:spPr>
          <a:xfrm>
            <a:off x="1846800" y="5914080"/>
            <a:ext cx="3339360" cy="2154436"/>
          </a:xfrm>
          <a:prstGeom prst="rect">
            <a:avLst/>
          </a:prstGeom>
        </p:spPr>
        <p:txBody>
          <a:bodyPr lIns="0" tIns="0" rIns="0" bIns="0" rtlCol="0" anchor="t">
            <a:spAutoFit/>
          </a:bodyPr>
          <a:lstStyle/>
          <a:p>
            <a:pPr algn="r" rtl="1"/>
            <a:r>
              <a:rPr lang="ar-SA" sz="2800" dirty="0">
                <a:cs typeface="B Nazanin" pitchFamily="2" charset="-78"/>
              </a:rPr>
              <a:t>قالب پاورپوينت حرفه ای ، قابل ویرایش ، جهت استفاده در جلسات دفاع رساله ، پایان نامه ، پروپوزال و سمینار و .... می باشد</a:t>
            </a:r>
            <a:r>
              <a:rPr lang="en-US" sz="2800" dirty="0">
                <a:cs typeface="B Nazanin" pitchFamily="2" charset="-78"/>
              </a:rPr>
              <a:t>.</a:t>
            </a:r>
          </a:p>
        </p:txBody>
      </p:sp>
      <p:sp>
        <p:nvSpPr>
          <p:cNvPr id="21" name="TextBox 21"/>
          <p:cNvSpPr txBox="1"/>
          <p:nvPr/>
        </p:nvSpPr>
        <p:spPr>
          <a:xfrm>
            <a:off x="12808800" y="5914080"/>
            <a:ext cx="3926160" cy="1723549"/>
          </a:xfrm>
          <a:prstGeom prst="rect">
            <a:avLst/>
          </a:prstGeom>
        </p:spPr>
        <p:txBody>
          <a:bodyPr lIns="0" tIns="0" rIns="0" bIns="0" rtlCol="0" anchor="t">
            <a:spAutoFit/>
          </a:bodyPr>
          <a:lstStyle/>
          <a:p>
            <a:pPr algn="r" rtl="1"/>
            <a:r>
              <a:rPr lang="ar-SA" sz="2800" dirty="0">
                <a:cs typeface="B Nazanin" pitchFamily="2" charset="-78"/>
              </a:rPr>
              <a:t>قالب پاورپوينت حرفه ای ، قابل ویرایش ، جهت استفاده در جلسات دفاع رساله ، پایان نامه ، پروپوزال و سمینار و .... می باشد</a:t>
            </a:r>
            <a:r>
              <a:rPr lang="en-US" sz="2800" dirty="0">
                <a:cs typeface="B Nazanin" pitchFamily="2" charset="-78"/>
              </a:rPr>
              <a:t>.</a:t>
            </a:r>
          </a:p>
        </p:txBody>
      </p:sp>
      <p:sp>
        <p:nvSpPr>
          <p:cNvPr id="22" name="TextBox 22"/>
          <p:cNvSpPr txBox="1"/>
          <p:nvPr/>
        </p:nvSpPr>
        <p:spPr>
          <a:xfrm>
            <a:off x="7420320" y="5914080"/>
            <a:ext cx="3448080" cy="2154436"/>
          </a:xfrm>
          <a:prstGeom prst="rect">
            <a:avLst/>
          </a:prstGeom>
        </p:spPr>
        <p:txBody>
          <a:bodyPr lIns="0" tIns="0" rIns="0" bIns="0" rtlCol="0" anchor="t">
            <a:spAutoFit/>
          </a:bodyPr>
          <a:lstStyle/>
          <a:p>
            <a:pPr algn="r" rtl="1"/>
            <a:r>
              <a:rPr lang="ar-SA" sz="2800" dirty="0">
                <a:cs typeface="B Nazanin" pitchFamily="2" charset="-78"/>
              </a:rPr>
              <a:t>قالب پاورپوينت حرفه ای ، قابل ویرایش ، جهت استفاده در جلسات دفاع رساله ، پایان نامه ، پروپوزال و سمینار و .... می باشد</a:t>
            </a:r>
            <a:r>
              <a:rPr lang="en-US" sz="2800" dirty="0">
                <a:cs typeface="B Nazanin" pitchFamily="2" charset="-78"/>
              </a:rPr>
              <a:t>.</a:t>
            </a:r>
          </a:p>
        </p:txBody>
      </p:sp>
      <p:sp>
        <p:nvSpPr>
          <p:cNvPr id="23" name="TextBox 23"/>
          <p:cNvSpPr txBox="1"/>
          <p:nvPr/>
        </p:nvSpPr>
        <p:spPr>
          <a:xfrm>
            <a:off x="13287404" y="5214938"/>
            <a:ext cx="2938320" cy="615553"/>
          </a:xfrm>
          <a:prstGeom prst="rect">
            <a:avLst/>
          </a:prstGeom>
        </p:spPr>
        <p:txBody>
          <a:bodyPr lIns="0" tIns="0" rIns="0" bIns="0" rtlCol="0" anchor="t">
            <a:spAutoFit/>
          </a:bodyPr>
          <a:lstStyle/>
          <a:p>
            <a:pPr algn="r" rtl="1">
              <a:lnSpc>
                <a:spcPts val="4800"/>
              </a:lnSpc>
            </a:pPr>
            <a:r>
              <a:rPr lang="ar-SA" sz="4000" dirty="0">
                <a:cs typeface="B Nazanin" pitchFamily="2" charset="-78"/>
              </a:rPr>
              <a:t>قالب پاورپوينت </a:t>
            </a:r>
            <a:endParaRPr lang="en-US" sz="4000" spc="-2" dirty="0">
              <a:solidFill>
                <a:srgbClr val="434343"/>
              </a:solidFill>
              <a:latin typeface="Arial Bold"/>
              <a:cs typeface="B Nazanin" pitchFamily="2" charset="-78"/>
            </a:endParaRPr>
          </a:p>
        </p:txBody>
      </p:sp>
      <p:sp>
        <p:nvSpPr>
          <p:cNvPr id="24" name="TextBox 24"/>
          <p:cNvSpPr txBox="1"/>
          <p:nvPr/>
        </p:nvSpPr>
        <p:spPr>
          <a:xfrm>
            <a:off x="7358050" y="5214938"/>
            <a:ext cx="3448080" cy="615553"/>
          </a:xfrm>
          <a:prstGeom prst="rect">
            <a:avLst/>
          </a:prstGeom>
        </p:spPr>
        <p:txBody>
          <a:bodyPr lIns="0" tIns="0" rIns="0" bIns="0" rtlCol="0" anchor="t">
            <a:spAutoFit/>
          </a:bodyPr>
          <a:lstStyle/>
          <a:p>
            <a:pPr algn="r" rtl="1">
              <a:lnSpc>
                <a:spcPts val="4800"/>
              </a:lnSpc>
            </a:pPr>
            <a:r>
              <a:rPr lang="ar-SA" sz="4000" dirty="0">
                <a:cs typeface="B Nazanin" pitchFamily="2" charset="-78"/>
              </a:rPr>
              <a:t>قالب پاورپوينت </a:t>
            </a:r>
            <a:endParaRPr lang="en-US" sz="4000" spc="-2" dirty="0">
              <a:solidFill>
                <a:srgbClr val="434343"/>
              </a:solidFill>
              <a:latin typeface="Arial Bold"/>
              <a:cs typeface="B Nazanin" pitchFamily="2" charset="-78"/>
            </a:endParaRPr>
          </a:p>
        </p:txBody>
      </p:sp>
      <p:sp>
        <p:nvSpPr>
          <p:cNvPr id="25" name="TextBox 25"/>
          <p:cNvSpPr txBox="1"/>
          <p:nvPr/>
        </p:nvSpPr>
        <p:spPr>
          <a:xfrm>
            <a:off x="2046960" y="3945900"/>
            <a:ext cx="2938320" cy="1474763"/>
          </a:xfrm>
          <a:prstGeom prst="rect">
            <a:avLst/>
          </a:prstGeom>
        </p:spPr>
        <p:txBody>
          <a:bodyPr lIns="0" tIns="0" rIns="0" bIns="0" rtlCol="0" anchor="t">
            <a:spAutoFit/>
          </a:bodyPr>
          <a:lstStyle/>
          <a:p>
            <a:pPr algn="r" rtl="1">
              <a:lnSpc>
                <a:spcPts val="11519"/>
              </a:lnSpc>
            </a:pPr>
            <a:r>
              <a:rPr lang="en-US" sz="9600" spc="-2" dirty="0">
                <a:solidFill>
                  <a:srgbClr val="F2F2F2"/>
                </a:solidFill>
                <a:latin typeface="Arial Bold"/>
                <a:cs typeface="B Nazanin" pitchFamily="2" charset="-78"/>
              </a:rPr>
              <a:t>01</a:t>
            </a:r>
          </a:p>
        </p:txBody>
      </p:sp>
      <p:sp>
        <p:nvSpPr>
          <p:cNvPr id="26" name="TextBox 26"/>
          <p:cNvSpPr txBox="1"/>
          <p:nvPr/>
        </p:nvSpPr>
        <p:spPr>
          <a:xfrm>
            <a:off x="7675200" y="3945900"/>
            <a:ext cx="2938320" cy="1474763"/>
          </a:xfrm>
          <a:prstGeom prst="rect">
            <a:avLst/>
          </a:prstGeom>
        </p:spPr>
        <p:txBody>
          <a:bodyPr lIns="0" tIns="0" rIns="0" bIns="0" rtlCol="0" anchor="t">
            <a:spAutoFit/>
          </a:bodyPr>
          <a:lstStyle/>
          <a:p>
            <a:pPr algn="r" rtl="1">
              <a:lnSpc>
                <a:spcPts val="11519"/>
              </a:lnSpc>
            </a:pPr>
            <a:r>
              <a:rPr lang="en-US" sz="9600" spc="-2" dirty="0">
                <a:solidFill>
                  <a:srgbClr val="F2F2F2"/>
                </a:solidFill>
                <a:latin typeface="Arial Bold"/>
                <a:cs typeface="B Nazanin" pitchFamily="2" charset="-78"/>
              </a:rPr>
              <a:t>02</a:t>
            </a:r>
          </a:p>
        </p:txBody>
      </p:sp>
      <p:sp>
        <p:nvSpPr>
          <p:cNvPr id="27" name="TextBox 27"/>
          <p:cNvSpPr txBox="1"/>
          <p:nvPr/>
        </p:nvSpPr>
        <p:spPr>
          <a:xfrm>
            <a:off x="13302720" y="3945900"/>
            <a:ext cx="2938320" cy="1474763"/>
          </a:xfrm>
          <a:prstGeom prst="rect">
            <a:avLst/>
          </a:prstGeom>
        </p:spPr>
        <p:txBody>
          <a:bodyPr lIns="0" tIns="0" rIns="0" bIns="0" rtlCol="0" anchor="t">
            <a:spAutoFit/>
          </a:bodyPr>
          <a:lstStyle/>
          <a:p>
            <a:pPr algn="r" rtl="1">
              <a:lnSpc>
                <a:spcPts val="11519"/>
              </a:lnSpc>
            </a:pPr>
            <a:r>
              <a:rPr lang="en-US" sz="9600" spc="-2" dirty="0">
                <a:solidFill>
                  <a:srgbClr val="F2F2F2"/>
                </a:solidFill>
                <a:latin typeface="Arial Bold"/>
                <a:cs typeface="B Nazanin" pitchFamily="2" charset="-78"/>
              </a:rPr>
              <a:t>03</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sp>
        <p:nvSpPr>
          <p:cNvPr id="4" name="Freeform 4"/>
          <p:cNvSpPr/>
          <p:nvPr/>
        </p:nvSpPr>
        <p:spPr>
          <a:xfrm>
            <a:off x="-3600" y="-18720"/>
            <a:ext cx="18291600" cy="1819440"/>
          </a:xfrm>
          <a:custGeom>
            <a:avLst/>
            <a:gdLst/>
            <a:ahLst/>
            <a:cxnLst/>
            <a:rect l="l" t="t" r="r" b="b"/>
            <a:pathLst>
              <a:path w="18291600" h="1819440">
                <a:moveTo>
                  <a:pt x="0" y="0"/>
                </a:moveTo>
                <a:lnTo>
                  <a:pt x="18291600" y="0"/>
                </a:lnTo>
                <a:lnTo>
                  <a:pt x="18291600" y="1819440"/>
                </a:lnTo>
                <a:lnTo>
                  <a:pt x="0" y="18194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6750000" y="340065"/>
            <a:ext cx="4491360" cy="1102866"/>
          </a:xfrm>
          <a:prstGeom prst="rect">
            <a:avLst/>
          </a:prstGeom>
        </p:spPr>
        <p:txBody>
          <a:bodyPr lIns="0" tIns="0" rIns="0" bIns="0" rtlCol="0" anchor="t">
            <a:spAutoFit/>
          </a:bodyPr>
          <a:lstStyle/>
          <a:p>
            <a:pPr algn="ctr" rtl="1">
              <a:lnSpc>
                <a:spcPts val="8640"/>
              </a:lnSpc>
            </a:pPr>
            <a:r>
              <a:rPr lang="fa-IR" sz="7200" spc="-2" dirty="0">
                <a:solidFill>
                  <a:srgbClr val="FFFFFF"/>
                </a:solidFill>
                <a:latin typeface="Arimo Bold"/>
                <a:cs typeface="B Nazanin" pitchFamily="2" charset="-78"/>
              </a:rPr>
              <a:t>اهداف</a:t>
            </a:r>
            <a:endParaRPr lang="en-US" sz="7200" spc="-2" dirty="0">
              <a:solidFill>
                <a:srgbClr val="FFFFFF"/>
              </a:solidFill>
              <a:latin typeface="Arimo Bold"/>
              <a:cs typeface="B Nazanin" pitchFamily="2" charset="-78"/>
            </a:endParaRPr>
          </a:p>
        </p:txBody>
      </p:sp>
      <p:sp>
        <p:nvSpPr>
          <p:cNvPr id="6" name="TextBox 6"/>
          <p:cNvSpPr txBox="1"/>
          <p:nvPr/>
        </p:nvSpPr>
        <p:spPr>
          <a:xfrm>
            <a:off x="12460320" y="5043555"/>
            <a:ext cx="3121200" cy="615553"/>
          </a:xfrm>
          <a:prstGeom prst="rect">
            <a:avLst/>
          </a:prstGeom>
        </p:spPr>
        <p:txBody>
          <a:bodyPr lIns="0" tIns="0" rIns="0" bIns="0" rtlCol="0" anchor="t">
            <a:spAutoFit/>
          </a:bodyPr>
          <a:lstStyle/>
          <a:p>
            <a:pPr algn="r" rtl="1">
              <a:lnSpc>
                <a:spcPts val="4800"/>
              </a:lnSpc>
            </a:pPr>
            <a:r>
              <a:rPr lang="fa-IR" sz="4000" spc="-2" dirty="0">
                <a:solidFill>
                  <a:srgbClr val="434343"/>
                </a:solidFill>
                <a:latin typeface="Arial Bold"/>
                <a:cs typeface="B Nazanin" pitchFamily="2" charset="-78"/>
              </a:rPr>
              <a:t>قالب پاورپوینت </a:t>
            </a:r>
            <a:endParaRPr lang="en-US" sz="4000" spc="-2" dirty="0">
              <a:solidFill>
                <a:srgbClr val="434343"/>
              </a:solidFill>
              <a:latin typeface="Arial Bold"/>
              <a:cs typeface="B Nazanin" pitchFamily="2" charset="-78"/>
            </a:endParaRPr>
          </a:p>
        </p:txBody>
      </p:sp>
      <p:sp>
        <p:nvSpPr>
          <p:cNvPr id="7" name="TextBox 7"/>
          <p:cNvSpPr txBox="1"/>
          <p:nvPr/>
        </p:nvSpPr>
        <p:spPr>
          <a:xfrm>
            <a:off x="11287140" y="3643302"/>
            <a:ext cx="5260754" cy="1308050"/>
          </a:xfrm>
          <a:prstGeom prst="rect">
            <a:avLst/>
          </a:prstGeom>
        </p:spPr>
        <p:txBody>
          <a:bodyPr wrap="square" lIns="0" tIns="0" rIns="0" bIns="0" rtlCol="0" anchor="t">
            <a:spAutoFit/>
          </a:bodyPr>
          <a:lstStyle/>
          <a:p>
            <a:pPr algn="r" rtl="1">
              <a:lnSpc>
                <a:spcPts val="3359"/>
              </a:lnSpc>
            </a:pPr>
            <a:r>
              <a:rPr lang="fa-IR" sz="2799" spc="-1" dirty="0">
                <a:solidFill>
                  <a:srgbClr val="434343"/>
                </a:solidFill>
                <a:latin typeface="Assistant Light"/>
                <a:cs typeface="B Nazanin" pitchFamily="2" charset="-78"/>
              </a:rPr>
              <a:t>قالب پاورپوينت حرفه ای ، قابل ویرایش ، جهت استفاده در جلسات دفاع رساله ، پایان نامه ، پروپوزال و سمینار و .... می باشد.</a:t>
            </a:r>
            <a:endParaRPr lang="en-US" sz="2799" spc="-1" dirty="0">
              <a:solidFill>
                <a:srgbClr val="434343"/>
              </a:solidFill>
              <a:latin typeface="Assistant Light"/>
              <a:cs typeface="B Nazanin" pitchFamily="2" charset="-78"/>
            </a:endParaRPr>
          </a:p>
        </p:txBody>
      </p:sp>
      <p:sp>
        <p:nvSpPr>
          <p:cNvPr id="8" name="TextBox 8"/>
          <p:cNvSpPr txBox="1"/>
          <p:nvPr/>
        </p:nvSpPr>
        <p:spPr>
          <a:xfrm>
            <a:off x="11930082" y="5786442"/>
            <a:ext cx="5357850" cy="1308050"/>
          </a:xfrm>
          <a:prstGeom prst="rect">
            <a:avLst/>
          </a:prstGeom>
        </p:spPr>
        <p:txBody>
          <a:bodyPr wrap="square" lIns="0" tIns="0" rIns="0" bIns="0" rtlCol="0" anchor="t">
            <a:spAutoFit/>
          </a:bodyPr>
          <a:lstStyle/>
          <a:p>
            <a:pPr algn="r" rtl="1">
              <a:lnSpc>
                <a:spcPts val="3359"/>
              </a:lnSpc>
            </a:pPr>
            <a:r>
              <a:rPr lang="fa-IR" sz="2799" spc="-1" dirty="0">
                <a:solidFill>
                  <a:srgbClr val="434343"/>
                </a:solidFill>
                <a:latin typeface="Assistant Light"/>
                <a:cs typeface="B Nazanin" pitchFamily="2" charset="-78"/>
              </a:rPr>
              <a:t>قالب پاورپوينت حرفه ای ، قابل ویرایش ، جهت استفاده در جلسات دفاع رساله ، پایان نامه ، پروپوزال و سمینار و .... می باشد.</a:t>
            </a:r>
            <a:endParaRPr lang="en-US" sz="2799" spc="-1" dirty="0">
              <a:solidFill>
                <a:srgbClr val="434343"/>
              </a:solidFill>
              <a:latin typeface="Assistant Light"/>
              <a:cs typeface="B Nazanin" pitchFamily="2" charset="-78"/>
            </a:endParaRPr>
          </a:p>
        </p:txBody>
      </p:sp>
      <p:sp>
        <p:nvSpPr>
          <p:cNvPr id="9" name="TextBox 9"/>
          <p:cNvSpPr txBox="1"/>
          <p:nvPr/>
        </p:nvSpPr>
        <p:spPr>
          <a:xfrm>
            <a:off x="11313360" y="2677635"/>
            <a:ext cx="3121200" cy="615553"/>
          </a:xfrm>
          <a:prstGeom prst="rect">
            <a:avLst/>
          </a:prstGeom>
        </p:spPr>
        <p:txBody>
          <a:bodyPr lIns="0" tIns="0" rIns="0" bIns="0" rtlCol="0" anchor="t">
            <a:spAutoFit/>
          </a:bodyPr>
          <a:lstStyle/>
          <a:p>
            <a:pPr algn="r" rtl="1">
              <a:lnSpc>
                <a:spcPts val="4800"/>
              </a:lnSpc>
            </a:pPr>
            <a:r>
              <a:rPr lang="fa-IR" sz="4000" spc="-2" dirty="0">
                <a:solidFill>
                  <a:srgbClr val="434343"/>
                </a:solidFill>
                <a:latin typeface="Arial Bold"/>
                <a:cs typeface="B Nazanin" pitchFamily="2" charset="-78"/>
              </a:rPr>
              <a:t>قالب پاورپوینت </a:t>
            </a:r>
            <a:endParaRPr lang="en-US" sz="4000" spc="-2" dirty="0">
              <a:solidFill>
                <a:srgbClr val="434343"/>
              </a:solidFill>
              <a:latin typeface="Arial Bold"/>
              <a:cs typeface="B Nazanin" pitchFamily="2" charset="-78"/>
            </a:endParaRPr>
          </a:p>
        </p:txBody>
      </p:sp>
      <p:sp>
        <p:nvSpPr>
          <p:cNvPr id="10" name="TextBox 10"/>
          <p:cNvSpPr txBox="1"/>
          <p:nvPr/>
        </p:nvSpPr>
        <p:spPr>
          <a:xfrm>
            <a:off x="13073090" y="8143896"/>
            <a:ext cx="4880160" cy="1308050"/>
          </a:xfrm>
          <a:prstGeom prst="rect">
            <a:avLst/>
          </a:prstGeom>
        </p:spPr>
        <p:txBody>
          <a:bodyPr lIns="0" tIns="0" rIns="0" bIns="0" rtlCol="0" anchor="t">
            <a:spAutoFit/>
          </a:bodyPr>
          <a:lstStyle/>
          <a:p>
            <a:pPr algn="r" rtl="1">
              <a:lnSpc>
                <a:spcPts val="3359"/>
              </a:lnSpc>
            </a:pPr>
            <a:r>
              <a:rPr lang="fa-IR" sz="2799" spc="-1" dirty="0">
                <a:solidFill>
                  <a:srgbClr val="434343"/>
                </a:solidFill>
                <a:latin typeface="Assistant Light"/>
                <a:cs typeface="B Nazanin" pitchFamily="2" charset="-78"/>
              </a:rPr>
              <a:t>قالب پاورپوينت حرفه ای ، قابل ویرایش ، جهت استفاده در جلسات دفاع رساله ، پایان نامه ، پروپوزال و سمینار و .... می باشد.</a:t>
            </a:r>
            <a:endParaRPr lang="en-US" sz="2799" spc="-1" dirty="0">
              <a:solidFill>
                <a:srgbClr val="434343"/>
              </a:solidFill>
              <a:latin typeface="Assistant Light"/>
              <a:cs typeface="B Nazanin" pitchFamily="2" charset="-78"/>
            </a:endParaRPr>
          </a:p>
        </p:txBody>
      </p:sp>
      <p:sp>
        <p:nvSpPr>
          <p:cNvPr id="11" name="TextBox 11"/>
          <p:cNvSpPr txBox="1"/>
          <p:nvPr/>
        </p:nvSpPr>
        <p:spPr>
          <a:xfrm>
            <a:off x="13407840" y="7164675"/>
            <a:ext cx="3121200" cy="615553"/>
          </a:xfrm>
          <a:prstGeom prst="rect">
            <a:avLst/>
          </a:prstGeom>
        </p:spPr>
        <p:txBody>
          <a:bodyPr lIns="0" tIns="0" rIns="0" bIns="0" rtlCol="0" anchor="t">
            <a:spAutoFit/>
          </a:bodyPr>
          <a:lstStyle/>
          <a:p>
            <a:pPr algn="r" rtl="1">
              <a:lnSpc>
                <a:spcPts val="4800"/>
              </a:lnSpc>
            </a:pPr>
            <a:r>
              <a:rPr lang="fa-IR" sz="4000" spc="-2" dirty="0">
                <a:solidFill>
                  <a:srgbClr val="434343"/>
                </a:solidFill>
                <a:latin typeface="Arial Bold"/>
                <a:cs typeface="B Nazanin" pitchFamily="2" charset="-78"/>
              </a:rPr>
              <a:t>قالب پاورپوینت </a:t>
            </a:r>
            <a:endParaRPr lang="en-US" sz="4000" spc="-2" dirty="0">
              <a:solidFill>
                <a:srgbClr val="434343"/>
              </a:solidFill>
              <a:latin typeface="Arial Bold"/>
              <a:cs typeface="B Nazanin" pitchFamily="2" charset="-78"/>
            </a:endParaRPr>
          </a:p>
        </p:txBody>
      </p:sp>
      <p:sp>
        <p:nvSpPr>
          <p:cNvPr id="12" name="AutoShape 12"/>
          <p:cNvSpPr/>
          <p:nvPr/>
        </p:nvSpPr>
        <p:spPr>
          <a:xfrm rot="-578678">
            <a:off x="6554848" y="3908355"/>
            <a:ext cx="4538224" cy="0"/>
          </a:xfrm>
          <a:prstGeom prst="line">
            <a:avLst/>
          </a:prstGeom>
          <a:ln w="19050" cap="rnd">
            <a:solidFill>
              <a:srgbClr val="EE8C94"/>
            </a:solidFill>
            <a:prstDash val="solid"/>
            <a:headEnd type="none" w="sm" len="sm"/>
            <a:tailEnd type="none" w="sm" len="sm"/>
          </a:ln>
        </p:spPr>
      </p:sp>
      <p:sp>
        <p:nvSpPr>
          <p:cNvPr id="13" name="AutoShape 13"/>
          <p:cNvSpPr/>
          <p:nvPr/>
        </p:nvSpPr>
        <p:spPr>
          <a:xfrm rot="-205227">
            <a:off x="8507363" y="5806275"/>
            <a:ext cx="3813433" cy="0"/>
          </a:xfrm>
          <a:prstGeom prst="line">
            <a:avLst/>
          </a:prstGeom>
          <a:ln w="19050" cap="rnd">
            <a:solidFill>
              <a:srgbClr val="EE8C94"/>
            </a:solidFill>
            <a:prstDash val="solid"/>
            <a:headEnd type="none" w="sm" len="sm"/>
            <a:tailEnd type="none" w="sm" len="sm"/>
          </a:ln>
        </p:spPr>
      </p:sp>
      <p:sp>
        <p:nvSpPr>
          <p:cNvPr id="14" name="AutoShape 14"/>
          <p:cNvSpPr/>
          <p:nvPr/>
        </p:nvSpPr>
        <p:spPr>
          <a:xfrm rot="-214368">
            <a:off x="5917424" y="8097315"/>
            <a:ext cx="7302032" cy="0"/>
          </a:xfrm>
          <a:prstGeom prst="line">
            <a:avLst/>
          </a:prstGeom>
          <a:ln w="19050" cap="rnd">
            <a:solidFill>
              <a:srgbClr val="EE8C94"/>
            </a:solidFill>
            <a:prstDash val="solid"/>
            <a:headEnd type="none" w="sm" len="sm"/>
            <a:tailEnd type="none" w="sm" len="sm"/>
          </a:ln>
        </p:spPr>
      </p:sp>
      <p:sp>
        <p:nvSpPr>
          <p:cNvPr id="15" name="Freeform 15"/>
          <p:cNvSpPr/>
          <p:nvPr/>
        </p:nvSpPr>
        <p:spPr>
          <a:xfrm>
            <a:off x="1627200" y="3003120"/>
            <a:ext cx="6305760" cy="5933520"/>
          </a:xfrm>
          <a:custGeom>
            <a:avLst/>
            <a:gdLst/>
            <a:ahLst/>
            <a:cxnLst/>
            <a:rect l="l" t="t" r="r" b="b"/>
            <a:pathLst>
              <a:path w="6305760" h="5933520">
                <a:moveTo>
                  <a:pt x="0" y="0"/>
                </a:moveTo>
                <a:lnTo>
                  <a:pt x="6305760" y="0"/>
                </a:lnTo>
                <a:lnTo>
                  <a:pt x="6305760" y="5933520"/>
                </a:lnTo>
                <a:lnTo>
                  <a:pt x="0" y="5933520"/>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sp>
      <p:grpSp>
        <p:nvGrpSpPr>
          <p:cNvPr id="16" name="Group 16"/>
          <p:cNvGrpSpPr/>
          <p:nvPr/>
        </p:nvGrpSpPr>
        <p:grpSpPr>
          <a:xfrm>
            <a:off x="590400" y="9655200"/>
            <a:ext cx="17107200" cy="269280"/>
            <a:chOff x="0" y="0"/>
            <a:chExt cx="22809600" cy="359040"/>
          </a:xfrm>
        </p:grpSpPr>
        <p:sp>
          <p:nvSpPr>
            <p:cNvPr id="17" name="Freeform 17"/>
            <p:cNvSpPr/>
            <p:nvPr/>
          </p:nvSpPr>
          <p:spPr>
            <a:xfrm>
              <a:off x="0" y="0"/>
              <a:ext cx="22809581" cy="359029"/>
            </a:xfrm>
            <a:custGeom>
              <a:avLst/>
              <a:gdLst/>
              <a:ahLst/>
              <a:cxnLst/>
              <a:rect l="l" t="t" r="r" b="b"/>
              <a:pathLst>
                <a:path w="22809581" h="359029">
                  <a:moveTo>
                    <a:pt x="0" y="0"/>
                  </a:moveTo>
                  <a:lnTo>
                    <a:pt x="22809581" y="0"/>
                  </a:lnTo>
                  <a:lnTo>
                    <a:pt x="22809581" y="359029"/>
                  </a:lnTo>
                  <a:lnTo>
                    <a:pt x="0" y="359029"/>
                  </a:lnTo>
                  <a:close/>
                </a:path>
              </a:pathLst>
            </a:custGeom>
            <a:solidFill>
              <a:srgbClr val="1499B8"/>
            </a:solidFill>
          </p:spPr>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sp>
        <p:nvSpPr>
          <p:cNvPr id="5" name="TextBox 5"/>
          <p:cNvSpPr txBox="1"/>
          <p:nvPr/>
        </p:nvSpPr>
        <p:spPr>
          <a:xfrm>
            <a:off x="3769920" y="5998500"/>
            <a:ext cx="10994400" cy="4334520"/>
          </a:xfrm>
          <a:prstGeom prst="rect">
            <a:avLst/>
          </a:prstGeom>
        </p:spPr>
        <p:txBody>
          <a:bodyPr lIns="0" tIns="0" rIns="0" bIns="0" rtlCol="0" anchor="t">
            <a:spAutoFit/>
          </a:bodyPr>
          <a:lstStyle/>
          <a:p>
            <a:pPr algn="ctr" rtl="1">
              <a:lnSpc>
                <a:spcPts val="16895"/>
              </a:lnSpc>
            </a:pPr>
            <a:r>
              <a:rPr lang="en-US" sz="17600" spc="-1" dirty="0">
                <a:solidFill>
                  <a:srgbClr val="F2F2F2"/>
                </a:solidFill>
                <a:latin typeface="Arimo Bold"/>
                <a:cs typeface="B Nazanin" pitchFamily="2" charset="-78"/>
              </a:rPr>
              <a:t> </a:t>
            </a:r>
            <a:endParaRPr lang="fa-IR" sz="17600" spc="-1" dirty="0">
              <a:solidFill>
                <a:srgbClr val="F2F2F2"/>
              </a:solidFill>
              <a:latin typeface="Arimo Bold"/>
              <a:cs typeface="B Nazanin" pitchFamily="2" charset="-78"/>
            </a:endParaRPr>
          </a:p>
          <a:p>
            <a:pPr algn="ctr">
              <a:lnSpc>
                <a:spcPts val="16895"/>
              </a:lnSpc>
            </a:pPr>
            <a:endParaRPr lang="en-US" sz="17600" spc="-1" dirty="0">
              <a:solidFill>
                <a:srgbClr val="F2F2F2"/>
              </a:solidFill>
              <a:latin typeface="Arimo Bold"/>
            </a:endParaRPr>
          </a:p>
        </p:txBody>
      </p:sp>
      <p:sp>
        <p:nvSpPr>
          <p:cNvPr id="6" name="Freeform 4">
            <a:extLst>
              <a:ext uri="{FF2B5EF4-FFF2-40B4-BE49-F238E27FC236}">
                <a16:creationId xmlns:a16="http://schemas.microsoft.com/office/drawing/2014/main" id="{11AA4543-5666-EA2B-CD84-7BA3F5C61D40}"/>
              </a:ext>
            </a:extLst>
          </p:cNvPr>
          <p:cNvSpPr/>
          <p:nvPr/>
        </p:nvSpPr>
        <p:spPr>
          <a:xfrm>
            <a:off x="0" y="5340"/>
            <a:ext cx="18288000" cy="10327680"/>
          </a:xfrm>
          <a:custGeom>
            <a:avLst/>
            <a:gdLst/>
            <a:ahLst/>
            <a:cxnLst/>
            <a:rect l="l" t="t" r="r" b="b"/>
            <a:pathLst>
              <a:path w="18288000" h="10327680">
                <a:moveTo>
                  <a:pt x="0" y="0"/>
                </a:moveTo>
                <a:lnTo>
                  <a:pt x="18288000" y="0"/>
                </a:lnTo>
                <a:lnTo>
                  <a:pt x="18288000" y="10327680"/>
                </a:lnTo>
                <a:lnTo>
                  <a:pt x="0" y="10327680"/>
                </a:lnTo>
                <a:lnTo>
                  <a:pt x="0" y="0"/>
                </a:lnTo>
                <a:close/>
              </a:path>
            </a:pathLst>
          </a:custGeom>
          <a:blipFill>
            <a:blip r:embed="rId3"/>
            <a:stretch>
              <a:fillRect l="-12" r="-12"/>
            </a:stretch>
          </a:blipFill>
        </p:spPr>
        <p:txBody>
          <a:bodyPr/>
          <a:lstStyle/>
          <a:p>
            <a:endParaRPr lang="en-US" dirty="0"/>
          </a:p>
        </p:txBody>
      </p:sp>
      <p:sp>
        <p:nvSpPr>
          <p:cNvPr id="7" name="TextBox 5">
            <a:extLst>
              <a:ext uri="{FF2B5EF4-FFF2-40B4-BE49-F238E27FC236}">
                <a16:creationId xmlns:a16="http://schemas.microsoft.com/office/drawing/2014/main" id="{C8E6106C-0C65-A5A0-F6F5-5B28E3CF0FDE}"/>
              </a:ext>
            </a:extLst>
          </p:cNvPr>
          <p:cNvSpPr txBox="1"/>
          <p:nvPr/>
        </p:nvSpPr>
        <p:spPr>
          <a:xfrm>
            <a:off x="34560" y="4288500"/>
            <a:ext cx="10994400" cy="4469813"/>
          </a:xfrm>
          <a:prstGeom prst="rect">
            <a:avLst/>
          </a:prstGeom>
        </p:spPr>
        <p:txBody>
          <a:bodyPr lIns="0" tIns="0" rIns="0" bIns="0" rtlCol="0" anchor="t">
            <a:spAutoFit/>
          </a:bodyPr>
          <a:lstStyle/>
          <a:p>
            <a:pPr algn="ctr">
              <a:lnSpc>
                <a:spcPts val="16895"/>
              </a:lnSpc>
            </a:pPr>
            <a:r>
              <a:rPr lang="fa-IR" sz="17600" spc="-1" dirty="0">
                <a:solidFill>
                  <a:srgbClr val="F2F2F2"/>
                </a:solidFill>
                <a:latin typeface="Arimo Bold"/>
                <a:cs typeface="B Nazanin" panose="00000700000000000000" pitchFamily="2" charset="-78"/>
              </a:rPr>
              <a:t>عالی</a:t>
            </a:r>
          </a:p>
          <a:p>
            <a:pPr algn="ctr">
              <a:lnSpc>
                <a:spcPts val="16895"/>
              </a:lnSpc>
            </a:pPr>
            <a:r>
              <a:rPr lang="fa-IR" sz="17600" spc="-1" dirty="0">
                <a:solidFill>
                  <a:srgbClr val="F2F2F2"/>
                </a:solidFill>
                <a:latin typeface="Arimo Bold"/>
                <a:cs typeface="B Nazanin" panose="00000700000000000000" pitchFamily="2" charset="-78"/>
              </a:rPr>
              <a:t>کلمات</a:t>
            </a:r>
            <a:endParaRPr lang="en-US" sz="17600" spc="-1" dirty="0">
              <a:solidFill>
                <a:srgbClr val="F2F2F2"/>
              </a:solidFill>
              <a:latin typeface="Arimo Bold"/>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36"/>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sp>
        <p:nvSpPr>
          <p:cNvPr id="4" name="Freeform 4"/>
          <p:cNvSpPr/>
          <p:nvPr/>
        </p:nvSpPr>
        <p:spPr>
          <a:xfrm>
            <a:off x="-3600" y="-18720"/>
            <a:ext cx="18291600" cy="1819440"/>
          </a:xfrm>
          <a:custGeom>
            <a:avLst/>
            <a:gdLst/>
            <a:ahLst/>
            <a:cxnLst/>
            <a:rect l="l" t="t" r="r" b="b"/>
            <a:pathLst>
              <a:path w="18291600" h="1819440">
                <a:moveTo>
                  <a:pt x="0" y="0"/>
                </a:moveTo>
                <a:lnTo>
                  <a:pt x="18291600" y="0"/>
                </a:lnTo>
                <a:lnTo>
                  <a:pt x="18291600" y="1819440"/>
                </a:lnTo>
                <a:lnTo>
                  <a:pt x="0" y="18194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6068880" y="5252400"/>
            <a:ext cx="946800" cy="946800"/>
            <a:chOff x="0" y="0"/>
            <a:chExt cx="1262400" cy="1262400"/>
          </a:xfrm>
        </p:grpSpPr>
        <p:sp>
          <p:nvSpPr>
            <p:cNvPr id="6" name="Freeform 6"/>
            <p:cNvSpPr/>
            <p:nvPr/>
          </p:nvSpPr>
          <p:spPr>
            <a:xfrm>
              <a:off x="0" y="-1270"/>
              <a:ext cx="1264920" cy="1267460"/>
            </a:xfrm>
            <a:custGeom>
              <a:avLst/>
              <a:gdLst/>
              <a:ahLst/>
              <a:cxnLst/>
              <a:rect l="l" t="t" r="r" b="b"/>
              <a:pathLst>
                <a:path w="1264920" h="1267460">
                  <a:moveTo>
                    <a:pt x="0" y="632460"/>
                  </a:moveTo>
                  <a:cubicBezTo>
                    <a:pt x="0" y="284734"/>
                    <a:pt x="281178" y="2540"/>
                    <a:pt x="628904" y="1270"/>
                  </a:cubicBezTo>
                  <a:cubicBezTo>
                    <a:pt x="976630" y="0"/>
                    <a:pt x="1259840" y="280162"/>
                    <a:pt x="1262380" y="627888"/>
                  </a:cubicBezTo>
                  <a:cubicBezTo>
                    <a:pt x="1264920" y="975614"/>
                    <a:pt x="985774" y="1259840"/>
                    <a:pt x="638048" y="1263650"/>
                  </a:cubicBezTo>
                  <a:cubicBezTo>
                    <a:pt x="290322" y="1267460"/>
                    <a:pt x="5080" y="989330"/>
                    <a:pt x="127" y="641604"/>
                  </a:cubicBezTo>
                  <a:close/>
                </a:path>
              </a:pathLst>
            </a:custGeom>
            <a:solidFill>
              <a:srgbClr val="1499B8"/>
            </a:solidFill>
          </p:spPr>
        </p:sp>
      </p:grpSp>
      <p:grpSp>
        <p:nvGrpSpPr>
          <p:cNvPr id="7" name="Group 7"/>
          <p:cNvGrpSpPr/>
          <p:nvPr/>
        </p:nvGrpSpPr>
        <p:grpSpPr>
          <a:xfrm>
            <a:off x="1422000" y="5252400"/>
            <a:ext cx="946800" cy="946800"/>
            <a:chOff x="0" y="0"/>
            <a:chExt cx="1262400" cy="1262400"/>
          </a:xfrm>
        </p:grpSpPr>
        <p:sp>
          <p:nvSpPr>
            <p:cNvPr id="8" name="Freeform 8"/>
            <p:cNvSpPr/>
            <p:nvPr/>
          </p:nvSpPr>
          <p:spPr>
            <a:xfrm>
              <a:off x="0" y="-1270"/>
              <a:ext cx="1264920" cy="1267460"/>
            </a:xfrm>
            <a:custGeom>
              <a:avLst/>
              <a:gdLst/>
              <a:ahLst/>
              <a:cxnLst/>
              <a:rect l="l" t="t" r="r" b="b"/>
              <a:pathLst>
                <a:path w="1264920" h="1267460">
                  <a:moveTo>
                    <a:pt x="0" y="632460"/>
                  </a:moveTo>
                  <a:cubicBezTo>
                    <a:pt x="0" y="284734"/>
                    <a:pt x="281178" y="2540"/>
                    <a:pt x="628904" y="1270"/>
                  </a:cubicBezTo>
                  <a:cubicBezTo>
                    <a:pt x="976630" y="0"/>
                    <a:pt x="1259840" y="280162"/>
                    <a:pt x="1262380" y="627888"/>
                  </a:cubicBezTo>
                  <a:cubicBezTo>
                    <a:pt x="1264920" y="975614"/>
                    <a:pt x="985774" y="1259840"/>
                    <a:pt x="638048" y="1263650"/>
                  </a:cubicBezTo>
                  <a:cubicBezTo>
                    <a:pt x="290322" y="1267460"/>
                    <a:pt x="5080" y="989330"/>
                    <a:pt x="127" y="641604"/>
                  </a:cubicBezTo>
                  <a:close/>
                </a:path>
              </a:pathLst>
            </a:custGeom>
            <a:solidFill>
              <a:srgbClr val="1499B8"/>
            </a:solidFill>
          </p:spPr>
        </p:sp>
      </p:grpSp>
      <p:sp>
        <p:nvSpPr>
          <p:cNvPr id="9" name="TextBox 9"/>
          <p:cNvSpPr txBox="1"/>
          <p:nvPr/>
        </p:nvSpPr>
        <p:spPr>
          <a:xfrm>
            <a:off x="2561760" y="4982655"/>
            <a:ext cx="3435120" cy="371897"/>
          </a:xfrm>
          <a:prstGeom prst="rect">
            <a:avLst/>
          </a:prstGeom>
        </p:spPr>
        <p:txBody>
          <a:bodyPr lIns="0" tIns="0" rIns="0" bIns="0" rtlCol="0" anchor="t">
            <a:spAutoFit/>
          </a:bodyPr>
          <a:lstStyle/>
          <a:p>
            <a:pPr algn="ctr" rtl="1">
              <a:lnSpc>
                <a:spcPts val="2879"/>
              </a:lnSpc>
            </a:pPr>
            <a:r>
              <a:rPr lang="fa-IR" sz="2400" spc="-2" dirty="0">
                <a:solidFill>
                  <a:srgbClr val="727272"/>
                </a:solidFill>
                <a:latin typeface="Arial Bold"/>
                <a:cs typeface="B Nazanin" pitchFamily="2" charset="-78"/>
              </a:rPr>
              <a:t>متن را اینجا بنویسید</a:t>
            </a:r>
            <a:endParaRPr lang="en-US" sz="2400" spc="-2" dirty="0">
              <a:solidFill>
                <a:srgbClr val="727272"/>
              </a:solidFill>
              <a:latin typeface="Arial Bold"/>
              <a:cs typeface="B Nazanin" pitchFamily="2" charset="-78"/>
            </a:endParaRPr>
          </a:p>
        </p:txBody>
      </p:sp>
      <p:sp>
        <p:nvSpPr>
          <p:cNvPr id="10" name="TextBox 10"/>
          <p:cNvSpPr txBox="1"/>
          <p:nvPr/>
        </p:nvSpPr>
        <p:spPr>
          <a:xfrm>
            <a:off x="2561760" y="5426175"/>
            <a:ext cx="3435120" cy="743793"/>
          </a:xfrm>
          <a:prstGeom prst="rect">
            <a:avLst/>
          </a:prstGeom>
        </p:spPr>
        <p:txBody>
          <a:bodyPr lIns="0" tIns="0" rIns="0" bIns="0" rtlCol="0" anchor="t">
            <a:spAutoFit/>
          </a:bodyPr>
          <a:lstStyle/>
          <a:p>
            <a:pPr algn="r" rtl="1">
              <a:lnSpc>
                <a:spcPts val="2879"/>
              </a:lnSpc>
            </a:pPr>
            <a:r>
              <a:rPr lang="fa-IR" sz="2400" spc="-2" dirty="0">
                <a:solidFill>
                  <a:srgbClr val="727272"/>
                </a:solidFill>
                <a:latin typeface="Arial"/>
                <a:cs typeface="B Nazanin" pitchFamily="2" charset="-78"/>
              </a:rPr>
              <a:t>ارائه پاورپوینت مدرنی را دریافت کنید که به زیبایی طراحی شده است.</a:t>
            </a:r>
            <a:endParaRPr lang="en-US" sz="2400" spc="-2" dirty="0">
              <a:solidFill>
                <a:srgbClr val="727272"/>
              </a:solidFill>
              <a:latin typeface="Arial"/>
              <a:cs typeface="B Nazanin" pitchFamily="2" charset="-78"/>
            </a:endParaRPr>
          </a:p>
        </p:txBody>
      </p:sp>
      <p:sp>
        <p:nvSpPr>
          <p:cNvPr id="11" name="TextBox 11"/>
          <p:cNvSpPr txBox="1"/>
          <p:nvPr/>
        </p:nvSpPr>
        <p:spPr>
          <a:xfrm>
            <a:off x="7208640" y="4982655"/>
            <a:ext cx="3435120" cy="371897"/>
          </a:xfrm>
          <a:prstGeom prst="rect">
            <a:avLst/>
          </a:prstGeom>
        </p:spPr>
        <p:txBody>
          <a:bodyPr lIns="0" tIns="0" rIns="0" bIns="0" rtlCol="0" anchor="t">
            <a:spAutoFit/>
          </a:bodyPr>
          <a:lstStyle/>
          <a:p>
            <a:pPr algn="ctr" rtl="1">
              <a:lnSpc>
                <a:spcPts val="2879"/>
              </a:lnSpc>
            </a:pPr>
            <a:r>
              <a:rPr lang="fa-IR" sz="2400" spc="-2" dirty="0">
                <a:solidFill>
                  <a:srgbClr val="727272"/>
                </a:solidFill>
                <a:latin typeface="Arial Bold"/>
                <a:cs typeface="B Nazanin" pitchFamily="2" charset="-78"/>
              </a:rPr>
              <a:t>متن را اینجا بنویسید</a:t>
            </a:r>
            <a:endParaRPr lang="en-US" sz="2400" spc="-2" dirty="0">
              <a:solidFill>
                <a:srgbClr val="727272"/>
              </a:solidFill>
              <a:latin typeface="Arial Bold"/>
              <a:cs typeface="B Nazanin" pitchFamily="2" charset="-78"/>
            </a:endParaRPr>
          </a:p>
        </p:txBody>
      </p:sp>
      <p:sp>
        <p:nvSpPr>
          <p:cNvPr id="12" name="TextBox 12"/>
          <p:cNvSpPr txBox="1"/>
          <p:nvPr/>
        </p:nvSpPr>
        <p:spPr>
          <a:xfrm>
            <a:off x="7208640" y="5426175"/>
            <a:ext cx="3435120" cy="743793"/>
          </a:xfrm>
          <a:prstGeom prst="rect">
            <a:avLst/>
          </a:prstGeom>
        </p:spPr>
        <p:txBody>
          <a:bodyPr lIns="0" tIns="0" rIns="0" bIns="0" rtlCol="0" anchor="t">
            <a:spAutoFit/>
          </a:bodyPr>
          <a:lstStyle/>
          <a:p>
            <a:pPr algn="r" rtl="1">
              <a:lnSpc>
                <a:spcPts val="2879"/>
              </a:lnSpc>
            </a:pPr>
            <a:r>
              <a:rPr lang="fa-IR" sz="2400" spc="-2" dirty="0">
                <a:solidFill>
                  <a:srgbClr val="727272"/>
                </a:solidFill>
                <a:latin typeface="Arial"/>
                <a:cs typeface="B Nazanin" pitchFamily="2" charset="-78"/>
              </a:rPr>
              <a:t>ارائه پاورپوینت مدرنی را دریافت کنید که به زیبایی طراحی شده است.</a:t>
            </a:r>
            <a:endParaRPr lang="en-US" sz="2400" spc="-2" dirty="0">
              <a:solidFill>
                <a:srgbClr val="727272"/>
              </a:solidFill>
              <a:latin typeface="Arial"/>
              <a:cs typeface="B Nazanin" pitchFamily="2" charset="-78"/>
            </a:endParaRPr>
          </a:p>
        </p:txBody>
      </p:sp>
      <p:grpSp>
        <p:nvGrpSpPr>
          <p:cNvPr id="13" name="Group 13"/>
          <p:cNvGrpSpPr/>
          <p:nvPr/>
        </p:nvGrpSpPr>
        <p:grpSpPr>
          <a:xfrm>
            <a:off x="6068880" y="7378560"/>
            <a:ext cx="946800" cy="946800"/>
            <a:chOff x="0" y="0"/>
            <a:chExt cx="1262400" cy="1262400"/>
          </a:xfrm>
        </p:grpSpPr>
        <p:sp>
          <p:nvSpPr>
            <p:cNvPr id="14" name="Freeform 14"/>
            <p:cNvSpPr/>
            <p:nvPr/>
          </p:nvSpPr>
          <p:spPr>
            <a:xfrm>
              <a:off x="0" y="-1270"/>
              <a:ext cx="1264920" cy="1267460"/>
            </a:xfrm>
            <a:custGeom>
              <a:avLst/>
              <a:gdLst/>
              <a:ahLst/>
              <a:cxnLst/>
              <a:rect l="l" t="t" r="r" b="b"/>
              <a:pathLst>
                <a:path w="1264920" h="1267460">
                  <a:moveTo>
                    <a:pt x="0" y="632460"/>
                  </a:moveTo>
                  <a:cubicBezTo>
                    <a:pt x="0" y="284734"/>
                    <a:pt x="281178" y="2540"/>
                    <a:pt x="628904" y="1270"/>
                  </a:cubicBezTo>
                  <a:cubicBezTo>
                    <a:pt x="976630" y="0"/>
                    <a:pt x="1259840" y="280162"/>
                    <a:pt x="1262380" y="627888"/>
                  </a:cubicBezTo>
                  <a:cubicBezTo>
                    <a:pt x="1264920" y="975614"/>
                    <a:pt x="985774" y="1259840"/>
                    <a:pt x="638048" y="1263650"/>
                  </a:cubicBezTo>
                  <a:cubicBezTo>
                    <a:pt x="290322" y="1267460"/>
                    <a:pt x="5080" y="989330"/>
                    <a:pt x="127" y="641604"/>
                  </a:cubicBezTo>
                  <a:close/>
                </a:path>
              </a:pathLst>
            </a:custGeom>
            <a:solidFill>
              <a:srgbClr val="1499B8"/>
            </a:solidFill>
          </p:spPr>
        </p:sp>
      </p:grpSp>
      <p:grpSp>
        <p:nvGrpSpPr>
          <p:cNvPr id="15" name="Group 15"/>
          <p:cNvGrpSpPr/>
          <p:nvPr/>
        </p:nvGrpSpPr>
        <p:grpSpPr>
          <a:xfrm>
            <a:off x="1422000" y="7378560"/>
            <a:ext cx="946800" cy="946800"/>
            <a:chOff x="0" y="0"/>
            <a:chExt cx="1262400" cy="1262400"/>
          </a:xfrm>
        </p:grpSpPr>
        <p:sp>
          <p:nvSpPr>
            <p:cNvPr id="16" name="Freeform 16"/>
            <p:cNvSpPr/>
            <p:nvPr/>
          </p:nvSpPr>
          <p:spPr>
            <a:xfrm>
              <a:off x="0" y="-1270"/>
              <a:ext cx="1264920" cy="1267460"/>
            </a:xfrm>
            <a:custGeom>
              <a:avLst/>
              <a:gdLst/>
              <a:ahLst/>
              <a:cxnLst/>
              <a:rect l="l" t="t" r="r" b="b"/>
              <a:pathLst>
                <a:path w="1264920" h="1267460">
                  <a:moveTo>
                    <a:pt x="0" y="632460"/>
                  </a:moveTo>
                  <a:cubicBezTo>
                    <a:pt x="0" y="284734"/>
                    <a:pt x="281178" y="2540"/>
                    <a:pt x="628904" y="1270"/>
                  </a:cubicBezTo>
                  <a:cubicBezTo>
                    <a:pt x="976630" y="0"/>
                    <a:pt x="1259840" y="280162"/>
                    <a:pt x="1262380" y="627888"/>
                  </a:cubicBezTo>
                  <a:cubicBezTo>
                    <a:pt x="1264920" y="975614"/>
                    <a:pt x="985774" y="1259840"/>
                    <a:pt x="638048" y="1263650"/>
                  </a:cubicBezTo>
                  <a:cubicBezTo>
                    <a:pt x="290322" y="1267460"/>
                    <a:pt x="5080" y="989330"/>
                    <a:pt x="127" y="641604"/>
                  </a:cubicBezTo>
                  <a:close/>
                </a:path>
              </a:pathLst>
            </a:custGeom>
            <a:solidFill>
              <a:srgbClr val="1499B8"/>
            </a:solidFill>
          </p:spPr>
        </p:sp>
      </p:grpSp>
      <p:sp>
        <p:nvSpPr>
          <p:cNvPr id="17" name="TextBox 17"/>
          <p:cNvSpPr txBox="1"/>
          <p:nvPr/>
        </p:nvSpPr>
        <p:spPr>
          <a:xfrm>
            <a:off x="2561760" y="7108095"/>
            <a:ext cx="3435120" cy="371897"/>
          </a:xfrm>
          <a:prstGeom prst="rect">
            <a:avLst/>
          </a:prstGeom>
        </p:spPr>
        <p:txBody>
          <a:bodyPr lIns="0" tIns="0" rIns="0" bIns="0" rtlCol="0" anchor="t">
            <a:spAutoFit/>
          </a:bodyPr>
          <a:lstStyle/>
          <a:p>
            <a:pPr algn="ctr" rtl="1">
              <a:lnSpc>
                <a:spcPts val="2879"/>
              </a:lnSpc>
            </a:pPr>
            <a:r>
              <a:rPr lang="fa-IR" sz="2400" spc="-2" dirty="0">
                <a:solidFill>
                  <a:srgbClr val="727272"/>
                </a:solidFill>
                <a:latin typeface="Arial Bold"/>
                <a:cs typeface="B Nazanin" pitchFamily="2" charset="-78"/>
              </a:rPr>
              <a:t>متن را اینجا بنویسید</a:t>
            </a:r>
            <a:endParaRPr lang="en-US" sz="2400" spc="-2" dirty="0">
              <a:solidFill>
                <a:srgbClr val="727272"/>
              </a:solidFill>
              <a:latin typeface="Arial Bold"/>
              <a:cs typeface="B Nazanin" pitchFamily="2" charset="-78"/>
            </a:endParaRPr>
          </a:p>
        </p:txBody>
      </p:sp>
      <p:sp>
        <p:nvSpPr>
          <p:cNvPr id="18" name="TextBox 18"/>
          <p:cNvSpPr txBox="1"/>
          <p:nvPr/>
        </p:nvSpPr>
        <p:spPr>
          <a:xfrm>
            <a:off x="2561760" y="7551615"/>
            <a:ext cx="3435120" cy="743793"/>
          </a:xfrm>
          <a:prstGeom prst="rect">
            <a:avLst/>
          </a:prstGeom>
        </p:spPr>
        <p:txBody>
          <a:bodyPr lIns="0" tIns="0" rIns="0" bIns="0" rtlCol="0" anchor="t">
            <a:spAutoFit/>
          </a:bodyPr>
          <a:lstStyle/>
          <a:p>
            <a:pPr algn="r" rtl="1">
              <a:lnSpc>
                <a:spcPts val="2879"/>
              </a:lnSpc>
            </a:pPr>
            <a:r>
              <a:rPr lang="fa-IR" sz="2400" spc="-2" dirty="0">
                <a:solidFill>
                  <a:srgbClr val="727272"/>
                </a:solidFill>
                <a:latin typeface="Arial"/>
                <a:cs typeface="B Nazanin" pitchFamily="2" charset="-78"/>
              </a:rPr>
              <a:t>ارائه پاورپوینت مدرنی را دریافت کنید که به زیبایی طراحی شده است.</a:t>
            </a:r>
            <a:endParaRPr lang="en-US" sz="2400" spc="-2" dirty="0">
              <a:solidFill>
                <a:srgbClr val="727272"/>
              </a:solidFill>
              <a:latin typeface="Arial"/>
              <a:cs typeface="B Nazanin" pitchFamily="2" charset="-78"/>
            </a:endParaRPr>
          </a:p>
        </p:txBody>
      </p:sp>
      <p:sp>
        <p:nvSpPr>
          <p:cNvPr id="19" name="TextBox 19"/>
          <p:cNvSpPr txBox="1"/>
          <p:nvPr/>
        </p:nvSpPr>
        <p:spPr>
          <a:xfrm>
            <a:off x="7208640" y="7108095"/>
            <a:ext cx="3435120" cy="371897"/>
          </a:xfrm>
          <a:prstGeom prst="rect">
            <a:avLst/>
          </a:prstGeom>
        </p:spPr>
        <p:txBody>
          <a:bodyPr lIns="0" tIns="0" rIns="0" bIns="0" rtlCol="0" anchor="t">
            <a:spAutoFit/>
          </a:bodyPr>
          <a:lstStyle/>
          <a:p>
            <a:pPr algn="ctr" rtl="1">
              <a:lnSpc>
                <a:spcPts val="2879"/>
              </a:lnSpc>
            </a:pPr>
            <a:r>
              <a:rPr lang="fa-IR" sz="2400" spc="-2" dirty="0">
                <a:solidFill>
                  <a:srgbClr val="727272"/>
                </a:solidFill>
                <a:latin typeface="Arial Bold"/>
                <a:cs typeface="B Nazanin" pitchFamily="2" charset="-78"/>
              </a:rPr>
              <a:t>متن را اینجا بنویسید</a:t>
            </a:r>
            <a:endParaRPr lang="en-US" sz="2400" spc="-2" dirty="0">
              <a:solidFill>
                <a:srgbClr val="727272"/>
              </a:solidFill>
              <a:latin typeface="Arial Bold"/>
              <a:cs typeface="B Nazanin" pitchFamily="2" charset="-78"/>
            </a:endParaRPr>
          </a:p>
        </p:txBody>
      </p:sp>
      <p:sp>
        <p:nvSpPr>
          <p:cNvPr id="20" name="TextBox 20"/>
          <p:cNvSpPr txBox="1"/>
          <p:nvPr/>
        </p:nvSpPr>
        <p:spPr>
          <a:xfrm>
            <a:off x="7000860" y="7500954"/>
            <a:ext cx="3435120" cy="743793"/>
          </a:xfrm>
          <a:prstGeom prst="rect">
            <a:avLst/>
          </a:prstGeom>
        </p:spPr>
        <p:txBody>
          <a:bodyPr lIns="0" tIns="0" rIns="0" bIns="0" rtlCol="0" anchor="t">
            <a:spAutoFit/>
          </a:bodyPr>
          <a:lstStyle/>
          <a:p>
            <a:pPr algn="r" rtl="1">
              <a:lnSpc>
                <a:spcPts val="2879"/>
              </a:lnSpc>
            </a:pPr>
            <a:r>
              <a:rPr lang="fa-IR" sz="2400" spc="-2" dirty="0">
                <a:solidFill>
                  <a:srgbClr val="727272"/>
                </a:solidFill>
                <a:latin typeface="Arial"/>
                <a:cs typeface="B Nazanin" pitchFamily="2" charset="-78"/>
              </a:rPr>
              <a:t>ارائه پاورپوینت مدرنی را دریافت کنید که به زیبایی طراحی شده است.</a:t>
            </a:r>
            <a:endParaRPr lang="en-US" sz="2400" spc="-2" dirty="0">
              <a:solidFill>
                <a:srgbClr val="727272"/>
              </a:solidFill>
              <a:latin typeface="Arial"/>
              <a:cs typeface="B Nazanin" pitchFamily="2" charset="-78"/>
            </a:endParaRPr>
          </a:p>
        </p:txBody>
      </p:sp>
      <p:sp>
        <p:nvSpPr>
          <p:cNvPr id="21" name="Freeform 21"/>
          <p:cNvSpPr/>
          <p:nvPr/>
        </p:nvSpPr>
        <p:spPr>
          <a:xfrm>
            <a:off x="1679040" y="7632000"/>
            <a:ext cx="432000" cy="439200"/>
          </a:xfrm>
          <a:custGeom>
            <a:avLst/>
            <a:gdLst/>
            <a:ahLst/>
            <a:cxnLst/>
            <a:rect l="l" t="t" r="r" b="b"/>
            <a:pathLst>
              <a:path w="432000" h="439200">
                <a:moveTo>
                  <a:pt x="0" y="0"/>
                </a:moveTo>
                <a:lnTo>
                  <a:pt x="432000" y="0"/>
                </a:lnTo>
                <a:lnTo>
                  <a:pt x="432000" y="439200"/>
                </a:lnTo>
                <a:lnTo>
                  <a:pt x="0" y="439200"/>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sp>
      <p:sp>
        <p:nvSpPr>
          <p:cNvPr id="22" name="Freeform 22"/>
          <p:cNvSpPr/>
          <p:nvPr/>
        </p:nvSpPr>
        <p:spPr>
          <a:xfrm>
            <a:off x="1675440" y="5506560"/>
            <a:ext cx="439200" cy="439200"/>
          </a:xfrm>
          <a:custGeom>
            <a:avLst/>
            <a:gdLst/>
            <a:ahLst/>
            <a:cxnLst/>
            <a:rect l="l" t="t" r="r" b="b"/>
            <a:pathLst>
              <a:path w="439200" h="439200">
                <a:moveTo>
                  <a:pt x="0" y="0"/>
                </a:moveTo>
                <a:lnTo>
                  <a:pt x="439200" y="0"/>
                </a:lnTo>
                <a:lnTo>
                  <a:pt x="439200" y="439200"/>
                </a:lnTo>
                <a:lnTo>
                  <a:pt x="0" y="4392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3" name="Freeform 23"/>
          <p:cNvSpPr/>
          <p:nvPr/>
        </p:nvSpPr>
        <p:spPr>
          <a:xfrm>
            <a:off x="6354720" y="5506560"/>
            <a:ext cx="375120" cy="439200"/>
          </a:xfrm>
          <a:custGeom>
            <a:avLst/>
            <a:gdLst/>
            <a:ahLst/>
            <a:cxnLst/>
            <a:rect l="l" t="t" r="r" b="b"/>
            <a:pathLst>
              <a:path w="375120" h="439200">
                <a:moveTo>
                  <a:pt x="0" y="0"/>
                </a:moveTo>
                <a:lnTo>
                  <a:pt x="375120" y="0"/>
                </a:lnTo>
                <a:lnTo>
                  <a:pt x="375120" y="439200"/>
                </a:lnTo>
                <a:lnTo>
                  <a:pt x="0" y="439200"/>
                </a:lnTo>
                <a:lnTo>
                  <a:pt x="0" y="0"/>
                </a:lnTo>
                <a:close/>
              </a:path>
            </a:pathLst>
          </a:custGeom>
          <a:blipFill>
            <a:blip r:embed="rId9" cstate="print">
              <a:extLst>
                <a:ext uri="{96DAC541-7B7A-43D3-8B79-37D633B846F1}">
                  <asvg:svgBlip xmlns:asvg="http://schemas.microsoft.com/office/drawing/2016/SVG/main" r:embed="rId10"/>
                </a:ext>
              </a:extLst>
            </a:blip>
            <a:stretch>
              <a:fillRect/>
            </a:stretch>
          </a:blipFill>
        </p:spPr>
      </p:sp>
      <p:sp>
        <p:nvSpPr>
          <p:cNvPr id="24" name="Freeform 24"/>
          <p:cNvSpPr/>
          <p:nvPr/>
        </p:nvSpPr>
        <p:spPr>
          <a:xfrm>
            <a:off x="6257760" y="7588314"/>
            <a:ext cx="567600" cy="525852"/>
          </a:xfrm>
          <a:custGeom>
            <a:avLst/>
            <a:gdLst/>
            <a:ahLst/>
            <a:cxnLst/>
            <a:rect l="l" t="t" r="r" b="b"/>
            <a:pathLst>
              <a:path w="567600" h="525852">
                <a:moveTo>
                  <a:pt x="0" y="0"/>
                </a:moveTo>
                <a:lnTo>
                  <a:pt x="567600" y="0"/>
                </a:lnTo>
                <a:lnTo>
                  <a:pt x="567600" y="525852"/>
                </a:lnTo>
                <a:lnTo>
                  <a:pt x="0" y="52585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5" name="TextBox 25"/>
          <p:cNvSpPr txBox="1"/>
          <p:nvPr/>
        </p:nvSpPr>
        <p:spPr>
          <a:xfrm>
            <a:off x="1766880" y="3157455"/>
            <a:ext cx="7988400" cy="1115690"/>
          </a:xfrm>
          <a:prstGeom prst="rect">
            <a:avLst/>
          </a:prstGeom>
        </p:spPr>
        <p:txBody>
          <a:bodyPr lIns="0" tIns="0" rIns="0" bIns="0" rtlCol="0" anchor="t">
            <a:spAutoFit/>
          </a:bodyPr>
          <a:lstStyle/>
          <a:p>
            <a:pPr algn="r" rtl="1">
              <a:lnSpc>
                <a:spcPts val="2879"/>
              </a:lnSpc>
            </a:pPr>
            <a:r>
              <a:rPr lang="fa-IR" sz="2400" spc="-2" dirty="0">
                <a:solidFill>
                  <a:srgbClr val="727272"/>
                </a:solidFill>
                <a:latin typeface="Arial"/>
                <a:cs typeface="B Nazanin" pitchFamily="2" charset="-78"/>
              </a:rPr>
              <a:t>شما به سادگی می توانید مخاطبان خود را تحت تاثیر قرار دهید و به ارائه های خود جذابیت و زیبایی بی نظیری اضافه کنید. ارائه پاورپوینت مدرن را دریافت کنید که به زیبایی طراحی شده است.</a:t>
            </a:r>
            <a:endParaRPr lang="en-US" sz="2400" spc="-2" dirty="0">
              <a:solidFill>
                <a:srgbClr val="727272"/>
              </a:solidFill>
              <a:latin typeface="Arial"/>
              <a:cs typeface="B Nazanin" pitchFamily="2" charset="-78"/>
            </a:endParaRPr>
          </a:p>
        </p:txBody>
      </p:sp>
      <p:sp>
        <p:nvSpPr>
          <p:cNvPr id="26" name="TextBox 26"/>
          <p:cNvSpPr txBox="1"/>
          <p:nvPr/>
        </p:nvSpPr>
        <p:spPr>
          <a:xfrm>
            <a:off x="1766880" y="2790975"/>
            <a:ext cx="7988400" cy="371897"/>
          </a:xfrm>
          <a:prstGeom prst="rect">
            <a:avLst/>
          </a:prstGeom>
        </p:spPr>
        <p:txBody>
          <a:bodyPr lIns="0" tIns="0" rIns="0" bIns="0" rtlCol="0" anchor="t">
            <a:spAutoFit/>
          </a:bodyPr>
          <a:lstStyle/>
          <a:p>
            <a:pPr algn="r" rtl="1">
              <a:lnSpc>
                <a:spcPts val="2879"/>
              </a:lnSpc>
            </a:pPr>
            <a:r>
              <a:rPr lang="fa-IR" sz="2400" spc="-2" dirty="0">
                <a:solidFill>
                  <a:srgbClr val="727272"/>
                </a:solidFill>
                <a:latin typeface="Arial Bold"/>
                <a:cs typeface="B Nazanin" pitchFamily="2" charset="-78"/>
              </a:rPr>
              <a:t>محتوا در اینجا</a:t>
            </a:r>
            <a:endParaRPr lang="en-US" sz="2400" spc="-2" dirty="0">
              <a:solidFill>
                <a:srgbClr val="727272"/>
              </a:solidFill>
              <a:latin typeface="Arial Bold"/>
              <a:cs typeface="B Nazanin" pitchFamily="2" charset="-78"/>
            </a:endParaRPr>
          </a:p>
        </p:txBody>
      </p:sp>
      <p:sp>
        <p:nvSpPr>
          <p:cNvPr id="27" name="TextBox 27"/>
          <p:cNvSpPr txBox="1"/>
          <p:nvPr/>
        </p:nvSpPr>
        <p:spPr>
          <a:xfrm>
            <a:off x="461520" y="382245"/>
            <a:ext cx="17177040" cy="1148391"/>
          </a:xfrm>
          <a:prstGeom prst="rect">
            <a:avLst/>
          </a:prstGeom>
        </p:spPr>
        <p:txBody>
          <a:bodyPr lIns="0" tIns="0" rIns="0" bIns="0" rtlCol="0" anchor="t">
            <a:spAutoFit/>
          </a:bodyPr>
          <a:lstStyle/>
          <a:p>
            <a:pPr algn="ctr" rtl="1">
              <a:lnSpc>
                <a:spcPts val="8748"/>
              </a:lnSpc>
            </a:pPr>
            <a:r>
              <a:rPr lang="fa-IR" sz="8100" spc="-2" dirty="0">
                <a:solidFill>
                  <a:srgbClr val="FFFFFF"/>
                </a:solidFill>
                <a:latin typeface="Arial"/>
                <a:cs typeface="B Nazanin" pitchFamily="2" charset="-78"/>
              </a:rPr>
              <a:t>تحقیق و بررسی</a:t>
            </a:r>
            <a:endParaRPr lang="en-US" sz="8100" spc="-2" dirty="0">
              <a:solidFill>
                <a:srgbClr val="FFFFFF"/>
              </a:solidFill>
              <a:latin typeface="Arial"/>
              <a:cs typeface="B Nazanin" pitchFamily="2" charset="-78"/>
            </a:endParaRPr>
          </a:p>
        </p:txBody>
      </p:sp>
      <p:sp>
        <p:nvSpPr>
          <p:cNvPr id="28" name="Freeform 28"/>
          <p:cNvSpPr/>
          <p:nvPr/>
        </p:nvSpPr>
        <p:spPr>
          <a:xfrm>
            <a:off x="10280160" y="4128480"/>
            <a:ext cx="5166720" cy="5156640"/>
          </a:xfrm>
          <a:custGeom>
            <a:avLst/>
            <a:gdLst/>
            <a:ahLst/>
            <a:cxnLst/>
            <a:rect l="l" t="t" r="r" b="b"/>
            <a:pathLst>
              <a:path w="5166720" h="5156640">
                <a:moveTo>
                  <a:pt x="0" y="0"/>
                </a:moveTo>
                <a:lnTo>
                  <a:pt x="5166720" y="0"/>
                </a:lnTo>
                <a:lnTo>
                  <a:pt x="5166720" y="5156640"/>
                </a:lnTo>
                <a:lnTo>
                  <a:pt x="0" y="5156640"/>
                </a:lnTo>
                <a:lnTo>
                  <a:pt x="0" y="0"/>
                </a:lnTo>
                <a:close/>
              </a:path>
            </a:pathLst>
          </a:custGeom>
          <a:blipFill>
            <a:blip r:embed="rId13" cstate="print">
              <a:extLst>
                <a:ext uri="{96DAC541-7B7A-43D3-8B79-37D633B846F1}">
                  <asvg:svgBlip xmlns:asvg="http://schemas.microsoft.com/office/drawing/2016/SVG/main" r:embed="rId14"/>
                </a:ext>
              </a:extLst>
            </a:blip>
            <a:stretch>
              <a:fillRect/>
            </a:stretch>
          </a:blipFill>
        </p:spPr>
      </p:sp>
      <p:sp>
        <p:nvSpPr>
          <p:cNvPr id="29" name="Freeform 29"/>
          <p:cNvSpPr/>
          <p:nvPr/>
        </p:nvSpPr>
        <p:spPr>
          <a:xfrm>
            <a:off x="15472800" y="7725600"/>
            <a:ext cx="2255760" cy="2162880"/>
          </a:xfrm>
          <a:custGeom>
            <a:avLst/>
            <a:gdLst/>
            <a:ahLst/>
            <a:cxnLst/>
            <a:rect l="l" t="t" r="r" b="b"/>
            <a:pathLst>
              <a:path w="2255760" h="2162880">
                <a:moveTo>
                  <a:pt x="0" y="0"/>
                </a:moveTo>
                <a:lnTo>
                  <a:pt x="2255760" y="0"/>
                </a:lnTo>
                <a:lnTo>
                  <a:pt x="2255760" y="2162880"/>
                </a:lnTo>
                <a:lnTo>
                  <a:pt x="0" y="216288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30" name="AutoShape 30"/>
          <p:cNvSpPr/>
          <p:nvPr/>
        </p:nvSpPr>
        <p:spPr>
          <a:xfrm rot="10782979">
            <a:off x="337585" y="9656115"/>
            <a:ext cx="15560111" cy="0"/>
          </a:xfrm>
          <a:prstGeom prst="line">
            <a:avLst/>
          </a:prstGeom>
          <a:ln w="28575" cap="rnd">
            <a:solidFill>
              <a:srgbClr val="1499B8"/>
            </a:solidFill>
            <a:prstDash val="solid"/>
            <a:headEnd type="none" w="sm" len="sm"/>
            <a:tailEnd type="none" w="sm" len="sm"/>
          </a:ln>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6640"/>
            <a:chOff x="0" y="0"/>
            <a:chExt cx="24384000" cy="13715520"/>
          </a:xfrm>
        </p:grpSpPr>
        <p:sp>
          <p:nvSpPr>
            <p:cNvPr id="3" name="Freeform 3"/>
            <p:cNvSpPr/>
            <p:nvPr/>
          </p:nvSpPr>
          <p:spPr>
            <a:xfrm>
              <a:off x="0" y="0"/>
              <a:ext cx="24384000" cy="13715492"/>
            </a:xfrm>
            <a:custGeom>
              <a:avLst/>
              <a:gdLst/>
              <a:ahLst/>
              <a:cxnLst/>
              <a:rect l="l" t="t" r="r" b="b"/>
              <a:pathLst>
                <a:path w="24384000" h="13715492">
                  <a:moveTo>
                    <a:pt x="0" y="0"/>
                  </a:moveTo>
                  <a:lnTo>
                    <a:pt x="24384000" y="0"/>
                  </a:lnTo>
                  <a:lnTo>
                    <a:pt x="24384000" y="13715492"/>
                  </a:lnTo>
                  <a:lnTo>
                    <a:pt x="0" y="13715492"/>
                  </a:lnTo>
                  <a:close/>
                </a:path>
              </a:pathLst>
            </a:custGeom>
            <a:solidFill>
              <a:srgbClr val="FFFFFF"/>
            </a:solidFill>
          </p:spPr>
        </p:sp>
      </p:grpSp>
      <p:sp>
        <p:nvSpPr>
          <p:cNvPr id="4" name="Freeform 4"/>
          <p:cNvSpPr/>
          <p:nvPr/>
        </p:nvSpPr>
        <p:spPr>
          <a:xfrm>
            <a:off x="13032000" y="0"/>
            <a:ext cx="5256000" cy="8088480"/>
          </a:xfrm>
          <a:custGeom>
            <a:avLst/>
            <a:gdLst/>
            <a:ahLst/>
            <a:cxnLst/>
            <a:rect l="l" t="t" r="r" b="b"/>
            <a:pathLst>
              <a:path w="5256000" h="8088480">
                <a:moveTo>
                  <a:pt x="0" y="0"/>
                </a:moveTo>
                <a:lnTo>
                  <a:pt x="5256000" y="0"/>
                </a:lnTo>
                <a:lnTo>
                  <a:pt x="5256000" y="8088480"/>
                </a:lnTo>
                <a:lnTo>
                  <a:pt x="0" y="80884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5" name="Group 5"/>
          <p:cNvGrpSpPr/>
          <p:nvPr/>
        </p:nvGrpSpPr>
        <p:grpSpPr>
          <a:xfrm>
            <a:off x="0" y="0"/>
            <a:ext cx="8832960" cy="10286640"/>
            <a:chOff x="0" y="0"/>
            <a:chExt cx="11777280" cy="13715520"/>
          </a:xfrm>
        </p:grpSpPr>
        <p:sp>
          <p:nvSpPr>
            <p:cNvPr id="6" name="Freeform 6"/>
            <p:cNvSpPr/>
            <p:nvPr/>
          </p:nvSpPr>
          <p:spPr>
            <a:xfrm>
              <a:off x="889" y="0"/>
              <a:ext cx="11776329" cy="13715492"/>
            </a:xfrm>
            <a:custGeom>
              <a:avLst/>
              <a:gdLst/>
              <a:ahLst/>
              <a:cxnLst/>
              <a:rect l="l" t="t" r="r" b="b"/>
              <a:pathLst>
                <a:path w="11776329" h="13715492">
                  <a:moveTo>
                    <a:pt x="0" y="0"/>
                  </a:moveTo>
                  <a:lnTo>
                    <a:pt x="0" y="13715492"/>
                  </a:lnTo>
                  <a:lnTo>
                    <a:pt x="11776329" y="13715492"/>
                  </a:lnTo>
                  <a:lnTo>
                    <a:pt x="11776329" y="0"/>
                  </a:lnTo>
                  <a:close/>
                </a:path>
              </a:pathLst>
            </a:custGeom>
            <a:solidFill>
              <a:srgbClr val="034D65">
                <a:alpha val="26667"/>
              </a:srgbClr>
            </a:solidFill>
          </p:spPr>
        </p:sp>
      </p:grpSp>
      <p:sp>
        <p:nvSpPr>
          <p:cNvPr id="7" name="TextBox 7"/>
          <p:cNvSpPr txBox="1"/>
          <p:nvPr/>
        </p:nvSpPr>
        <p:spPr>
          <a:xfrm>
            <a:off x="-491040" y="633270"/>
            <a:ext cx="8727840" cy="743793"/>
          </a:xfrm>
          <a:prstGeom prst="rect">
            <a:avLst/>
          </a:prstGeom>
        </p:spPr>
        <p:txBody>
          <a:bodyPr lIns="0" tIns="0" rIns="0" bIns="0" rtlCol="0" anchor="t">
            <a:spAutoFit/>
          </a:bodyPr>
          <a:lstStyle/>
          <a:p>
            <a:pPr algn="r">
              <a:lnSpc>
                <a:spcPts val="5759"/>
              </a:lnSpc>
            </a:pPr>
            <a:r>
              <a:rPr lang="fa-IR" sz="4800" spc="-2" dirty="0">
                <a:solidFill>
                  <a:srgbClr val="FFFFFF"/>
                </a:solidFill>
                <a:latin typeface="Arimo Bold"/>
                <a:cs typeface="B Nazanin" panose="00000700000000000000" pitchFamily="2" charset="-78"/>
              </a:rPr>
              <a:t>خلاصه بحث</a:t>
            </a:r>
            <a:endParaRPr lang="en-US" sz="4800" spc="-2" dirty="0">
              <a:solidFill>
                <a:srgbClr val="FFFFFF"/>
              </a:solidFill>
              <a:latin typeface="Arimo Bold"/>
              <a:cs typeface="B Nazanin" panose="00000700000000000000" pitchFamily="2" charset="-78"/>
            </a:endParaRPr>
          </a:p>
        </p:txBody>
      </p:sp>
      <p:sp>
        <p:nvSpPr>
          <p:cNvPr id="8" name="TextBox 8"/>
          <p:cNvSpPr txBox="1"/>
          <p:nvPr/>
        </p:nvSpPr>
        <p:spPr>
          <a:xfrm>
            <a:off x="1211040" y="3742290"/>
            <a:ext cx="2100960" cy="2154436"/>
          </a:xfrm>
          <a:prstGeom prst="rect">
            <a:avLst/>
          </a:prstGeom>
        </p:spPr>
        <p:txBody>
          <a:bodyPr lIns="0" tIns="0" rIns="0" bIns="0" rtlCol="0" anchor="t">
            <a:spAutoFit/>
          </a:bodyPr>
          <a:lstStyle/>
          <a:p>
            <a:pPr algn="r">
              <a:lnSpc>
                <a:spcPts val="16800"/>
              </a:lnSpc>
            </a:pPr>
            <a:r>
              <a:rPr lang="en-US" sz="14000" spc="-2">
                <a:solidFill>
                  <a:srgbClr val="F2F2F2"/>
                </a:solidFill>
                <a:latin typeface="Arimo Bold"/>
                <a:cs typeface="B Nazanin" panose="00000700000000000000" pitchFamily="2" charset="-78"/>
              </a:rPr>
              <a:t>01</a:t>
            </a:r>
          </a:p>
        </p:txBody>
      </p:sp>
      <p:sp>
        <p:nvSpPr>
          <p:cNvPr id="9" name="TextBox 9"/>
          <p:cNvSpPr txBox="1"/>
          <p:nvPr/>
        </p:nvSpPr>
        <p:spPr>
          <a:xfrm>
            <a:off x="3423600" y="3582000"/>
            <a:ext cx="4821120" cy="2530757"/>
          </a:xfrm>
          <a:prstGeom prst="rect">
            <a:avLst/>
          </a:prstGeom>
        </p:spPr>
        <p:txBody>
          <a:bodyPr lIns="0" tIns="0" rIns="0" bIns="0" rtlCol="0" anchor="t">
            <a:spAutoFit/>
          </a:bodyPr>
          <a:lstStyle/>
          <a:p>
            <a:pPr algn="r" rtl="1">
              <a:lnSpc>
                <a:spcPct val="150000"/>
              </a:lnSpc>
            </a:pPr>
            <a:r>
              <a:rPr lang="fa-IR" sz="2799" spc="-1" dirty="0">
                <a:solidFill>
                  <a:srgbClr val="434343"/>
                </a:solidFill>
                <a:latin typeface="Assistant Light"/>
                <a:cs typeface="B Nazanin" panose="00000700000000000000" pitchFamily="2" charset="-78"/>
              </a:rPr>
              <a:t>قالب پاورپوینت حرفه ای، قابل ویرایش، جهت استفاده در جلسات دفاع رساله، پایان نامه، پروپوزال و سمینار و .... می باشد. </a:t>
            </a:r>
            <a:endParaRPr lang="en-US" sz="2799" spc="-1" dirty="0">
              <a:solidFill>
                <a:srgbClr val="434343"/>
              </a:solidFill>
              <a:latin typeface="Assistant Light"/>
              <a:cs typeface="B Nazanin" panose="00000700000000000000" pitchFamily="2" charset="-78"/>
            </a:endParaRPr>
          </a:p>
        </p:txBody>
      </p:sp>
      <p:sp>
        <p:nvSpPr>
          <p:cNvPr id="10" name="TextBox 10"/>
          <p:cNvSpPr txBox="1"/>
          <p:nvPr/>
        </p:nvSpPr>
        <p:spPr>
          <a:xfrm>
            <a:off x="1211040" y="6085890"/>
            <a:ext cx="2100960" cy="2154436"/>
          </a:xfrm>
          <a:prstGeom prst="rect">
            <a:avLst/>
          </a:prstGeom>
        </p:spPr>
        <p:txBody>
          <a:bodyPr lIns="0" tIns="0" rIns="0" bIns="0" rtlCol="0" anchor="t">
            <a:spAutoFit/>
          </a:bodyPr>
          <a:lstStyle/>
          <a:p>
            <a:pPr algn="r">
              <a:lnSpc>
                <a:spcPts val="16800"/>
              </a:lnSpc>
            </a:pPr>
            <a:r>
              <a:rPr lang="en-US" sz="14000" spc="-2">
                <a:solidFill>
                  <a:srgbClr val="F2F2F2"/>
                </a:solidFill>
                <a:latin typeface="Arimo Bold"/>
                <a:cs typeface="B Nazanin" panose="00000700000000000000" pitchFamily="2" charset="-78"/>
              </a:rPr>
              <a:t>02</a:t>
            </a:r>
          </a:p>
        </p:txBody>
      </p:sp>
      <p:sp>
        <p:nvSpPr>
          <p:cNvPr id="11" name="TextBox 11"/>
          <p:cNvSpPr txBox="1"/>
          <p:nvPr/>
        </p:nvSpPr>
        <p:spPr>
          <a:xfrm>
            <a:off x="3428960" y="6357946"/>
            <a:ext cx="4821120" cy="2530757"/>
          </a:xfrm>
          <a:prstGeom prst="rect">
            <a:avLst/>
          </a:prstGeom>
        </p:spPr>
        <p:txBody>
          <a:bodyPr lIns="0" tIns="0" rIns="0" bIns="0" rtlCol="0" anchor="t">
            <a:spAutoFit/>
          </a:bodyPr>
          <a:lstStyle/>
          <a:p>
            <a:pPr algn="r" rtl="1">
              <a:lnSpc>
                <a:spcPct val="150000"/>
              </a:lnSpc>
            </a:pPr>
            <a:r>
              <a:rPr lang="fa-IR" sz="2799" spc="-1" dirty="0">
                <a:solidFill>
                  <a:srgbClr val="434343"/>
                </a:solidFill>
                <a:latin typeface="Assistant Light"/>
                <a:cs typeface="B Nazanin" panose="00000700000000000000" pitchFamily="2" charset="-78"/>
              </a:rPr>
              <a:t>قالب پاورپوینت حرفه ای، قابل ویرایش، جهت استفاده در جلسات دفاع رساله، پایان نامه، پروپوزال و سمینار و .... می باشد. </a:t>
            </a:r>
            <a:endParaRPr lang="en-US" sz="2799" spc="-1" dirty="0">
              <a:solidFill>
                <a:srgbClr val="434343"/>
              </a:solidFill>
              <a:latin typeface="Assistant Light"/>
              <a:cs typeface="B Nazanin" panose="00000700000000000000" pitchFamily="2" charset="-78"/>
            </a:endParaRPr>
          </a:p>
        </p:txBody>
      </p:sp>
      <p:sp>
        <p:nvSpPr>
          <p:cNvPr id="12" name="AutoShape 12"/>
          <p:cNvSpPr/>
          <p:nvPr/>
        </p:nvSpPr>
        <p:spPr>
          <a:xfrm rot="129975">
            <a:off x="-105850" y="1723545"/>
            <a:ext cx="4057219" cy="0"/>
          </a:xfrm>
          <a:prstGeom prst="line">
            <a:avLst/>
          </a:prstGeom>
          <a:ln w="57150" cap="rnd">
            <a:solidFill>
              <a:srgbClr val="1499B8"/>
            </a:solidFill>
            <a:prstDash val="solid"/>
            <a:headEnd type="none" w="sm" len="sm"/>
            <a:tailEnd type="none" w="sm" len="sm"/>
          </a:ln>
        </p:spPr>
      </p:sp>
      <p:sp>
        <p:nvSpPr>
          <p:cNvPr id="13" name="Freeform 13"/>
          <p:cNvSpPr/>
          <p:nvPr/>
        </p:nvSpPr>
        <p:spPr>
          <a:xfrm>
            <a:off x="9934560" y="1639440"/>
            <a:ext cx="7540560" cy="7845840"/>
          </a:xfrm>
          <a:custGeom>
            <a:avLst/>
            <a:gdLst/>
            <a:ahLst/>
            <a:cxnLst/>
            <a:rect l="l" t="t" r="r" b="b"/>
            <a:pathLst>
              <a:path w="7540560" h="7845840">
                <a:moveTo>
                  <a:pt x="0" y="0"/>
                </a:moveTo>
                <a:lnTo>
                  <a:pt x="7540560" y="0"/>
                </a:lnTo>
                <a:lnTo>
                  <a:pt x="7540560" y="7845840"/>
                </a:lnTo>
                <a:lnTo>
                  <a:pt x="0" y="7845840"/>
                </a:lnTo>
                <a:lnTo>
                  <a:pt x="0" y="0"/>
                </a:lnTo>
                <a:close/>
              </a:path>
            </a:pathLst>
          </a:custGeom>
          <a:blipFill>
            <a:blip r:embed="rId5"/>
            <a:stretch>
              <a:fillRect l="-8" r="-8"/>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2220</Words>
  <Application>Microsoft Office PowerPoint</Application>
  <PresentationFormat>Custom</PresentationFormat>
  <Paragraphs>281</Paragraphs>
  <Slides>36</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Source Sans Pro</vt:lpstr>
      <vt:lpstr>Arial Bold</vt:lpstr>
      <vt:lpstr>Arimo</vt:lpstr>
      <vt:lpstr>Assistant Bold</vt:lpstr>
      <vt:lpstr>Arimo Bold</vt:lpstr>
      <vt:lpstr>Calibri</vt:lpstr>
      <vt:lpstr>Roboto Condensed Light</vt:lpstr>
      <vt:lpstr>Assistant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2023-12-16T12:54:15Z</dcterms:created>
  <dcterms:modified xsi:type="dcterms:W3CDTF">2023-12-16T12:54:27Z</dcterms:modified>
  <dc:identifier/>
</cp:coreProperties>
</file>