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notesMasterIdLst>
    <p:notesMasterId r:id="rId16"/>
  </p:notesMasterIdLst>
  <p:sldIdLst>
    <p:sldId id="306" r:id="rId3"/>
    <p:sldId id="264" r:id="rId4"/>
    <p:sldId id="266" r:id="rId5"/>
    <p:sldId id="292" r:id="rId6"/>
    <p:sldId id="268" r:id="rId7"/>
    <p:sldId id="323" r:id="rId8"/>
    <p:sldId id="291" r:id="rId9"/>
    <p:sldId id="304" r:id="rId10"/>
    <p:sldId id="347" r:id="rId11"/>
    <p:sldId id="348" r:id="rId12"/>
    <p:sldId id="350" r:id="rId13"/>
    <p:sldId id="351" r:id="rId14"/>
    <p:sldId id="35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3" autoAdjust="0"/>
    <p:restoredTop sz="90643" autoAdjust="0"/>
  </p:normalViewPr>
  <p:slideViewPr>
    <p:cSldViewPr snapToGrid="0" showGuides="1">
      <p:cViewPr varScale="1">
        <p:scale>
          <a:sx n="72" d="100"/>
          <a:sy n="72" d="100"/>
        </p:scale>
        <p:origin x="534"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AC9B9-D403-4D10-9221-83D3F77E3AF7}" type="datetimeFigureOut">
              <a:rPr lang="en-US" smtClean="0"/>
              <a:t>11/15/2023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F56786-0DCE-4F50-95B4-265A20B41728}" type="slidenum">
              <a:rPr lang="en-US" smtClean="0"/>
              <a:t>‹#›</a:t>
            </a:fld>
            <a:endParaRPr lang="en-US"/>
          </a:p>
        </p:txBody>
      </p:sp>
    </p:spTree>
    <p:extLst>
      <p:ext uri="{BB962C8B-B14F-4D97-AF65-F5344CB8AC3E}">
        <p14:creationId xmlns:p14="http://schemas.microsoft.com/office/powerpoint/2010/main" val="2016895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1</a:t>
            </a:fld>
            <a:endParaRPr lang="en-US"/>
          </a:p>
        </p:txBody>
      </p:sp>
    </p:spTree>
    <p:extLst>
      <p:ext uri="{BB962C8B-B14F-4D97-AF65-F5344CB8AC3E}">
        <p14:creationId xmlns:p14="http://schemas.microsoft.com/office/powerpoint/2010/main" val="2954395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10</a:t>
            </a:fld>
            <a:endParaRPr lang="en-US"/>
          </a:p>
        </p:txBody>
      </p:sp>
    </p:spTree>
    <p:extLst>
      <p:ext uri="{BB962C8B-B14F-4D97-AF65-F5344CB8AC3E}">
        <p14:creationId xmlns:p14="http://schemas.microsoft.com/office/powerpoint/2010/main" val="214343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2</a:t>
            </a:fld>
            <a:endParaRPr lang="en-US"/>
          </a:p>
        </p:txBody>
      </p:sp>
    </p:spTree>
    <p:extLst>
      <p:ext uri="{BB962C8B-B14F-4D97-AF65-F5344CB8AC3E}">
        <p14:creationId xmlns:p14="http://schemas.microsoft.com/office/powerpoint/2010/main" val="2166825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3</a:t>
            </a:fld>
            <a:endParaRPr lang="en-US"/>
          </a:p>
        </p:txBody>
      </p:sp>
    </p:spTree>
    <p:extLst>
      <p:ext uri="{BB962C8B-B14F-4D97-AF65-F5344CB8AC3E}">
        <p14:creationId xmlns:p14="http://schemas.microsoft.com/office/powerpoint/2010/main" val="4265639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4</a:t>
            </a:fld>
            <a:endParaRPr lang="en-US"/>
          </a:p>
        </p:txBody>
      </p:sp>
    </p:spTree>
    <p:extLst>
      <p:ext uri="{BB962C8B-B14F-4D97-AF65-F5344CB8AC3E}">
        <p14:creationId xmlns:p14="http://schemas.microsoft.com/office/powerpoint/2010/main" val="599735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5</a:t>
            </a:fld>
            <a:endParaRPr lang="en-US"/>
          </a:p>
        </p:txBody>
      </p:sp>
    </p:spTree>
    <p:extLst>
      <p:ext uri="{BB962C8B-B14F-4D97-AF65-F5344CB8AC3E}">
        <p14:creationId xmlns:p14="http://schemas.microsoft.com/office/powerpoint/2010/main" val="1504937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6</a:t>
            </a:fld>
            <a:endParaRPr lang="en-US"/>
          </a:p>
        </p:txBody>
      </p:sp>
    </p:spTree>
    <p:extLst>
      <p:ext uri="{BB962C8B-B14F-4D97-AF65-F5344CB8AC3E}">
        <p14:creationId xmlns:p14="http://schemas.microsoft.com/office/powerpoint/2010/main" val="385754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7</a:t>
            </a:fld>
            <a:endParaRPr lang="en-US"/>
          </a:p>
        </p:txBody>
      </p:sp>
    </p:spTree>
    <p:extLst>
      <p:ext uri="{BB962C8B-B14F-4D97-AF65-F5344CB8AC3E}">
        <p14:creationId xmlns:p14="http://schemas.microsoft.com/office/powerpoint/2010/main" val="3958535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1pPr>
            <a:lvl2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2pPr>
            <a:lvl3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3pPr>
            <a:lvl4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4pPr>
            <a:lvl5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9pPr>
          </a:lstStyle>
          <a:p>
            <a:fld id="{B10E75A7-B0F9-5642-96AB-06237E68FE07}" type="slidenum">
              <a:rPr lang="en-US" altLang="en-US">
                <a:solidFill>
                  <a:srgbClr val="000000"/>
                </a:solidFill>
                <a:latin typeface="Times New Roman" charset="0"/>
              </a:rPr>
              <a:pPr/>
              <a:t>8</a:t>
            </a:fld>
            <a:endParaRPr lang="en-US" altLang="en-US">
              <a:solidFill>
                <a:srgbClr val="000000"/>
              </a:solidFill>
              <a:latin typeface="Times New Roman" charset="0"/>
            </a:endParaRPr>
          </a:p>
        </p:txBody>
      </p:sp>
      <p:sp>
        <p:nvSpPr>
          <p:cNvPr id="4099" name="Text Box 1"/>
          <p:cNvSpPr txBox="1">
            <a:spLocks noGrp="1" noRot="1" noChangeAspect="1" noChangeArrowheads="1" noTextEdit="1"/>
          </p:cNvSpPr>
          <p:nvPr>
            <p:ph type="sldImg"/>
          </p:nvPr>
        </p:nvSpPr>
        <p:spPr>
          <a:xfrm>
            <a:off x="533400" y="763588"/>
            <a:ext cx="67056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p:cNvSpPr txBox="1">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wrap="none" anchor="ctr"/>
          <a:lstStyle/>
          <a:p>
            <a:endParaRPr lang="en-US" altLang="en-US" dirty="0">
              <a:latin typeface="Times New Roman" charset="0"/>
            </a:endParaRPr>
          </a:p>
        </p:txBody>
      </p:sp>
    </p:spTree>
    <p:extLst>
      <p:ext uri="{BB962C8B-B14F-4D97-AF65-F5344CB8AC3E}">
        <p14:creationId xmlns:p14="http://schemas.microsoft.com/office/powerpoint/2010/main" val="863968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9</a:t>
            </a:fld>
            <a:endParaRPr lang="en-US"/>
          </a:p>
        </p:txBody>
      </p:sp>
    </p:spTree>
    <p:extLst>
      <p:ext uri="{BB962C8B-B14F-4D97-AF65-F5344CB8AC3E}">
        <p14:creationId xmlns:p14="http://schemas.microsoft.com/office/powerpoint/2010/main" val="2107289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
    <p:bg>
      <p:bgPr>
        <a:solidFill>
          <a:schemeClr val="accent5"/>
        </a:solidFill>
        <a:effectLst/>
      </p:bgPr>
    </p:bg>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D1E56ECF-190C-4018-8A79-6146AB1D41E4}"/>
              </a:ext>
            </a:extLst>
          </p:cNvPr>
          <p:cNvSpPr>
            <a:spLocks noGrp="1"/>
          </p:cNvSpPr>
          <p:nvPr>
            <p:ph type="pic" sz="quarter" idx="10"/>
          </p:nvPr>
        </p:nvSpPr>
        <p:spPr>
          <a:xfrm>
            <a:off x="-1" y="2"/>
            <a:ext cx="7924804" cy="5474139"/>
          </a:xfrm>
          <a:custGeom>
            <a:avLst/>
            <a:gdLst>
              <a:gd name="connsiteX0" fmla="*/ 0 w 7924804"/>
              <a:gd name="connsiteY0" fmla="*/ 0 h 5474139"/>
              <a:gd name="connsiteX1" fmla="*/ 7924804 w 7924804"/>
              <a:gd name="connsiteY1" fmla="*/ 0 h 5474139"/>
              <a:gd name="connsiteX2" fmla="*/ 2671480 w 7924804"/>
              <a:gd name="connsiteY2" fmla="*/ 5253325 h 5474139"/>
              <a:gd name="connsiteX3" fmla="*/ 1605292 w 7924804"/>
              <a:gd name="connsiteY3" fmla="*/ 5253325 h 5474139"/>
              <a:gd name="connsiteX4" fmla="*/ 0 w 7924804"/>
              <a:gd name="connsiteY4" fmla="*/ 3648033 h 54741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24804" h="5474139">
                <a:moveTo>
                  <a:pt x="0" y="0"/>
                </a:moveTo>
                <a:lnTo>
                  <a:pt x="7924804" y="0"/>
                </a:lnTo>
                <a:lnTo>
                  <a:pt x="2671480" y="5253325"/>
                </a:lnTo>
                <a:cubicBezTo>
                  <a:pt x="2377060" y="5547744"/>
                  <a:pt x="1899711" y="5547744"/>
                  <a:pt x="1605292" y="5253325"/>
                </a:cubicBezTo>
                <a:lnTo>
                  <a:pt x="0" y="3648033"/>
                </a:lnTo>
                <a:close/>
              </a:path>
            </a:pathLst>
          </a:custGeom>
          <a:solidFill>
            <a:schemeClr val="bg1">
              <a:lumMod val="85000"/>
            </a:schemeClr>
          </a:solidFill>
          <a:ln w="301625">
            <a:noFill/>
          </a:ln>
          <a:effectLst/>
        </p:spPr>
        <p:txBody>
          <a:bodyPr wrap="square">
            <a:noAutofit/>
          </a:bodyPr>
          <a:lstStyle>
            <a:lvl1pPr>
              <a:defRPr sz="1800"/>
            </a:lvl1pPr>
          </a:lstStyle>
          <a:p>
            <a:endParaRPr lang="en-US"/>
          </a:p>
        </p:txBody>
      </p:sp>
    </p:spTree>
    <p:extLst>
      <p:ext uri="{BB962C8B-B14F-4D97-AF65-F5344CB8AC3E}">
        <p14:creationId xmlns:p14="http://schemas.microsoft.com/office/powerpoint/2010/main" val="127124198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4BA005-0633-455D-94B4-A20C14EBCB47}"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585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BA005-0633-455D-94B4-A20C14EBCB47}"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1533031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BA005-0633-455D-94B4-A20C14EBCB47}"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667546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4BA005-0633-455D-94B4-A20C14EBCB47}"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27040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4BA005-0633-455D-94B4-A20C14EBCB47}" type="datetimeFigureOut">
              <a:rPr lang="en-US" smtClean="0"/>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85842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4BA005-0633-455D-94B4-A20C14EBCB47}" type="datetimeFigureOut">
              <a:rPr lang="en-US" smtClean="0"/>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2671331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BA005-0633-455D-94B4-A20C14EBCB47}" type="datetimeFigureOut">
              <a:rPr lang="en-US" smtClean="0"/>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967015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4BA005-0633-455D-94B4-A20C14EBCB47}"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9616057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4BA005-0633-455D-94B4-A20C14EBCB47}"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2229456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BA005-0633-455D-94B4-A20C14EBCB47}"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705224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
    <p:spTree>
      <p:nvGrpSpPr>
        <p:cNvPr id="1" name=""/>
        <p:cNvGrpSpPr/>
        <p:nvPr/>
      </p:nvGrpSpPr>
      <p:grpSpPr>
        <a:xfrm>
          <a:off x="0" y="0"/>
          <a:ext cx="0" cy="0"/>
          <a:chOff x="0" y="0"/>
          <a:chExt cx="0" cy="0"/>
        </a:xfrm>
      </p:grpSpPr>
      <p:sp>
        <p:nvSpPr>
          <p:cNvPr id="4" name="Picture Placeholder 1"/>
          <p:cNvSpPr>
            <a:spLocks noGrp="1"/>
          </p:cNvSpPr>
          <p:nvPr>
            <p:ph type="pic" sz="quarter" idx="11" hasCustomPrompt="1"/>
          </p:nvPr>
        </p:nvSpPr>
        <p:spPr>
          <a:xfrm>
            <a:off x="0" y="0"/>
            <a:ext cx="12192000" cy="6858000"/>
          </a:xfrm>
          <a:custGeom>
            <a:avLst/>
            <a:gdLst>
              <a:gd name="connsiteX0" fmla="*/ 0 w 2296630"/>
              <a:gd name="connsiteY0" fmla="*/ 0 h 2170100"/>
              <a:gd name="connsiteX1" fmla="*/ 2296630 w 2296630"/>
              <a:gd name="connsiteY1" fmla="*/ 0 h 2170100"/>
              <a:gd name="connsiteX2" fmla="*/ 2296630 w 2296630"/>
              <a:gd name="connsiteY2" fmla="*/ 2170100 h 2170100"/>
              <a:gd name="connsiteX3" fmla="*/ 0 w 2296630"/>
              <a:gd name="connsiteY3" fmla="*/ 2170100 h 2170100"/>
            </a:gdLst>
            <a:ahLst/>
            <a:cxnLst>
              <a:cxn ang="0">
                <a:pos x="connsiteX0" y="connsiteY0"/>
              </a:cxn>
              <a:cxn ang="0">
                <a:pos x="connsiteX1" y="connsiteY1"/>
              </a:cxn>
              <a:cxn ang="0">
                <a:pos x="connsiteX2" y="connsiteY2"/>
              </a:cxn>
              <a:cxn ang="0">
                <a:pos x="connsiteX3" y="connsiteY3"/>
              </a:cxn>
            </a:cxnLst>
            <a:rect l="l" t="t" r="r" b="b"/>
            <a:pathLst>
              <a:path w="2296630" h="2170100">
                <a:moveTo>
                  <a:pt x="0" y="0"/>
                </a:moveTo>
                <a:lnTo>
                  <a:pt x="2296630" y="0"/>
                </a:lnTo>
                <a:lnTo>
                  <a:pt x="2296630" y="2170100"/>
                </a:lnTo>
                <a:lnTo>
                  <a:pt x="0" y="2170100"/>
                </a:lnTo>
                <a:close/>
              </a:path>
            </a:pathLst>
          </a:custGeom>
          <a:solidFill>
            <a:schemeClr val="bg1">
              <a:lumMod val="85000"/>
            </a:schemeClr>
          </a:solidFill>
        </p:spPr>
        <p:txBody>
          <a:bodyPr wrap="square">
            <a:noAutofit/>
          </a:bodyPr>
          <a:lstStyle>
            <a:lvl1pPr>
              <a:defRPr sz="1800"/>
            </a:lvl1pPr>
          </a:lstStyle>
          <a:p>
            <a:r>
              <a:rPr lang="en-US" dirty="0"/>
              <a:t>Picture</a:t>
            </a:r>
          </a:p>
        </p:txBody>
      </p:sp>
    </p:spTree>
    <p:extLst>
      <p:ext uri="{BB962C8B-B14F-4D97-AF65-F5344CB8AC3E}">
        <p14:creationId xmlns:p14="http://schemas.microsoft.com/office/powerpoint/2010/main" val="22418110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BA005-0633-455D-94B4-A20C14EBCB47}"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4004078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4BA005-0633-455D-94B4-A20C14EBCB47}" type="datetimeFigureOut">
              <a:rPr lang="en-US" smtClean="0"/>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1197881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
    <p:bg>
      <p:bgPr>
        <a:solidFill>
          <a:schemeClr val="accent5"/>
        </a:soli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8331322-FC4C-433C-84D0-CC9560D2CA81}"/>
              </a:ext>
            </a:extLst>
          </p:cNvPr>
          <p:cNvSpPr>
            <a:spLocks noGrp="1"/>
          </p:cNvSpPr>
          <p:nvPr>
            <p:ph type="pic" sz="quarter" idx="10"/>
          </p:nvPr>
        </p:nvSpPr>
        <p:spPr>
          <a:xfrm>
            <a:off x="1" y="2006600"/>
            <a:ext cx="6472676" cy="4851401"/>
          </a:xfrm>
          <a:custGeom>
            <a:avLst/>
            <a:gdLst>
              <a:gd name="connsiteX0" fmla="*/ 1907255 w 5077773"/>
              <a:gd name="connsiteY0" fmla="*/ 0 h 3805893"/>
              <a:gd name="connsiteX1" fmla="*/ 5077773 w 5077773"/>
              <a:gd name="connsiteY1" fmla="*/ 3170518 h 3805893"/>
              <a:gd name="connsiteX2" fmla="*/ 5041242 w 5077773"/>
              <a:gd name="connsiteY2" fmla="*/ 3653357 h 3805893"/>
              <a:gd name="connsiteX3" fmla="*/ 5014002 w 5077773"/>
              <a:gd name="connsiteY3" fmla="*/ 3805893 h 3805893"/>
              <a:gd name="connsiteX4" fmla="*/ 0 w 5077773"/>
              <a:gd name="connsiteY4" fmla="*/ 3805893 h 3805893"/>
              <a:gd name="connsiteX5" fmla="*/ 0 w 5077773"/>
              <a:gd name="connsiteY5" fmla="*/ 642118 h 3805893"/>
              <a:gd name="connsiteX6" fmla="*/ 134588 w 5077773"/>
              <a:gd name="connsiteY6" fmla="*/ 541475 h 3805893"/>
              <a:gd name="connsiteX7" fmla="*/ 1907255 w 5077773"/>
              <a:gd name="connsiteY7" fmla="*/ 0 h 380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77773" h="3805893">
                <a:moveTo>
                  <a:pt x="1907255" y="0"/>
                </a:moveTo>
                <a:cubicBezTo>
                  <a:pt x="3658284" y="0"/>
                  <a:pt x="5077773" y="1419489"/>
                  <a:pt x="5077773" y="3170518"/>
                </a:cubicBezTo>
                <a:cubicBezTo>
                  <a:pt x="5077773" y="3334677"/>
                  <a:pt x="5065297" y="3495922"/>
                  <a:pt x="5041242" y="3653357"/>
                </a:cubicBezTo>
                <a:lnTo>
                  <a:pt x="5014002" y="3805893"/>
                </a:lnTo>
                <a:lnTo>
                  <a:pt x="0" y="3805893"/>
                </a:lnTo>
                <a:lnTo>
                  <a:pt x="0" y="642118"/>
                </a:lnTo>
                <a:lnTo>
                  <a:pt x="134588" y="541475"/>
                </a:lnTo>
                <a:cubicBezTo>
                  <a:pt x="640606" y="199616"/>
                  <a:pt x="1250619" y="0"/>
                  <a:pt x="1907255" y="0"/>
                </a:cubicBezTo>
                <a:close/>
              </a:path>
            </a:pathLst>
          </a:custGeom>
          <a:solidFill>
            <a:schemeClr val="bg1">
              <a:lumMod val="85000"/>
            </a:schemeClr>
          </a:solidFill>
        </p:spPr>
        <p:txBody>
          <a:bodyPr wrap="square">
            <a:noAutofit/>
          </a:bodyPr>
          <a:lstStyle>
            <a:lvl1pPr>
              <a:defRPr sz="1800"/>
            </a:lvl1pPr>
          </a:lstStyle>
          <a:p>
            <a:endParaRPr lang="en-US"/>
          </a:p>
        </p:txBody>
      </p:sp>
    </p:spTree>
    <p:extLst>
      <p:ext uri="{BB962C8B-B14F-4D97-AF65-F5344CB8AC3E}">
        <p14:creationId xmlns:p14="http://schemas.microsoft.com/office/powerpoint/2010/main" val="151316069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F2A3484-0AA5-4108-9DAE-DC0DB7CF3533}"/>
              </a:ext>
            </a:extLst>
          </p:cNvPr>
          <p:cNvSpPr>
            <a:spLocks noGrp="1"/>
          </p:cNvSpPr>
          <p:nvPr>
            <p:ph type="pic" sz="quarter" idx="12" hasCustomPrompt="1"/>
          </p:nvPr>
        </p:nvSpPr>
        <p:spPr>
          <a:xfrm>
            <a:off x="-254000" y="0"/>
            <a:ext cx="5817192" cy="6858000"/>
          </a:xfrm>
          <a:custGeom>
            <a:avLst/>
            <a:gdLst>
              <a:gd name="connsiteX0" fmla="*/ 0 w 5817192"/>
              <a:gd name="connsiteY0" fmla="*/ 0 h 6858000"/>
              <a:gd name="connsiteX1" fmla="*/ 5810916 w 5817192"/>
              <a:gd name="connsiteY1" fmla="*/ 0 h 6858000"/>
              <a:gd name="connsiteX2" fmla="*/ 5811971 w 5817192"/>
              <a:gd name="connsiteY2" fmla="*/ 10623 h 6858000"/>
              <a:gd name="connsiteX3" fmla="*/ 3376920 w 5817192"/>
              <a:gd name="connsiteY3" fmla="*/ 6762746 h 6858000"/>
              <a:gd name="connsiteX4" fmla="*/ 3405297 w 5817192"/>
              <a:gd name="connsiteY4" fmla="*/ 6858000 h 6858000"/>
              <a:gd name="connsiteX5" fmla="*/ 0 w 58171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17192" h="6858000">
                <a:moveTo>
                  <a:pt x="0" y="0"/>
                </a:moveTo>
                <a:lnTo>
                  <a:pt x="5810916" y="0"/>
                </a:lnTo>
                <a:lnTo>
                  <a:pt x="5811971" y="10623"/>
                </a:lnTo>
                <a:cubicBezTo>
                  <a:pt x="5962115" y="2626669"/>
                  <a:pt x="2820036" y="4497794"/>
                  <a:pt x="3376920" y="6762746"/>
                </a:cubicBezTo>
                <a:lnTo>
                  <a:pt x="3405297" y="6858000"/>
                </a:lnTo>
                <a:lnTo>
                  <a:pt x="0" y="6858000"/>
                </a:lnTo>
                <a:close/>
              </a:path>
            </a:pathLst>
          </a:custGeom>
          <a:solidFill>
            <a:schemeClr val="bg1">
              <a:lumMod val="85000"/>
            </a:schemeClr>
          </a:solidFill>
        </p:spPr>
        <p:txBody>
          <a:bodyPr wrap="square">
            <a:noAutofit/>
          </a:bodyPr>
          <a:lstStyle>
            <a:lvl1pPr>
              <a:defRPr sz="1800"/>
            </a:lvl1pPr>
          </a:lstStyle>
          <a:p>
            <a:r>
              <a:rPr lang="en-US" dirty="0"/>
              <a:t>Picture</a:t>
            </a:r>
          </a:p>
        </p:txBody>
      </p:sp>
    </p:spTree>
    <p:extLst>
      <p:ext uri="{BB962C8B-B14F-4D97-AF65-F5344CB8AC3E}">
        <p14:creationId xmlns:p14="http://schemas.microsoft.com/office/powerpoint/2010/main" val="334094435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
    <p:bg>
      <p:bgPr>
        <a:solidFill>
          <a:schemeClr val="accent5"/>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D76BDCC7-B62C-446C-9859-AF6DCB6847E5}"/>
              </a:ext>
            </a:extLst>
          </p:cNvPr>
          <p:cNvSpPr>
            <a:spLocks noGrp="1"/>
          </p:cNvSpPr>
          <p:nvPr>
            <p:ph type="pic" sz="quarter" idx="10"/>
          </p:nvPr>
        </p:nvSpPr>
        <p:spPr>
          <a:xfrm>
            <a:off x="1200418" y="1981201"/>
            <a:ext cx="4267200" cy="4267200"/>
          </a:xfrm>
          <a:custGeom>
            <a:avLst/>
            <a:gdLst>
              <a:gd name="connsiteX0" fmla="*/ 2133600 w 4267200"/>
              <a:gd name="connsiteY0" fmla="*/ 0 h 4267200"/>
              <a:gd name="connsiteX1" fmla="*/ 4267200 w 4267200"/>
              <a:gd name="connsiteY1" fmla="*/ 2133600 h 4267200"/>
              <a:gd name="connsiteX2" fmla="*/ 2133600 w 4267200"/>
              <a:gd name="connsiteY2" fmla="*/ 4267200 h 4267200"/>
              <a:gd name="connsiteX3" fmla="*/ 0 w 4267200"/>
              <a:gd name="connsiteY3" fmla="*/ 2133600 h 4267200"/>
              <a:gd name="connsiteX4" fmla="*/ 2133600 w 4267200"/>
              <a:gd name="connsiteY4" fmla="*/ 0 h 426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200" h="4267200">
                <a:moveTo>
                  <a:pt x="2133600" y="0"/>
                </a:moveTo>
                <a:cubicBezTo>
                  <a:pt x="3311955" y="0"/>
                  <a:pt x="4267200" y="955245"/>
                  <a:pt x="4267200" y="2133600"/>
                </a:cubicBezTo>
                <a:cubicBezTo>
                  <a:pt x="4267200" y="3311955"/>
                  <a:pt x="3311955" y="4267200"/>
                  <a:pt x="2133600" y="4267200"/>
                </a:cubicBezTo>
                <a:cubicBezTo>
                  <a:pt x="955245" y="4267200"/>
                  <a:pt x="0" y="3311955"/>
                  <a:pt x="0" y="2133600"/>
                </a:cubicBezTo>
                <a:cubicBezTo>
                  <a:pt x="0" y="955245"/>
                  <a:pt x="955245" y="0"/>
                  <a:pt x="2133600" y="0"/>
                </a:cubicBezTo>
                <a:close/>
              </a:path>
            </a:pathLst>
          </a:custGeom>
          <a:solidFill>
            <a:schemeClr val="bg1">
              <a:lumMod val="85000"/>
            </a:schemeClr>
          </a:solidFill>
        </p:spPr>
        <p:txBody>
          <a:bodyPr wrap="square">
            <a:noAutofit/>
          </a:bodyPr>
          <a:lstStyle>
            <a:lvl1pPr>
              <a:defRPr sz="1800"/>
            </a:lvl1pPr>
          </a:lstStyle>
          <a:p>
            <a:endParaRPr lang="en-US"/>
          </a:p>
        </p:txBody>
      </p:sp>
    </p:spTree>
    <p:extLst>
      <p:ext uri="{BB962C8B-B14F-4D97-AF65-F5344CB8AC3E}">
        <p14:creationId xmlns:p14="http://schemas.microsoft.com/office/powerpoint/2010/main" val="3076319821"/>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6">
    <p:spTree>
      <p:nvGrpSpPr>
        <p:cNvPr id="1" name=""/>
        <p:cNvGrpSpPr/>
        <p:nvPr/>
      </p:nvGrpSpPr>
      <p:grpSpPr>
        <a:xfrm>
          <a:off x="0" y="0"/>
          <a:ext cx="0" cy="0"/>
          <a:chOff x="0" y="0"/>
          <a:chExt cx="0" cy="0"/>
        </a:xfrm>
      </p:grpSpPr>
      <p:sp>
        <p:nvSpPr>
          <p:cNvPr id="4" name="Picture Placeholder 3"/>
          <p:cNvSpPr>
            <a:spLocks noGrp="1"/>
          </p:cNvSpPr>
          <p:nvPr>
            <p:ph type="pic" sz="quarter" idx="11" hasCustomPrompt="1"/>
          </p:nvPr>
        </p:nvSpPr>
        <p:spPr>
          <a:xfrm>
            <a:off x="2076302" y="2097551"/>
            <a:ext cx="10158848" cy="4782220"/>
          </a:xfrm>
          <a:custGeom>
            <a:avLst/>
            <a:gdLst>
              <a:gd name="connsiteX0" fmla="*/ 7385009 w 10158848"/>
              <a:gd name="connsiteY0" fmla="*/ 113 h 4782220"/>
              <a:gd name="connsiteX1" fmla="*/ 10070987 w 10158848"/>
              <a:gd name="connsiteY1" fmla="*/ 1253690 h 4782220"/>
              <a:gd name="connsiteX2" fmla="*/ 10158848 w 10158848"/>
              <a:gd name="connsiteY2" fmla="*/ 1331811 h 4782220"/>
              <a:gd name="connsiteX3" fmla="*/ 10119660 w 10158848"/>
              <a:gd name="connsiteY3" fmla="*/ 4769156 h 4782220"/>
              <a:gd name="connsiteX4" fmla="*/ 0 w 10158848"/>
              <a:gd name="connsiteY4" fmla="*/ 4782220 h 4782220"/>
              <a:gd name="connsiteX5" fmla="*/ 768125 w 10158848"/>
              <a:gd name="connsiteY5" fmla="*/ 4454178 h 4782220"/>
              <a:gd name="connsiteX6" fmla="*/ 4861032 w 10158848"/>
              <a:gd name="connsiteY6" fmla="*/ 1144979 h 4782220"/>
              <a:gd name="connsiteX7" fmla="*/ 7385009 w 10158848"/>
              <a:gd name="connsiteY7" fmla="*/ 113 h 4782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58848" h="4782220">
                <a:moveTo>
                  <a:pt x="7385009" y="113"/>
                </a:moveTo>
                <a:cubicBezTo>
                  <a:pt x="8177521" y="7177"/>
                  <a:pt x="9074873" y="348718"/>
                  <a:pt x="10070987" y="1253690"/>
                </a:cubicBezTo>
                <a:lnTo>
                  <a:pt x="10158848" y="1331811"/>
                </a:lnTo>
                <a:lnTo>
                  <a:pt x="10119660" y="4769156"/>
                </a:lnTo>
                <a:lnTo>
                  <a:pt x="0" y="4782220"/>
                </a:lnTo>
                <a:cubicBezTo>
                  <a:pt x="16556" y="4777376"/>
                  <a:pt x="751569" y="4459022"/>
                  <a:pt x="768125" y="4454178"/>
                </a:cubicBezTo>
                <a:cubicBezTo>
                  <a:pt x="2340108" y="3856733"/>
                  <a:pt x="3095582" y="2778492"/>
                  <a:pt x="4861032" y="1144979"/>
                </a:cubicBezTo>
                <a:cubicBezTo>
                  <a:pt x="5520433" y="534857"/>
                  <a:pt x="6366066" y="-8970"/>
                  <a:pt x="7385009" y="113"/>
                </a:cubicBezTo>
                <a:close/>
              </a:path>
            </a:pathLst>
          </a:custGeom>
          <a:solidFill>
            <a:schemeClr val="bg1">
              <a:lumMod val="85000"/>
            </a:schemeClr>
          </a:solidFill>
        </p:spPr>
        <p:txBody>
          <a:bodyPr wrap="square">
            <a:noAutofit/>
          </a:bodyPr>
          <a:lstStyle>
            <a:lvl1pPr>
              <a:defRPr sz="1800"/>
            </a:lvl1pPr>
          </a:lstStyle>
          <a:p>
            <a:r>
              <a:rPr lang="en-US" dirty="0"/>
              <a:t>Picture</a:t>
            </a:r>
          </a:p>
        </p:txBody>
      </p:sp>
    </p:spTree>
    <p:extLst>
      <p:ext uri="{BB962C8B-B14F-4D97-AF65-F5344CB8AC3E}">
        <p14:creationId xmlns:p14="http://schemas.microsoft.com/office/powerpoint/2010/main" val="4241157492"/>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7">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89A9DCD-CF79-44D0-8A3D-42E6F8363128}"/>
              </a:ext>
            </a:extLst>
          </p:cNvPr>
          <p:cNvSpPr/>
          <p:nvPr userDrawn="1"/>
        </p:nvSpPr>
        <p:spPr>
          <a:xfrm>
            <a:off x="0" y="0"/>
            <a:ext cx="12192000" cy="6858000"/>
          </a:xfrm>
          <a:custGeom>
            <a:avLst/>
            <a:gdLst>
              <a:gd name="connsiteX0" fmla="*/ 0 w 12192000"/>
              <a:gd name="connsiteY0" fmla="*/ 0 h 6858000"/>
              <a:gd name="connsiteX1" fmla="*/ 3068572 w 12192000"/>
              <a:gd name="connsiteY1" fmla="*/ 0 h 6858000"/>
              <a:gd name="connsiteX2" fmla="*/ 5730934 w 12192000"/>
              <a:gd name="connsiteY2" fmla="*/ 2544639 h 6858000"/>
              <a:gd name="connsiteX3" fmla="*/ 12089472 w 12192000"/>
              <a:gd name="connsiteY3" fmla="*/ 5293514 h 6858000"/>
              <a:gd name="connsiteX4" fmla="*/ 12192000 w 12192000"/>
              <a:gd name="connsiteY4" fmla="*/ 5312468 h 6858000"/>
              <a:gd name="connsiteX5" fmla="*/ 12192000 w 12192000"/>
              <a:gd name="connsiteY5" fmla="*/ 6858000 h 6858000"/>
              <a:gd name="connsiteX6" fmla="*/ 10955717 w 12192000"/>
              <a:gd name="connsiteY6" fmla="*/ 6858000 h 6858000"/>
              <a:gd name="connsiteX7" fmla="*/ 10569051 w 12192000"/>
              <a:gd name="connsiteY7" fmla="*/ 6836188 h 6858000"/>
              <a:gd name="connsiteX8" fmla="*/ 5653314 w 12192000"/>
              <a:gd name="connsiteY8" fmla="*/ 6056938 h 6858000"/>
              <a:gd name="connsiteX9" fmla="*/ 8818 w 12192000"/>
              <a:gd name="connsiteY9" fmla="*/ 3359839 h 6858000"/>
              <a:gd name="connsiteX10" fmla="*/ 0 w 12192000"/>
              <a:gd name="connsiteY10" fmla="*/ 335447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6858000">
                <a:moveTo>
                  <a:pt x="0" y="0"/>
                </a:moveTo>
                <a:lnTo>
                  <a:pt x="3068572" y="0"/>
                </a:lnTo>
                <a:cubicBezTo>
                  <a:pt x="3068572" y="0"/>
                  <a:pt x="3509712" y="597673"/>
                  <a:pt x="5730934" y="2544639"/>
                </a:cubicBezTo>
                <a:cubicBezTo>
                  <a:pt x="7788993" y="4347280"/>
                  <a:pt x="10969235" y="5081540"/>
                  <a:pt x="12089472" y="5293514"/>
                </a:cubicBezTo>
                <a:lnTo>
                  <a:pt x="12192000" y="5312468"/>
                </a:lnTo>
                <a:lnTo>
                  <a:pt x="12192000" y="6858000"/>
                </a:lnTo>
                <a:lnTo>
                  <a:pt x="10955717" y="6858000"/>
                </a:lnTo>
                <a:lnTo>
                  <a:pt x="10569051" y="6836188"/>
                </a:lnTo>
                <a:cubicBezTo>
                  <a:pt x="9122650" y="6745693"/>
                  <a:pt x="7143616" y="6537211"/>
                  <a:pt x="5653314" y="6056938"/>
                </a:cubicBezTo>
                <a:cubicBezTo>
                  <a:pt x="3128041" y="5242334"/>
                  <a:pt x="189981" y="3469826"/>
                  <a:pt x="8818" y="3359839"/>
                </a:cubicBezTo>
                <a:lnTo>
                  <a:pt x="0" y="3354474"/>
                </a:lnTo>
                <a:close/>
              </a:path>
            </a:pathLst>
          </a:custGeom>
          <a:gradFill flip="none" rotWithShape="1">
            <a:gsLst>
              <a:gs pos="0">
                <a:schemeClr val="bg1">
                  <a:lumMod val="95000"/>
                </a:schemeClr>
              </a:gs>
              <a:gs pos="100000">
                <a:schemeClr val="bg1">
                  <a:lumMod val="95000"/>
                </a:schemeClr>
              </a:gs>
              <a:gs pos="50000">
                <a:schemeClr val="bg1"/>
              </a:gs>
            </a:gsLst>
            <a:lin ang="16200000" scaled="1"/>
            <a:tileRect/>
          </a:gradFill>
          <a:ln w="9525" cap="flat">
            <a:noFill/>
            <a:prstDash val="solid"/>
            <a:miter/>
          </a:ln>
        </p:spPr>
        <p:txBody>
          <a:bodyPr rtlCol="0" anchor="ctr"/>
          <a:lstStyle/>
          <a:p>
            <a:endParaRPr lang="en-US"/>
          </a:p>
        </p:txBody>
      </p:sp>
      <p:sp>
        <p:nvSpPr>
          <p:cNvPr id="8" name="Picture Placeholder 7">
            <a:extLst>
              <a:ext uri="{FF2B5EF4-FFF2-40B4-BE49-F238E27FC236}">
                <a16:creationId xmlns:a16="http://schemas.microsoft.com/office/drawing/2014/main" id="{67CFFFD4-EAE2-4843-BD4C-C7142197FCEF}"/>
              </a:ext>
            </a:extLst>
          </p:cNvPr>
          <p:cNvSpPr>
            <a:spLocks noGrp="1"/>
          </p:cNvSpPr>
          <p:nvPr>
            <p:ph type="pic" sz="quarter" idx="10"/>
          </p:nvPr>
        </p:nvSpPr>
        <p:spPr>
          <a:xfrm>
            <a:off x="-1" y="0"/>
            <a:ext cx="12192001" cy="3813185"/>
          </a:xfrm>
          <a:custGeom>
            <a:avLst/>
            <a:gdLst>
              <a:gd name="connsiteX0" fmla="*/ 0 w 3269991"/>
              <a:gd name="connsiteY0" fmla="*/ 0 h 6858000"/>
              <a:gd name="connsiteX1" fmla="*/ 3269991 w 3269991"/>
              <a:gd name="connsiteY1" fmla="*/ 0 h 6858000"/>
              <a:gd name="connsiteX2" fmla="*/ 3269991 w 3269991"/>
              <a:gd name="connsiteY2" fmla="*/ 6858000 h 6858000"/>
              <a:gd name="connsiteX3" fmla="*/ 0 w 3269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269991" h="6858000">
                <a:moveTo>
                  <a:pt x="0" y="0"/>
                </a:moveTo>
                <a:lnTo>
                  <a:pt x="3269991" y="0"/>
                </a:lnTo>
                <a:lnTo>
                  <a:pt x="3269991" y="6858000"/>
                </a:lnTo>
                <a:lnTo>
                  <a:pt x="0" y="6858000"/>
                </a:lnTo>
                <a:close/>
              </a:path>
            </a:pathLst>
          </a:custGeom>
          <a:solidFill>
            <a:schemeClr val="bg1">
              <a:lumMod val="85000"/>
            </a:schemeClr>
          </a:solidFill>
        </p:spPr>
        <p:txBody>
          <a:bodyPr wrap="square">
            <a:noAutofit/>
          </a:bodyPr>
          <a:lstStyle>
            <a:lvl1pPr>
              <a:defRPr sz="1800"/>
            </a:lvl1pPr>
          </a:lstStyle>
          <a:p>
            <a:endParaRPr lang="en-US"/>
          </a:p>
        </p:txBody>
      </p:sp>
    </p:spTree>
    <p:extLst>
      <p:ext uri="{BB962C8B-B14F-4D97-AF65-F5344CB8AC3E}">
        <p14:creationId xmlns:p14="http://schemas.microsoft.com/office/powerpoint/2010/main" val="1863214018"/>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806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9">
    <p:bg>
      <p:bgPr>
        <a:solidFill>
          <a:schemeClr val="accent5"/>
        </a:solidFill>
        <a:effectLst/>
      </p:bgPr>
    </p:bg>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0A44ED3A-5894-4D04-986E-6C480D39FF71}"/>
              </a:ext>
            </a:extLst>
          </p:cNvPr>
          <p:cNvSpPr>
            <a:spLocks noGrp="1"/>
          </p:cNvSpPr>
          <p:nvPr>
            <p:ph type="pic" sz="quarter" idx="10"/>
          </p:nvPr>
        </p:nvSpPr>
        <p:spPr>
          <a:xfrm>
            <a:off x="6115490" y="0"/>
            <a:ext cx="6076510" cy="6286061"/>
          </a:xfrm>
          <a:custGeom>
            <a:avLst/>
            <a:gdLst>
              <a:gd name="connsiteX0" fmla="*/ 2552262 w 6076510"/>
              <a:gd name="connsiteY0" fmla="*/ 0 h 6286061"/>
              <a:gd name="connsiteX1" fmla="*/ 6076510 w 6076510"/>
              <a:gd name="connsiteY1" fmla="*/ 0 h 6286061"/>
              <a:gd name="connsiteX2" fmla="*/ 6076510 w 6076510"/>
              <a:gd name="connsiteY2" fmla="*/ 3943350 h 6286061"/>
              <a:gd name="connsiteX3" fmla="*/ 4389534 w 6076510"/>
              <a:gd name="connsiteY3" fmla="*/ 5630327 h 6286061"/>
              <a:gd name="connsiteX4" fmla="*/ 826085 w 6076510"/>
              <a:gd name="connsiteY4" fmla="*/ 5459976 h 6286061"/>
              <a:gd name="connsiteX5" fmla="*/ 655734 w 6076510"/>
              <a:gd name="connsiteY5" fmla="*/ 1896527 h 628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76510" h="6286061">
                <a:moveTo>
                  <a:pt x="2552262" y="0"/>
                </a:moveTo>
                <a:lnTo>
                  <a:pt x="6076510" y="0"/>
                </a:lnTo>
                <a:lnTo>
                  <a:pt x="6076510" y="3943350"/>
                </a:lnTo>
                <a:lnTo>
                  <a:pt x="4389534" y="5630327"/>
                </a:lnTo>
                <a:cubicBezTo>
                  <a:pt x="3452556" y="6567305"/>
                  <a:pt x="1857145" y="6491036"/>
                  <a:pt x="826085" y="5459976"/>
                </a:cubicBezTo>
                <a:cubicBezTo>
                  <a:pt x="-204976" y="4428916"/>
                  <a:pt x="-281244" y="2833505"/>
                  <a:pt x="655734" y="1896527"/>
                </a:cubicBezTo>
                <a:close/>
              </a:path>
            </a:pathLst>
          </a:custGeom>
          <a:solidFill>
            <a:schemeClr val="bg1">
              <a:lumMod val="85000"/>
            </a:schemeClr>
          </a:solidFill>
        </p:spPr>
        <p:txBody>
          <a:bodyPr wrap="square">
            <a:noAutofit/>
          </a:bodyPr>
          <a:lstStyle>
            <a:lvl1pPr marL="0" indent="0">
              <a:buNone/>
              <a:defRPr sz="1800">
                <a:solidFill>
                  <a:schemeClr val="tx1"/>
                </a:solidFill>
              </a:defRPr>
            </a:lvl1pPr>
          </a:lstStyle>
          <a:p>
            <a:endParaRPr lang="en-ID"/>
          </a:p>
        </p:txBody>
      </p:sp>
    </p:spTree>
    <p:extLst>
      <p:ext uri="{BB962C8B-B14F-4D97-AF65-F5344CB8AC3E}">
        <p14:creationId xmlns:p14="http://schemas.microsoft.com/office/powerpoint/2010/main" val="3499782194"/>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14F2F8-A9CF-48E7-A031-0CA7C0DAED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7DB023-DDD9-43DE-ACB3-73A728B467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B79279-2C34-430C-AA19-466C57D3BA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C1E9E-DD5C-4555-AA52-C859EBA37601}" type="datetimeFigureOut">
              <a:rPr lang="en-US" smtClean="0"/>
              <a:t>11/15/2023</a:t>
            </a:fld>
            <a:endParaRPr lang="en-US"/>
          </a:p>
        </p:txBody>
      </p:sp>
      <p:sp>
        <p:nvSpPr>
          <p:cNvPr id="5" name="Footer Placeholder 4">
            <a:extLst>
              <a:ext uri="{FF2B5EF4-FFF2-40B4-BE49-F238E27FC236}">
                <a16:creationId xmlns:a16="http://schemas.microsoft.com/office/drawing/2014/main" id="{54C58F96-8AFE-4F6F-A7FD-56C42A0FD6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DC56B1-F1D4-459B-868F-7E84F44560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7AC2DB-2937-4FE2-ADA1-EE007EA590A7}" type="slidenum">
              <a:rPr lang="en-US" smtClean="0"/>
              <a:t>‹#›</a:t>
            </a:fld>
            <a:endParaRPr lang="en-US"/>
          </a:p>
        </p:txBody>
      </p:sp>
    </p:spTree>
    <p:extLst>
      <p:ext uri="{BB962C8B-B14F-4D97-AF65-F5344CB8AC3E}">
        <p14:creationId xmlns:p14="http://schemas.microsoft.com/office/powerpoint/2010/main" val="1912894225"/>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BA005-0633-455D-94B4-A20C14EBCB47}" type="datetimeFigureOut">
              <a:rPr lang="en-US" smtClean="0"/>
              <a:t>11/15/2023</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2FDD1-7451-4B3F-BA34-4E9916D26A44}" type="slidenum">
              <a:rPr lang="en-US" smtClean="0"/>
              <a:t>‹#›</a:t>
            </a:fld>
            <a:endParaRPr lang="en-US"/>
          </a:p>
        </p:txBody>
      </p:sp>
    </p:spTree>
    <p:extLst>
      <p:ext uri="{BB962C8B-B14F-4D97-AF65-F5344CB8AC3E}">
        <p14:creationId xmlns:p14="http://schemas.microsoft.com/office/powerpoint/2010/main" val="26800732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sv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15.sv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jpeg"/><Relationship Id="rId7" Type="http://schemas.openxmlformats.org/officeDocument/2006/relationships/image" Target="../media/image21.sv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 Id="rId9" Type="http://schemas.openxmlformats.org/officeDocument/2006/relationships/image" Target="../media/image23.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jpeg"/><Relationship Id="rId7" Type="http://schemas.openxmlformats.org/officeDocument/2006/relationships/image" Target="../media/image28.svg"/><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30.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6FF53C78-8D0A-40BE-9103-A5812E67768E}"/>
              </a:ext>
            </a:extLst>
          </p:cNvPr>
          <p:cNvSpPr/>
          <p:nvPr/>
        </p:nvSpPr>
        <p:spPr>
          <a:xfrm>
            <a:off x="0" y="0"/>
            <a:ext cx="8547100" cy="6857999"/>
          </a:xfrm>
          <a:custGeom>
            <a:avLst/>
            <a:gdLst>
              <a:gd name="connsiteX0" fmla="*/ 0 w 8547100"/>
              <a:gd name="connsiteY0" fmla="*/ 0 h 6857999"/>
              <a:gd name="connsiteX1" fmla="*/ 1742543 w 8547100"/>
              <a:gd name="connsiteY1" fmla="*/ 0 h 6857999"/>
              <a:gd name="connsiteX2" fmla="*/ 8547100 w 8547100"/>
              <a:gd name="connsiteY2" fmla="*/ 6857999 h 6857999"/>
              <a:gd name="connsiteX3" fmla="*/ 0 w 854710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8547100" h="6857999">
                <a:moveTo>
                  <a:pt x="0" y="0"/>
                </a:moveTo>
                <a:lnTo>
                  <a:pt x="1742543" y="0"/>
                </a:lnTo>
                <a:lnTo>
                  <a:pt x="8547100" y="6857999"/>
                </a:lnTo>
                <a:lnTo>
                  <a:pt x="0" y="6857999"/>
                </a:lnTo>
                <a:close/>
              </a:path>
            </a:pathLst>
          </a:custGeom>
          <a:solidFill>
            <a:schemeClr val="accent2"/>
          </a:solidFill>
          <a:ln>
            <a:noFill/>
          </a:ln>
          <a:effectLst>
            <a:outerShdw blurRad="876300" dist="393700" dir="5400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rtl="1"/>
            <a:endParaRPr lang="en-US" sz="1600">
              <a:cs typeface="B Nazanin" panose="00000400000000000000" pitchFamily="2" charset="-78"/>
            </a:endParaRPr>
          </a:p>
        </p:txBody>
      </p:sp>
      <p:sp>
        <p:nvSpPr>
          <p:cNvPr id="13" name="Freeform: Shape 12">
            <a:extLst>
              <a:ext uri="{FF2B5EF4-FFF2-40B4-BE49-F238E27FC236}">
                <a16:creationId xmlns:a16="http://schemas.microsoft.com/office/drawing/2014/main" id="{B8C8BC21-61FB-43F7-B63A-1E8558E6FCD9}"/>
              </a:ext>
            </a:extLst>
          </p:cNvPr>
          <p:cNvSpPr/>
          <p:nvPr/>
        </p:nvSpPr>
        <p:spPr>
          <a:xfrm flipH="1">
            <a:off x="-1" y="2"/>
            <a:ext cx="8304578" cy="5892798"/>
          </a:xfrm>
          <a:custGeom>
            <a:avLst/>
            <a:gdLst>
              <a:gd name="connsiteX0" fmla="*/ 8227436 w 8304578"/>
              <a:gd name="connsiteY0" fmla="*/ 0 h 5892798"/>
              <a:gd name="connsiteX1" fmla="*/ 0 w 8304578"/>
              <a:gd name="connsiteY1" fmla="*/ 0 h 5892798"/>
              <a:gd name="connsiteX2" fmla="*/ 5659411 w 8304578"/>
              <a:gd name="connsiteY2" fmla="*/ 5659412 h 5892798"/>
              <a:gd name="connsiteX3" fmla="*/ 6786302 w 8304578"/>
              <a:gd name="connsiteY3" fmla="*/ 5659412 h 5892798"/>
              <a:gd name="connsiteX4" fmla="*/ 8304578 w 8304578"/>
              <a:gd name="connsiteY4" fmla="*/ 4141136 h 5892798"/>
              <a:gd name="connsiteX5" fmla="*/ 8304578 w 8304578"/>
              <a:gd name="connsiteY5" fmla="*/ 77150 h 5892798"/>
              <a:gd name="connsiteX6" fmla="*/ 8257457 w 8304578"/>
              <a:gd name="connsiteY6" fmla="*/ 6061 h 5892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04578" h="5892798">
                <a:moveTo>
                  <a:pt x="8227436" y="0"/>
                </a:moveTo>
                <a:lnTo>
                  <a:pt x="0" y="0"/>
                </a:lnTo>
                <a:lnTo>
                  <a:pt x="5659411" y="5659412"/>
                </a:lnTo>
                <a:cubicBezTo>
                  <a:pt x="5970594" y="5970594"/>
                  <a:pt x="6475120" y="5970594"/>
                  <a:pt x="6786302" y="5659412"/>
                </a:cubicBezTo>
                <a:lnTo>
                  <a:pt x="8304578" y="4141136"/>
                </a:lnTo>
                <a:lnTo>
                  <a:pt x="8304578" y="77150"/>
                </a:lnTo>
                <a:cubicBezTo>
                  <a:pt x="8304578" y="45193"/>
                  <a:pt x="8285148" y="17773"/>
                  <a:pt x="8257457" y="6061"/>
                </a:cubicBezTo>
                <a:close/>
              </a:path>
            </a:pathLst>
          </a:custGeom>
          <a:solidFill>
            <a:schemeClr val="bg1"/>
          </a:solidFill>
          <a:ln w="9525" cap="flat">
            <a:noFill/>
            <a:prstDash val="solid"/>
            <a:miter/>
          </a:ln>
          <a:effectLst>
            <a:outerShdw blurRad="635000" dist="254000" dir="2700000" sx="95000" sy="95000" algn="tl" rotWithShape="0">
              <a:srgbClr val="272C49">
                <a:alpha val="35000"/>
              </a:srgbClr>
            </a:outerShdw>
          </a:effectLst>
        </p:spPr>
        <p:txBody>
          <a:bodyPr wrap="square" rtlCol="0" anchor="ctr">
            <a:noAutofit/>
          </a:bodyPr>
          <a:lstStyle/>
          <a:p>
            <a:pPr algn="r" rtl="1"/>
            <a:endParaRPr lang="en-US">
              <a:cs typeface="B Nazanin" panose="00000400000000000000" pitchFamily="2" charset="-78"/>
            </a:endParaRPr>
          </a:p>
        </p:txBody>
      </p:sp>
      <p:pic>
        <p:nvPicPr>
          <p:cNvPr id="15" name="Picture Placeholder 14">
            <a:extLst>
              <a:ext uri="{FF2B5EF4-FFF2-40B4-BE49-F238E27FC236}">
                <a16:creationId xmlns:a16="http://schemas.microsoft.com/office/drawing/2014/main" id="{BD76530E-1B3C-4552-9870-266B6DFD9849}"/>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l="25" r="25"/>
          <a:stretch>
            <a:fillRect/>
          </a:stretch>
        </p:blipFill>
        <p:spPr/>
      </p:pic>
      <p:grpSp>
        <p:nvGrpSpPr>
          <p:cNvPr id="16" name="Group 15">
            <a:extLst>
              <a:ext uri="{FF2B5EF4-FFF2-40B4-BE49-F238E27FC236}">
                <a16:creationId xmlns:a16="http://schemas.microsoft.com/office/drawing/2014/main" id="{C8052339-F6C2-44FA-8DAB-7BC6F2C006A4}"/>
              </a:ext>
            </a:extLst>
          </p:cNvPr>
          <p:cNvGrpSpPr/>
          <p:nvPr/>
        </p:nvGrpSpPr>
        <p:grpSpPr>
          <a:xfrm>
            <a:off x="6306121" y="2439118"/>
            <a:ext cx="5314379" cy="1412821"/>
            <a:chOff x="3940907" y="2004194"/>
            <a:chExt cx="5807863" cy="1064919"/>
          </a:xfrm>
        </p:grpSpPr>
        <p:sp>
          <p:nvSpPr>
            <p:cNvPr id="17" name="TextBox 16">
              <a:extLst>
                <a:ext uri="{FF2B5EF4-FFF2-40B4-BE49-F238E27FC236}">
                  <a16:creationId xmlns:a16="http://schemas.microsoft.com/office/drawing/2014/main" id="{220BC9A0-9A8E-4C70-9EE2-0032DA9BA7B3}"/>
                </a:ext>
              </a:extLst>
            </p:cNvPr>
            <p:cNvSpPr txBox="1"/>
            <p:nvPr/>
          </p:nvSpPr>
          <p:spPr>
            <a:xfrm>
              <a:off x="3940908" y="2628337"/>
              <a:ext cx="5807862" cy="440776"/>
            </a:xfrm>
            <a:prstGeom prst="rect">
              <a:avLst/>
            </a:prstGeom>
            <a:noFill/>
          </p:spPr>
          <p:txBody>
            <a:bodyPr wrap="square" rtlCol="0">
              <a:spAutoFit/>
            </a:bodyPr>
            <a:lstStyle/>
            <a:p>
              <a:pPr algn="r" rtl="1"/>
              <a:r>
                <a:rPr lang="fa-IR" sz="32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rPr>
                <a:t>تم: رایگان</a:t>
              </a:r>
              <a:endParaRPr lang="en-US" sz="32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endParaRPr>
            </a:p>
          </p:txBody>
        </p:sp>
        <p:sp>
          <p:nvSpPr>
            <p:cNvPr id="18" name="TextBox 17">
              <a:extLst>
                <a:ext uri="{FF2B5EF4-FFF2-40B4-BE49-F238E27FC236}">
                  <a16:creationId xmlns:a16="http://schemas.microsoft.com/office/drawing/2014/main" id="{510EFC97-150B-4AFA-BAD0-29BF6D35017B}"/>
                </a:ext>
              </a:extLst>
            </p:cNvPr>
            <p:cNvSpPr txBox="1"/>
            <p:nvPr/>
          </p:nvSpPr>
          <p:spPr>
            <a:xfrm>
              <a:off x="3940907" y="2004194"/>
              <a:ext cx="5807862" cy="695964"/>
            </a:xfrm>
            <a:prstGeom prst="rect">
              <a:avLst/>
            </a:prstGeom>
            <a:noFill/>
          </p:spPr>
          <p:txBody>
            <a:bodyPr wrap="square" rtlCol="0">
              <a:spAutoFit/>
            </a:bodyPr>
            <a:lstStyle/>
            <a:p>
              <a:pPr algn="r" rtl="1"/>
              <a:r>
                <a:rPr lang="fa-IR" sz="5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مدیریت منابع انسانی</a:t>
              </a:r>
              <a:endParaRPr lang="en-US" sz="5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sp>
        <p:nvSpPr>
          <p:cNvPr id="19" name="TextBox 18">
            <a:extLst>
              <a:ext uri="{FF2B5EF4-FFF2-40B4-BE49-F238E27FC236}">
                <a16:creationId xmlns:a16="http://schemas.microsoft.com/office/drawing/2014/main" id="{5549B112-6EBE-4BD1-8DD4-D3AFBF8A6E26}"/>
              </a:ext>
            </a:extLst>
          </p:cNvPr>
          <p:cNvSpPr txBox="1"/>
          <p:nvPr/>
        </p:nvSpPr>
        <p:spPr>
          <a:xfrm>
            <a:off x="8542488" y="6480601"/>
            <a:ext cx="3573659" cy="276999"/>
          </a:xfrm>
          <a:prstGeom prst="rect">
            <a:avLst/>
          </a:prstGeom>
          <a:noFill/>
        </p:spPr>
        <p:txBody>
          <a:bodyPr wrap="square" rtlCol="0">
            <a:spAutoFit/>
          </a:bodyPr>
          <a:lstStyle/>
          <a:p>
            <a:pPr algn="r" rtl="1"/>
            <a:r>
              <a:rPr lang="fa-IR" sz="1200" spc="416" dirty="0">
                <a:solidFill>
                  <a:schemeClr val="bg1"/>
                </a:solidFill>
                <a:latin typeface="Open Sans" panose="020B0606030504020204" pitchFamily="34" charset="0"/>
                <a:ea typeface="Open Sans" panose="020B0606030504020204" pitchFamily="34" charset="0"/>
                <a:cs typeface="B Nazanin" panose="00000400000000000000" pitchFamily="2" charset="-78"/>
              </a:rPr>
              <a:t>شرکت را در اینجا ویرایش کنید</a:t>
            </a:r>
            <a:endParaRPr lang="en-US" sz="1200" spc="416"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 name="TextBox 2">
            <a:extLst>
              <a:ext uri="{FF2B5EF4-FFF2-40B4-BE49-F238E27FC236}">
                <a16:creationId xmlns:a16="http://schemas.microsoft.com/office/drawing/2014/main" id="{2838A514-3290-4617-871D-46FAD1223A6C}"/>
              </a:ext>
            </a:extLst>
          </p:cNvPr>
          <p:cNvSpPr txBox="1"/>
          <p:nvPr/>
        </p:nvSpPr>
        <p:spPr>
          <a:xfrm>
            <a:off x="6339534" y="4129891"/>
            <a:ext cx="5314378" cy="477054"/>
          </a:xfrm>
          <a:prstGeom prst="rect">
            <a:avLst/>
          </a:prstGeom>
          <a:noFill/>
        </p:spPr>
        <p:txBody>
          <a:bodyPr wrap="square" rtlCol="0">
            <a:spAutoFit/>
          </a:bodyPr>
          <a:lstStyle/>
          <a:p>
            <a:pPr algn="r" rtl="1"/>
            <a:r>
              <a:rPr lang="fa-IR" sz="25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rPr>
              <a:t>الگوی ارائه</a:t>
            </a:r>
            <a:endParaRPr lang="en-US" sz="25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endParaRPr>
          </a:p>
        </p:txBody>
      </p:sp>
    </p:spTree>
    <p:extLst>
      <p:ext uri="{BB962C8B-B14F-4D97-AF65-F5344CB8AC3E}">
        <p14:creationId xmlns:p14="http://schemas.microsoft.com/office/powerpoint/2010/main" val="30019983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6FF53C78-8D0A-40BE-9103-A5812E67768E}"/>
              </a:ext>
            </a:extLst>
          </p:cNvPr>
          <p:cNvSpPr/>
          <p:nvPr/>
        </p:nvSpPr>
        <p:spPr>
          <a:xfrm>
            <a:off x="0" y="1"/>
            <a:ext cx="8547100" cy="6857999"/>
          </a:xfrm>
          <a:custGeom>
            <a:avLst/>
            <a:gdLst>
              <a:gd name="connsiteX0" fmla="*/ 0 w 8547100"/>
              <a:gd name="connsiteY0" fmla="*/ 0 h 6857999"/>
              <a:gd name="connsiteX1" fmla="*/ 1742543 w 8547100"/>
              <a:gd name="connsiteY1" fmla="*/ 0 h 6857999"/>
              <a:gd name="connsiteX2" fmla="*/ 8547100 w 8547100"/>
              <a:gd name="connsiteY2" fmla="*/ 6857999 h 6857999"/>
              <a:gd name="connsiteX3" fmla="*/ 0 w 854710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8547100" h="6857999">
                <a:moveTo>
                  <a:pt x="0" y="0"/>
                </a:moveTo>
                <a:lnTo>
                  <a:pt x="1742543" y="0"/>
                </a:lnTo>
                <a:lnTo>
                  <a:pt x="8547100" y="6857999"/>
                </a:lnTo>
                <a:lnTo>
                  <a:pt x="0" y="6857999"/>
                </a:lnTo>
                <a:close/>
              </a:path>
            </a:pathLst>
          </a:custGeom>
          <a:solidFill>
            <a:schemeClr val="accent2"/>
          </a:solidFill>
          <a:ln>
            <a:noFill/>
          </a:ln>
          <a:effectLst>
            <a:outerShdw blurRad="876300" dist="393700" dir="5400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rtl="1"/>
            <a:endParaRPr lang="en-US" sz="1600">
              <a:cs typeface="B Nazanin" panose="00000400000000000000" pitchFamily="2" charset="-78"/>
            </a:endParaRPr>
          </a:p>
        </p:txBody>
      </p:sp>
      <p:sp>
        <p:nvSpPr>
          <p:cNvPr id="13" name="Freeform: Shape 12">
            <a:extLst>
              <a:ext uri="{FF2B5EF4-FFF2-40B4-BE49-F238E27FC236}">
                <a16:creationId xmlns:a16="http://schemas.microsoft.com/office/drawing/2014/main" id="{B8C8BC21-61FB-43F7-B63A-1E8558E6FCD9}"/>
              </a:ext>
            </a:extLst>
          </p:cNvPr>
          <p:cNvSpPr/>
          <p:nvPr/>
        </p:nvSpPr>
        <p:spPr>
          <a:xfrm flipH="1">
            <a:off x="-1" y="2"/>
            <a:ext cx="8304578" cy="5892798"/>
          </a:xfrm>
          <a:custGeom>
            <a:avLst/>
            <a:gdLst>
              <a:gd name="connsiteX0" fmla="*/ 8227436 w 8304578"/>
              <a:gd name="connsiteY0" fmla="*/ 0 h 5892798"/>
              <a:gd name="connsiteX1" fmla="*/ 0 w 8304578"/>
              <a:gd name="connsiteY1" fmla="*/ 0 h 5892798"/>
              <a:gd name="connsiteX2" fmla="*/ 5659411 w 8304578"/>
              <a:gd name="connsiteY2" fmla="*/ 5659412 h 5892798"/>
              <a:gd name="connsiteX3" fmla="*/ 6786302 w 8304578"/>
              <a:gd name="connsiteY3" fmla="*/ 5659412 h 5892798"/>
              <a:gd name="connsiteX4" fmla="*/ 8304578 w 8304578"/>
              <a:gd name="connsiteY4" fmla="*/ 4141136 h 5892798"/>
              <a:gd name="connsiteX5" fmla="*/ 8304578 w 8304578"/>
              <a:gd name="connsiteY5" fmla="*/ 77150 h 5892798"/>
              <a:gd name="connsiteX6" fmla="*/ 8257457 w 8304578"/>
              <a:gd name="connsiteY6" fmla="*/ 6061 h 5892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04578" h="5892798">
                <a:moveTo>
                  <a:pt x="8227436" y="0"/>
                </a:moveTo>
                <a:lnTo>
                  <a:pt x="0" y="0"/>
                </a:lnTo>
                <a:lnTo>
                  <a:pt x="5659411" y="5659412"/>
                </a:lnTo>
                <a:cubicBezTo>
                  <a:pt x="5970594" y="5970594"/>
                  <a:pt x="6475120" y="5970594"/>
                  <a:pt x="6786302" y="5659412"/>
                </a:cubicBezTo>
                <a:lnTo>
                  <a:pt x="8304578" y="4141136"/>
                </a:lnTo>
                <a:lnTo>
                  <a:pt x="8304578" y="77150"/>
                </a:lnTo>
                <a:cubicBezTo>
                  <a:pt x="8304578" y="45193"/>
                  <a:pt x="8285148" y="17773"/>
                  <a:pt x="8257457" y="6061"/>
                </a:cubicBezTo>
                <a:close/>
              </a:path>
            </a:pathLst>
          </a:custGeom>
          <a:solidFill>
            <a:schemeClr val="bg1"/>
          </a:solidFill>
          <a:ln w="9525" cap="flat">
            <a:noFill/>
            <a:prstDash val="solid"/>
            <a:miter/>
          </a:ln>
          <a:effectLst>
            <a:outerShdw blurRad="635000" dist="254000" dir="2700000" sx="95000" sy="95000" algn="tl" rotWithShape="0">
              <a:srgbClr val="272C49">
                <a:alpha val="35000"/>
              </a:srgbClr>
            </a:outerShdw>
          </a:effectLst>
        </p:spPr>
        <p:txBody>
          <a:bodyPr wrap="square" rtlCol="0" anchor="ctr">
            <a:noAutofit/>
          </a:bodyPr>
          <a:lstStyle/>
          <a:p>
            <a:pPr algn="r" rtl="1"/>
            <a:endParaRPr lang="en-US">
              <a:cs typeface="B Nazanin" panose="00000400000000000000" pitchFamily="2" charset="-78"/>
            </a:endParaRPr>
          </a:p>
        </p:txBody>
      </p:sp>
      <p:pic>
        <p:nvPicPr>
          <p:cNvPr id="15" name="Picture Placeholder 14">
            <a:extLst>
              <a:ext uri="{FF2B5EF4-FFF2-40B4-BE49-F238E27FC236}">
                <a16:creationId xmlns:a16="http://schemas.microsoft.com/office/drawing/2014/main" id="{BD76530E-1B3C-4552-9870-266B6DFD9849}"/>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grpSp>
        <p:nvGrpSpPr>
          <p:cNvPr id="16" name="Group 15">
            <a:extLst>
              <a:ext uri="{FF2B5EF4-FFF2-40B4-BE49-F238E27FC236}">
                <a16:creationId xmlns:a16="http://schemas.microsoft.com/office/drawing/2014/main" id="{C8052339-F6C2-44FA-8DAB-7BC6F2C006A4}"/>
              </a:ext>
            </a:extLst>
          </p:cNvPr>
          <p:cNvGrpSpPr/>
          <p:nvPr/>
        </p:nvGrpSpPr>
        <p:grpSpPr>
          <a:xfrm>
            <a:off x="6306121" y="2210517"/>
            <a:ext cx="5314379" cy="2211986"/>
            <a:chOff x="3940907" y="2004194"/>
            <a:chExt cx="5807863" cy="2211986"/>
          </a:xfrm>
        </p:grpSpPr>
        <p:sp>
          <p:nvSpPr>
            <p:cNvPr id="17" name="TextBox 16">
              <a:extLst>
                <a:ext uri="{FF2B5EF4-FFF2-40B4-BE49-F238E27FC236}">
                  <a16:creationId xmlns:a16="http://schemas.microsoft.com/office/drawing/2014/main" id="{220BC9A0-9A8E-4C70-9EE2-0032DA9BA7B3}"/>
                </a:ext>
              </a:extLst>
            </p:cNvPr>
            <p:cNvSpPr txBox="1"/>
            <p:nvPr/>
          </p:nvSpPr>
          <p:spPr>
            <a:xfrm>
              <a:off x="3940908" y="3292850"/>
              <a:ext cx="5807862" cy="923330"/>
            </a:xfrm>
            <a:prstGeom prst="rect">
              <a:avLst/>
            </a:prstGeom>
            <a:noFill/>
          </p:spPr>
          <p:txBody>
            <a:bodyPr wrap="square" rtlCol="0">
              <a:spAutoFit/>
            </a:bodyPr>
            <a:lstStyle/>
            <a:p>
              <a:pPr algn="r" rtl="1"/>
              <a:r>
                <a:rPr lang="fa-IR" sz="5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متشکرم!</a:t>
              </a:r>
              <a:endParaRPr lang="en-US" sz="5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8" name="TextBox 17">
              <a:extLst>
                <a:ext uri="{FF2B5EF4-FFF2-40B4-BE49-F238E27FC236}">
                  <a16:creationId xmlns:a16="http://schemas.microsoft.com/office/drawing/2014/main" id="{510EFC97-150B-4AFA-BAD0-29BF6D35017B}"/>
                </a:ext>
              </a:extLst>
            </p:cNvPr>
            <p:cNvSpPr txBox="1"/>
            <p:nvPr/>
          </p:nvSpPr>
          <p:spPr>
            <a:xfrm>
              <a:off x="3940907" y="2004194"/>
              <a:ext cx="5807862" cy="584775"/>
            </a:xfrm>
            <a:prstGeom prst="rect">
              <a:avLst/>
            </a:prstGeom>
            <a:noFill/>
          </p:spPr>
          <p:txBody>
            <a:bodyPr wrap="square" rtlCol="0">
              <a:spAutoFit/>
            </a:bodyPr>
            <a:lstStyle/>
            <a:p>
              <a:pPr algn="r" rtl="1"/>
              <a:r>
                <a:rPr lang="fa-IR" sz="32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rPr>
                <a:t>ارائه مالی</a:t>
              </a:r>
              <a:endParaRPr lang="en-US" sz="32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endParaRPr>
            </a:p>
          </p:txBody>
        </p:sp>
      </p:grpSp>
      <p:sp>
        <p:nvSpPr>
          <p:cNvPr id="19" name="TextBox 18">
            <a:extLst>
              <a:ext uri="{FF2B5EF4-FFF2-40B4-BE49-F238E27FC236}">
                <a16:creationId xmlns:a16="http://schemas.microsoft.com/office/drawing/2014/main" id="{5549B112-6EBE-4BD1-8DD4-D3AFBF8A6E26}"/>
              </a:ext>
            </a:extLst>
          </p:cNvPr>
          <p:cNvSpPr txBox="1"/>
          <p:nvPr/>
        </p:nvSpPr>
        <p:spPr>
          <a:xfrm>
            <a:off x="8542489" y="6480602"/>
            <a:ext cx="3573659" cy="276999"/>
          </a:xfrm>
          <a:prstGeom prst="rect">
            <a:avLst/>
          </a:prstGeom>
          <a:noFill/>
        </p:spPr>
        <p:txBody>
          <a:bodyPr wrap="square" rtlCol="0">
            <a:spAutoFit/>
          </a:bodyPr>
          <a:lstStyle/>
          <a:p>
            <a:pPr algn="r" rtl="1"/>
            <a:r>
              <a:rPr lang="fa-IR" sz="1200" spc="416" dirty="0">
                <a:solidFill>
                  <a:schemeClr val="bg1"/>
                </a:solidFill>
                <a:latin typeface="Open Sans" panose="020B0606030504020204" pitchFamily="34" charset="0"/>
                <a:ea typeface="Open Sans" panose="020B0606030504020204" pitchFamily="34" charset="0"/>
                <a:cs typeface="B Nazanin" panose="00000400000000000000" pitchFamily="2" charset="-78"/>
              </a:rPr>
              <a:t>شرکت شما اینجاست</a:t>
            </a:r>
            <a:endParaRPr lang="en-US" sz="1200" spc="416"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24290786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pSp>
        <p:nvGrpSpPr>
          <p:cNvPr id="2" name="Group 1"/>
          <p:cNvGrpSpPr/>
          <p:nvPr/>
        </p:nvGrpSpPr>
        <p:grpSpPr>
          <a:xfrm>
            <a:off x="2905406" y="1597707"/>
            <a:ext cx="6039574" cy="4708972"/>
            <a:chOff x="3324345" y="1628328"/>
            <a:chExt cx="5458429" cy="3477516"/>
          </a:xfrm>
        </p:grpSpPr>
        <p:sp>
          <p:nvSpPr>
            <p:cNvPr id="3" name="Diamond 5">
              <a:extLst>
                <a:ext uri="{FF2B5EF4-FFF2-40B4-BE49-F238E27FC236}">
                  <a16:creationId xmlns:a16="http://schemas.microsoft.com/office/drawing/2014/main" id="{55F57351-3B26-CCF6-E3AB-255123C25C3D}"/>
                </a:ext>
              </a:extLst>
            </p:cNvPr>
            <p:cNvSpPr/>
            <p:nvPr/>
          </p:nvSpPr>
          <p:spPr>
            <a:xfrm>
              <a:off x="4673049" y="1679214"/>
              <a:ext cx="392359" cy="393521"/>
            </a:xfrm>
            <a:custGeom>
              <a:avLst/>
              <a:gdLst>
                <a:gd name="f0" fmla="val w"/>
                <a:gd name="f1" fmla="val h"/>
                <a:gd name="f2" fmla="val 0"/>
                <a:gd name="f3" fmla="val 3240001"/>
                <a:gd name="f4" fmla="val 3249575"/>
                <a:gd name="f5" fmla="val 1275349"/>
                <a:gd name="f6" fmla="val 2002569"/>
                <a:gd name="f7" fmla="val 1625117"/>
                <a:gd name="f8" fmla="val 2233002"/>
                <a:gd name="f9" fmla="val 1968772"/>
                <a:gd name="f10" fmla="val 2006596"/>
                <a:gd name="f11" fmla="val 1067116"/>
                <a:gd name="f12" fmla="val 1473605"/>
                <a:gd name="f13" fmla="val 1581605"/>
                <a:gd name="f14" fmla="val 2183116"/>
                <a:gd name="f15" fmla="val 1267205"/>
                <a:gd name="f16" fmla="val 1375205"/>
                <a:gd name="f17" fmla="val 1172196"/>
                <a:gd name="f18" fmla="val 3142550"/>
                <a:gd name="f19" fmla="val 2026252"/>
                <a:gd name="f20" fmla="val 1968728"/>
                <a:gd name="f21" fmla="val 3049854"/>
                <a:gd name="f22" fmla="val 1294362"/>
                <a:gd name="f23" fmla="val 602850"/>
                <a:gd name="f24" fmla="val 1559516"/>
                <a:gd name="f25" fmla="val 1217896"/>
                <a:gd name="f26" fmla="val 1964719"/>
                <a:gd name="f27" fmla="val 1060805"/>
                <a:gd name="f28" fmla="val 1168805"/>
                <a:gd name="f29" fmla="val 869032"/>
                <a:gd name="f30" fmla="val 816137"/>
                <a:gd name="f31" fmla="val 2381200"/>
                <a:gd name="f32" fmla="val 1623491"/>
                <a:gd name="f33" fmla="val 1668045"/>
                <a:gd name="f34" fmla="val 2093329"/>
                <a:gd name="f35" fmla="val 1625116"/>
                <a:gd name="f36" fmla="val 2121611"/>
                <a:gd name="f37" fmla="val 3235286"/>
                <a:gd name="f38" fmla="val 1060806"/>
                <a:gd name="f39" fmla="val 2489212"/>
                <a:gd name="f40" fmla="val 1552331"/>
                <a:gd name="f41" fmla="val 708008"/>
                <a:gd name="f42" fmla="val 761020"/>
                <a:gd name="f43" fmla="val 14946"/>
                <a:gd name="f44" fmla="*/ f0 1 3240001"/>
                <a:gd name="f45" fmla="*/ f1 1 3249575"/>
                <a:gd name="f46" fmla="val f2"/>
                <a:gd name="f47" fmla="val f3"/>
                <a:gd name="f48" fmla="val f4"/>
                <a:gd name="f49" fmla="+- f48 0 f46"/>
                <a:gd name="f50" fmla="+- f47 0 f46"/>
                <a:gd name="f51" fmla="*/ f50 1 3240001"/>
                <a:gd name="f52" fmla="*/ f49 1 3249575"/>
                <a:gd name="f53" fmla="*/ f46 1 f51"/>
                <a:gd name="f54" fmla="*/ f47 1 f51"/>
                <a:gd name="f55" fmla="*/ f46 1 f52"/>
                <a:gd name="f56" fmla="*/ f48 1 f52"/>
                <a:gd name="f57" fmla="*/ f53 f44 1"/>
                <a:gd name="f58" fmla="*/ f54 f44 1"/>
                <a:gd name="f59" fmla="*/ f56 f45 1"/>
                <a:gd name="f60" fmla="*/ f55 f45 1"/>
              </a:gdLst>
              <a:ahLst/>
              <a:cxnLst>
                <a:cxn ang="3cd4">
                  <a:pos x="hc" y="t"/>
                </a:cxn>
                <a:cxn ang="0">
                  <a:pos x="r" y="vc"/>
                </a:cxn>
                <a:cxn ang="cd4">
                  <a:pos x="hc" y="b"/>
                </a:cxn>
                <a:cxn ang="cd2">
                  <a:pos x="l" y="vc"/>
                </a:cxn>
              </a:cxnLst>
              <a:rect l="f57" t="f60" r="f58" b="f59"/>
              <a:pathLst>
                <a:path w="3240001" h="3249575">
                  <a:moveTo>
                    <a:pt x="f5" y="f6"/>
                  </a:moveTo>
                  <a:lnTo>
                    <a:pt x="f7" y="f8"/>
                  </a:lnTo>
                  <a:lnTo>
                    <a:pt x="f9" y="f10"/>
                  </a:lnTo>
                  <a:lnTo>
                    <a:pt x="f3" y="f4"/>
                  </a:lnTo>
                  <a:lnTo>
                    <a:pt x="f2" y="f4"/>
                  </a:lnTo>
                  <a:close/>
                  <a:moveTo>
                    <a:pt x="f11" y="f12"/>
                  </a:moveTo>
                  <a:lnTo>
                    <a:pt x="f11" y="f13"/>
                  </a:lnTo>
                  <a:lnTo>
                    <a:pt x="f14" y="f13"/>
                  </a:lnTo>
                  <a:lnTo>
                    <a:pt x="f14" y="f12"/>
                  </a:lnTo>
                  <a:close/>
                  <a:moveTo>
                    <a:pt x="f11" y="f15"/>
                  </a:moveTo>
                  <a:lnTo>
                    <a:pt x="f11" y="f16"/>
                  </a:lnTo>
                  <a:lnTo>
                    <a:pt x="f14" y="f16"/>
                  </a:lnTo>
                  <a:lnTo>
                    <a:pt x="f14" y="f15"/>
                  </a:lnTo>
                  <a:close/>
                  <a:moveTo>
                    <a:pt x="f3" y="f17"/>
                  </a:moveTo>
                  <a:lnTo>
                    <a:pt x="f3" y="f18"/>
                  </a:lnTo>
                  <a:lnTo>
                    <a:pt x="f19" y="f20"/>
                  </a:lnTo>
                  <a:lnTo>
                    <a:pt x="f21" y="f22"/>
                  </a:lnTo>
                  <a:close/>
                  <a:moveTo>
                    <a:pt x="f2" y="f17"/>
                  </a:moveTo>
                  <a:lnTo>
                    <a:pt x="f23" y="f24"/>
                  </a:lnTo>
                  <a:lnTo>
                    <a:pt x="f25" y="f26"/>
                  </a:lnTo>
                  <a:lnTo>
                    <a:pt x="f2" y="f18"/>
                  </a:lnTo>
                  <a:close/>
                  <a:moveTo>
                    <a:pt x="f11" y="f27"/>
                  </a:moveTo>
                  <a:lnTo>
                    <a:pt x="f11" y="f28"/>
                  </a:lnTo>
                  <a:lnTo>
                    <a:pt x="f14" y="f28"/>
                  </a:lnTo>
                  <a:lnTo>
                    <a:pt x="f14" y="f27"/>
                  </a:lnTo>
                  <a:close/>
                  <a:moveTo>
                    <a:pt x="f29" y="f30"/>
                  </a:moveTo>
                  <a:lnTo>
                    <a:pt x="f31" y="f30"/>
                  </a:lnTo>
                  <a:lnTo>
                    <a:pt x="f31" y="f32"/>
                  </a:lnTo>
                  <a:lnTo>
                    <a:pt x="f33" y="f34"/>
                  </a:lnTo>
                  <a:lnTo>
                    <a:pt x="f35" y="f36"/>
                  </a:lnTo>
                  <a:lnTo>
                    <a:pt x="f29" y="f32"/>
                  </a:lnTo>
                  <a:close/>
                  <a:moveTo>
                    <a:pt x="f35" y="f2"/>
                  </a:moveTo>
                  <a:lnTo>
                    <a:pt x="f37" y="f38"/>
                  </a:lnTo>
                  <a:lnTo>
                    <a:pt x="f39" y="f40"/>
                  </a:lnTo>
                  <a:lnTo>
                    <a:pt x="f39" y="f41"/>
                  </a:lnTo>
                  <a:lnTo>
                    <a:pt x="f42" y="f41"/>
                  </a:lnTo>
                  <a:lnTo>
                    <a:pt x="f42" y="f40"/>
                  </a:lnTo>
                  <a:lnTo>
                    <a:pt x="f43" y="f38"/>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4" name="Isosceles Triangle 51">
              <a:extLst>
                <a:ext uri="{FF2B5EF4-FFF2-40B4-BE49-F238E27FC236}">
                  <a16:creationId xmlns:a16="http://schemas.microsoft.com/office/drawing/2014/main" id="{DF3A3782-1244-8D5D-6A3B-7BF6B86B9313}"/>
                </a:ext>
              </a:extLst>
            </p:cNvPr>
            <p:cNvSpPr/>
            <p:nvPr/>
          </p:nvSpPr>
          <p:spPr>
            <a:xfrm>
              <a:off x="4043988" y="1732112"/>
              <a:ext cx="392359" cy="287715"/>
            </a:xfrm>
            <a:custGeom>
              <a:avLst/>
              <a:gdLst>
                <a:gd name="f0" fmla="val w"/>
                <a:gd name="f1" fmla="val h"/>
                <a:gd name="f2" fmla="val 0"/>
                <a:gd name="f3" fmla="val 3240001"/>
                <a:gd name="f4" fmla="val 2375905"/>
                <a:gd name="f5" fmla="val 1974640"/>
                <a:gd name="f6" fmla="val 1379575"/>
                <a:gd name="f7" fmla="val 1"/>
                <a:gd name="f8" fmla="val 1269863"/>
                <a:gd name="f9" fmla="val 1399042"/>
                <a:gd name="f10" fmla="val 1610574"/>
                <a:gd name="f11" fmla="val 1745545"/>
                <a:gd name="f12" fmla="val 126952"/>
                <a:gd name="f13" fmla="val 2258912"/>
                <a:gd name="f14" fmla="val 2032457"/>
                <a:gd name="f15" fmla="val 1334195"/>
                <a:gd name="f16" fmla="val 117525"/>
                <a:gd name="f17" fmla="val 1207545"/>
                <a:gd name="f18" fmla="val 1324768"/>
                <a:gd name="f19" fmla="val 2249485"/>
                <a:gd name="f20" fmla="val 3240000"/>
                <a:gd name="f21" fmla="val 1610572"/>
                <a:gd name="f22" fmla="val 1620513"/>
                <a:gd name="f23" fmla="*/ f0 1 3240001"/>
                <a:gd name="f24" fmla="*/ f1 1 2375905"/>
                <a:gd name="f25" fmla="val f2"/>
                <a:gd name="f26" fmla="val f3"/>
                <a:gd name="f27" fmla="val f4"/>
                <a:gd name="f28" fmla="+- f27 0 f25"/>
                <a:gd name="f29" fmla="+- f26 0 f25"/>
                <a:gd name="f30" fmla="*/ f29 1 3240001"/>
                <a:gd name="f31" fmla="*/ f28 1 2375905"/>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3240001" h="2375905">
                  <a:moveTo>
                    <a:pt x="f5" y="f6"/>
                  </a:moveTo>
                  <a:lnTo>
                    <a:pt x="f3" y="f4"/>
                  </a:lnTo>
                  <a:lnTo>
                    <a:pt x="f7" y="f4"/>
                  </a:lnTo>
                  <a:lnTo>
                    <a:pt x="f8" y="f9"/>
                  </a:lnTo>
                  <a:lnTo>
                    <a:pt x="f10" y="f11"/>
                  </a:lnTo>
                  <a:close/>
                  <a:moveTo>
                    <a:pt x="f3" y="f12"/>
                  </a:moveTo>
                  <a:lnTo>
                    <a:pt x="f3" y="f13"/>
                  </a:lnTo>
                  <a:lnTo>
                    <a:pt x="f14" y="f15"/>
                  </a:lnTo>
                  <a:close/>
                  <a:moveTo>
                    <a:pt x="f2" y="f16"/>
                  </a:moveTo>
                  <a:lnTo>
                    <a:pt x="f17" y="f18"/>
                  </a:lnTo>
                  <a:lnTo>
                    <a:pt x="f2" y="f19"/>
                  </a:lnTo>
                  <a:close/>
                  <a:moveTo>
                    <a:pt x="f2" y="f2"/>
                  </a:moveTo>
                  <a:lnTo>
                    <a:pt x="f20" y="f2"/>
                  </a:lnTo>
                  <a:lnTo>
                    <a:pt x="f21" y="f22"/>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5" name="Isosceles Triangle 57">
              <a:extLst>
                <a:ext uri="{FF2B5EF4-FFF2-40B4-BE49-F238E27FC236}">
                  <a16:creationId xmlns:a16="http://schemas.microsoft.com/office/drawing/2014/main" id="{1F4EAA07-5970-7C2E-078F-3EDAE0244D69}"/>
                </a:ext>
              </a:extLst>
            </p:cNvPr>
            <p:cNvSpPr/>
            <p:nvPr/>
          </p:nvSpPr>
          <p:spPr>
            <a:xfrm>
              <a:off x="4674612" y="3950254"/>
              <a:ext cx="234854" cy="530928"/>
            </a:xfrm>
            <a:custGeom>
              <a:avLst/>
              <a:gdLst>
                <a:gd name="f0" fmla="val 10800000"/>
                <a:gd name="f1" fmla="val 5400000"/>
                <a:gd name="f2" fmla="val 180"/>
                <a:gd name="f3" fmla="val w"/>
                <a:gd name="f4" fmla="val h"/>
                <a:gd name="f5" fmla="val 0"/>
                <a:gd name="f6" fmla="val 1346449"/>
                <a:gd name="f7" fmla="val 3166775"/>
                <a:gd name="f8" fmla="val 1148449"/>
                <a:gd name="f9" fmla="val 2374775"/>
                <a:gd name="f10" fmla="val 198001"/>
                <a:gd name="f11" fmla="val 1"/>
                <a:gd name="f12" fmla="val 755186"/>
                <a:gd name="f13" fmla="val 438198"/>
                <a:gd name="f14" fmla="val 734449"/>
                <a:gd name="f15" fmla="val 793446"/>
                <a:gd name="f16" fmla="val 1231644"/>
                <a:gd name="f17" fmla="val 803843"/>
                <a:gd name="f18" fmla="val 1256124"/>
                <a:gd name="f19" fmla="val 853246"/>
                <a:gd name="f20" fmla="val 1322425"/>
                <a:gd name="f21" fmla="val 1400264"/>
                <a:gd name="f22" fmla="val 1499686"/>
                <a:gd name="f23" fmla="val 772648"/>
                <a:gd name="f24" fmla="val 1580284"/>
                <a:gd name="f25" fmla="val 673226"/>
                <a:gd name="f26" fmla="val 573804"/>
                <a:gd name="f27" fmla="val 493206"/>
                <a:gd name="f28" fmla="val 1322426"/>
                <a:gd name="f29" fmla="val 542608"/>
                <a:gd name="f30" fmla="val 1256126"/>
                <a:gd name="f31" fmla="val 612000"/>
                <a:gd name="f32" fmla="val 1231645"/>
                <a:gd name="f33" fmla="val 591263"/>
                <a:gd name="f34" fmla="val 10368"/>
                <a:gd name="f35" fmla="val 2939"/>
                <a:gd name="f36" fmla="val 1491744"/>
                <a:gd name="f37" fmla="val 2009"/>
                <a:gd name="f38" fmla="val 1494147"/>
                <a:gd name="f39" fmla="val 1499342"/>
                <a:gd name="f40" fmla="val 6353"/>
                <a:gd name="f41" fmla="val 274151"/>
                <a:gd name="f42" fmla="val 1797289"/>
                <a:gd name="f43" fmla="val 320153"/>
                <a:gd name="f44" fmla="val 2031319"/>
                <a:gd name="f45" fmla="val 273414"/>
                <a:gd name="f46" fmla="val 2293171"/>
                <a:gd name="f47" fmla="val 1091887"/>
                <a:gd name="f48" fmla="val 2283744"/>
                <a:gd name="f49" fmla="val 1035756"/>
                <a:gd name="f50" fmla="val 1984266"/>
                <a:gd name="f51" fmla="val 1081794"/>
                <a:gd name="f52" fmla="val 1833397"/>
                <a:gd name="f53" fmla="val 1340768"/>
                <a:gd name="f54" fmla="val 1344512"/>
                <a:gd name="f55" fmla="val 1494334"/>
                <a:gd name="f56" fmla="val 1345124"/>
                <a:gd name="f57" fmla="val 1493447"/>
                <a:gd name="f58" fmla="val 1345785"/>
                <a:gd name="f59" fmla="val 1492596"/>
                <a:gd name="f60" fmla="val 1346448"/>
                <a:gd name="f61" fmla="val 1343510"/>
                <a:gd name="f62" fmla="val 1140490"/>
                <a:gd name="f63" fmla="val 966846"/>
                <a:gd name="f64" fmla="val 958206"/>
                <a:gd name="f65" fmla="val 524898"/>
                <a:gd name="f66" fmla="+- 0 0 -90"/>
                <a:gd name="f67" fmla="*/ f3 1 1346449"/>
                <a:gd name="f68" fmla="*/ f4 1 3166775"/>
                <a:gd name="f69" fmla="val f5"/>
                <a:gd name="f70" fmla="val f6"/>
                <a:gd name="f71" fmla="val f7"/>
                <a:gd name="f72" fmla="*/ f66 f0 1"/>
                <a:gd name="f73" fmla="+- f71 0 f69"/>
                <a:gd name="f74" fmla="+- f70 0 f69"/>
                <a:gd name="f75" fmla="*/ f72 1 f2"/>
                <a:gd name="f76" fmla="*/ f74 1 1346449"/>
                <a:gd name="f77" fmla="*/ f73 1 3166775"/>
                <a:gd name="f78" fmla="*/ 1148449 f74 1"/>
                <a:gd name="f79" fmla="*/ 198001 f74 1"/>
                <a:gd name="f80" fmla="*/ 1 f74 1"/>
                <a:gd name="f81" fmla="*/ 1346449 f74 1"/>
                <a:gd name="f82" fmla="*/ 755186 f74 1"/>
                <a:gd name="f83" fmla="*/ 734449 f74 1"/>
                <a:gd name="f84" fmla="*/ 853246 f74 1"/>
                <a:gd name="f85" fmla="*/ 673226 f74 1"/>
                <a:gd name="f86" fmla="*/ 493206 f74 1"/>
                <a:gd name="f87" fmla="*/ 612000 f74 1"/>
                <a:gd name="f88" fmla="*/ 2939 f74 1"/>
                <a:gd name="f89" fmla="*/ 0 f74 1"/>
                <a:gd name="f90" fmla="*/ 2009 f74 1"/>
                <a:gd name="f91" fmla="*/ 6353 f74 1"/>
                <a:gd name="f92" fmla="*/ 273414 f74 1"/>
                <a:gd name="f93" fmla="*/ 1091887 f74 1"/>
                <a:gd name="f94" fmla="*/ 1340768 f74 1"/>
                <a:gd name="f95" fmla="*/ 1344512 f74 1"/>
                <a:gd name="f96" fmla="*/ 1346448 f74 1"/>
                <a:gd name="f97" fmla="*/ 1343510 f74 1"/>
                <a:gd name="f98" fmla="*/ 2374775 f73 1"/>
                <a:gd name="f99" fmla="*/ 3166775 f73 1"/>
                <a:gd name="f100" fmla="*/ 0 f73 1"/>
                <a:gd name="f101" fmla="*/ 1231644 f73 1"/>
                <a:gd name="f102" fmla="*/ 1400264 f73 1"/>
                <a:gd name="f103" fmla="*/ 1580284 f73 1"/>
                <a:gd name="f104" fmla="*/ 1231645 f73 1"/>
                <a:gd name="f105" fmla="*/ 591263 f74 1"/>
                <a:gd name="f106" fmla="*/ 10368 f73 1"/>
                <a:gd name="f107" fmla="*/ 1491744 f73 1"/>
                <a:gd name="f108" fmla="*/ 1494147 f73 1"/>
                <a:gd name="f109" fmla="*/ 1499342 f73 1"/>
                <a:gd name="f110" fmla="*/ 2293171 f73 1"/>
                <a:gd name="f111" fmla="*/ 2283744 f73 1"/>
                <a:gd name="f112" fmla="*/ 1494334 f73 1"/>
                <a:gd name="f113" fmla="+- f75 0 f1"/>
                <a:gd name="f114" fmla="*/ f78 1 1346449"/>
                <a:gd name="f115" fmla="*/ f79 1 1346449"/>
                <a:gd name="f116" fmla="*/ f80 1 1346449"/>
                <a:gd name="f117" fmla="*/ f81 1 1346449"/>
                <a:gd name="f118" fmla="*/ f82 1 1346449"/>
                <a:gd name="f119" fmla="*/ f83 1 1346449"/>
                <a:gd name="f120" fmla="*/ f84 1 1346449"/>
                <a:gd name="f121" fmla="*/ f85 1 1346449"/>
                <a:gd name="f122" fmla="*/ f86 1 1346449"/>
                <a:gd name="f123" fmla="*/ f87 1 1346449"/>
                <a:gd name="f124" fmla="*/ f88 1 1346449"/>
                <a:gd name="f125" fmla="*/ f89 1 1346449"/>
                <a:gd name="f126" fmla="*/ f90 1 1346449"/>
                <a:gd name="f127" fmla="*/ f91 1 1346449"/>
                <a:gd name="f128" fmla="*/ f92 1 1346449"/>
                <a:gd name="f129" fmla="*/ f93 1 1346449"/>
                <a:gd name="f130" fmla="*/ f94 1 1346449"/>
                <a:gd name="f131" fmla="*/ f95 1 1346449"/>
                <a:gd name="f132" fmla="*/ f96 1 1346449"/>
                <a:gd name="f133" fmla="*/ f97 1 1346449"/>
                <a:gd name="f134" fmla="*/ f98 1 3166775"/>
                <a:gd name="f135" fmla="*/ f99 1 3166775"/>
                <a:gd name="f136" fmla="*/ f100 1 3166775"/>
                <a:gd name="f137" fmla="*/ f101 1 3166775"/>
                <a:gd name="f138" fmla="*/ f102 1 3166775"/>
                <a:gd name="f139" fmla="*/ f103 1 3166775"/>
                <a:gd name="f140" fmla="*/ f104 1 3166775"/>
                <a:gd name="f141" fmla="*/ f105 1 1346449"/>
                <a:gd name="f142" fmla="*/ f106 1 3166775"/>
                <a:gd name="f143" fmla="*/ f107 1 3166775"/>
                <a:gd name="f144" fmla="*/ f108 1 3166775"/>
                <a:gd name="f145" fmla="*/ f109 1 3166775"/>
                <a:gd name="f146" fmla="*/ f110 1 3166775"/>
                <a:gd name="f147" fmla="*/ f111 1 3166775"/>
                <a:gd name="f148" fmla="*/ f112 1 3166775"/>
                <a:gd name="f149" fmla="*/ f69 1 f76"/>
                <a:gd name="f150" fmla="*/ f70 1 f76"/>
                <a:gd name="f151" fmla="*/ f69 1 f77"/>
                <a:gd name="f152" fmla="*/ f71 1 f77"/>
                <a:gd name="f153" fmla="*/ f114 1 f76"/>
                <a:gd name="f154" fmla="*/ f134 1 f77"/>
                <a:gd name="f155" fmla="*/ f115 1 f76"/>
                <a:gd name="f156" fmla="*/ f116 1 f76"/>
                <a:gd name="f157" fmla="*/ f135 1 f77"/>
                <a:gd name="f158" fmla="*/ f117 1 f76"/>
                <a:gd name="f159" fmla="*/ f118 1 f76"/>
                <a:gd name="f160" fmla="*/ f136 1 f77"/>
                <a:gd name="f161" fmla="*/ f119 1 f76"/>
                <a:gd name="f162" fmla="*/ f137 1 f77"/>
                <a:gd name="f163" fmla="*/ f120 1 f76"/>
                <a:gd name="f164" fmla="*/ f138 1 f77"/>
                <a:gd name="f165" fmla="*/ f121 1 f76"/>
                <a:gd name="f166" fmla="*/ f139 1 f77"/>
                <a:gd name="f167" fmla="*/ f122 1 f76"/>
                <a:gd name="f168" fmla="*/ f123 1 f76"/>
                <a:gd name="f169" fmla="*/ f140 1 f77"/>
                <a:gd name="f170" fmla="*/ f141 1 f76"/>
                <a:gd name="f171" fmla="*/ f142 1 f77"/>
                <a:gd name="f172" fmla="*/ f124 1 f76"/>
                <a:gd name="f173" fmla="*/ f143 1 f77"/>
                <a:gd name="f174" fmla="*/ f125 1 f76"/>
                <a:gd name="f175" fmla="*/ f126 1 f76"/>
                <a:gd name="f176" fmla="*/ f144 1 f77"/>
                <a:gd name="f177" fmla="*/ f145 1 f77"/>
                <a:gd name="f178" fmla="*/ f127 1 f76"/>
                <a:gd name="f179" fmla="*/ f128 1 f76"/>
                <a:gd name="f180" fmla="*/ f146 1 f77"/>
                <a:gd name="f181" fmla="*/ f129 1 f76"/>
                <a:gd name="f182" fmla="*/ f147 1 f77"/>
                <a:gd name="f183" fmla="*/ f130 1 f76"/>
                <a:gd name="f184" fmla="*/ f131 1 f76"/>
                <a:gd name="f185" fmla="*/ f148 1 f77"/>
                <a:gd name="f186" fmla="*/ f132 1 f76"/>
                <a:gd name="f187" fmla="*/ f133 1 f76"/>
                <a:gd name="f188" fmla="*/ f149 f67 1"/>
                <a:gd name="f189" fmla="*/ f150 f67 1"/>
                <a:gd name="f190" fmla="*/ f152 f68 1"/>
                <a:gd name="f191" fmla="*/ f151 f68 1"/>
                <a:gd name="f192" fmla="*/ f153 f67 1"/>
                <a:gd name="f193" fmla="*/ f154 f68 1"/>
                <a:gd name="f194" fmla="*/ f155 f67 1"/>
                <a:gd name="f195" fmla="*/ f156 f67 1"/>
                <a:gd name="f196" fmla="*/ f157 f68 1"/>
                <a:gd name="f197" fmla="*/ f158 f67 1"/>
                <a:gd name="f198" fmla="*/ f159 f67 1"/>
                <a:gd name="f199" fmla="*/ f160 f68 1"/>
                <a:gd name="f200" fmla="*/ f161 f67 1"/>
                <a:gd name="f201" fmla="*/ f162 f68 1"/>
                <a:gd name="f202" fmla="*/ f163 f67 1"/>
                <a:gd name="f203" fmla="*/ f164 f68 1"/>
                <a:gd name="f204" fmla="*/ f165 f67 1"/>
                <a:gd name="f205" fmla="*/ f166 f68 1"/>
                <a:gd name="f206" fmla="*/ f167 f67 1"/>
                <a:gd name="f207" fmla="*/ f168 f67 1"/>
                <a:gd name="f208" fmla="*/ f169 f68 1"/>
                <a:gd name="f209" fmla="*/ f170 f67 1"/>
                <a:gd name="f210" fmla="*/ f171 f68 1"/>
                <a:gd name="f211" fmla="*/ f172 f67 1"/>
                <a:gd name="f212" fmla="*/ f173 f68 1"/>
                <a:gd name="f213" fmla="*/ f174 f67 1"/>
                <a:gd name="f214" fmla="*/ f175 f67 1"/>
                <a:gd name="f215" fmla="*/ f176 f68 1"/>
                <a:gd name="f216" fmla="*/ f177 f68 1"/>
                <a:gd name="f217" fmla="*/ f178 f67 1"/>
                <a:gd name="f218" fmla="*/ f179 f67 1"/>
                <a:gd name="f219" fmla="*/ f180 f68 1"/>
                <a:gd name="f220" fmla="*/ f181 f67 1"/>
                <a:gd name="f221" fmla="*/ f182 f68 1"/>
                <a:gd name="f222" fmla="*/ f183 f67 1"/>
                <a:gd name="f223" fmla="*/ f184 f67 1"/>
                <a:gd name="f224" fmla="*/ f185 f68 1"/>
                <a:gd name="f225" fmla="*/ f186 f67 1"/>
                <a:gd name="f226" fmla="*/ f187 f67 1"/>
              </a:gdLst>
              <a:ahLst/>
              <a:cxnLst>
                <a:cxn ang="3cd4">
                  <a:pos x="hc" y="t"/>
                </a:cxn>
                <a:cxn ang="0">
                  <a:pos x="r" y="vc"/>
                </a:cxn>
                <a:cxn ang="cd4">
                  <a:pos x="hc" y="b"/>
                </a:cxn>
                <a:cxn ang="cd2">
                  <a:pos x="l" y="vc"/>
                </a:cxn>
                <a:cxn ang="f113">
                  <a:pos x="f192" y="f193"/>
                </a:cxn>
                <a:cxn ang="f113">
                  <a:pos x="f194" y="f193"/>
                </a:cxn>
                <a:cxn ang="f113">
                  <a:pos x="f195" y="f196"/>
                </a:cxn>
                <a:cxn ang="f113">
                  <a:pos x="f197" y="f196"/>
                </a:cxn>
                <a:cxn ang="f113">
                  <a:pos x="f192" y="f193"/>
                </a:cxn>
                <a:cxn ang="f113">
                  <a:pos x="f198" y="f199"/>
                </a:cxn>
                <a:cxn ang="f113">
                  <a:pos x="f200" y="f201"/>
                </a:cxn>
                <a:cxn ang="f113">
                  <a:pos x="f202" y="f203"/>
                </a:cxn>
                <a:cxn ang="f113">
                  <a:pos x="f204" y="f205"/>
                </a:cxn>
                <a:cxn ang="f113">
                  <a:pos x="f206" y="f203"/>
                </a:cxn>
                <a:cxn ang="f113">
                  <a:pos x="f207" y="f208"/>
                </a:cxn>
                <a:cxn ang="f113">
                  <a:pos x="f209" y="f210"/>
                </a:cxn>
                <a:cxn ang="f113">
                  <a:pos x="f211" y="f212"/>
                </a:cxn>
                <a:cxn ang="f113">
                  <a:pos x="f213" y="f212"/>
                </a:cxn>
                <a:cxn ang="f113">
                  <a:pos x="f214" y="f215"/>
                </a:cxn>
                <a:cxn ang="f113">
                  <a:pos x="f213" y="f216"/>
                </a:cxn>
                <a:cxn ang="f113">
                  <a:pos x="f217" y="f216"/>
                </a:cxn>
                <a:cxn ang="f113">
                  <a:pos x="f218" y="f219"/>
                </a:cxn>
                <a:cxn ang="f113">
                  <a:pos x="f220" y="f221"/>
                </a:cxn>
                <a:cxn ang="f113">
                  <a:pos x="f222" y="f216"/>
                </a:cxn>
                <a:cxn ang="f113">
                  <a:pos x="f197" y="f216"/>
                </a:cxn>
                <a:cxn ang="f113">
                  <a:pos x="f223" y="f224"/>
                </a:cxn>
                <a:cxn ang="f113">
                  <a:pos x="f225" y="f212"/>
                </a:cxn>
                <a:cxn ang="f113">
                  <a:pos x="f226" y="f212"/>
                </a:cxn>
                <a:cxn ang="f113">
                  <a:pos x="f198" y="f199"/>
                </a:cxn>
              </a:cxnLst>
              <a:rect l="f188" t="f191" r="f189" b="f190"/>
              <a:pathLst>
                <a:path w="1346449" h="3166775">
                  <a:moveTo>
                    <a:pt x="f8" y="f9"/>
                  </a:moveTo>
                  <a:lnTo>
                    <a:pt x="f10" y="f9"/>
                  </a:lnTo>
                  <a:lnTo>
                    <a:pt x="f11" y="f7"/>
                  </a:lnTo>
                  <a:lnTo>
                    <a:pt x="f6" y="f7"/>
                  </a:lnTo>
                  <a:lnTo>
                    <a:pt x="f8" y="f9"/>
                  </a:lnTo>
                  <a:close/>
                  <a:moveTo>
                    <a:pt x="f12" y="f5"/>
                  </a:moveTo>
                  <a:cubicBezTo>
                    <a:pt x="f12" y="f13"/>
                    <a:pt x="f14" y="f15"/>
                    <a:pt x="f14" y="f16"/>
                  </a:cubicBezTo>
                  <a:cubicBezTo>
                    <a:pt x="f17" y="f18"/>
                    <a:pt x="f19" y="f20"/>
                    <a:pt x="f19" y="f21"/>
                  </a:cubicBezTo>
                  <a:cubicBezTo>
                    <a:pt x="f19" y="f22"/>
                    <a:pt x="f23" y="f24"/>
                    <a:pt x="f25" y="f24"/>
                  </a:cubicBezTo>
                  <a:cubicBezTo>
                    <a:pt x="f26" y="f24"/>
                    <a:pt x="f27" y="f22"/>
                    <a:pt x="f27" y="f21"/>
                  </a:cubicBezTo>
                  <a:cubicBezTo>
                    <a:pt x="f27" y="f28"/>
                    <a:pt x="f29" y="f30"/>
                    <a:pt x="f31" y="f32"/>
                  </a:cubicBezTo>
                  <a:lnTo>
                    <a:pt x="f33" y="f34"/>
                  </a:lnTo>
                  <a:lnTo>
                    <a:pt x="f35" y="f36"/>
                  </a:lnTo>
                  <a:lnTo>
                    <a:pt x="f5" y="f36"/>
                  </a:lnTo>
                  <a:lnTo>
                    <a:pt x="f37" y="f38"/>
                  </a:lnTo>
                  <a:lnTo>
                    <a:pt x="f5" y="f39"/>
                  </a:lnTo>
                  <a:lnTo>
                    <a:pt x="f40" y="f39"/>
                  </a:lnTo>
                  <a:cubicBezTo>
                    <a:pt x="f41" y="f42"/>
                    <a:pt x="f43" y="f44"/>
                    <a:pt x="f45" y="f46"/>
                  </a:cubicBezTo>
                  <a:lnTo>
                    <a:pt x="f47" y="f48"/>
                  </a:lnTo>
                  <a:cubicBezTo>
                    <a:pt x="f49" y="f50"/>
                    <a:pt x="f51" y="f52"/>
                    <a:pt x="f53" y="f39"/>
                  </a:cubicBezTo>
                  <a:lnTo>
                    <a:pt x="f6" y="f39"/>
                  </a:lnTo>
                  <a:lnTo>
                    <a:pt x="f54" y="f55"/>
                  </a:lnTo>
                  <a:cubicBezTo>
                    <a:pt x="f56" y="f57"/>
                    <a:pt x="f58" y="f59"/>
                    <a:pt x="f60" y="f36"/>
                  </a:cubicBezTo>
                  <a:lnTo>
                    <a:pt x="f61" y="f36"/>
                  </a:lnTo>
                  <a:cubicBezTo>
                    <a:pt x="f62" y="f63"/>
                    <a:pt x="f64" y="f65"/>
                    <a:pt x="f12"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6" name="Rectangle 7">
              <a:extLst>
                <a:ext uri="{FF2B5EF4-FFF2-40B4-BE49-F238E27FC236}">
                  <a16:creationId xmlns:a16="http://schemas.microsoft.com/office/drawing/2014/main" id="{69B63B84-2D70-28E3-CA42-66F6B6FC572E}"/>
                </a:ext>
              </a:extLst>
            </p:cNvPr>
            <p:cNvSpPr/>
            <p:nvPr/>
          </p:nvSpPr>
          <p:spPr>
            <a:xfrm rot="18900010">
              <a:off x="7278298" y="3301022"/>
              <a:ext cx="169246" cy="377052"/>
            </a:xfrm>
            <a:custGeom>
              <a:avLst/>
              <a:gdLst>
                <a:gd name="f0" fmla="val w"/>
                <a:gd name="f1" fmla="val h"/>
                <a:gd name="f2" fmla="val 0"/>
                <a:gd name="f3" fmla="val 154109"/>
                <a:gd name="f4" fmla="val 343323"/>
                <a:gd name="f5" fmla="val 102909"/>
                <a:gd name="f6" fmla="val 313772"/>
                <a:gd name="f7" fmla="val 328547"/>
                <a:gd name="f8" fmla="val 336708"/>
                <a:gd name="f9" fmla="val 96294"/>
                <a:gd name="f10" fmla="val 343322"/>
                <a:gd name="f11" fmla="val 88133"/>
                <a:gd name="f12" fmla="val 65975"/>
                <a:gd name="f13" fmla="val 57814"/>
                <a:gd name="f14" fmla="val 51199"/>
                <a:gd name="f15" fmla="val 323622"/>
                <a:gd name="f16" fmla="val 51200"/>
                <a:gd name="f17" fmla="val 318696"/>
                <a:gd name="f18" fmla="val 313771"/>
                <a:gd name="f19" fmla="val 123327"/>
                <a:gd name="f20" fmla="val 15459"/>
                <a:gd name="f21" fmla="val 141678"/>
                <a:gd name="f22" fmla="val 29245"/>
                <a:gd name="f23" fmla="val 152926"/>
                <a:gd name="f24" fmla="val 50497"/>
                <a:gd name="f25" fmla="val 154008"/>
                <a:gd name="f26" fmla="val 73425"/>
                <a:gd name="f27" fmla="val 155089"/>
                <a:gd name="f28" fmla="val 96353"/>
                <a:gd name="f29" fmla="val 145890"/>
                <a:gd name="f30" fmla="val 118568"/>
                <a:gd name="f31" fmla="val 128916"/>
                <a:gd name="f32" fmla="val 134021"/>
                <a:gd name="f33" fmla="val 119294"/>
                <a:gd name="f34" fmla="val 123450"/>
                <a:gd name="f35" fmla="val 133118"/>
                <a:gd name="f36" fmla="val 110865"/>
                <a:gd name="f37" fmla="val 140611"/>
                <a:gd name="f38" fmla="val 92772"/>
                <a:gd name="f39" fmla="val 139730"/>
                <a:gd name="f40" fmla="val 74098"/>
                <a:gd name="f41" fmla="val 138850"/>
                <a:gd name="f42" fmla="val 55424"/>
                <a:gd name="f43" fmla="val 129689"/>
                <a:gd name="f44" fmla="val 38115"/>
                <a:gd name="f45" fmla="val 114743"/>
                <a:gd name="f46" fmla="val 26887"/>
                <a:gd name="f47" fmla="val 136698"/>
                <a:gd name="f48" fmla="val 17411"/>
                <a:gd name="f49" fmla="val 103758"/>
                <a:gd name="f50" fmla="val -15529"/>
                <a:gd name="f51" fmla="val 50351"/>
                <a:gd name="f52" fmla="val 17412"/>
                <a:gd name="f53" fmla="val -15528"/>
                <a:gd name="f54" fmla="val 103757"/>
                <a:gd name="f55" fmla="val 136697"/>
                <a:gd name="f56" fmla="val 169637"/>
                <a:gd name="f57" fmla="val 196665"/>
                <a:gd name="f58" fmla="val 42556"/>
                <a:gd name="f59" fmla="val 111552"/>
                <a:gd name="f60" fmla="val 154108"/>
                <a:gd name="f61" fmla="val 139576"/>
                <a:gd name="f62" fmla="val 168641"/>
                <a:gd name="f63" fmla="val 121959"/>
                <a:gd name="f64" fmla="val 178211"/>
                <a:gd name="f65" fmla="val 102912"/>
                <a:gd name="f66" fmla="val 180994"/>
                <a:gd name="f67" fmla="val 308310"/>
                <a:gd name="f68" fmla="val 51197"/>
                <a:gd name="f69" fmla="val 32150"/>
                <a:gd name="f70" fmla="val 14534"/>
                <a:gd name="f71" fmla="val -42555"/>
                <a:gd name="f72" fmla="val -42556"/>
                <a:gd name="f73" fmla="val 111553"/>
                <a:gd name="f74" fmla="*/ f0 1 154109"/>
                <a:gd name="f75" fmla="*/ f1 1 343323"/>
                <a:gd name="f76" fmla="val f2"/>
                <a:gd name="f77" fmla="val f3"/>
                <a:gd name="f78" fmla="val f4"/>
                <a:gd name="f79" fmla="+- f78 0 f76"/>
                <a:gd name="f80" fmla="+- f77 0 f76"/>
                <a:gd name="f81" fmla="*/ f80 1 154109"/>
                <a:gd name="f82" fmla="*/ f79 1 343323"/>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54109" h="343323">
                  <a:moveTo>
                    <a:pt x="f5" y="f6"/>
                  </a:moveTo>
                  <a:lnTo>
                    <a:pt x="f5" y="f7"/>
                  </a:lnTo>
                  <a:cubicBezTo>
                    <a:pt x="f5" y="f8"/>
                    <a:pt x="f9" y="f10"/>
                    <a:pt x="f11" y="f4"/>
                  </a:cubicBezTo>
                  <a:lnTo>
                    <a:pt x="f12" y="f10"/>
                  </a:lnTo>
                  <a:cubicBezTo>
                    <a:pt x="f13" y="f10"/>
                    <a:pt x="f14" y="f8"/>
                    <a:pt x="f14" y="f7"/>
                  </a:cubicBezTo>
                  <a:cubicBezTo>
                    <a:pt x="f14" y="f15"/>
                    <a:pt x="f16" y="f17"/>
                    <a:pt x="f16" y="f18"/>
                  </a:cubicBezTo>
                  <a:close/>
                  <a:moveTo>
                    <a:pt x="f19" y="f20"/>
                  </a:moveTo>
                  <a:cubicBezTo>
                    <a:pt x="f21" y="f22"/>
                    <a:pt x="f23" y="f24"/>
                    <a:pt x="f25" y="f26"/>
                  </a:cubicBezTo>
                  <a:cubicBezTo>
                    <a:pt x="f27" y="f28"/>
                    <a:pt x="f29" y="f30"/>
                    <a:pt x="f31" y="f32"/>
                  </a:cubicBezTo>
                  <a:lnTo>
                    <a:pt x="f33" y="f34"/>
                  </a:lnTo>
                  <a:cubicBezTo>
                    <a:pt x="f35" y="f36"/>
                    <a:pt x="f37" y="f38"/>
                    <a:pt x="f39" y="f40"/>
                  </a:cubicBezTo>
                  <a:cubicBezTo>
                    <a:pt x="f41" y="f42"/>
                    <a:pt x="f43" y="f44"/>
                    <a:pt x="f45" y="f46"/>
                  </a:cubicBezTo>
                  <a:close/>
                  <a:moveTo>
                    <a:pt x="f47" y="f48"/>
                  </a:moveTo>
                  <a:cubicBezTo>
                    <a:pt x="f49" y="f50"/>
                    <a:pt x="f51" y="f50"/>
                    <a:pt x="f52" y="f48"/>
                  </a:cubicBezTo>
                  <a:cubicBezTo>
                    <a:pt x="f53" y="f51"/>
                    <a:pt x="f53" y="f54"/>
                    <a:pt x="f52" y="f55"/>
                  </a:cubicBezTo>
                  <a:cubicBezTo>
                    <a:pt x="f51" y="f56"/>
                    <a:pt x="f49" y="f56"/>
                    <a:pt x="f47" y="f55"/>
                  </a:cubicBezTo>
                  <a:cubicBezTo>
                    <a:pt x="f56" y="f54"/>
                    <a:pt x="f56" y="f51"/>
                    <a:pt x="f47" y="f48"/>
                  </a:cubicBezTo>
                  <a:close/>
                  <a:moveTo>
                    <a:pt x="f3" y="f2"/>
                  </a:moveTo>
                  <a:cubicBezTo>
                    <a:pt x="f57" y="f58"/>
                    <a:pt x="f57" y="f59"/>
                    <a:pt x="f3" y="f60"/>
                  </a:cubicBezTo>
                  <a:cubicBezTo>
                    <a:pt x="f61" y="f62"/>
                    <a:pt x="f63" y="f64"/>
                    <a:pt x="f65" y="f66"/>
                  </a:cubicBezTo>
                  <a:lnTo>
                    <a:pt x="f65" y="f67"/>
                  </a:lnTo>
                  <a:lnTo>
                    <a:pt x="f68" y="f67"/>
                  </a:lnTo>
                  <a:lnTo>
                    <a:pt x="f68" y="f66"/>
                  </a:lnTo>
                  <a:cubicBezTo>
                    <a:pt x="f69" y="f64"/>
                    <a:pt x="f70" y="f62"/>
                    <a:pt x="f2" y="f60"/>
                  </a:cubicBezTo>
                  <a:cubicBezTo>
                    <a:pt x="f71" y="f59"/>
                    <a:pt x="f71" y="f58"/>
                    <a:pt x="f2" y="f2"/>
                  </a:cubicBezTo>
                  <a:cubicBezTo>
                    <a:pt x="f58" y="f72"/>
                    <a:pt x="f73" y="f72"/>
                    <a:pt x="f3"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7" name="Parallelogram 15">
              <a:extLst>
                <a:ext uri="{FF2B5EF4-FFF2-40B4-BE49-F238E27FC236}">
                  <a16:creationId xmlns:a16="http://schemas.microsoft.com/office/drawing/2014/main" id="{ED32B1DE-E7DE-0CB0-1135-1AC7140BBFF1}"/>
                </a:ext>
              </a:extLst>
            </p:cNvPr>
            <p:cNvSpPr/>
            <p:nvPr/>
          </p:nvSpPr>
          <p:spPr>
            <a:xfrm flipH="1">
              <a:off x="4039269" y="4041530"/>
              <a:ext cx="348368" cy="348368"/>
            </a:xfrm>
            <a:custGeom>
              <a:avLst/>
              <a:gdLst>
                <a:gd name="f0" fmla="val w"/>
                <a:gd name="f1" fmla="val h"/>
                <a:gd name="f2" fmla="val 0"/>
                <a:gd name="f3" fmla="val 3242753"/>
                <a:gd name="f4" fmla="val 3227814"/>
                <a:gd name="f5" fmla="val 1621376"/>
                <a:gd name="f6" fmla="val 1043635"/>
                <a:gd name="f7" fmla="val 1557188"/>
                <a:gd name="f8" fmla="val 1505154"/>
                <a:gd name="f9" fmla="val 1095669"/>
                <a:gd name="f10" fmla="val 1159857"/>
                <a:gd name="f11" fmla="val 1625483"/>
                <a:gd name="f12" fmla="val 1033577"/>
                <a:gd name="f13" fmla="val 969389"/>
                <a:gd name="f14" fmla="val 917355"/>
                <a:gd name="f15" fmla="val 1677517"/>
                <a:gd name="f16" fmla="val 1741705"/>
                <a:gd name="f17" fmla="val 1805893"/>
                <a:gd name="f18" fmla="val 1857927"/>
                <a:gd name="f19" fmla="val 1614688"/>
                <a:gd name="f20" fmla="val 1619859"/>
                <a:gd name="f21" fmla="val 1856884"/>
                <a:gd name="f22" fmla="val 1620361"/>
                <a:gd name="f23" fmla="val 1857187"/>
                <a:gd name="f24" fmla="val 1620868"/>
                <a:gd name="f25" fmla="val 1857190"/>
                <a:gd name="f26" fmla="val 1685564"/>
                <a:gd name="f27" fmla="val 1737598"/>
                <a:gd name="f28" fmla="val 1805156"/>
                <a:gd name="f29" fmla="val 1740968"/>
                <a:gd name="f30" fmla="val 628818"/>
                <a:gd name="f31" fmla="val 2206882"/>
                <a:gd name="f32" fmla="val 2681529"/>
                <a:gd name="f33" fmla="val 1103464"/>
                <a:gd name="f34" fmla="val 1688970"/>
                <a:gd name="f35" fmla="val 2274476"/>
                <a:gd name="f36" fmla="val 2749122"/>
                <a:gd name="f37" fmla="val 1035870"/>
                <a:gd name="f38" fmla="val 561223"/>
                <a:gd name="f39" fmla="val 424596"/>
                <a:gd name="f40" fmla="val 923081"/>
                <a:gd name="f41" fmla="val 357001"/>
                <a:gd name="f42" fmla="val 990676"/>
                <a:gd name="f43" fmla="val 2128645"/>
                <a:gd name="f44" fmla="val 581423"/>
                <a:gd name="f45" fmla="val 2515905"/>
                <a:gd name="f46" fmla="val 922189"/>
                <a:gd name="f47" fmla="val 2742109"/>
                <a:gd name="f48" fmla="val 652992"/>
                <a:gd name="f49" fmla="val 911997"/>
                <a:gd name="f50" fmla="val 1121304"/>
                <a:gd name="f51" fmla="val 2850168"/>
                <a:gd name="f52" fmla="val 1274563"/>
                <a:gd name="f53" fmla="val 2916691"/>
                <a:gd name="f54" fmla="val 1443689"/>
                <a:gd name="f55" fmla="val 2953344"/>
                <a:gd name="f56" fmla="val 1799063"/>
                <a:gd name="f57" fmla="val 1968189"/>
                <a:gd name="f58" fmla="val 2121449"/>
                <a:gd name="f59" fmla="val 2330755"/>
                <a:gd name="f60" fmla="val 2589760"/>
                <a:gd name="f61" fmla="val 2320563"/>
                <a:gd name="f62" fmla="val 2661329"/>
                <a:gd name="f63" fmla="val 2885751"/>
                <a:gd name="f64" fmla="val 2319671"/>
                <a:gd name="f65" fmla="val 2599800"/>
                <a:gd name="f66" fmla="val 123238"/>
                <a:gd name="f67" fmla="val 2434609"/>
                <a:gd name="f68" fmla="val 120698"/>
                <a:gd name="f69" fmla="val 2268460"/>
                <a:gd name="f70" fmla="val 180476"/>
                <a:gd name="f71" fmla="val 2139563"/>
                <a:gd name="f72" fmla="val 303161"/>
                <a:gd name="f73" fmla="val 3057258"/>
                <a:gd name="f74" fmla="val 1232053"/>
                <a:gd name="f75" fmla="val 3305736"/>
                <a:gd name="f76" fmla="val 977255"/>
                <a:gd name="f77" fmla="val 3304415"/>
                <a:gd name="f78" fmla="val 570405"/>
                <a:gd name="f79" fmla="val 3054287"/>
                <a:gd name="f80" fmla="val 317226"/>
                <a:gd name="f81" fmla="val 2929224"/>
                <a:gd name="f82" fmla="val 190636"/>
                <a:gd name="f83" fmla="val 2764991"/>
                <a:gd name="f84" fmla="val 125778"/>
                <a:gd name="f85" fmla="val 642953"/>
                <a:gd name="f86" fmla="val 477762"/>
                <a:gd name="f87" fmla="val 313529"/>
                <a:gd name="f88" fmla="val 188466"/>
                <a:gd name="f89" fmla="val -61662"/>
                <a:gd name="f90" fmla="val -62983"/>
                <a:gd name="f91" fmla="val 185495"/>
                <a:gd name="f92" fmla="val 1103190"/>
                <a:gd name="f93" fmla="val 974294"/>
                <a:gd name="f94" fmla="val 808144"/>
                <a:gd name="f95" fmla="val 1722692"/>
                <a:gd name="f96" fmla="val 1520061"/>
                <a:gd name="f97" fmla="val 1440152"/>
                <a:gd name="f98" fmla="val 1375373"/>
                <a:gd name="f99" fmla="val 64779"/>
                <a:gd name="f100" fmla="val 144688"/>
                <a:gd name="f101" fmla="val 289376"/>
                <a:gd name="f102" fmla="val 1867380"/>
                <a:gd name="f103" fmla="val 1802601"/>
                <a:gd name="f104" fmla="*/ f0 1 3242753"/>
                <a:gd name="f105" fmla="*/ f1 1 3227814"/>
                <a:gd name="f106" fmla="val f2"/>
                <a:gd name="f107" fmla="val f3"/>
                <a:gd name="f108" fmla="val f4"/>
                <a:gd name="f109" fmla="+- f108 0 f106"/>
                <a:gd name="f110" fmla="+- f107 0 f106"/>
                <a:gd name="f111" fmla="*/ f110 1 3242753"/>
                <a:gd name="f112" fmla="*/ f109 1 3227814"/>
                <a:gd name="f113" fmla="*/ f106 1 f111"/>
                <a:gd name="f114" fmla="*/ f107 1 f111"/>
                <a:gd name="f115" fmla="*/ f106 1 f112"/>
                <a:gd name="f116" fmla="*/ f108 1 f112"/>
                <a:gd name="f117" fmla="*/ f113 f104 1"/>
                <a:gd name="f118" fmla="*/ f114 f104 1"/>
                <a:gd name="f119" fmla="*/ f116 f105 1"/>
                <a:gd name="f120" fmla="*/ f115 f105 1"/>
              </a:gdLst>
              <a:ahLst/>
              <a:cxnLst>
                <a:cxn ang="3cd4">
                  <a:pos x="hc" y="t"/>
                </a:cxn>
                <a:cxn ang="0">
                  <a:pos x="r" y="vc"/>
                </a:cxn>
                <a:cxn ang="cd4">
                  <a:pos x="hc" y="b"/>
                </a:cxn>
                <a:cxn ang="cd2">
                  <a:pos x="l" y="vc"/>
                </a:cxn>
              </a:cxnLst>
              <a:rect l="f117" t="f120" r="f118" b="f119"/>
              <a:pathLst>
                <a:path w="3242753" h="3227814">
                  <a:moveTo>
                    <a:pt x="f5" y="f6"/>
                  </a:moveTo>
                  <a:cubicBezTo>
                    <a:pt x="f7" y="f6"/>
                    <a:pt x="f8" y="f9"/>
                    <a:pt x="f8" y="f10"/>
                  </a:cubicBezTo>
                  <a:lnTo>
                    <a:pt x="f8" y="f11"/>
                  </a:lnTo>
                  <a:lnTo>
                    <a:pt x="f12" y="f11"/>
                  </a:lnTo>
                  <a:cubicBezTo>
                    <a:pt x="f13" y="f11"/>
                    <a:pt x="f14" y="f15"/>
                    <a:pt x="f14" y="f16"/>
                  </a:cubicBezTo>
                  <a:cubicBezTo>
                    <a:pt x="f14" y="f17"/>
                    <a:pt x="f13" y="f18"/>
                    <a:pt x="f12" y="f18"/>
                  </a:cubicBezTo>
                  <a:lnTo>
                    <a:pt x="f19" y="f18"/>
                  </a:lnTo>
                  <a:lnTo>
                    <a:pt x="f20" y="f21"/>
                  </a:lnTo>
                  <a:cubicBezTo>
                    <a:pt x="f22" y="f23"/>
                    <a:pt x="f24" y="f25"/>
                    <a:pt x="f5" y="f25"/>
                  </a:cubicBezTo>
                  <a:cubicBezTo>
                    <a:pt x="f26" y="f25"/>
                    <a:pt x="f27" y="f28"/>
                    <a:pt x="f27" y="f29"/>
                  </a:cubicBezTo>
                  <a:lnTo>
                    <a:pt x="f27" y="f10"/>
                  </a:lnTo>
                  <a:cubicBezTo>
                    <a:pt x="f27" y="f9"/>
                    <a:pt x="f26" y="f6"/>
                    <a:pt x="f5" y="f6"/>
                  </a:cubicBezTo>
                  <a:close/>
                  <a:moveTo>
                    <a:pt x="f5" y="f30"/>
                  </a:moveTo>
                  <a:cubicBezTo>
                    <a:pt x="f31" y="f30"/>
                    <a:pt x="f32" y="f33"/>
                    <a:pt x="f32" y="f34"/>
                  </a:cubicBezTo>
                  <a:cubicBezTo>
                    <a:pt x="f32" y="f35"/>
                    <a:pt x="f31" y="f36"/>
                    <a:pt x="f5" y="f36"/>
                  </a:cubicBezTo>
                  <a:cubicBezTo>
                    <a:pt x="f37" y="f36"/>
                    <a:pt x="f38" y="f35"/>
                    <a:pt x="f38" y="f34"/>
                  </a:cubicBezTo>
                  <a:cubicBezTo>
                    <a:pt x="f38" y="f33"/>
                    <a:pt x="f37" y="f30"/>
                    <a:pt x="f5" y="f30"/>
                  </a:cubicBezTo>
                  <a:close/>
                  <a:moveTo>
                    <a:pt x="f5" y="f39"/>
                  </a:moveTo>
                  <a:cubicBezTo>
                    <a:pt x="f40" y="f39"/>
                    <a:pt x="f41" y="f42"/>
                    <a:pt x="f41" y="f34"/>
                  </a:cubicBezTo>
                  <a:cubicBezTo>
                    <a:pt x="f41" y="f43"/>
                    <a:pt x="f44" y="f45"/>
                    <a:pt x="f46" y="f47"/>
                  </a:cubicBezTo>
                  <a:lnTo>
                    <a:pt x="f48" y="f4"/>
                  </a:lnTo>
                  <a:lnTo>
                    <a:pt x="f49" y="f4"/>
                  </a:lnTo>
                  <a:lnTo>
                    <a:pt x="f50" y="f51"/>
                  </a:lnTo>
                  <a:cubicBezTo>
                    <a:pt x="f52" y="f53"/>
                    <a:pt x="f54" y="f55"/>
                    <a:pt x="f5" y="f55"/>
                  </a:cubicBezTo>
                  <a:cubicBezTo>
                    <a:pt x="f56" y="f55"/>
                    <a:pt x="f57" y="f53"/>
                    <a:pt x="f58" y="f51"/>
                  </a:cubicBezTo>
                  <a:lnTo>
                    <a:pt x="f59" y="f4"/>
                  </a:lnTo>
                  <a:lnTo>
                    <a:pt x="f60" y="f4"/>
                  </a:lnTo>
                  <a:lnTo>
                    <a:pt x="f61" y="f47"/>
                  </a:lnTo>
                  <a:cubicBezTo>
                    <a:pt x="f62" y="f45"/>
                    <a:pt x="f63" y="f43"/>
                    <a:pt x="f63" y="f34"/>
                  </a:cubicBezTo>
                  <a:cubicBezTo>
                    <a:pt x="f63" y="f42"/>
                    <a:pt x="f64" y="f39"/>
                    <a:pt x="f5" y="f39"/>
                  </a:cubicBezTo>
                  <a:close/>
                  <a:moveTo>
                    <a:pt x="f65" y="f66"/>
                  </a:moveTo>
                  <a:cubicBezTo>
                    <a:pt x="f67" y="f68"/>
                    <a:pt x="f69" y="f70"/>
                    <a:pt x="f71" y="f72"/>
                  </a:cubicBezTo>
                  <a:lnTo>
                    <a:pt x="f73" y="f74"/>
                  </a:lnTo>
                  <a:cubicBezTo>
                    <a:pt x="f75" y="f76"/>
                    <a:pt x="f77" y="f78"/>
                    <a:pt x="f79" y="f80"/>
                  </a:cubicBezTo>
                  <a:cubicBezTo>
                    <a:pt x="f81" y="f82"/>
                    <a:pt x="f83" y="f84"/>
                    <a:pt x="f65" y="f66"/>
                  </a:cubicBezTo>
                  <a:close/>
                  <a:moveTo>
                    <a:pt x="f85" y="f66"/>
                  </a:moveTo>
                  <a:cubicBezTo>
                    <a:pt x="f86" y="f84"/>
                    <a:pt x="f87" y="f82"/>
                    <a:pt x="f88" y="f80"/>
                  </a:cubicBezTo>
                  <a:cubicBezTo>
                    <a:pt x="f89" y="f78"/>
                    <a:pt x="f90" y="f76"/>
                    <a:pt x="f91" y="f74"/>
                  </a:cubicBezTo>
                  <a:lnTo>
                    <a:pt x="f92" y="f72"/>
                  </a:lnTo>
                  <a:cubicBezTo>
                    <a:pt x="f93" y="f70"/>
                    <a:pt x="f94" y="f68"/>
                    <a:pt x="f85" y="f66"/>
                  </a:cubicBezTo>
                  <a:close/>
                  <a:moveTo>
                    <a:pt x="f95" y="f2"/>
                  </a:moveTo>
                  <a:lnTo>
                    <a:pt x="f96" y="f2"/>
                  </a:lnTo>
                  <a:cubicBezTo>
                    <a:pt x="f97" y="f2"/>
                    <a:pt x="f98" y="f99"/>
                    <a:pt x="f98" y="f100"/>
                  </a:cubicBezTo>
                  <a:lnTo>
                    <a:pt x="f98" y="f101"/>
                  </a:lnTo>
                  <a:lnTo>
                    <a:pt x="f102" y="f101"/>
                  </a:lnTo>
                  <a:lnTo>
                    <a:pt x="f102" y="f100"/>
                  </a:lnTo>
                  <a:cubicBezTo>
                    <a:pt x="f102" y="f99"/>
                    <a:pt x="f103" y="f2"/>
                    <a:pt x="f95"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8" name="Freeform 19">
              <a:extLst>
                <a:ext uri="{FF2B5EF4-FFF2-40B4-BE49-F238E27FC236}">
                  <a16:creationId xmlns:a16="http://schemas.microsoft.com/office/drawing/2014/main" id="{AD62B169-D92E-0396-03ED-91AC5EAB05BC}"/>
                </a:ext>
              </a:extLst>
            </p:cNvPr>
            <p:cNvSpPr/>
            <p:nvPr/>
          </p:nvSpPr>
          <p:spPr>
            <a:xfrm>
              <a:off x="5898052" y="3291978"/>
              <a:ext cx="345588" cy="340037"/>
            </a:xfrm>
            <a:custGeom>
              <a:avLst/>
              <a:gdLst>
                <a:gd name="f0" fmla="val w"/>
                <a:gd name="f1" fmla="val h"/>
                <a:gd name="f2" fmla="val 0"/>
                <a:gd name="f3" fmla="val 3214097"/>
                <a:gd name="f4" fmla="val 3162551"/>
                <a:gd name="f5" fmla="val 1014592"/>
                <a:gd name="f6" fmla="val 2306036"/>
                <a:gd name="f7" fmla="val 854868"/>
                <a:gd name="f8" fmla="val 725386"/>
                <a:gd name="f9" fmla="val 2435518"/>
                <a:gd name="f10" fmla="val 2595242"/>
                <a:gd name="f11" fmla="val 2754966"/>
                <a:gd name="f12" fmla="val 2884448"/>
                <a:gd name="f13" fmla="val 1174316"/>
                <a:gd name="f14" fmla="val 1303798"/>
                <a:gd name="f15" fmla="val 481275"/>
                <a:gd name="f16" fmla="val 1691816"/>
                <a:gd name="f17" fmla="val 321551"/>
                <a:gd name="f18" fmla="val 192069"/>
                <a:gd name="f19" fmla="val 1821298"/>
                <a:gd name="f20" fmla="val 1981022"/>
                <a:gd name="f21" fmla="val 2140746"/>
                <a:gd name="f22" fmla="val 2270228"/>
                <a:gd name="f23" fmla="val 640999"/>
                <a:gd name="f24" fmla="val 770481"/>
                <a:gd name="f25" fmla="val 2764751"/>
                <a:gd name="f26" fmla="val 1113404"/>
                <a:gd name="f27" fmla="val 2605027"/>
                <a:gd name="f28" fmla="val 2475545"/>
                <a:gd name="f29" fmla="val 1242886"/>
                <a:gd name="f30" fmla="val 1402610"/>
                <a:gd name="f31" fmla="val 1562334"/>
                <a:gd name="f32" fmla="val 2924475"/>
                <a:gd name="f33" fmla="val 3053957"/>
                <a:gd name="f34" fmla="val 532503"/>
                <a:gd name="f35" fmla="val 881964"/>
                <a:gd name="f36" fmla="val 372779"/>
                <a:gd name="f37" fmla="val 243297"/>
                <a:gd name="f38" fmla="val 1011446"/>
                <a:gd name="f39" fmla="val 1171170"/>
                <a:gd name="f40" fmla="val 1330894"/>
                <a:gd name="f41" fmla="val 1460376"/>
                <a:gd name="f42" fmla="val 692227"/>
                <a:gd name="f43" fmla="val 821709"/>
                <a:gd name="f44" fmla="val 1162143"/>
                <a:gd name="f45" fmla="val 321316"/>
                <a:gd name="f46" fmla="val 1002419"/>
                <a:gd name="f47" fmla="val 872937"/>
                <a:gd name="f48" fmla="val 450798"/>
                <a:gd name="f49" fmla="val 610522"/>
                <a:gd name="f50" fmla="val 770246"/>
                <a:gd name="f51" fmla="val 899728"/>
                <a:gd name="f52" fmla="val 1321867"/>
                <a:gd name="f53" fmla="val 1451349"/>
                <a:gd name="f54" fmla="val 1963447"/>
                <a:gd name="f55" fmla="val 177300"/>
                <a:gd name="f56" fmla="val 1803723"/>
                <a:gd name="f57" fmla="val 1674241"/>
                <a:gd name="f58" fmla="val 306782"/>
                <a:gd name="f59" fmla="val 466506"/>
                <a:gd name="f60" fmla="val 626230"/>
                <a:gd name="f61" fmla="val 755712"/>
                <a:gd name="f62" fmla="val 2123171"/>
                <a:gd name="f63" fmla="val 2252653"/>
                <a:gd name="f64" fmla="val 1752672"/>
                <a:gd name="f65" fmla="val 312"/>
                <a:gd name="f66" fmla="val 1817888"/>
                <a:gd name="f67" fmla="val -690"/>
                <a:gd name="f68" fmla="val 1885249"/>
                <a:gd name="f69" fmla="val 703"/>
                <a:gd name="f70" fmla="val 1954799"/>
                <a:gd name="f71" fmla="val 4657"/>
                <a:gd name="f72" fmla="val 2504015"/>
                <a:gd name="f73" fmla="val 53541"/>
                <a:gd name="f74" fmla="val 2975590"/>
                <a:gd name="f75" fmla="val 412975"/>
                <a:gd name="f76" fmla="val 3145244"/>
                <a:gd name="f77" fmla="val 944937"/>
                <a:gd name="f78" fmla="val 3412664"/>
                <a:gd name="f79" fmla="val 2126757"/>
                <a:gd name="f80" fmla="val 2837568"/>
                <a:gd name="f81" fmla="val 2017487"/>
                <a:gd name="f82" fmla="val 2506889"/>
                <a:gd name="f83" fmla="val 1867964"/>
                <a:gd name="f84" fmla="val 1580987"/>
                <a:gd name="f85" fmla="val 1673869"/>
                <a:gd name="f86" fmla="val 2725425"/>
                <a:gd name="f87" fmla="val 3197869"/>
                <a:gd name="f88" fmla="val 1014520"/>
                <a:gd name="f89" fmla="val 3161925"/>
                <a:gd name="f90" fmla="val -14898"/>
                <a:gd name="f91" fmla="val 3061283"/>
                <a:gd name="f92" fmla="val -138545"/>
                <a:gd name="f93" fmla="val 1873713"/>
                <a:gd name="f94" fmla="val 108747"/>
                <a:gd name="f95" fmla="val 1100212"/>
                <a:gd name="f96" fmla="val 278579"/>
                <a:gd name="f97" fmla="val 569148"/>
                <a:gd name="f98" fmla="val 774429"/>
                <a:gd name="f99" fmla="val 15339"/>
                <a:gd name="f100" fmla="*/ f0 1 3214097"/>
                <a:gd name="f101" fmla="*/ f1 1 3162551"/>
                <a:gd name="f102" fmla="val f2"/>
                <a:gd name="f103" fmla="val f3"/>
                <a:gd name="f104" fmla="val f4"/>
                <a:gd name="f105" fmla="+- f104 0 f102"/>
                <a:gd name="f106" fmla="+- f103 0 f102"/>
                <a:gd name="f107" fmla="*/ f106 1 3214097"/>
                <a:gd name="f108" fmla="*/ f105 1 3162551"/>
                <a:gd name="f109" fmla="*/ f102 1 f107"/>
                <a:gd name="f110" fmla="*/ f103 1 f107"/>
                <a:gd name="f111" fmla="*/ f102 1 f108"/>
                <a:gd name="f112" fmla="*/ f104 1 f108"/>
                <a:gd name="f113" fmla="*/ f109 f100 1"/>
                <a:gd name="f114" fmla="*/ f110 f100 1"/>
                <a:gd name="f115" fmla="*/ f112 f101 1"/>
                <a:gd name="f116" fmla="*/ f111 f101 1"/>
              </a:gdLst>
              <a:ahLst/>
              <a:cxnLst>
                <a:cxn ang="3cd4">
                  <a:pos x="hc" y="t"/>
                </a:cxn>
                <a:cxn ang="0">
                  <a:pos x="r" y="vc"/>
                </a:cxn>
                <a:cxn ang="cd4">
                  <a:pos x="hc" y="b"/>
                </a:cxn>
                <a:cxn ang="cd2">
                  <a:pos x="l" y="vc"/>
                </a:cxn>
              </a:cxnLst>
              <a:rect l="f113" t="f116" r="f114" b="f115"/>
              <a:pathLst>
                <a:path w="3214097" h="3162551">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15" y="f16"/>
                  </a:moveTo>
                  <a:cubicBezTo>
                    <a:pt x="f17" y="f16"/>
                    <a:pt x="f18" y="f19"/>
                    <a:pt x="f18" y="f20"/>
                  </a:cubicBezTo>
                  <a:cubicBezTo>
                    <a:pt x="f18" y="f21"/>
                    <a:pt x="f17" y="f22"/>
                    <a:pt x="f15" y="f22"/>
                  </a:cubicBezTo>
                  <a:cubicBezTo>
                    <a:pt x="f23" y="f22"/>
                    <a:pt x="f24" y="f21"/>
                    <a:pt x="f24" y="f20"/>
                  </a:cubicBezTo>
                  <a:cubicBezTo>
                    <a:pt x="f24" y="f19"/>
                    <a:pt x="f23" y="f16"/>
                    <a:pt x="f15" y="f16"/>
                  </a:cubicBezTo>
                  <a:close/>
                  <a:moveTo>
                    <a:pt x="f25" y="f26"/>
                  </a:moveTo>
                  <a:cubicBezTo>
                    <a:pt x="f27" y="f26"/>
                    <a:pt x="f28" y="f29"/>
                    <a:pt x="f28" y="f30"/>
                  </a:cubicBezTo>
                  <a:cubicBezTo>
                    <a:pt x="f28" y="f31"/>
                    <a:pt x="f27" y="f16"/>
                    <a:pt x="f25" y="f16"/>
                  </a:cubicBezTo>
                  <a:cubicBezTo>
                    <a:pt x="f32" y="f16"/>
                    <a:pt x="f33" y="f31"/>
                    <a:pt x="f33" y="f30"/>
                  </a:cubicBezTo>
                  <a:cubicBezTo>
                    <a:pt x="f33" y="f29"/>
                    <a:pt x="f32" y="f26"/>
                    <a:pt x="f25" y="f26"/>
                  </a:cubicBezTo>
                  <a:close/>
                  <a:moveTo>
                    <a:pt x="f34" y="f35"/>
                  </a:moveTo>
                  <a:cubicBezTo>
                    <a:pt x="f36" y="f35"/>
                    <a:pt x="f37" y="f38"/>
                    <a:pt x="f37" y="f39"/>
                  </a:cubicBezTo>
                  <a:cubicBezTo>
                    <a:pt x="f37" y="f40"/>
                    <a:pt x="f36" y="f41"/>
                    <a:pt x="f34" y="f41"/>
                  </a:cubicBezTo>
                  <a:cubicBezTo>
                    <a:pt x="f42" y="f41"/>
                    <a:pt x="f43" y="f40"/>
                    <a:pt x="f43" y="f39"/>
                  </a:cubicBezTo>
                  <a:cubicBezTo>
                    <a:pt x="f43" y="f38"/>
                    <a:pt x="f42" y="f35"/>
                    <a:pt x="f34" y="f35"/>
                  </a:cubicBezTo>
                  <a:close/>
                  <a:moveTo>
                    <a:pt x="f44" y="f45"/>
                  </a:moveTo>
                  <a:cubicBezTo>
                    <a:pt x="f46" y="f45"/>
                    <a:pt x="f47" y="f48"/>
                    <a:pt x="f47" y="f49"/>
                  </a:cubicBezTo>
                  <a:cubicBezTo>
                    <a:pt x="f47" y="f50"/>
                    <a:pt x="f46" y="f51"/>
                    <a:pt x="f44" y="f51"/>
                  </a:cubicBezTo>
                  <a:cubicBezTo>
                    <a:pt x="f52" y="f51"/>
                    <a:pt x="f53" y="f50"/>
                    <a:pt x="f53" y="f49"/>
                  </a:cubicBezTo>
                  <a:cubicBezTo>
                    <a:pt x="f53" y="f48"/>
                    <a:pt x="f52" y="f45"/>
                    <a:pt x="f44" y="f45"/>
                  </a:cubicBezTo>
                  <a:close/>
                  <a:moveTo>
                    <a:pt x="f54" y="f55"/>
                  </a:moveTo>
                  <a:cubicBezTo>
                    <a:pt x="f56" y="f55"/>
                    <a:pt x="f57" y="f58"/>
                    <a:pt x="f57" y="f59"/>
                  </a:cubicBezTo>
                  <a:cubicBezTo>
                    <a:pt x="f57" y="f60"/>
                    <a:pt x="f56" y="f61"/>
                    <a:pt x="f54" y="f61"/>
                  </a:cubicBezTo>
                  <a:cubicBezTo>
                    <a:pt x="f62" y="f61"/>
                    <a:pt x="f63" y="f60"/>
                    <a:pt x="f63" y="f59"/>
                  </a:cubicBezTo>
                  <a:cubicBezTo>
                    <a:pt x="f63" y="f58"/>
                    <a:pt x="f62" y="f55"/>
                    <a:pt x="f54" y="f55"/>
                  </a:cubicBezTo>
                  <a:close/>
                  <a:moveTo>
                    <a:pt x="f64" y="f65"/>
                  </a:moveTo>
                  <a:cubicBezTo>
                    <a:pt x="f66" y="f67"/>
                    <a:pt x="f68" y="f69"/>
                    <a:pt x="f70" y="f71"/>
                  </a:cubicBezTo>
                  <a:cubicBezTo>
                    <a:pt x="f72" y="f73"/>
                    <a:pt x="f74" y="f75"/>
                    <a:pt x="f76" y="f77"/>
                  </a:cubicBezTo>
                  <a:cubicBezTo>
                    <a:pt x="f78" y="f79"/>
                    <a:pt x="f80" y="f81"/>
                    <a:pt x="f82" y="f83"/>
                  </a:cubicBezTo>
                  <a:cubicBezTo>
                    <a:pt x="f84" y="f85"/>
                    <a:pt x="f86" y="f87"/>
                    <a:pt x="f88" y="f89"/>
                  </a:cubicBezTo>
                  <a:cubicBezTo>
                    <a:pt x="f90" y="f91"/>
                    <a:pt x="f92" y="f93"/>
                    <a:pt x="f94" y="f95"/>
                  </a:cubicBezTo>
                  <a:cubicBezTo>
                    <a:pt x="f96" y="f97"/>
                    <a:pt x="f98" y="f99"/>
                    <a:pt x="f64" y="f6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9" name="Rectangle 30">
              <a:extLst>
                <a:ext uri="{FF2B5EF4-FFF2-40B4-BE49-F238E27FC236}">
                  <a16:creationId xmlns:a16="http://schemas.microsoft.com/office/drawing/2014/main" id="{6BD246A6-2437-B256-1B8C-03AE0AFF2146}"/>
                </a:ext>
              </a:extLst>
            </p:cNvPr>
            <p:cNvSpPr/>
            <p:nvPr/>
          </p:nvSpPr>
          <p:spPr>
            <a:xfrm>
              <a:off x="8386775" y="3260532"/>
              <a:ext cx="348368" cy="347353"/>
            </a:xfrm>
            <a:custGeom>
              <a:avLst/>
              <a:gdLst>
                <a:gd name="f0" fmla="val w"/>
                <a:gd name="f1" fmla="val h"/>
                <a:gd name="f2" fmla="val 0"/>
                <a:gd name="f3" fmla="val 3240000"/>
                <a:gd name="f4" fmla="val 3230531"/>
                <a:gd name="f5" fmla="val 720000"/>
                <a:gd name="f6" fmla="val 2697973"/>
                <a:gd name="f7" fmla="val 680235"/>
                <a:gd name="f8" fmla="val 648000"/>
                <a:gd name="f9" fmla="val 2730208"/>
                <a:gd name="f10" fmla="val 2769973"/>
                <a:gd name="f11" fmla="val 2809738"/>
                <a:gd name="f12" fmla="val 2841973"/>
                <a:gd name="f13" fmla="val 2520000"/>
                <a:gd name="f14" fmla="val 2559765"/>
                <a:gd name="f15" fmla="val 2592000"/>
                <a:gd name="f16" fmla="val 2366733"/>
                <a:gd name="f17" fmla="val 2398968"/>
                <a:gd name="f18" fmla="val 2438733"/>
                <a:gd name="f19" fmla="val 2478498"/>
                <a:gd name="f20" fmla="val 2510733"/>
                <a:gd name="f21" fmla="val 2035493"/>
                <a:gd name="f22" fmla="val 2067728"/>
                <a:gd name="f23" fmla="val 2107493"/>
                <a:gd name="f24" fmla="val 2147258"/>
                <a:gd name="f25" fmla="val 2179493"/>
                <a:gd name="f26" fmla="val 1704253"/>
                <a:gd name="f27" fmla="val 1736488"/>
                <a:gd name="f28" fmla="val 1776253"/>
                <a:gd name="f29" fmla="val 1816018"/>
                <a:gd name="f30" fmla="val 1848253"/>
                <a:gd name="f31" fmla="val 1373013"/>
                <a:gd name="f32" fmla="val 1405248"/>
                <a:gd name="f33" fmla="val 1445013"/>
                <a:gd name="f34" fmla="val 1484778"/>
                <a:gd name="f35" fmla="val 1517013"/>
                <a:gd name="f36" fmla="val 1041773"/>
                <a:gd name="f37" fmla="val 1074008"/>
                <a:gd name="f38" fmla="val 1113773"/>
                <a:gd name="f39" fmla="val 1153538"/>
                <a:gd name="f40" fmla="val 1185773"/>
                <a:gd name="f41" fmla="val 305988"/>
                <a:gd name="f42" fmla="val 181957"/>
                <a:gd name="f43" fmla="val 470032"/>
                <a:gd name="f44" fmla="val 599267"/>
                <a:gd name="f45" fmla="val 286722"/>
                <a:gd name="f46" fmla="val 704032"/>
                <a:gd name="f47" fmla="val 415957"/>
                <a:gd name="f48" fmla="val 545192"/>
                <a:gd name="f49" fmla="val 649957"/>
                <a:gd name="f50" fmla="val 802357"/>
                <a:gd name="f51" fmla="val 470031"/>
                <a:gd name="f52" fmla="val 599266"/>
                <a:gd name="f53" fmla="val 907122"/>
                <a:gd name="f54" fmla="val 704031"/>
                <a:gd name="f55" fmla="val 1036357"/>
                <a:gd name="f56" fmla="val 1165592"/>
                <a:gd name="f57" fmla="val 1270357"/>
                <a:gd name="f58" fmla="val 1422757"/>
                <a:gd name="f59" fmla="val 470030"/>
                <a:gd name="f60" fmla="val 599265"/>
                <a:gd name="f61" fmla="val 1527522"/>
                <a:gd name="f62" fmla="val 704030"/>
                <a:gd name="f63" fmla="val 1656757"/>
                <a:gd name="f64" fmla="val 1785992"/>
                <a:gd name="f65" fmla="val 1890757"/>
                <a:gd name="f66" fmla="val 2043157"/>
                <a:gd name="f67" fmla="val 470029"/>
                <a:gd name="f68" fmla="val 599264"/>
                <a:gd name="f69" fmla="val 2147922"/>
                <a:gd name="f70" fmla="val 704029"/>
                <a:gd name="f71" fmla="val 2277157"/>
                <a:gd name="f72" fmla="val 2406392"/>
                <a:gd name="f73" fmla="val 2511157"/>
                <a:gd name="f74" fmla="val 2663557"/>
                <a:gd name="f75" fmla="val 470028"/>
                <a:gd name="f76" fmla="val 599263"/>
                <a:gd name="f77" fmla="val 2768322"/>
                <a:gd name="f78" fmla="val 704028"/>
                <a:gd name="f79" fmla="val 2897557"/>
                <a:gd name="f80" fmla="val 3026792"/>
                <a:gd name="f81" fmla="val 3131557"/>
                <a:gd name="f82" fmla="val 4"/>
                <a:gd name="f83" fmla="val 485545"/>
                <a:gd name="f84" fmla="val 541957"/>
                <a:gd name="f85" fmla="val 56416"/>
                <a:gd name="f86" fmla="val 126004"/>
                <a:gd name="f87" fmla="val 485972"/>
                <a:gd name="f88" fmla="val 555560"/>
                <a:gd name="f89" fmla="val 611972"/>
                <a:gd name="f90" fmla="val 346369"/>
                <a:gd name="f91" fmla="val 289957"/>
                <a:gd name="f92" fmla="val 3"/>
                <a:gd name="f93" fmla="val 1105945"/>
                <a:gd name="f94" fmla="val 1162357"/>
                <a:gd name="f95" fmla="val 56415"/>
                <a:gd name="f96" fmla="val 126003"/>
                <a:gd name="f97" fmla="val 485971"/>
                <a:gd name="f98" fmla="val 555559"/>
                <a:gd name="f99" fmla="val 611971"/>
                <a:gd name="f100" fmla="val 966769"/>
                <a:gd name="f101" fmla="val 910357"/>
                <a:gd name="f102" fmla="val 2"/>
                <a:gd name="f103" fmla="val 1726345"/>
                <a:gd name="f104" fmla="val 1782757"/>
                <a:gd name="f105" fmla="val 56414"/>
                <a:gd name="f106" fmla="val 126002"/>
                <a:gd name="f107" fmla="val 485970"/>
                <a:gd name="f108" fmla="val 555558"/>
                <a:gd name="f109" fmla="val 611970"/>
                <a:gd name="f110" fmla="val 1587169"/>
                <a:gd name="f111" fmla="val 1530757"/>
                <a:gd name="f112" fmla="val 1"/>
                <a:gd name="f113" fmla="val 2346745"/>
                <a:gd name="f114" fmla="val 2403157"/>
                <a:gd name="f115" fmla="val 56413"/>
                <a:gd name="f116" fmla="val 126001"/>
                <a:gd name="f117" fmla="val 485969"/>
                <a:gd name="f118" fmla="val 555557"/>
                <a:gd name="f119" fmla="val 611969"/>
                <a:gd name="f120" fmla="val 2207569"/>
                <a:gd name="f121" fmla="val 2151157"/>
                <a:gd name="f122" fmla="val 2967145"/>
                <a:gd name="f123" fmla="val 3023557"/>
                <a:gd name="f124" fmla="val 56412"/>
                <a:gd name="f125" fmla="val 126000"/>
                <a:gd name="f126" fmla="val 485968"/>
                <a:gd name="f127" fmla="val 555556"/>
                <a:gd name="f128" fmla="val 611968"/>
                <a:gd name="f129" fmla="val 2827969"/>
                <a:gd name="f130" fmla="val 2771557"/>
                <a:gd name="f131" fmla="*/ f0 1 3240000"/>
                <a:gd name="f132" fmla="*/ f1 1 3230531"/>
                <a:gd name="f133" fmla="val f2"/>
                <a:gd name="f134" fmla="val f3"/>
                <a:gd name="f135" fmla="val f4"/>
                <a:gd name="f136" fmla="+- f135 0 f133"/>
                <a:gd name="f137" fmla="+- f134 0 f133"/>
                <a:gd name="f138" fmla="*/ f137 1 3240000"/>
                <a:gd name="f139" fmla="*/ f136 1 3230531"/>
                <a:gd name="f140" fmla="*/ f133 1 f138"/>
                <a:gd name="f141" fmla="*/ f134 1 f138"/>
                <a:gd name="f142" fmla="*/ f133 1 f139"/>
                <a:gd name="f143" fmla="*/ f135 1 f139"/>
                <a:gd name="f144" fmla="*/ f140 f131 1"/>
                <a:gd name="f145" fmla="*/ f141 f131 1"/>
                <a:gd name="f146" fmla="*/ f143 f132 1"/>
                <a:gd name="f147" fmla="*/ f142 f132 1"/>
              </a:gdLst>
              <a:ahLst/>
              <a:cxnLst>
                <a:cxn ang="3cd4">
                  <a:pos x="hc" y="t"/>
                </a:cxn>
                <a:cxn ang="0">
                  <a:pos x="r" y="vc"/>
                </a:cxn>
                <a:cxn ang="cd4">
                  <a:pos x="hc" y="b"/>
                </a:cxn>
                <a:cxn ang="cd2">
                  <a:pos x="l" y="vc"/>
                </a:cxn>
              </a:cxnLst>
              <a:rect l="f144" t="f147" r="f145" b="f146"/>
              <a:pathLst>
                <a:path w="3240000" h="3230531">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5" y="f16"/>
                  </a:moveTo>
                  <a:cubicBezTo>
                    <a:pt x="f7" y="f16"/>
                    <a:pt x="f8" y="f17"/>
                    <a:pt x="f8" y="f18"/>
                  </a:cubicBezTo>
                  <a:cubicBezTo>
                    <a:pt x="f8" y="f19"/>
                    <a:pt x="f7" y="f20"/>
                    <a:pt x="f5" y="f20"/>
                  </a:cubicBezTo>
                  <a:lnTo>
                    <a:pt x="f13" y="f20"/>
                  </a:lnTo>
                  <a:cubicBezTo>
                    <a:pt x="f14" y="f20"/>
                    <a:pt x="f15" y="f19"/>
                    <a:pt x="f15" y="f18"/>
                  </a:cubicBezTo>
                  <a:cubicBezTo>
                    <a:pt x="f15" y="f17"/>
                    <a:pt x="f14" y="f16"/>
                    <a:pt x="f13" y="f16"/>
                  </a:cubicBezTo>
                  <a:close/>
                  <a:moveTo>
                    <a:pt x="f5" y="f21"/>
                  </a:moveTo>
                  <a:cubicBezTo>
                    <a:pt x="f7" y="f21"/>
                    <a:pt x="f8" y="f22"/>
                    <a:pt x="f8" y="f23"/>
                  </a:cubicBezTo>
                  <a:cubicBezTo>
                    <a:pt x="f8" y="f24"/>
                    <a:pt x="f7" y="f25"/>
                    <a:pt x="f5" y="f25"/>
                  </a:cubicBezTo>
                  <a:lnTo>
                    <a:pt x="f13" y="f25"/>
                  </a:lnTo>
                  <a:cubicBezTo>
                    <a:pt x="f14" y="f25"/>
                    <a:pt x="f15" y="f24"/>
                    <a:pt x="f15" y="f23"/>
                  </a:cubicBezTo>
                  <a:cubicBezTo>
                    <a:pt x="f15" y="f22"/>
                    <a:pt x="f14" y="f21"/>
                    <a:pt x="f13" y="f21"/>
                  </a:cubicBezTo>
                  <a:close/>
                  <a:moveTo>
                    <a:pt x="f5" y="f26"/>
                  </a:moveTo>
                  <a:cubicBezTo>
                    <a:pt x="f7" y="f26"/>
                    <a:pt x="f8" y="f27"/>
                    <a:pt x="f8" y="f28"/>
                  </a:cubicBezTo>
                  <a:cubicBezTo>
                    <a:pt x="f8" y="f29"/>
                    <a:pt x="f7" y="f30"/>
                    <a:pt x="f5" y="f30"/>
                  </a:cubicBezTo>
                  <a:lnTo>
                    <a:pt x="f13" y="f30"/>
                  </a:lnTo>
                  <a:cubicBezTo>
                    <a:pt x="f14" y="f30"/>
                    <a:pt x="f15" y="f29"/>
                    <a:pt x="f15" y="f28"/>
                  </a:cubicBezTo>
                  <a:cubicBezTo>
                    <a:pt x="f15" y="f27"/>
                    <a:pt x="f14" y="f26"/>
                    <a:pt x="f13" y="f26"/>
                  </a:cubicBezTo>
                  <a:close/>
                  <a:moveTo>
                    <a:pt x="f5" y="f31"/>
                  </a:moveTo>
                  <a:cubicBezTo>
                    <a:pt x="f7" y="f31"/>
                    <a:pt x="f8" y="f32"/>
                    <a:pt x="f8" y="f33"/>
                  </a:cubicBezTo>
                  <a:cubicBezTo>
                    <a:pt x="f8" y="f34"/>
                    <a:pt x="f7" y="f35"/>
                    <a:pt x="f5" y="f35"/>
                  </a:cubicBezTo>
                  <a:lnTo>
                    <a:pt x="f13" y="f35"/>
                  </a:lnTo>
                  <a:cubicBezTo>
                    <a:pt x="f14" y="f35"/>
                    <a:pt x="f15" y="f34"/>
                    <a:pt x="f15" y="f33"/>
                  </a:cubicBezTo>
                  <a:cubicBezTo>
                    <a:pt x="f15" y="f32"/>
                    <a:pt x="f14" y="f31"/>
                    <a:pt x="f13" y="f31"/>
                  </a:cubicBezTo>
                  <a:close/>
                  <a:moveTo>
                    <a:pt x="f5" y="f36"/>
                  </a:moveTo>
                  <a:cubicBezTo>
                    <a:pt x="f7" y="f36"/>
                    <a:pt x="f8" y="f37"/>
                    <a:pt x="f8" y="f38"/>
                  </a:cubicBezTo>
                  <a:cubicBezTo>
                    <a:pt x="f8" y="f39"/>
                    <a:pt x="f7" y="f40"/>
                    <a:pt x="f5" y="f40"/>
                  </a:cubicBezTo>
                  <a:lnTo>
                    <a:pt x="f13" y="f40"/>
                  </a:lnTo>
                  <a:cubicBezTo>
                    <a:pt x="f14" y="f40"/>
                    <a:pt x="f15" y="f39"/>
                    <a:pt x="f15" y="f38"/>
                  </a:cubicBezTo>
                  <a:cubicBezTo>
                    <a:pt x="f15" y="f37"/>
                    <a:pt x="f14" y="f36"/>
                    <a:pt x="f13" y="f36"/>
                  </a:cubicBezTo>
                  <a:close/>
                  <a:moveTo>
                    <a:pt x="f2" y="f41"/>
                  </a:moveTo>
                  <a:lnTo>
                    <a:pt x="f42" y="f41"/>
                  </a:lnTo>
                  <a:lnTo>
                    <a:pt x="f42" y="f43"/>
                  </a:lnTo>
                  <a:cubicBezTo>
                    <a:pt x="f42" y="f44"/>
                    <a:pt x="f45" y="f46"/>
                    <a:pt x="f47" y="f46"/>
                  </a:cubicBezTo>
                  <a:cubicBezTo>
                    <a:pt x="f48" y="f46"/>
                    <a:pt x="f49" y="f44"/>
                    <a:pt x="f49" y="f43"/>
                  </a:cubicBezTo>
                  <a:lnTo>
                    <a:pt x="f49" y="f41"/>
                  </a:lnTo>
                  <a:lnTo>
                    <a:pt x="f50" y="f41"/>
                  </a:lnTo>
                  <a:lnTo>
                    <a:pt x="f50" y="f51"/>
                  </a:lnTo>
                  <a:cubicBezTo>
                    <a:pt x="f50" y="f52"/>
                    <a:pt x="f53" y="f54"/>
                    <a:pt x="f55" y="f54"/>
                  </a:cubicBezTo>
                  <a:cubicBezTo>
                    <a:pt x="f56" y="f54"/>
                    <a:pt x="f57" y="f52"/>
                    <a:pt x="f57" y="f51"/>
                  </a:cubicBezTo>
                  <a:lnTo>
                    <a:pt x="f57" y="f41"/>
                  </a:lnTo>
                  <a:lnTo>
                    <a:pt x="f58" y="f41"/>
                  </a:lnTo>
                  <a:lnTo>
                    <a:pt x="f58" y="f59"/>
                  </a:lnTo>
                  <a:cubicBezTo>
                    <a:pt x="f58" y="f60"/>
                    <a:pt x="f61" y="f62"/>
                    <a:pt x="f63" y="f62"/>
                  </a:cubicBezTo>
                  <a:cubicBezTo>
                    <a:pt x="f64" y="f62"/>
                    <a:pt x="f65" y="f60"/>
                    <a:pt x="f65" y="f59"/>
                  </a:cubicBezTo>
                  <a:lnTo>
                    <a:pt x="f65" y="f41"/>
                  </a:lnTo>
                  <a:lnTo>
                    <a:pt x="f66" y="f41"/>
                  </a:lnTo>
                  <a:lnTo>
                    <a:pt x="f66" y="f67"/>
                  </a:lnTo>
                  <a:cubicBezTo>
                    <a:pt x="f66" y="f68"/>
                    <a:pt x="f69" y="f70"/>
                    <a:pt x="f71" y="f70"/>
                  </a:cubicBezTo>
                  <a:cubicBezTo>
                    <a:pt x="f72" y="f70"/>
                    <a:pt x="f73" y="f68"/>
                    <a:pt x="f73" y="f67"/>
                  </a:cubicBezTo>
                  <a:lnTo>
                    <a:pt x="f73" y="f41"/>
                  </a:lnTo>
                  <a:lnTo>
                    <a:pt x="f74" y="f41"/>
                  </a:lnTo>
                  <a:lnTo>
                    <a:pt x="f74" y="f75"/>
                  </a:lnTo>
                  <a:cubicBezTo>
                    <a:pt x="f74" y="f76"/>
                    <a:pt x="f77" y="f78"/>
                    <a:pt x="f79" y="f78"/>
                  </a:cubicBezTo>
                  <a:cubicBezTo>
                    <a:pt x="f80" y="f78"/>
                    <a:pt x="f81" y="f76"/>
                    <a:pt x="f81" y="f75"/>
                  </a:cubicBezTo>
                  <a:lnTo>
                    <a:pt x="f81" y="f41"/>
                  </a:lnTo>
                  <a:lnTo>
                    <a:pt x="f3" y="f41"/>
                  </a:lnTo>
                  <a:lnTo>
                    <a:pt x="f3" y="f4"/>
                  </a:lnTo>
                  <a:lnTo>
                    <a:pt x="f2" y="f4"/>
                  </a:lnTo>
                  <a:close/>
                  <a:moveTo>
                    <a:pt x="f47" y="f82"/>
                  </a:moveTo>
                  <a:cubicBezTo>
                    <a:pt x="f83" y="f82"/>
                    <a:pt x="f84" y="f85"/>
                    <a:pt x="f84" y="f86"/>
                  </a:cubicBezTo>
                  <a:lnTo>
                    <a:pt x="f84" y="f87"/>
                  </a:lnTo>
                  <a:cubicBezTo>
                    <a:pt x="f84" y="f88"/>
                    <a:pt x="f83" y="f89"/>
                    <a:pt x="f47" y="f89"/>
                  </a:cubicBezTo>
                  <a:cubicBezTo>
                    <a:pt x="f90" y="f89"/>
                    <a:pt x="f91" y="f88"/>
                    <a:pt x="f91" y="f87"/>
                  </a:cubicBezTo>
                  <a:lnTo>
                    <a:pt x="f91" y="f86"/>
                  </a:lnTo>
                  <a:cubicBezTo>
                    <a:pt x="f91" y="f85"/>
                    <a:pt x="f90" y="f82"/>
                    <a:pt x="f47" y="f82"/>
                  </a:cubicBezTo>
                  <a:close/>
                  <a:moveTo>
                    <a:pt x="f55" y="f92"/>
                  </a:moveTo>
                  <a:cubicBezTo>
                    <a:pt x="f93" y="f92"/>
                    <a:pt x="f94" y="f95"/>
                    <a:pt x="f94" y="f96"/>
                  </a:cubicBezTo>
                  <a:lnTo>
                    <a:pt x="f94" y="f97"/>
                  </a:lnTo>
                  <a:cubicBezTo>
                    <a:pt x="f94" y="f98"/>
                    <a:pt x="f93" y="f99"/>
                    <a:pt x="f55" y="f99"/>
                  </a:cubicBezTo>
                  <a:cubicBezTo>
                    <a:pt x="f100" y="f99"/>
                    <a:pt x="f101" y="f98"/>
                    <a:pt x="f101" y="f97"/>
                  </a:cubicBezTo>
                  <a:lnTo>
                    <a:pt x="f101" y="f96"/>
                  </a:lnTo>
                  <a:cubicBezTo>
                    <a:pt x="f101" y="f95"/>
                    <a:pt x="f100" y="f92"/>
                    <a:pt x="f55" y="f92"/>
                  </a:cubicBezTo>
                  <a:close/>
                  <a:moveTo>
                    <a:pt x="f63" y="f102"/>
                  </a:moveTo>
                  <a:cubicBezTo>
                    <a:pt x="f103" y="f102"/>
                    <a:pt x="f104" y="f105"/>
                    <a:pt x="f104" y="f106"/>
                  </a:cubicBezTo>
                  <a:lnTo>
                    <a:pt x="f104" y="f107"/>
                  </a:lnTo>
                  <a:cubicBezTo>
                    <a:pt x="f104" y="f108"/>
                    <a:pt x="f103" y="f109"/>
                    <a:pt x="f63" y="f109"/>
                  </a:cubicBezTo>
                  <a:cubicBezTo>
                    <a:pt x="f110" y="f109"/>
                    <a:pt x="f111" y="f108"/>
                    <a:pt x="f111" y="f107"/>
                  </a:cubicBezTo>
                  <a:lnTo>
                    <a:pt x="f111" y="f106"/>
                  </a:lnTo>
                  <a:cubicBezTo>
                    <a:pt x="f111" y="f105"/>
                    <a:pt x="f110" y="f102"/>
                    <a:pt x="f63" y="f102"/>
                  </a:cubicBezTo>
                  <a:close/>
                  <a:moveTo>
                    <a:pt x="f71" y="f112"/>
                  </a:moveTo>
                  <a:cubicBezTo>
                    <a:pt x="f113" y="f112"/>
                    <a:pt x="f114" y="f115"/>
                    <a:pt x="f114" y="f116"/>
                  </a:cubicBezTo>
                  <a:lnTo>
                    <a:pt x="f114" y="f117"/>
                  </a:lnTo>
                  <a:cubicBezTo>
                    <a:pt x="f114" y="f118"/>
                    <a:pt x="f113" y="f119"/>
                    <a:pt x="f71" y="f119"/>
                  </a:cubicBezTo>
                  <a:cubicBezTo>
                    <a:pt x="f120" y="f119"/>
                    <a:pt x="f121" y="f118"/>
                    <a:pt x="f121" y="f117"/>
                  </a:cubicBezTo>
                  <a:lnTo>
                    <a:pt x="f121" y="f116"/>
                  </a:lnTo>
                  <a:cubicBezTo>
                    <a:pt x="f121" y="f115"/>
                    <a:pt x="f120" y="f112"/>
                    <a:pt x="f71" y="f112"/>
                  </a:cubicBezTo>
                  <a:close/>
                  <a:moveTo>
                    <a:pt x="f79" y="f2"/>
                  </a:moveTo>
                  <a:cubicBezTo>
                    <a:pt x="f122" y="f2"/>
                    <a:pt x="f123" y="f124"/>
                    <a:pt x="f123" y="f125"/>
                  </a:cubicBezTo>
                  <a:lnTo>
                    <a:pt x="f123" y="f126"/>
                  </a:lnTo>
                  <a:cubicBezTo>
                    <a:pt x="f123" y="f127"/>
                    <a:pt x="f122" y="f128"/>
                    <a:pt x="f79" y="f128"/>
                  </a:cubicBezTo>
                  <a:cubicBezTo>
                    <a:pt x="f129" y="f128"/>
                    <a:pt x="f130" y="f127"/>
                    <a:pt x="f130" y="f126"/>
                  </a:cubicBezTo>
                  <a:lnTo>
                    <a:pt x="f130" y="f125"/>
                  </a:lnTo>
                  <a:cubicBezTo>
                    <a:pt x="f130" y="f124"/>
                    <a:pt x="f129" y="f2"/>
                    <a:pt x="f79"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0" name="Rectangle 7">
              <a:extLst>
                <a:ext uri="{FF2B5EF4-FFF2-40B4-BE49-F238E27FC236}">
                  <a16:creationId xmlns:a16="http://schemas.microsoft.com/office/drawing/2014/main" id="{6331B0BB-77D1-1D83-FEFF-3A8508D042AF}"/>
                </a:ext>
              </a:extLst>
            </p:cNvPr>
            <p:cNvSpPr/>
            <p:nvPr/>
          </p:nvSpPr>
          <p:spPr>
            <a:xfrm>
              <a:off x="5302120" y="1699139"/>
              <a:ext cx="353671" cy="353671"/>
            </a:xfrm>
            <a:custGeom>
              <a:avLst/>
              <a:gdLst>
                <a:gd name="f0" fmla="val w"/>
                <a:gd name="f1" fmla="val h"/>
                <a:gd name="f2" fmla="val 0"/>
                <a:gd name="f3" fmla="val 3240000"/>
                <a:gd name="f4" fmla="val 401869"/>
                <a:gd name="f5" fmla="val 2055482"/>
                <a:gd name="f6" fmla="val 869869"/>
                <a:gd name="f7" fmla="val 2919482"/>
                <a:gd name="f8" fmla="val 1121949"/>
                <a:gd name="f9" fmla="val 1695482"/>
                <a:gd name="f10" fmla="val 1589949"/>
                <a:gd name="f11" fmla="val 1842029"/>
                <a:gd name="f12" fmla="val 1335482"/>
                <a:gd name="f13" fmla="val 2310029"/>
                <a:gd name="f14" fmla="val 2562109"/>
                <a:gd name="f15" fmla="val 975482"/>
                <a:gd name="f16" fmla="val 3030109"/>
                <a:gd name="f17" fmla="val 2321888"/>
                <a:gd name="f18" fmla="val 224805"/>
                <a:gd name="f19" fmla="val 2880631"/>
                <a:gd name="f20" fmla="val 247420"/>
                <a:gd name="f21" fmla="val 2620844"/>
                <a:gd name="f22" fmla="val 742612"/>
                <a:gd name="f23" fmla="val 2546105"/>
                <a:gd name="f24" fmla="val 613161"/>
                <a:gd name="f25" fmla="val 541555"/>
                <a:gd name="f26" fmla="val 1770488"/>
                <a:gd name="f27" fmla="val 392077"/>
                <a:gd name="f28" fmla="val 1511585"/>
                <a:gd name="f29" fmla="val 2396627"/>
                <a:gd name="f30" fmla="val 354257"/>
                <a:gd name="f31" fmla="val 180000"/>
                <a:gd name="f32" fmla="val 3059999"/>
                <a:gd name="f33" fmla="val 3239999"/>
                <a:gd name="f34" fmla="*/ f0 1 3240000"/>
                <a:gd name="f35" fmla="*/ f1 1 3240000"/>
                <a:gd name="f36" fmla="val f2"/>
                <a:gd name="f37" fmla="val f3"/>
                <a:gd name="f38" fmla="+- f37 0 f36"/>
                <a:gd name="f39" fmla="*/ f38 1 3240000"/>
                <a:gd name="f40" fmla="*/ f36 1 f39"/>
                <a:gd name="f41" fmla="*/ f37 1 f39"/>
                <a:gd name="f42" fmla="*/ f40 f34 1"/>
                <a:gd name="f43" fmla="*/ f41 f34 1"/>
                <a:gd name="f44" fmla="*/ f41 f35 1"/>
                <a:gd name="f45" fmla="*/ f40 f35 1"/>
              </a:gdLst>
              <a:ahLst/>
              <a:cxnLst>
                <a:cxn ang="3cd4">
                  <a:pos x="hc" y="t"/>
                </a:cxn>
                <a:cxn ang="0">
                  <a:pos x="r" y="vc"/>
                </a:cxn>
                <a:cxn ang="cd4">
                  <a:pos x="hc" y="b"/>
                </a:cxn>
                <a:cxn ang="cd2">
                  <a:pos x="l" y="vc"/>
                </a:cxn>
              </a:cxnLst>
              <a:rect l="f42" t="f45" r="f43" b="f44"/>
              <a:pathLst>
                <a:path w="3240000" h="3240000">
                  <a:moveTo>
                    <a:pt x="f4" y="f5"/>
                  </a:moveTo>
                  <a:lnTo>
                    <a:pt x="f6" y="f5"/>
                  </a:lnTo>
                  <a:lnTo>
                    <a:pt x="f6" y="f7"/>
                  </a:lnTo>
                  <a:lnTo>
                    <a:pt x="f4" y="f7"/>
                  </a:lnTo>
                  <a:close/>
                  <a:moveTo>
                    <a:pt x="f8" y="f9"/>
                  </a:moveTo>
                  <a:lnTo>
                    <a:pt x="f10" y="f9"/>
                  </a:lnTo>
                  <a:lnTo>
                    <a:pt x="f10" y="f7"/>
                  </a:lnTo>
                  <a:lnTo>
                    <a:pt x="f8" y="f7"/>
                  </a:lnTo>
                  <a:close/>
                  <a:moveTo>
                    <a:pt x="f11" y="f12"/>
                  </a:moveTo>
                  <a:lnTo>
                    <a:pt x="f13" y="f12"/>
                  </a:lnTo>
                  <a:lnTo>
                    <a:pt x="f13" y="f7"/>
                  </a:lnTo>
                  <a:lnTo>
                    <a:pt x="f11" y="f7"/>
                  </a:lnTo>
                  <a:close/>
                  <a:moveTo>
                    <a:pt x="f14" y="f15"/>
                  </a:moveTo>
                  <a:lnTo>
                    <a:pt x="f16" y="f15"/>
                  </a:lnTo>
                  <a:lnTo>
                    <a:pt x="f16" y="f7"/>
                  </a:lnTo>
                  <a:lnTo>
                    <a:pt x="f14" y="f7"/>
                  </a:lnTo>
                  <a:close/>
                  <a:moveTo>
                    <a:pt x="f17" y="f18"/>
                  </a:moveTo>
                  <a:lnTo>
                    <a:pt x="f19" y="f20"/>
                  </a:lnTo>
                  <a:lnTo>
                    <a:pt x="f21" y="f22"/>
                  </a:lnTo>
                  <a:lnTo>
                    <a:pt x="f23" y="f24"/>
                  </a:lnTo>
                  <a:lnTo>
                    <a:pt x="f25" y="f26"/>
                  </a:lnTo>
                  <a:lnTo>
                    <a:pt x="f27" y="f28"/>
                  </a:lnTo>
                  <a:lnTo>
                    <a:pt x="f29" y="f30"/>
                  </a:lnTo>
                  <a:close/>
                  <a:moveTo>
                    <a:pt x="f2" y="f2"/>
                  </a:moveTo>
                  <a:lnTo>
                    <a:pt x="f31" y="f2"/>
                  </a:lnTo>
                  <a:lnTo>
                    <a:pt x="f31" y="f32"/>
                  </a:lnTo>
                  <a:lnTo>
                    <a:pt x="f3" y="f32"/>
                  </a:lnTo>
                  <a:lnTo>
                    <a:pt x="f3" y="f33"/>
                  </a:lnTo>
                  <a:lnTo>
                    <a:pt x="f31" y="f33"/>
                  </a:lnTo>
                  <a:lnTo>
                    <a:pt x="f31" y="f3"/>
                  </a:lnTo>
                  <a:lnTo>
                    <a:pt x="f2" y="f3"/>
                  </a:lnTo>
                  <a:lnTo>
                    <a:pt x="f2" y="f33"/>
                  </a:lnTo>
                  <a:lnTo>
                    <a:pt x="f2" y="f32"/>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1" name="Rectangle 15">
              <a:extLst>
                <a:ext uri="{FF2B5EF4-FFF2-40B4-BE49-F238E27FC236}">
                  <a16:creationId xmlns:a16="http://schemas.microsoft.com/office/drawing/2014/main" id="{6B6A36CF-1A7C-B675-BAAA-767C446FF8E4}"/>
                </a:ext>
              </a:extLst>
            </p:cNvPr>
            <p:cNvSpPr/>
            <p:nvPr/>
          </p:nvSpPr>
          <p:spPr>
            <a:xfrm rot="5400013">
              <a:off x="5892264" y="1699140"/>
              <a:ext cx="354147" cy="353671"/>
            </a:xfrm>
            <a:custGeom>
              <a:avLst/>
              <a:gdLst>
                <a:gd name="f0" fmla="val w"/>
                <a:gd name="f1" fmla="val h"/>
                <a:gd name="f2" fmla="val 0"/>
                <a:gd name="f3" fmla="val 3244313"/>
                <a:gd name="f4" fmla="val 3240000"/>
                <a:gd name="f5" fmla="val 2055482"/>
                <a:gd name="f6" fmla="val 677891"/>
                <a:gd name="f7" fmla="val 209891"/>
                <a:gd name="f8" fmla="val 2919482"/>
                <a:gd name="f9" fmla="val 1695482"/>
                <a:gd name="f10" fmla="val 1397971"/>
                <a:gd name="f11" fmla="val 929971"/>
                <a:gd name="f12" fmla="val 1335482"/>
                <a:gd name="f13" fmla="val 2118051"/>
                <a:gd name="f14" fmla="val 1650051"/>
                <a:gd name="f15" fmla="val 975482"/>
                <a:gd name="f16" fmla="val 2838131"/>
                <a:gd name="f17" fmla="val 2370131"/>
                <a:gd name="f18" fmla="val 10788"/>
                <a:gd name="f19" fmla="val 2651034"/>
                <a:gd name="f20" fmla="val 1168116"/>
                <a:gd name="f21" fmla="val 646484"/>
                <a:gd name="f22" fmla="val 1038664"/>
                <a:gd name="f23" fmla="val 571745"/>
                <a:gd name="f24" fmla="val 1533856"/>
                <a:gd name="f25" fmla="val 311959"/>
                <a:gd name="f26" fmla="val 1556471"/>
                <a:gd name="f27" fmla="val 870701"/>
                <a:gd name="f28" fmla="val 1427019"/>
                <a:gd name="f29" fmla="val 795962"/>
                <a:gd name="f30" fmla="val 269691"/>
                <a:gd name="f31" fmla="val 2800512"/>
                <a:gd name="f32" fmla="val 3060000"/>
                <a:gd name="f33" fmla="val 3064313"/>
                <a:gd name="f34" fmla="*/ f0 1 3244313"/>
                <a:gd name="f35" fmla="*/ f1 1 3240000"/>
                <a:gd name="f36" fmla="val f2"/>
                <a:gd name="f37" fmla="val f3"/>
                <a:gd name="f38" fmla="val f4"/>
                <a:gd name="f39" fmla="+- f38 0 f36"/>
                <a:gd name="f40" fmla="+- f37 0 f36"/>
                <a:gd name="f41" fmla="*/ f40 1 3244313"/>
                <a:gd name="f42" fmla="*/ f39 1 3240000"/>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3244313" h="3240000">
                  <a:moveTo>
                    <a:pt x="f5" y="f6"/>
                  </a:moveTo>
                  <a:lnTo>
                    <a:pt x="f5" y="f7"/>
                  </a:lnTo>
                  <a:lnTo>
                    <a:pt x="f8" y="f7"/>
                  </a:lnTo>
                  <a:lnTo>
                    <a:pt x="f8" y="f6"/>
                  </a:lnTo>
                  <a:close/>
                  <a:moveTo>
                    <a:pt x="f9" y="f10"/>
                  </a:moveTo>
                  <a:lnTo>
                    <a:pt x="f9" y="f11"/>
                  </a:lnTo>
                  <a:lnTo>
                    <a:pt x="f8" y="f11"/>
                  </a:lnTo>
                  <a:lnTo>
                    <a:pt x="f8" y="f10"/>
                  </a:lnTo>
                  <a:close/>
                  <a:moveTo>
                    <a:pt x="f12" y="f13"/>
                  </a:moveTo>
                  <a:lnTo>
                    <a:pt x="f12" y="f14"/>
                  </a:lnTo>
                  <a:lnTo>
                    <a:pt x="f8" y="f14"/>
                  </a:lnTo>
                  <a:lnTo>
                    <a:pt x="f8" y="f13"/>
                  </a:lnTo>
                  <a:close/>
                  <a:moveTo>
                    <a:pt x="f15" y="f16"/>
                  </a:moveTo>
                  <a:lnTo>
                    <a:pt x="f15" y="f17"/>
                  </a:lnTo>
                  <a:lnTo>
                    <a:pt x="f8" y="f17"/>
                  </a:lnTo>
                  <a:lnTo>
                    <a:pt x="f8" y="f16"/>
                  </a:lnTo>
                  <a:close/>
                  <a:moveTo>
                    <a:pt x="f18" y="f19"/>
                  </a:moveTo>
                  <a:lnTo>
                    <a:pt x="f20" y="f21"/>
                  </a:lnTo>
                  <a:lnTo>
                    <a:pt x="f22" y="f23"/>
                  </a:lnTo>
                  <a:lnTo>
                    <a:pt x="f24" y="f25"/>
                  </a:lnTo>
                  <a:lnTo>
                    <a:pt x="f26" y="f27"/>
                  </a:lnTo>
                  <a:lnTo>
                    <a:pt x="f28" y="f29"/>
                  </a:lnTo>
                  <a:lnTo>
                    <a:pt x="f30" y="f31"/>
                  </a:lnTo>
                  <a:close/>
                  <a:moveTo>
                    <a:pt x="f2" y="f4"/>
                  </a:moveTo>
                  <a:lnTo>
                    <a:pt x="f2" y="f32"/>
                  </a:lnTo>
                  <a:lnTo>
                    <a:pt x="f33" y="f32"/>
                  </a:lnTo>
                  <a:lnTo>
                    <a:pt x="f33" y="f2"/>
                  </a:lnTo>
                  <a:lnTo>
                    <a:pt x="f3" y="f2"/>
                  </a:lnTo>
                  <a:lnTo>
                    <a:pt x="f3" y="f4"/>
                  </a:lnTo>
                  <a:lnTo>
                    <a:pt x="f4" y="f4"/>
                  </a:lnTo>
                  <a:lnTo>
                    <a:pt x="f33" y="f4"/>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2" name="Pie 24">
              <a:extLst>
                <a:ext uri="{FF2B5EF4-FFF2-40B4-BE49-F238E27FC236}">
                  <a16:creationId xmlns:a16="http://schemas.microsoft.com/office/drawing/2014/main" id="{0C2D068E-D476-CC5D-4FBB-314495FBC0A2}"/>
                </a:ext>
              </a:extLst>
            </p:cNvPr>
            <p:cNvSpPr/>
            <p:nvPr/>
          </p:nvSpPr>
          <p:spPr>
            <a:xfrm>
              <a:off x="5196452" y="4024338"/>
              <a:ext cx="384889" cy="382758"/>
            </a:xfrm>
            <a:custGeom>
              <a:avLst/>
              <a:gdLst>
                <a:gd name="f0" fmla="val w"/>
                <a:gd name="f1" fmla="val h"/>
                <a:gd name="f2" fmla="val 0"/>
                <a:gd name="f3" fmla="val 3228711"/>
                <a:gd name="f4" fmla="val 3210836"/>
                <a:gd name="f5" fmla="val 351626"/>
                <a:gd name="f6" fmla="val 695968"/>
                <a:gd name="f7" fmla="val 1548007"/>
                <a:gd name="f8" fmla="val 1678300"/>
                <a:gd name="f9" fmla="val 236194"/>
                <a:gd name="f10" fmla="val 2500159"/>
                <a:gd name="f11" fmla="val -116985"/>
                <a:gd name="f12" fmla="val 1936431"/>
                <a:gd name="f13" fmla="val -70514"/>
                <a:gd name="f14" fmla="val 1210092"/>
                <a:gd name="f15" fmla="val 1957429"/>
                <a:gd name="f16" fmla="val 262366"/>
                <a:gd name="f17" fmla="val 2634256"/>
                <a:gd name="f18" fmla="val 359480"/>
                <a:gd name="f19" fmla="val 3156733"/>
                <a:gd name="f20" fmla="val 907132"/>
                <a:gd name="f21" fmla="val 3221913"/>
                <a:gd name="f22" fmla="val 1587776"/>
                <a:gd name="f23" fmla="val 3287093"/>
                <a:gd name="f24" fmla="val 2268421"/>
                <a:gd name="f25" fmla="val 2878048"/>
                <a:gd name="f26" fmla="val 2905277"/>
                <a:gd name="f27" fmla="val 2231953"/>
                <a:gd name="f28" fmla="val 3129078"/>
                <a:gd name="f29" fmla="val 1585858"/>
                <a:gd name="f30" fmla="val 3352879"/>
                <a:gd name="f31" fmla="val 870522"/>
                <a:gd name="f32" fmla="val 3105497"/>
                <a:gd name="f33" fmla="val 500715"/>
                <a:gd name="f34" fmla="val 2530372"/>
                <a:gd name="f35" fmla="val 1746987"/>
                <a:gd name="f36" fmla="val 1729019"/>
                <a:gd name="f37" fmla="val 1604447"/>
                <a:gd name="f38" fmla="val 200"/>
                <a:gd name="f39" fmla="val 1665125"/>
                <a:gd name="f40" fmla="val -778"/>
                <a:gd name="f41" fmla="val 1726175"/>
                <a:gd name="f42" fmla="val 1809"/>
                <a:gd name="f43" fmla="val 1787307"/>
                <a:gd name="f44" fmla="val 8072"/>
                <a:gd name="f45" fmla="val 1629532"/>
                <a:gd name="f46" fmla="val 1548011"/>
                <a:gd name="f47" fmla="val 483856"/>
                <a:gd name="f48" fmla="val 506987"/>
                <a:gd name="f49" fmla="val 773141"/>
                <a:gd name="f50" fmla="val 188622"/>
                <a:gd name="f51" fmla="val 1179697"/>
                <a:gd name="f52" fmla="val 7051"/>
                <a:gd name="f53" fmla="*/ f0 1 3228711"/>
                <a:gd name="f54" fmla="*/ f1 1 3210836"/>
                <a:gd name="f55" fmla="val f2"/>
                <a:gd name="f56" fmla="val f3"/>
                <a:gd name="f57" fmla="val f4"/>
                <a:gd name="f58" fmla="+- f57 0 f55"/>
                <a:gd name="f59" fmla="+- f56 0 f55"/>
                <a:gd name="f60" fmla="*/ f59 1 3228711"/>
                <a:gd name="f61" fmla="*/ f58 1 3210836"/>
                <a:gd name="f62" fmla="*/ f55 1 f60"/>
                <a:gd name="f63" fmla="*/ f56 1 f60"/>
                <a:gd name="f64" fmla="*/ f55 1 f61"/>
                <a:gd name="f65" fmla="*/ f57 1 f61"/>
                <a:gd name="f66" fmla="*/ f62 f53 1"/>
                <a:gd name="f67" fmla="*/ f63 f53 1"/>
                <a:gd name="f68" fmla="*/ f65 f54 1"/>
                <a:gd name="f69" fmla="*/ f64 f54 1"/>
              </a:gdLst>
              <a:ahLst/>
              <a:cxnLst>
                <a:cxn ang="3cd4">
                  <a:pos x="hc" y="t"/>
                </a:cxn>
                <a:cxn ang="0">
                  <a:pos x="r" y="vc"/>
                </a:cxn>
                <a:cxn ang="cd4">
                  <a:pos x="hc" y="b"/>
                </a:cxn>
                <a:cxn ang="cd2">
                  <a:pos x="l" y="vc"/>
                </a:cxn>
              </a:cxnLst>
              <a:rect l="f66" t="f69" r="f67" b="f68"/>
              <a:pathLst>
                <a:path w="3228711" h="3210836">
                  <a:moveTo>
                    <a:pt x="f5" y="f6"/>
                  </a:moveTo>
                  <a:lnTo>
                    <a:pt x="f7" y="f8"/>
                  </a:lnTo>
                  <a:lnTo>
                    <a:pt x="f9" y="f10"/>
                  </a:lnTo>
                  <a:cubicBezTo>
                    <a:pt x="f11" y="f12"/>
                    <a:pt x="f13" y="f14"/>
                    <a:pt x="f5" y="f6"/>
                  </a:cubicBezTo>
                  <a:close/>
                  <a:moveTo>
                    <a:pt x="f15" y="f16"/>
                  </a:moveTo>
                  <a:cubicBezTo>
                    <a:pt x="f17" y="f18"/>
                    <a:pt x="f19" y="f20"/>
                    <a:pt x="f21" y="f22"/>
                  </a:cubicBezTo>
                  <a:cubicBezTo>
                    <a:pt x="f23" y="f24"/>
                    <a:pt x="f25" y="f26"/>
                    <a:pt x="f27" y="f28"/>
                  </a:cubicBezTo>
                  <a:cubicBezTo>
                    <a:pt x="f29" y="f30"/>
                    <a:pt x="f31" y="f32"/>
                    <a:pt x="f33" y="f34"/>
                  </a:cubicBezTo>
                  <a:lnTo>
                    <a:pt x="f35" y="f36"/>
                  </a:lnTo>
                  <a:close/>
                  <a:moveTo>
                    <a:pt x="f37" y="f38"/>
                  </a:moveTo>
                  <a:cubicBezTo>
                    <a:pt x="f39" y="f40"/>
                    <a:pt x="f41" y="f42"/>
                    <a:pt x="f43" y="f44"/>
                  </a:cubicBezTo>
                  <a:lnTo>
                    <a:pt x="f45" y="f46"/>
                  </a:lnTo>
                  <a:lnTo>
                    <a:pt x="f47" y="f48"/>
                  </a:lnTo>
                  <a:cubicBezTo>
                    <a:pt x="f49" y="f50"/>
                    <a:pt x="f51" y="f52"/>
                    <a:pt x="f37" y="f38"/>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3" name="Block Arc 14">
              <a:extLst>
                <a:ext uri="{FF2B5EF4-FFF2-40B4-BE49-F238E27FC236}">
                  <a16:creationId xmlns:a16="http://schemas.microsoft.com/office/drawing/2014/main" id="{D53D9CB7-0D24-E245-A9CF-E41CAE85ABB1}"/>
                </a:ext>
              </a:extLst>
            </p:cNvPr>
            <p:cNvSpPr/>
            <p:nvPr/>
          </p:nvSpPr>
          <p:spPr>
            <a:xfrm rot="16200004">
              <a:off x="6483012" y="1663056"/>
              <a:ext cx="425552" cy="425826"/>
            </a:xfrm>
            <a:custGeom>
              <a:avLst/>
              <a:gdLst>
                <a:gd name="f0" fmla="val w"/>
                <a:gd name="f1" fmla="val h"/>
                <a:gd name="f2" fmla="val 0"/>
                <a:gd name="f3" fmla="val 3185463"/>
                <a:gd name="f4" fmla="val 3187558"/>
                <a:gd name="f5" fmla="val 764000"/>
                <a:gd name="f6" fmla="val 2343999"/>
                <a:gd name="f7" fmla="val 566798"/>
                <a:gd name="f8" fmla="val 2256389"/>
                <a:gd name="f9" fmla="val 385374"/>
                <a:gd name="f10" fmla="val 2134753"/>
                <a:gd name="f11" fmla="val 230072"/>
                <a:gd name="f12" fmla="val 1981662"/>
                <a:gd name="f13" fmla="val 297001"/>
                <a:gd name="f14" fmla="val 2223876"/>
                <a:gd name="f15" fmla="val 428049"/>
                <a:gd name="f16" fmla="val 2439341"/>
                <a:gd name="f17" fmla="val 603989"/>
                <a:gd name="f18" fmla="val 2608945"/>
                <a:gd name="f19" fmla="val 667739"/>
                <a:gd name="f20" fmla="val 2525681"/>
                <a:gd name="f21" fmla="val 720588"/>
                <a:gd name="f22" fmla="val 2436567"/>
                <a:gd name="f23" fmla="val 783530"/>
                <a:gd name="f24" fmla="val 862903"/>
                <a:gd name="f25" fmla="val 737619"/>
                <a:gd name="f26" fmla="val 760936"/>
                <a:gd name="f27" fmla="val 681240"/>
                <a:gd name="f28" fmla="val 662513"/>
                <a:gd name="f29" fmla="val 611676"/>
                <a:gd name="f30" fmla="val 571152"/>
                <a:gd name="f31" fmla="val 419218"/>
                <a:gd name="f32" fmla="val 754019"/>
                <a:gd name="f33" fmla="val 279227"/>
                <a:gd name="f34" fmla="val 991173"/>
                <a:gd name="f35" fmla="val 215545"/>
                <a:gd name="f36" fmla="val 1258034"/>
                <a:gd name="f37" fmla="val 378729"/>
                <a:gd name="f38" fmla="val 1090139"/>
                <a:gd name="f39" fmla="val 571934"/>
                <a:gd name="f40" fmla="val 956907"/>
                <a:gd name="f41" fmla="val 935657"/>
                <a:gd name="f42" fmla="val 1673146"/>
                <a:gd name="f43" fmla="val 227023"/>
                <a:gd name="f44" fmla="val 393068"/>
                <a:gd name="f45" fmla="val 1882941"/>
                <a:gd name="f46" fmla="val 605618"/>
                <a:gd name="f47" fmla="val 2045968"/>
                <a:gd name="f48" fmla="val 844267"/>
                <a:gd name="f49" fmla="val 2153109"/>
                <a:gd name="f50" fmla="val 897907"/>
                <a:gd name="f51" fmla="val 1997390"/>
                <a:gd name="f52" fmla="val 928862"/>
                <a:gd name="f53" fmla="val 1835739"/>
                <a:gd name="f54" fmla="val 935928"/>
                <a:gd name="f55" fmla="val 1493146"/>
                <a:gd name="f56" fmla="val 928922"/>
                <a:gd name="f57" fmla="val 1345638"/>
                <a:gd name="f58" fmla="val 902278"/>
                <a:gd name="f59" fmla="val 1198995"/>
                <a:gd name="f60" fmla="val 856775"/>
                <a:gd name="f61" fmla="val 1056956"/>
                <a:gd name="f62" fmla="val 636768"/>
                <a:gd name="f63" fmla="val 1156959"/>
                <a:gd name="f64" fmla="val 439487"/>
                <a:gd name="f65" fmla="val 1304654"/>
                <a:gd name="f66" fmla="val 281464"/>
                <a:gd name="f67" fmla="val 1469785"/>
                <a:gd name="f68" fmla="val 2515107"/>
                <a:gd name="f69" fmla="val 1283000"/>
                <a:gd name="f70" fmla="val 2508124"/>
                <a:gd name="f71" fmla="val 1100523"/>
                <a:gd name="f72" fmla="val 2472287"/>
                <a:gd name="f73" fmla="val 927628"/>
                <a:gd name="f74" fmla="val 2411229"/>
                <a:gd name="f75" fmla="val 876831"/>
                <a:gd name="f76" fmla="val 2520843"/>
                <a:gd name="f77" fmla="val 814172"/>
                <a:gd name="f78" fmla="val 2626182"/>
                <a:gd name="f79" fmla="val 738220"/>
                <a:gd name="f80" fmla="val 2724387"/>
                <a:gd name="f81" fmla="val 944637"/>
                <a:gd name="f82" fmla="val 2881665"/>
                <a:gd name="f83" fmla="val 1196120"/>
                <a:gd name="f84" fmla="val 2982471"/>
                <a:gd name="f85" fmla="val 3005418"/>
                <a:gd name="f86" fmla="val 1112275"/>
                <a:gd name="f87" fmla="val 1105327"/>
                <a:gd name="f88" fmla="val 1858153"/>
                <a:gd name="f89" fmla="val 1070032"/>
                <a:gd name="f90" fmla="val 2042144"/>
                <a:gd name="f91" fmla="val 1008001"/>
                <a:gd name="f92" fmla="val 2219039"/>
                <a:gd name="f93" fmla="val 1155519"/>
                <a:gd name="f94" fmla="val 2270408"/>
                <a:gd name="f95" fmla="val 1310845"/>
                <a:gd name="f96" fmla="val 2300826"/>
                <a:gd name="f97" fmla="val 2307834"/>
                <a:gd name="f98" fmla="val 898989"/>
                <a:gd name="f99" fmla="val 1315103"/>
                <a:gd name="f100" fmla="val 907762"/>
                <a:gd name="f101" fmla="val 1164166"/>
                <a:gd name="f102" fmla="val 938783"/>
                <a:gd name="f103" fmla="val 1020939"/>
                <a:gd name="f104" fmla="val 990066"/>
                <a:gd name="f105" fmla="val 1074574"/>
                <a:gd name="f106" fmla="val 1153655"/>
                <a:gd name="f107" fmla="val 1105461"/>
                <a:gd name="f108" fmla="val 1322925"/>
                <a:gd name="f109" fmla="val 1112368"/>
                <a:gd name="f110" fmla="val 182141"/>
                <a:gd name="f111" fmla="val 1199839"/>
                <a:gd name="f112" fmla="val 204777"/>
                <a:gd name="f113" fmla="val 951477"/>
                <a:gd name="f114" fmla="val 303168"/>
                <a:gd name="f115" fmla="val 746615"/>
                <a:gd name="f116" fmla="val 456764"/>
                <a:gd name="f117" fmla="val 828296"/>
                <a:gd name="f118" fmla="val 562801"/>
                <a:gd name="f119" fmla="val 894225"/>
                <a:gd name="f120" fmla="val 677310"/>
                <a:gd name="f121" fmla="val 947434"/>
                <a:gd name="f122" fmla="val 796072"/>
                <a:gd name="f123" fmla="val 1113886"/>
                <a:gd name="f124" fmla="val 736067"/>
                <a:gd name="f125" fmla="val 1289644"/>
                <a:gd name="f126" fmla="val 700323"/>
                <a:gd name="f127" fmla="val 691530"/>
                <a:gd name="f128" fmla="val 2150063"/>
                <a:gd name="f129" fmla="val 992171"/>
                <a:gd name="f130" fmla="val 1990712"/>
                <a:gd name="f131" fmla="val 935501"/>
                <a:gd name="f132" fmla="val 1822242"/>
                <a:gd name="f133" fmla="val 902595"/>
                <a:gd name="f134" fmla="val 1649785"/>
                <a:gd name="f135" fmla="val 897224"/>
                <a:gd name="f136" fmla="val 2063712"/>
                <a:gd name="f137" fmla="val 2069089"/>
                <a:gd name="f138" fmla="val 1323887"/>
                <a:gd name="f139" fmla="val 2098366"/>
                <a:gd name="f140" fmla="val 1155330"/>
                <a:gd name="f141" fmla="val 2168848"/>
                <a:gd name="f142" fmla="val 2199110"/>
                <a:gd name="f143" fmla="val 2108555"/>
                <a:gd name="f144" fmla="val 2028681"/>
                <a:gd name="f145" fmla="val 2073581"/>
                <a:gd name="f146" fmla="val 1851532"/>
                <a:gd name="f147" fmla="val 2065295"/>
                <a:gd name="f148" fmla="val 2307299"/>
                <a:gd name="f149" fmla="val 1829404"/>
                <a:gd name="f150" fmla="val 2299517"/>
                <a:gd name="f151" fmla="val 2004315"/>
                <a:gd name="f152" fmla="val 2261965"/>
                <a:gd name="f153" fmla="val 2422394"/>
                <a:gd name="f154" fmla="val 446879"/>
                <a:gd name="f155" fmla="val 2204309"/>
                <a:gd name="f156" fmla="val 287209"/>
                <a:gd name="f157" fmla="val 1938140"/>
                <a:gd name="f158" fmla="val 189883"/>
                <a:gd name="f159" fmla="val 178919"/>
                <a:gd name="f160" fmla="val 689876"/>
                <a:gd name="f161" fmla="val 1846998"/>
                <a:gd name="f162" fmla="val 695154"/>
                <a:gd name="f163" fmla="val 2039668"/>
                <a:gd name="f164" fmla="val 732502"/>
                <a:gd name="f165" fmla="val 2221721"/>
                <a:gd name="f166" fmla="val 797410"/>
                <a:gd name="f167" fmla="val 2275056"/>
                <a:gd name="f168" fmla="val 675360"/>
                <a:gd name="f169" fmla="val 2341760"/>
                <a:gd name="f170" fmla="val 557662"/>
                <a:gd name="f171" fmla="val 2447278"/>
                <a:gd name="f172" fmla="val 2722123"/>
                <a:gd name="f173" fmla="val 2366121"/>
                <a:gd name="f174" fmla="val 2618714"/>
                <a:gd name="f175" fmla="val 2299534"/>
                <a:gd name="f176" fmla="val 2507403"/>
                <a:gd name="f177" fmla="val 2246145"/>
                <a:gd name="f178" fmla="val 2391362"/>
                <a:gd name="f179" fmla="val 2057375"/>
                <a:gd name="f180" fmla="val 2464119"/>
                <a:gd name="f181" fmla="val 1856285"/>
                <a:gd name="f182" fmla="val 2506958"/>
                <a:gd name="f183" fmla="val 2514779"/>
                <a:gd name="f184" fmla="val 3008639"/>
                <a:gd name="f185" fmla="val 1949198"/>
                <a:gd name="f186" fmla="val 2997255"/>
                <a:gd name="f187" fmla="val 2224691"/>
                <a:gd name="f188" fmla="val 2892757"/>
                <a:gd name="f189" fmla="val 2878934"/>
                <a:gd name="f190" fmla="val 2723190"/>
                <a:gd name="f191" fmla="val 1307255"/>
                <a:gd name="f192" fmla="val 2529440"/>
                <a:gd name="f193" fmla="val 1161128"/>
                <a:gd name="f194" fmla="val 2313862"/>
                <a:gd name="f195" fmla="val 1060620"/>
                <a:gd name="f196" fmla="val 2270535"/>
                <a:gd name="f197" fmla="val 1201714"/>
                <a:gd name="f198" fmla="val 2245604"/>
                <a:gd name="f199" fmla="val 1347104"/>
                <a:gd name="f200" fmla="val 2240109"/>
                <a:gd name="f201" fmla="val 2890636"/>
                <a:gd name="f202" fmla="val 2241814"/>
                <a:gd name="f203" fmla="val 2249736"/>
                <a:gd name="f204" fmla="val 1827102"/>
                <a:gd name="f205" fmla="val 2279520"/>
                <a:gd name="f206" fmla="val 1979973"/>
                <a:gd name="f207" fmla="val 2329964"/>
                <a:gd name="f208" fmla="val 2127513"/>
                <a:gd name="f209" fmla="val 2545677"/>
                <a:gd name="f210" fmla="val 2019923"/>
                <a:gd name="f211" fmla="val 2738160"/>
                <a:gd name="f212" fmla="val 1866413"/>
                <a:gd name="f213" fmla="val 2973035"/>
                <a:gd name="f214" fmla="val 1284386"/>
                <a:gd name="f215" fmla="val 2912066"/>
                <a:gd name="f216" fmla="val 1001840"/>
                <a:gd name="f217" fmla="val 2765308"/>
                <a:gd name="f218" fmla="val 751379"/>
                <a:gd name="f219" fmla="val 2561381"/>
                <a:gd name="f220" fmla="val 561108"/>
                <a:gd name="f221" fmla="val 2489321"/>
                <a:gd name="f222" fmla="val 656437"/>
                <a:gd name="f223" fmla="val 2431363"/>
                <a:gd name="f224" fmla="val 759225"/>
                <a:gd name="f225" fmla="val 2384553"/>
                <a:gd name="f226" fmla="val 865647"/>
                <a:gd name="f227" fmla="val 2604520"/>
                <a:gd name="f228" fmla="val 964977"/>
                <a:gd name="f229" fmla="val 2804622"/>
                <a:gd name="f230" fmla="val 1106677"/>
                <a:gd name="f231" fmla="val 2974277"/>
                <a:gd name="f232" fmla="val 1897328"/>
                <a:gd name="f233" fmla="val 2812488"/>
                <a:gd name="f234" fmla="val 2073933"/>
                <a:gd name="f235" fmla="val 2619878"/>
                <a:gd name="f236" fmla="val 2216690"/>
                <a:gd name="f237" fmla="val 2407486"/>
                <a:gd name="f238" fmla="val 2319665"/>
                <a:gd name="f239" fmla="val 2454169"/>
                <a:gd name="f240" fmla="val 2420503"/>
                <a:gd name="f241" fmla="val 2511856"/>
                <a:gd name="f242" fmla="val 2517376"/>
                <a:gd name="f243" fmla="val 2582047"/>
                <a:gd name="f244" fmla="val 2607468"/>
                <a:gd name="f245" fmla="val 2776399"/>
                <a:gd name="f246" fmla="val 2417974"/>
                <a:gd name="f247" fmla="val 2916061"/>
                <a:gd name="f248" fmla="val 2172750"/>
                <a:gd name="f249" fmla="val 1593779"/>
                <a:gd name="f250" fmla="val 2473999"/>
                <a:gd name="f251" fmla="val 2471904"/>
                <a:gd name="f252" fmla="val 1591684"/>
                <a:gd name="f253" fmla="val 738111"/>
                <a:gd name="f254" fmla="val 41261"/>
                <a:gd name="f255" fmla="val 2516549"/>
                <a:gd name="f256" fmla="val 1913"/>
                <a:gd name="f257" fmla="val 2750"/>
                <a:gd name="f258" fmla="val 50490"/>
                <a:gd name="f259" fmla="val 700174"/>
                <a:gd name="f260" fmla="val 679654"/>
                <a:gd name="f261" fmla="val 64473"/>
                <a:gd name="f262" fmla="val 6156"/>
                <a:gd name="f263" fmla="val 2934"/>
                <a:gd name="f264" fmla="val 2503127"/>
                <a:gd name="f265" fmla="val 31654"/>
                <a:gd name="f266" fmla="val 733032"/>
                <a:gd name="f267" fmla="*/ f0 1 3185463"/>
                <a:gd name="f268" fmla="*/ f1 1 3187558"/>
                <a:gd name="f269" fmla="val f2"/>
                <a:gd name="f270" fmla="val f3"/>
                <a:gd name="f271" fmla="val f4"/>
                <a:gd name="f272" fmla="+- f271 0 f269"/>
                <a:gd name="f273" fmla="+- f270 0 f269"/>
                <a:gd name="f274" fmla="*/ f273 1 3185463"/>
                <a:gd name="f275" fmla="*/ f272 1 3187558"/>
                <a:gd name="f276" fmla="*/ f269 1 f274"/>
                <a:gd name="f277" fmla="*/ f270 1 f274"/>
                <a:gd name="f278" fmla="*/ f269 1 f275"/>
                <a:gd name="f279" fmla="*/ f271 1 f275"/>
                <a:gd name="f280" fmla="*/ f276 f267 1"/>
                <a:gd name="f281" fmla="*/ f277 f267 1"/>
                <a:gd name="f282" fmla="*/ f279 f268 1"/>
                <a:gd name="f283" fmla="*/ f278 f268 1"/>
              </a:gdLst>
              <a:ahLst/>
              <a:cxnLst>
                <a:cxn ang="3cd4">
                  <a:pos x="hc" y="t"/>
                </a:cxn>
                <a:cxn ang="0">
                  <a:pos x="r" y="vc"/>
                </a:cxn>
                <a:cxn ang="cd4">
                  <a:pos x="hc" y="b"/>
                </a:cxn>
                <a:cxn ang="cd2">
                  <a:pos x="l" y="vc"/>
                </a:cxn>
              </a:cxnLst>
              <a:rect l="f280" t="f283" r="f281" b="f282"/>
              <a:pathLst>
                <a:path w="3185463" h="3187558">
                  <a:moveTo>
                    <a:pt x="f5" y="f6"/>
                  </a:moveTo>
                  <a:cubicBezTo>
                    <a:pt x="f7" y="f8"/>
                    <a:pt x="f9" y="f10"/>
                    <a:pt x="f11" y="f12"/>
                  </a:cubicBezTo>
                  <a:cubicBezTo>
                    <a:pt x="f13" y="f14"/>
                    <a:pt x="f15" y="f16"/>
                    <a:pt x="f17" y="f18"/>
                  </a:cubicBezTo>
                  <a:cubicBezTo>
                    <a:pt x="f19" y="f20"/>
                    <a:pt x="f21" y="f22"/>
                    <a:pt x="f5" y="f6"/>
                  </a:cubicBezTo>
                  <a:close/>
                  <a:moveTo>
                    <a:pt x="f23" y="f24"/>
                  </a:moveTo>
                  <a:cubicBezTo>
                    <a:pt x="f25" y="f26"/>
                    <a:pt x="f27" y="f28"/>
                    <a:pt x="f29" y="f30"/>
                  </a:cubicBezTo>
                  <a:cubicBezTo>
                    <a:pt x="f31" y="f32"/>
                    <a:pt x="f33" y="f34"/>
                    <a:pt x="f35" y="f36"/>
                  </a:cubicBezTo>
                  <a:cubicBezTo>
                    <a:pt x="f37" y="f38"/>
                    <a:pt x="f39" y="f40"/>
                    <a:pt x="f23" y="f24"/>
                  </a:cubicBezTo>
                  <a:close/>
                  <a:moveTo>
                    <a:pt x="f41" y="f42"/>
                  </a:moveTo>
                  <a:lnTo>
                    <a:pt x="f43" y="f42"/>
                  </a:lnTo>
                  <a:cubicBezTo>
                    <a:pt x="f44" y="f45"/>
                    <a:pt x="f46" y="f47"/>
                    <a:pt x="f48" y="f49"/>
                  </a:cubicBezTo>
                  <a:cubicBezTo>
                    <a:pt x="f50" y="f51"/>
                    <a:pt x="f52" y="f53"/>
                    <a:pt x="f41" y="f42"/>
                  </a:cubicBezTo>
                  <a:close/>
                  <a:moveTo>
                    <a:pt x="f54" y="f55"/>
                  </a:moveTo>
                  <a:cubicBezTo>
                    <a:pt x="f56" y="f57"/>
                    <a:pt x="f58" y="f59"/>
                    <a:pt x="f60" y="f61"/>
                  </a:cubicBezTo>
                  <a:cubicBezTo>
                    <a:pt x="f62" y="f63"/>
                    <a:pt x="f64" y="f65"/>
                    <a:pt x="f66" y="f55"/>
                  </a:cubicBezTo>
                  <a:close/>
                  <a:moveTo>
                    <a:pt x="f67" y="f68"/>
                  </a:moveTo>
                  <a:cubicBezTo>
                    <a:pt x="f69" y="f70"/>
                    <a:pt x="f71" y="f72"/>
                    <a:pt x="f73" y="f74"/>
                  </a:cubicBezTo>
                  <a:cubicBezTo>
                    <a:pt x="f75" y="f76"/>
                    <a:pt x="f77" y="f78"/>
                    <a:pt x="f79" y="f80"/>
                  </a:cubicBezTo>
                  <a:cubicBezTo>
                    <a:pt x="f81" y="f82"/>
                    <a:pt x="f83" y="f84"/>
                    <a:pt x="f67" y="f85"/>
                  </a:cubicBezTo>
                  <a:close/>
                  <a:moveTo>
                    <a:pt x="f67" y="f42"/>
                  </a:moveTo>
                  <a:lnTo>
                    <a:pt x="f86" y="f42"/>
                  </a:lnTo>
                  <a:cubicBezTo>
                    <a:pt x="f87" y="f88"/>
                    <a:pt x="f89" y="f90"/>
                    <a:pt x="f91" y="f92"/>
                  </a:cubicBezTo>
                  <a:cubicBezTo>
                    <a:pt x="f93" y="f94"/>
                    <a:pt x="f95" y="f96"/>
                    <a:pt x="f67" y="f97"/>
                  </a:cubicBezTo>
                  <a:close/>
                  <a:moveTo>
                    <a:pt x="f67" y="f98"/>
                  </a:moveTo>
                  <a:cubicBezTo>
                    <a:pt x="f99" y="f100"/>
                    <a:pt x="f101" y="f102"/>
                    <a:pt x="f103" y="f104"/>
                  </a:cubicBezTo>
                  <a:cubicBezTo>
                    <a:pt x="f105" y="f106"/>
                    <a:pt x="f107" y="f108"/>
                    <a:pt x="f109" y="f55"/>
                  </a:cubicBezTo>
                  <a:lnTo>
                    <a:pt x="f67" y="f55"/>
                  </a:lnTo>
                  <a:close/>
                  <a:moveTo>
                    <a:pt x="f67" y="f110"/>
                  </a:moveTo>
                  <a:cubicBezTo>
                    <a:pt x="f111" y="f112"/>
                    <a:pt x="f113" y="f114"/>
                    <a:pt x="f115" y="f116"/>
                  </a:cubicBezTo>
                  <a:cubicBezTo>
                    <a:pt x="f117" y="f118"/>
                    <a:pt x="f119" y="f120"/>
                    <a:pt x="f121" y="f122"/>
                  </a:cubicBezTo>
                  <a:cubicBezTo>
                    <a:pt x="f123" y="f124"/>
                    <a:pt x="f125" y="f126"/>
                    <a:pt x="f67" y="f127"/>
                  </a:cubicBezTo>
                  <a:close/>
                  <a:moveTo>
                    <a:pt x="f128" y="f129"/>
                  </a:moveTo>
                  <a:cubicBezTo>
                    <a:pt x="f130" y="f131"/>
                    <a:pt x="f132" y="f133"/>
                    <a:pt x="f134" y="f135"/>
                  </a:cubicBezTo>
                  <a:lnTo>
                    <a:pt x="f134" y="f55"/>
                  </a:lnTo>
                  <a:lnTo>
                    <a:pt x="f136" y="f55"/>
                  </a:lnTo>
                  <a:cubicBezTo>
                    <a:pt x="f137" y="f138"/>
                    <a:pt x="f139" y="f140"/>
                    <a:pt x="f128" y="f129"/>
                  </a:cubicBezTo>
                  <a:close/>
                  <a:moveTo>
                    <a:pt x="f141" y="f142"/>
                  </a:moveTo>
                  <a:cubicBezTo>
                    <a:pt x="f143" y="f144"/>
                    <a:pt x="f145" y="f146"/>
                    <a:pt x="f147" y="f42"/>
                  </a:cubicBezTo>
                  <a:lnTo>
                    <a:pt x="f134" y="f42"/>
                  </a:lnTo>
                  <a:lnTo>
                    <a:pt x="f134" y="f148"/>
                  </a:lnTo>
                  <a:cubicBezTo>
                    <a:pt x="f149" y="f150"/>
                    <a:pt x="f151" y="f152"/>
                    <a:pt x="f141" y="f142"/>
                  </a:cubicBezTo>
                  <a:close/>
                  <a:moveTo>
                    <a:pt x="f153" y="f154"/>
                  </a:moveTo>
                  <a:cubicBezTo>
                    <a:pt x="f155" y="f156"/>
                    <a:pt x="f157" y="f158"/>
                    <a:pt x="f134" y="f159"/>
                  </a:cubicBezTo>
                  <a:lnTo>
                    <a:pt x="f134" y="f160"/>
                  </a:lnTo>
                  <a:cubicBezTo>
                    <a:pt x="f161" y="f162"/>
                    <a:pt x="f163" y="f164"/>
                    <a:pt x="f165" y="f166"/>
                  </a:cubicBezTo>
                  <a:cubicBezTo>
                    <a:pt x="f167" y="f168"/>
                    <a:pt x="f169" y="f170"/>
                    <a:pt x="f153" y="f154"/>
                  </a:cubicBezTo>
                  <a:close/>
                  <a:moveTo>
                    <a:pt x="f171" y="f172"/>
                  </a:moveTo>
                  <a:cubicBezTo>
                    <a:pt x="f173" y="f174"/>
                    <a:pt x="f175" y="f176"/>
                    <a:pt x="f177" y="f178"/>
                  </a:cubicBezTo>
                  <a:cubicBezTo>
                    <a:pt x="f179" y="f180"/>
                    <a:pt x="f181" y="f182"/>
                    <a:pt x="f134" y="f183"/>
                  </a:cubicBezTo>
                  <a:lnTo>
                    <a:pt x="f134" y="f184"/>
                  </a:lnTo>
                  <a:cubicBezTo>
                    <a:pt x="f185" y="f186"/>
                    <a:pt x="f187" y="f188"/>
                    <a:pt x="f171" y="f172"/>
                  </a:cubicBezTo>
                  <a:close/>
                  <a:moveTo>
                    <a:pt x="f189" y="f55"/>
                  </a:moveTo>
                  <a:cubicBezTo>
                    <a:pt x="f190" y="f191"/>
                    <a:pt x="f192" y="f193"/>
                    <a:pt x="f194" y="f195"/>
                  </a:cubicBezTo>
                  <a:cubicBezTo>
                    <a:pt x="f196" y="f197"/>
                    <a:pt x="f198" y="f199"/>
                    <a:pt x="f200" y="f55"/>
                  </a:cubicBezTo>
                  <a:close/>
                  <a:moveTo>
                    <a:pt x="f201" y="f42"/>
                  </a:moveTo>
                  <a:lnTo>
                    <a:pt x="f202" y="f42"/>
                  </a:lnTo>
                  <a:cubicBezTo>
                    <a:pt x="f203" y="f204"/>
                    <a:pt x="f205" y="f206"/>
                    <a:pt x="f207" y="f208"/>
                  </a:cubicBezTo>
                  <a:cubicBezTo>
                    <a:pt x="f209" y="f210"/>
                    <a:pt x="f211" y="f212"/>
                    <a:pt x="f201" y="f42"/>
                  </a:cubicBezTo>
                  <a:close/>
                  <a:moveTo>
                    <a:pt x="f213" y="f214"/>
                  </a:moveTo>
                  <a:cubicBezTo>
                    <a:pt x="f215" y="f216"/>
                    <a:pt x="f217" y="f218"/>
                    <a:pt x="f219" y="f220"/>
                  </a:cubicBezTo>
                  <a:cubicBezTo>
                    <a:pt x="f221" y="f222"/>
                    <a:pt x="f223" y="f224"/>
                    <a:pt x="f225" y="f226"/>
                  </a:cubicBezTo>
                  <a:cubicBezTo>
                    <a:pt x="f227" y="f228"/>
                    <a:pt x="f229" y="f230"/>
                    <a:pt x="f213" y="f214"/>
                  </a:cubicBezTo>
                  <a:close/>
                  <a:moveTo>
                    <a:pt x="f231" y="f232"/>
                  </a:moveTo>
                  <a:cubicBezTo>
                    <a:pt x="f233" y="f234"/>
                    <a:pt x="f235" y="f236"/>
                    <a:pt x="f237" y="f238"/>
                  </a:cubicBezTo>
                  <a:cubicBezTo>
                    <a:pt x="f239" y="f240"/>
                    <a:pt x="f241" y="f242"/>
                    <a:pt x="f243" y="f244"/>
                  </a:cubicBezTo>
                  <a:cubicBezTo>
                    <a:pt x="f245" y="f246"/>
                    <a:pt x="f247" y="f248"/>
                    <a:pt x="f231" y="f232"/>
                  </a:cubicBezTo>
                  <a:close/>
                  <a:moveTo>
                    <a:pt x="f3" y="f249"/>
                  </a:moveTo>
                  <a:cubicBezTo>
                    <a:pt x="f3" y="f250"/>
                    <a:pt x="f251" y="f4"/>
                    <a:pt x="f252" y="f4"/>
                  </a:cubicBezTo>
                  <a:cubicBezTo>
                    <a:pt x="f253" y="f4"/>
                    <a:pt x="f254" y="f255"/>
                    <a:pt x="f256" y="f42"/>
                  </a:cubicBezTo>
                  <a:lnTo>
                    <a:pt x="f2" y="f42"/>
                  </a:lnTo>
                  <a:lnTo>
                    <a:pt x="f2" y="f55"/>
                  </a:lnTo>
                  <a:lnTo>
                    <a:pt x="f257" y="f55"/>
                  </a:lnTo>
                  <a:cubicBezTo>
                    <a:pt x="f258" y="f259"/>
                    <a:pt x="f260" y="f261"/>
                    <a:pt x="f67" y="f262"/>
                  </a:cubicBezTo>
                  <a:lnTo>
                    <a:pt x="f67" y="f2"/>
                  </a:lnTo>
                  <a:lnTo>
                    <a:pt x="f252" y="f2"/>
                  </a:lnTo>
                  <a:lnTo>
                    <a:pt x="f134" y="f2"/>
                  </a:lnTo>
                  <a:lnTo>
                    <a:pt x="f134" y="f263"/>
                  </a:lnTo>
                  <a:cubicBezTo>
                    <a:pt x="f264" y="f265"/>
                    <a:pt x="f3" y="f266"/>
                    <a:pt x="f3" y="f249"/>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4" name="Block Arc 41">
              <a:extLst>
                <a:ext uri="{FF2B5EF4-FFF2-40B4-BE49-F238E27FC236}">
                  <a16:creationId xmlns:a16="http://schemas.microsoft.com/office/drawing/2014/main" id="{A6C82479-12E6-BEAA-4304-BA2534F55B33}"/>
                </a:ext>
              </a:extLst>
            </p:cNvPr>
            <p:cNvSpPr/>
            <p:nvPr/>
          </p:nvSpPr>
          <p:spPr>
            <a:xfrm>
              <a:off x="7145413" y="1628328"/>
              <a:ext cx="354979" cy="495293"/>
            </a:xfrm>
            <a:custGeom>
              <a:avLst/>
              <a:gdLst>
                <a:gd name="f0" fmla="val w"/>
                <a:gd name="f1" fmla="val h"/>
                <a:gd name="f2" fmla="val 0"/>
                <a:gd name="f3" fmla="val 2512265"/>
                <a:gd name="f4" fmla="val 3505352"/>
                <a:gd name="f5" fmla="val 1276582"/>
                <a:gd name="f6" fmla="val 2106401"/>
                <a:gd name="f7" fmla="val 1154832"/>
                <a:gd name="f8" fmla="val 2195007"/>
                <a:gd name="f9" fmla="val 1018024"/>
                <a:gd name="f10" fmla="val 2262207"/>
                <a:gd name="f11" fmla="val 871321"/>
                <a:gd name="f12" fmla="val 2302645"/>
                <a:gd name="f13" fmla="val 1041049"/>
                <a:gd name="f14" fmla="val 2346709"/>
                <a:gd name="f15" fmla="val 1216984"/>
                <a:gd name="f16" fmla="val 2342691"/>
                <a:gd name="f17" fmla="val 1380867"/>
                <a:gd name="f18" fmla="val 2295542"/>
                <a:gd name="f19" fmla="val 1352791"/>
                <a:gd name="f20" fmla="val 2227964"/>
                <a:gd name="f21" fmla="val 1317377"/>
                <a:gd name="f22" fmla="val 2164934"/>
                <a:gd name="f23" fmla="val 931061"/>
                <a:gd name="f24" fmla="val 1768598"/>
                <a:gd name="f25" fmla="val 785084"/>
                <a:gd name="f26" fmla="val 2021438"/>
                <a:gd name="f27" fmla="val 684448"/>
                <a:gd name="f28" fmla="val 2196711"/>
                <a:gd name="f29" fmla="val 868931"/>
                <a:gd name="f30" fmla="val 2169533"/>
                <a:gd name="f31" fmla="val 1041385"/>
                <a:gd name="f32" fmla="val 2098006"/>
                <a:gd name="f33" fmla="val 1189228"/>
                <a:gd name="f34" fmla="val 1991290"/>
                <a:gd name="f35" fmla="val 1113839"/>
                <a:gd name="f36" fmla="val 1904543"/>
                <a:gd name="f37" fmla="val 1026949"/>
                <a:gd name="f38" fmla="val 1829435"/>
                <a:gd name="f39" fmla="val 1626242"/>
                <a:gd name="f40" fmla="val 1739577"/>
                <a:gd name="f41" fmla="val 1556851"/>
                <a:gd name="f42" fmla="val 1850020"/>
                <a:gd name="f43" fmla="val 1471526"/>
                <a:gd name="f44" fmla="val 1947792"/>
                <a:gd name="f45" fmla="val 1374302"/>
                <a:gd name="f46" fmla="val 2030973"/>
                <a:gd name="f47" fmla="val 1422822"/>
                <a:gd name="f48" fmla="val 2099916"/>
                <a:gd name="f49" fmla="val 1464618"/>
                <a:gd name="f50" fmla="val 2174537"/>
                <a:gd name="f51" fmla="val 1497466"/>
                <a:gd name="f52" fmla="val 2254701"/>
                <a:gd name="f53" fmla="val 1664534"/>
                <a:gd name="f54" fmla="val 2184833"/>
                <a:gd name="f55" fmla="val 1813198"/>
                <a:gd name="f56" fmla="val 2068027"/>
                <a:gd name="f57" fmla="val 1922549"/>
                <a:gd name="f58" fmla="val 1910651"/>
                <a:gd name="f59" fmla="val 531158"/>
                <a:gd name="f60" fmla="val 1601275"/>
                <a:gd name="f61" fmla="val 514831"/>
                <a:gd name="f62" fmla="val 1769123"/>
                <a:gd name="f63" fmla="val 535254"/>
                <a:gd name="f64" fmla="val 1939877"/>
                <a:gd name="f65" fmla="val 594029"/>
                <a:gd name="f66" fmla="val 2101141"/>
                <a:gd name="f67" fmla="val 822377"/>
                <a:gd name="f68" fmla="val 1705631"/>
                <a:gd name="f69" fmla="val 730789"/>
                <a:gd name="f70" fmla="val 1658398"/>
                <a:gd name="f71" fmla="val 632873"/>
                <a:gd name="f72" fmla="val 1623335"/>
                <a:gd name="f73" fmla="val 270885"/>
                <a:gd name="f74" fmla="val 1572115"/>
                <a:gd name="f75" fmla="val 231457"/>
                <a:gd name="f76" fmla="val 1572339"/>
                <a:gd name="f77" fmla="val 191799"/>
                <a:gd name="f78" fmla="val 1574812"/>
                <a:gd name="f79" fmla="val 152057"/>
                <a:gd name="f80" fmla="val 1579894"/>
                <a:gd name="f81" fmla="val 195418"/>
                <a:gd name="f82" fmla="val 1760005"/>
                <a:gd name="f83" fmla="val 289893"/>
                <a:gd name="f84" fmla="val 1927350"/>
                <a:gd name="f85" fmla="val 428945"/>
                <a:gd name="f86" fmla="val 2058945"/>
                <a:gd name="f87" fmla="val 384418"/>
                <a:gd name="f88" fmla="val 1901749"/>
                <a:gd name="f89" fmla="val 371313"/>
                <a:gd name="f90" fmla="val 1738504"/>
                <a:gd name="f91" fmla="val 388331"/>
                <a:gd name="f92" fmla="val 1577832"/>
                <a:gd name="f93" fmla="val 349511"/>
                <a:gd name="f94" fmla="val 1573916"/>
                <a:gd name="f95" fmla="val 310313"/>
                <a:gd name="f96" fmla="val 1571891"/>
                <a:gd name="f97" fmla="val 1117422"/>
                <a:gd name="f98" fmla="val 1445810"/>
                <a:gd name="f99" fmla="val 992684"/>
                <a:gd name="f100" fmla="val 1661863"/>
                <a:gd name="f101" fmla="val 1102065"/>
                <a:gd name="f102" fmla="val 1730612"/>
                <a:gd name="f103" fmla="val 1200940"/>
                <a:gd name="f104" fmla="val 1816138"/>
                <a:gd name="f105" fmla="val 1286200"/>
                <a:gd name="f106" fmla="val 1915345"/>
                <a:gd name="f107" fmla="val 1368713"/>
                <a:gd name="f108" fmla="val 1844119"/>
                <a:gd name="f109" fmla="val 1441290"/>
                <a:gd name="f110" fmla="val 1760865"/>
                <a:gd name="f111" fmla="val 1500981"/>
                <a:gd name="f112" fmla="val 1667258"/>
                <a:gd name="f113" fmla="val 2092402"/>
                <a:gd name="f114" fmla="val 1221082"/>
                <a:gd name="f115" fmla="val 2001593"/>
                <a:gd name="f116" fmla="val 1234047"/>
                <a:gd name="f117" fmla="val 1911092"/>
                <a:gd name="f118" fmla="val 1235450"/>
                <a:gd name="f119" fmla="val 1822337"/>
                <a:gd name="f120" fmla="val 1227227"/>
                <a:gd name="f121" fmla="val 1800443"/>
                <a:gd name="f122" fmla="val 1366691"/>
                <a:gd name="f123" fmla="val 1756170"/>
                <a:gd name="f124" fmla="val 1503162"/>
                <a:gd name="f125" fmla="val 1688847"/>
                <a:gd name="f126" fmla="val 1630684"/>
                <a:gd name="f127" fmla="val 1987299"/>
                <a:gd name="f128" fmla="val 1802996"/>
                <a:gd name="f129" fmla="val 2084887"/>
                <a:gd name="f130" fmla="val 1618081"/>
                <a:gd name="f131" fmla="val 2117858"/>
                <a:gd name="f132" fmla="val 1415133"/>
                <a:gd name="f133" fmla="val 649579"/>
                <a:gd name="f134" fmla="val 1175701"/>
                <a:gd name="f135" fmla="val 600911"/>
                <a:gd name="f136" fmla="val 1272240"/>
                <a:gd name="f137" fmla="val 566994"/>
                <a:gd name="f138" fmla="val 1374279"/>
                <a:gd name="f139" fmla="val 548013"/>
                <a:gd name="f140" fmla="val 1478728"/>
                <a:gd name="f141" fmla="val 665588"/>
                <a:gd name="f142" fmla="val 1503392"/>
                <a:gd name="f143" fmla="val 778659"/>
                <a:gd name="f144" fmla="val 1543786"/>
                <a:gd name="f145" fmla="val 883938"/>
                <a:gd name="f146" fmla="val 1599004"/>
                <a:gd name="f147" fmla="val 1008644"/>
                <a:gd name="f148" fmla="val 1383007"/>
                <a:gd name="f149" fmla="val 1325201"/>
                <a:gd name="f150" fmla="val 1085928"/>
                <a:gd name="f151" fmla="val 1180226"/>
                <a:gd name="f152" fmla="val 1337032"/>
                <a:gd name="f153" fmla="val 1563461"/>
                <a:gd name="f154" fmla="val 1558293"/>
                <a:gd name="f155" fmla="val 1621429"/>
                <a:gd name="f156" fmla="val 1447029"/>
                <a:gd name="f157" fmla="val 1659763"/>
                <a:gd name="f158" fmla="val 1328223"/>
                <a:gd name="f159" fmla="val 1679185"/>
                <a:gd name="f160" fmla="val 1206861"/>
                <a:gd name="f161" fmla="val 1555153"/>
                <a:gd name="f162" fmla="val 1183834"/>
                <a:gd name="f163" fmla="val 1435895"/>
                <a:gd name="f164" fmla="val 1143161"/>
                <a:gd name="f165" fmla="val 216369"/>
                <a:gd name="f166" fmla="val 925587"/>
                <a:gd name="f167" fmla="val 135862"/>
                <a:gd name="f168" fmla="val 1096620"/>
                <a:gd name="f169" fmla="val 108667"/>
                <a:gd name="f170" fmla="val 1281041"/>
                <a:gd name="f171" fmla="val 130011"/>
                <a:gd name="f172" fmla="val 1458436"/>
                <a:gd name="f173" fmla="val 222591"/>
                <a:gd name="f174" fmla="val 1446071"/>
                <a:gd name="f175" fmla="val 314795"/>
                <a:gd name="f176" fmla="val 1446181"/>
                <a:gd name="f177" fmla="val 405131"/>
                <a:gd name="f178" fmla="val 1455463"/>
                <a:gd name="f179" fmla="val 426945"/>
                <a:gd name="f180" fmla="val 1333935"/>
                <a:gd name="f181" fmla="val 466667"/>
                <a:gd name="f182" fmla="val 1215249"/>
                <a:gd name="f183" fmla="val 524206"/>
                <a:gd name="f184" fmla="val 1103317"/>
                <a:gd name="f185" fmla="val 943246"/>
                <a:gd name="f186" fmla="val 797103"/>
                <a:gd name="f187" fmla="val 853400"/>
                <a:gd name="f188" fmla="val 873630"/>
                <a:gd name="f189" fmla="val 774733"/>
                <a:gd name="f190" fmla="val 963960"/>
                <a:gd name="f191" fmla="val 711316"/>
                <a:gd name="f192" fmla="val 1066306"/>
                <a:gd name="f193" fmla="val 1071447"/>
                <a:gd name="f194" fmla="val 1274228"/>
                <a:gd name="f195" fmla="val 1215869"/>
                <a:gd name="f196" fmla="val 1024081"/>
                <a:gd name="f197" fmla="val 1115458"/>
                <a:gd name="f198" fmla="val 961776"/>
                <a:gd name="f199" fmla="val 1023809"/>
                <a:gd name="f200" fmla="val 885272"/>
                <a:gd name="f201" fmla="val 1777831"/>
                <a:gd name="f202" fmla="val 614825"/>
                <a:gd name="f203" fmla="val 1828108"/>
                <a:gd name="f204" fmla="val 774217"/>
                <a:gd name="f205" fmla="val 1847177"/>
                <a:gd name="f206" fmla="val 940426"/>
                <a:gd name="f207" fmla="val 1835302"/>
                <a:gd name="f208" fmla="val 1104709"/>
                <a:gd name="f209" fmla="val 1912529"/>
                <a:gd name="f210" fmla="val 1111680"/>
                <a:gd name="f211" fmla="val 1991200"/>
                <a:gd name="f212" fmla="val 1110618"/>
                <a:gd name="f213" fmla="val 2070135"/>
                <a:gd name="f214" fmla="val 1099634"/>
                <a:gd name="f215" fmla="val 2023430"/>
                <a:gd name="f216" fmla="val 916066"/>
                <a:gd name="f217" fmla="val 1923963"/>
                <a:gd name="f218" fmla="val 746103"/>
                <a:gd name="f219" fmla="val 1613169"/>
                <a:gd name="f220" fmla="val 587153"/>
                <a:gd name="f221" fmla="val 1386789"/>
                <a:gd name="f222" fmla="val 979253"/>
                <a:gd name="f223" fmla="val 1482593"/>
                <a:gd name="f224" fmla="val 1028182"/>
                <a:gd name="f225" fmla="val 1585369"/>
                <a:gd name="f226" fmla="val 1063521"/>
                <a:gd name="f227" fmla="val 1692132"/>
                <a:gd name="f228" fmla="val 1084514"/>
                <a:gd name="f229" fmla="val 1702376"/>
                <a:gd name="f230" fmla="val 916614"/>
                <a:gd name="f231" fmla="val 1676765"/>
                <a:gd name="f232" fmla="val 746730"/>
                <a:gd name="f233" fmla="val 1500307"/>
                <a:gd name="f234" fmla="val 531421"/>
                <a:gd name="f235" fmla="val 1333628"/>
                <a:gd name="f236" fmla="val 560682"/>
                <a:gd name="f237" fmla="val 1177718"/>
                <a:gd name="f238" fmla="val 626786"/>
                <a:gd name="f239" fmla="val 1041762"/>
                <a:gd name="f240" fmla="val 721997"/>
                <a:gd name="f241" fmla="val 1111912"/>
                <a:gd name="f242" fmla="val 797410"/>
                <a:gd name="f243" fmla="val 1191076"/>
                <a:gd name="f244" fmla="val 863204"/>
                <a:gd name="f245" fmla="val 1277416"/>
                <a:gd name="f246" fmla="val 917480"/>
                <a:gd name="f247" fmla="val 708730"/>
                <a:gd name="f248" fmla="val 442269"/>
                <a:gd name="f249" fmla="val 536145"/>
                <a:gd name="f250" fmla="val 518354"/>
                <a:gd name="f251" fmla="val 384460"/>
                <a:gd name="f252" fmla="val 645249"/>
                <a:gd name="f253" fmla="val 277225"/>
                <a:gd name="f254" fmla="val 815684"/>
                <a:gd name="f255" fmla="val 586010"/>
                <a:gd name="f256" fmla="val 993961"/>
                <a:gd name="f257" fmla="val 658009"/>
                <a:gd name="f258" fmla="val 876621"/>
                <a:gd name="f259" fmla="val 747803"/>
                <a:gd name="f260" fmla="val 773217"/>
                <a:gd name="f261" fmla="val 850548"/>
                <a:gd name="f262" fmla="val 685844"/>
                <a:gd name="f263" fmla="val 795399"/>
                <a:gd name="f264" fmla="val 611028"/>
                <a:gd name="f265" fmla="val 747545"/>
                <a:gd name="f266" fmla="val 529652"/>
                <a:gd name="f267" fmla="val 1114411"/>
                <a:gd name="f268" fmla="val 355452"/>
                <a:gd name="f269" fmla="val 1016499"/>
                <a:gd name="f270" fmla="val 355167"/>
                <a:gd name="f271" fmla="val 919324"/>
                <a:gd name="f272" fmla="val 369705"/>
                <a:gd name="f273" fmla="val 826255"/>
                <a:gd name="f274" fmla="val 398131"/>
                <a:gd name="f275" fmla="val 858722"/>
                <a:gd name="f276" fmla="val 474940"/>
                <a:gd name="f277" fmla="val 900618"/>
                <a:gd name="f278" fmla="val 545829"/>
                <a:gd name="f279" fmla="val 948599"/>
                <a:gd name="f280" fmla="val 611249"/>
                <a:gd name="f281" fmla="val 1085375"/>
                <a:gd name="f282" fmla="val 512974"/>
                <a:gd name="f283" fmla="val 1240825"/>
                <a:gd name="f284" fmla="val 441488"/>
                <a:gd name="f285" fmla="val 1406980"/>
                <a:gd name="f286" fmla="val 401715"/>
                <a:gd name="f287" fmla="val 1310969"/>
                <a:gd name="f288" fmla="val 370847"/>
                <a:gd name="f289" fmla="val 1212322"/>
                <a:gd name="f290" fmla="val 355738"/>
                <a:gd name="f291" fmla="val 1776283"/>
                <a:gd name="f292" fmla="val 295101"/>
                <a:gd name="f293" fmla="val 1710896"/>
                <a:gd name="f294" fmla="val 408983"/>
                <a:gd name="f295" fmla="val 2209777"/>
                <a:gd name="f296" fmla="val 726145"/>
                <a:gd name="f297" fmla="val 2373723"/>
                <a:gd name="f298" fmla="val 1383396"/>
                <a:gd name="f299" fmla="val 2075153"/>
                <a:gd name="f300" fmla="val 1900534"/>
                <a:gd name="f301" fmla="val 1777480"/>
                <a:gd name="f302" fmla="val 2416119"/>
                <a:gd name="f303" fmla="val 1129323"/>
                <a:gd name="f304" fmla="val 2603192"/>
                <a:gd name="f305" fmla="val 606057"/>
                <a:gd name="f306" fmla="val 2333243"/>
                <a:gd name="f307" fmla="val 534769"/>
                <a:gd name="f308" fmla="val 2457402"/>
                <a:gd name="f309" fmla="val 1115347"/>
                <a:gd name="f310" fmla="val 2755664"/>
                <a:gd name="f311" fmla="val 1834151"/>
                <a:gd name="f312" fmla="val 2554240"/>
                <a:gd name="f313" fmla="val 2173557"/>
                <a:gd name="f314" fmla="val 1987198"/>
                <a:gd name="f315" fmla="val 2520801"/>
                <a:gd name="f316" fmla="val 1407062"/>
                <a:gd name="f317" fmla="val 2343129"/>
                <a:gd name="f318" fmla="val 657734"/>
                <a:gd name="f319" fmla="val 1831804"/>
                <a:gd name="f320" fmla="val 1881515"/>
                <a:gd name="f321" fmla="val 1921814"/>
                <a:gd name="f322" fmla="val 40299"/>
                <a:gd name="f323" fmla="val 90010"/>
                <a:gd name="f324" fmla="val 123853"/>
                <a:gd name="f325" fmla="val 1903137"/>
                <a:gd name="f326" fmla="val 153333"/>
                <a:gd name="f327" fmla="val 1874873"/>
                <a:gd name="f328" fmla="val 167531"/>
                <a:gd name="f329" fmla="val 2505724"/>
                <a:gd name="f330" fmla="val 579432"/>
                <a:gd name="f331" fmla="val 2701456"/>
                <a:gd name="f332" fmla="val 1419035"/>
                <a:gd name="f333" fmla="val 2311836"/>
                <a:gd name="f334" fmla="val 2069966"/>
                <a:gd name="f335" fmla="val 2067801"/>
                <a:gd name="f336" fmla="val 2477672"/>
                <a:gd name="f337" fmla="val 1650037"/>
                <a:gd name="f338" fmla="val 2717958"/>
                <a:gd name="f339" fmla="val 1209422"/>
                <a:gd name="f340" fmla="val 2750781"/>
                <a:gd name="f341" fmla="val 3191198"/>
                <a:gd name="f342" fmla="val 1228953"/>
                <a:gd name="f343" fmla="val 3190691"/>
                <a:gd name="f344" fmla="val 1248332"/>
                <a:gd name="f345" fmla="val 3191937"/>
                <a:gd name="f346" fmla="val 1267595"/>
                <a:gd name="f347" fmla="val 3193449"/>
                <a:gd name="f348" fmla="val 1660899"/>
                <a:gd name="f349" fmla="val 3224325"/>
                <a:gd name="f350" fmla="val 1926978"/>
                <a:gd name="f351" fmla="val 3358049"/>
                <a:gd name="f352" fmla="val 1884661"/>
                <a:gd name="f353" fmla="val 3503570"/>
                <a:gd name="f354" fmla="val 318693"/>
                <a:gd name="f355" fmla="val 273700"/>
                <a:gd name="f356" fmla="val 3359367"/>
                <a:gd name="f357" fmla="val 539657"/>
                <a:gd name="f358" fmla="val 3224666"/>
                <a:gd name="f359" fmla="val 934393"/>
                <a:gd name="f360" fmla="val 3193515"/>
                <a:gd name="f361" fmla="val 993398"/>
                <a:gd name="f362" fmla="val 3191208"/>
                <a:gd name="f363" fmla="val 2750894"/>
                <a:gd name="f364" fmla="val 812915"/>
                <a:gd name="f365" fmla="val 2737642"/>
                <a:gd name="f366" fmla="val 632784"/>
                <a:gd name="f367" fmla="val 2688481"/>
                <a:gd name="f368" fmla="val 463078"/>
                <a:gd name="f369" fmla="val 2601537"/>
                <a:gd name="f370" fmla="val 463677"/>
                <a:gd name="f371" fmla="val 2602537"/>
                <a:gd name="f372" fmla="val 463694"/>
                <a:gd name="f373" fmla="val 2603560"/>
                <a:gd name="f374" fmla="val 2604587"/>
                <a:gd name="f375" fmla="val 2654298"/>
                <a:gd name="f376" fmla="val 423395"/>
                <a:gd name="f377" fmla="val 2694597"/>
                <a:gd name="f378" fmla="val 373684"/>
                <a:gd name="f379" fmla="val 323973"/>
                <a:gd name="f380" fmla="val 283674"/>
                <a:gd name="f381" fmla="val 2554876"/>
                <a:gd name="f382" fmla="val 2514577"/>
                <a:gd name="f383" fmla="val 377019"/>
                <a:gd name="f384" fmla="val 2515250"/>
                <a:gd name="f385" fmla="val 511820"/>
                <a:gd name="f386" fmla="val 2280472"/>
                <a:gd name="f387" fmla="val 495824"/>
                <a:gd name="f388" fmla="val 2271237"/>
                <a:gd name="f389" fmla="val 496783"/>
                <a:gd name="f390" fmla="val 2269575"/>
                <a:gd name="f391" fmla="val 34226"/>
                <a:gd name="f392" fmla="val 1964050"/>
                <a:gd name="f393" fmla="val -130424"/>
                <a:gd name="f394" fmla="val 1362029"/>
                <a:gd name="f395" fmla="val 110016"/>
                <a:gd name="f396" fmla="val 864184"/>
                <a:gd name="f397" fmla="val 106296"/>
                <a:gd name="f398" fmla="val 862036"/>
                <a:gd name="f399" fmla="val 148828"/>
                <a:gd name="f400" fmla="val 788370"/>
                <a:gd name="f401" fmla="val 169099"/>
                <a:gd name="f402" fmla="val 753258"/>
                <a:gd name="f403" fmla="val 170873"/>
                <a:gd name="f404" fmla="val 754281"/>
                <a:gd name="f405" fmla="val 475914"/>
                <a:gd name="f406" fmla="val 264737"/>
                <a:gd name="f407" fmla="val 1106018"/>
                <a:gd name="f408" fmla="val 92008"/>
                <a:gd name="f409" fmla="val 1617242"/>
                <a:gd name="f410" fmla="val 355196"/>
                <a:gd name="f411" fmla="val 1748044"/>
                <a:gd name="f412" fmla="val 127384"/>
                <a:gd name="f413" fmla="val 1751959"/>
                <a:gd name="f414" fmla="val 129632"/>
                <a:gd name="f415" fmla="val 1745165"/>
                <a:gd name="f416" fmla="val 117975"/>
                <a:gd name="f417" fmla="val 1741794"/>
                <a:gd name="f418" fmla="val 104386"/>
                <a:gd name="f419" fmla="val 1782093"/>
                <a:gd name="f420" fmla="*/ f0 1 2512265"/>
                <a:gd name="f421" fmla="*/ f1 1 3505352"/>
                <a:gd name="f422" fmla="val f2"/>
                <a:gd name="f423" fmla="val f3"/>
                <a:gd name="f424" fmla="val f4"/>
                <a:gd name="f425" fmla="+- f424 0 f422"/>
                <a:gd name="f426" fmla="+- f423 0 f422"/>
                <a:gd name="f427" fmla="*/ f426 1 2512265"/>
                <a:gd name="f428" fmla="*/ f425 1 3505352"/>
                <a:gd name="f429" fmla="*/ f422 1 f427"/>
                <a:gd name="f430" fmla="*/ f423 1 f427"/>
                <a:gd name="f431" fmla="*/ f422 1 f428"/>
                <a:gd name="f432" fmla="*/ f424 1 f428"/>
                <a:gd name="f433" fmla="*/ f429 f420 1"/>
                <a:gd name="f434" fmla="*/ f430 f420 1"/>
                <a:gd name="f435" fmla="*/ f432 f421 1"/>
                <a:gd name="f436" fmla="*/ f431 f421 1"/>
              </a:gdLst>
              <a:ahLst/>
              <a:cxnLst>
                <a:cxn ang="3cd4">
                  <a:pos x="hc" y="t"/>
                </a:cxn>
                <a:cxn ang="0">
                  <a:pos x="r" y="vc"/>
                </a:cxn>
                <a:cxn ang="cd4">
                  <a:pos x="hc" y="b"/>
                </a:cxn>
                <a:cxn ang="cd2">
                  <a:pos x="l" y="vc"/>
                </a:cxn>
              </a:cxnLst>
              <a:rect l="f433" t="f436" r="f434" b="f435"/>
              <a:pathLst>
                <a:path w="2512265" h="3505352">
                  <a:moveTo>
                    <a:pt x="f5" y="f6"/>
                  </a:moveTo>
                  <a:cubicBezTo>
                    <a:pt x="f7" y="f8"/>
                    <a:pt x="f9" y="f10"/>
                    <a:pt x="f11" y="f12"/>
                  </a:cubicBezTo>
                  <a:cubicBezTo>
                    <a:pt x="f13" y="f14"/>
                    <a:pt x="f15" y="f16"/>
                    <a:pt x="f17" y="f18"/>
                  </a:cubicBezTo>
                  <a:cubicBezTo>
                    <a:pt x="f19" y="f20"/>
                    <a:pt x="f21" y="f22"/>
                    <a:pt x="f5" y="f6"/>
                  </a:cubicBezTo>
                  <a:close/>
                  <a:moveTo>
                    <a:pt x="f23" y="f24"/>
                  </a:moveTo>
                  <a:lnTo>
                    <a:pt x="f25" y="f26"/>
                  </a:lnTo>
                  <a:lnTo>
                    <a:pt x="f27" y="f28"/>
                  </a:lnTo>
                  <a:cubicBezTo>
                    <a:pt x="f29" y="f30"/>
                    <a:pt x="f31" y="f32"/>
                    <a:pt x="f33" y="f34"/>
                  </a:cubicBezTo>
                  <a:cubicBezTo>
                    <a:pt x="f35" y="f36"/>
                    <a:pt x="f37" y="f38"/>
                    <a:pt x="f23" y="f24"/>
                  </a:cubicBezTo>
                  <a:close/>
                  <a:moveTo>
                    <a:pt x="f39" y="f40"/>
                  </a:moveTo>
                  <a:cubicBezTo>
                    <a:pt x="f41" y="f42"/>
                    <a:pt x="f43" y="f44"/>
                    <a:pt x="f45" y="f46"/>
                  </a:cubicBezTo>
                  <a:cubicBezTo>
                    <a:pt x="f47" y="f48"/>
                    <a:pt x="f49" y="f50"/>
                    <a:pt x="f51" y="f52"/>
                  </a:cubicBezTo>
                  <a:cubicBezTo>
                    <a:pt x="f53" y="f54"/>
                    <a:pt x="f55" y="f56"/>
                    <a:pt x="f57" y="f58"/>
                  </a:cubicBezTo>
                  <a:close/>
                  <a:moveTo>
                    <a:pt x="f59" y="f60"/>
                  </a:moveTo>
                  <a:cubicBezTo>
                    <a:pt x="f61" y="f62"/>
                    <a:pt x="f63" y="f64"/>
                    <a:pt x="f65" y="f66"/>
                  </a:cubicBezTo>
                  <a:lnTo>
                    <a:pt x="f67" y="f68"/>
                  </a:lnTo>
                  <a:cubicBezTo>
                    <a:pt x="f69" y="f70"/>
                    <a:pt x="f71" y="f72"/>
                    <a:pt x="f59" y="f60"/>
                  </a:cubicBezTo>
                  <a:close/>
                  <a:moveTo>
                    <a:pt x="f73" y="f74"/>
                  </a:moveTo>
                  <a:cubicBezTo>
                    <a:pt x="f75" y="f76"/>
                    <a:pt x="f77" y="f78"/>
                    <a:pt x="f79" y="f80"/>
                  </a:cubicBezTo>
                  <a:cubicBezTo>
                    <a:pt x="f81" y="f82"/>
                    <a:pt x="f83" y="f84"/>
                    <a:pt x="f85" y="f86"/>
                  </a:cubicBezTo>
                  <a:cubicBezTo>
                    <a:pt x="f87" y="f88"/>
                    <a:pt x="f89" y="f90"/>
                    <a:pt x="f91" y="f92"/>
                  </a:cubicBezTo>
                  <a:cubicBezTo>
                    <a:pt x="f93" y="f94"/>
                    <a:pt x="f95" y="f96"/>
                    <a:pt x="f73" y="f74"/>
                  </a:cubicBezTo>
                  <a:close/>
                  <a:moveTo>
                    <a:pt x="f97" y="f98"/>
                  </a:moveTo>
                  <a:lnTo>
                    <a:pt x="f99" y="f100"/>
                  </a:lnTo>
                  <a:cubicBezTo>
                    <a:pt x="f101" y="f102"/>
                    <a:pt x="f103" y="f104"/>
                    <a:pt x="f105" y="f106"/>
                  </a:cubicBezTo>
                  <a:cubicBezTo>
                    <a:pt x="f107" y="f108"/>
                    <a:pt x="f109" y="f110"/>
                    <a:pt x="f111" y="f112"/>
                  </a:cubicBezTo>
                  <a:close/>
                  <a:moveTo>
                    <a:pt x="f113" y="f114"/>
                  </a:moveTo>
                  <a:cubicBezTo>
                    <a:pt x="f115" y="f116"/>
                    <a:pt x="f117" y="f118"/>
                    <a:pt x="f119" y="f120"/>
                  </a:cubicBezTo>
                  <a:cubicBezTo>
                    <a:pt x="f121" y="f122"/>
                    <a:pt x="f123" y="f124"/>
                    <a:pt x="f125" y="f126"/>
                  </a:cubicBezTo>
                  <a:lnTo>
                    <a:pt x="f127" y="f128"/>
                  </a:lnTo>
                  <a:cubicBezTo>
                    <a:pt x="f129" y="f130"/>
                    <a:pt x="f131" y="f132"/>
                    <a:pt x="f113" y="f114"/>
                  </a:cubicBezTo>
                  <a:close/>
                  <a:moveTo>
                    <a:pt x="f133" y="f134"/>
                  </a:moveTo>
                  <a:cubicBezTo>
                    <a:pt x="f135" y="f136"/>
                    <a:pt x="f137" y="f138"/>
                    <a:pt x="f139" y="f140"/>
                  </a:cubicBezTo>
                  <a:cubicBezTo>
                    <a:pt x="f141" y="f142"/>
                    <a:pt x="f143" y="f144"/>
                    <a:pt x="f145" y="f146"/>
                  </a:cubicBezTo>
                  <a:lnTo>
                    <a:pt x="f147" y="f148"/>
                  </a:lnTo>
                  <a:close/>
                  <a:moveTo>
                    <a:pt x="f149" y="f150"/>
                  </a:moveTo>
                  <a:lnTo>
                    <a:pt x="f151" y="f152"/>
                  </a:lnTo>
                  <a:lnTo>
                    <a:pt x="f153" y="f154"/>
                  </a:lnTo>
                  <a:cubicBezTo>
                    <a:pt x="f155" y="f156"/>
                    <a:pt x="f157" y="f158"/>
                    <a:pt x="f159" y="f160"/>
                  </a:cubicBezTo>
                  <a:cubicBezTo>
                    <a:pt x="f161" y="f162"/>
                    <a:pt x="f163" y="f164"/>
                    <a:pt x="f149" y="f150"/>
                  </a:cubicBezTo>
                  <a:close/>
                  <a:moveTo>
                    <a:pt x="f165" y="f166"/>
                  </a:moveTo>
                  <a:cubicBezTo>
                    <a:pt x="f167" y="f168"/>
                    <a:pt x="f169" y="f170"/>
                    <a:pt x="f171" y="f172"/>
                  </a:cubicBezTo>
                  <a:cubicBezTo>
                    <a:pt x="f173" y="f174"/>
                    <a:pt x="f175" y="f176"/>
                    <a:pt x="f177" y="f178"/>
                  </a:cubicBezTo>
                  <a:cubicBezTo>
                    <a:pt x="f179" y="f180"/>
                    <a:pt x="f181" y="f182"/>
                    <a:pt x="f183" y="f184"/>
                  </a:cubicBezTo>
                  <a:close/>
                  <a:moveTo>
                    <a:pt x="f185" y="f186"/>
                  </a:moveTo>
                  <a:cubicBezTo>
                    <a:pt x="f187" y="f188"/>
                    <a:pt x="f189" y="f190"/>
                    <a:pt x="f191" y="f192"/>
                  </a:cubicBezTo>
                  <a:lnTo>
                    <a:pt x="f193" y="f194"/>
                  </a:lnTo>
                  <a:lnTo>
                    <a:pt x="f195" y="f196"/>
                  </a:lnTo>
                  <a:cubicBezTo>
                    <a:pt x="f197" y="f198"/>
                    <a:pt x="f199" y="f200"/>
                    <a:pt x="f185" y="f186"/>
                  </a:cubicBezTo>
                  <a:close/>
                  <a:moveTo>
                    <a:pt x="f201" y="f202"/>
                  </a:moveTo>
                  <a:cubicBezTo>
                    <a:pt x="f203" y="f204"/>
                    <a:pt x="f205" y="f206"/>
                    <a:pt x="f207" y="f208"/>
                  </a:cubicBezTo>
                  <a:cubicBezTo>
                    <a:pt x="f209" y="f210"/>
                    <a:pt x="f211" y="f212"/>
                    <a:pt x="f213" y="f214"/>
                  </a:cubicBezTo>
                  <a:cubicBezTo>
                    <a:pt x="f215" y="f216"/>
                    <a:pt x="f217" y="f218"/>
                    <a:pt x="f201" y="f202"/>
                  </a:cubicBezTo>
                  <a:close/>
                  <a:moveTo>
                    <a:pt x="f219" y="f220"/>
                  </a:moveTo>
                  <a:lnTo>
                    <a:pt x="f221" y="f222"/>
                  </a:lnTo>
                  <a:cubicBezTo>
                    <a:pt x="f223" y="f224"/>
                    <a:pt x="f225" y="f226"/>
                    <a:pt x="f227" y="f228"/>
                  </a:cubicBezTo>
                  <a:cubicBezTo>
                    <a:pt x="f229" y="f230"/>
                    <a:pt x="f231" y="f232"/>
                    <a:pt x="f219" y="f220"/>
                  </a:cubicBezTo>
                  <a:close/>
                  <a:moveTo>
                    <a:pt x="f233" y="f234"/>
                  </a:moveTo>
                  <a:cubicBezTo>
                    <a:pt x="f235" y="f236"/>
                    <a:pt x="f237" y="f238"/>
                    <a:pt x="f239" y="f240"/>
                  </a:cubicBezTo>
                  <a:cubicBezTo>
                    <a:pt x="f241" y="f242"/>
                    <a:pt x="f243" y="f244"/>
                    <a:pt x="f245" y="f246"/>
                  </a:cubicBezTo>
                  <a:close/>
                  <a:moveTo>
                    <a:pt x="f247" y="f248"/>
                  </a:moveTo>
                  <a:cubicBezTo>
                    <a:pt x="f249" y="f250"/>
                    <a:pt x="f251" y="f252"/>
                    <a:pt x="f253" y="f254"/>
                  </a:cubicBezTo>
                  <a:lnTo>
                    <a:pt x="f255" y="f256"/>
                  </a:lnTo>
                  <a:cubicBezTo>
                    <a:pt x="f257" y="f258"/>
                    <a:pt x="f259" y="f260"/>
                    <a:pt x="f261" y="f262"/>
                  </a:cubicBezTo>
                  <a:cubicBezTo>
                    <a:pt x="f263" y="f264"/>
                    <a:pt x="f265" y="f266"/>
                    <a:pt x="f247" y="f248"/>
                  </a:cubicBezTo>
                  <a:close/>
                  <a:moveTo>
                    <a:pt x="f267" y="f268"/>
                  </a:moveTo>
                  <a:cubicBezTo>
                    <a:pt x="f269" y="f270"/>
                    <a:pt x="f271" y="f272"/>
                    <a:pt x="f273" y="f274"/>
                  </a:cubicBezTo>
                  <a:cubicBezTo>
                    <a:pt x="f275" y="f276"/>
                    <a:pt x="f277" y="f278"/>
                    <a:pt x="f279" y="f280"/>
                  </a:cubicBezTo>
                  <a:cubicBezTo>
                    <a:pt x="f281" y="f282"/>
                    <a:pt x="f283" y="f284"/>
                    <a:pt x="f285" y="f286"/>
                  </a:cubicBezTo>
                  <a:cubicBezTo>
                    <a:pt x="f287" y="f288"/>
                    <a:pt x="f289" y="f290"/>
                    <a:pt x="f267" y="f268"/>
                  </a:cubicBezTo>
                  <a:close/>
                  <a:moveTo>
                    <a:pt x="f291" y="f292"/>
                  </a:moveTo>
                  <a:lnTo>
                    <a:pt x="f293" y="f294"/>
                  </a:lnTo>
                  <a:cubicBezTo>
                    <a:pt x="f295" y="f296"/>
                    <a:pt x="f297" y="f298"/>
                    <a:pt x="f299" y="f300"/>
                  </a:cubicBezTo>
                  <a:cubicBezTo>
                    <a:pt x="f301" y="f302"/>
                    <a:pt x="f303" y="f304"/>
                    <a:pt x="f305" y="f306"/>
                  </a:cubicBezTo>
                  <a:lnTo>
                    <a:pt x="f307" y="f308"/>
                  </a:lnTo>
                  <a:cubicBezTo>
                    <a:pt x="f309" y="f310"/>
                    <a:pt x="f311" y="f312"/>
                    <a:pt x="f313" y="f314"/>
                  </a:cubicBezTo>
                  <a:cubicBezTo>
                    <a:pt x="f315" y="f316"/>
                    <a:pt x="f317" y="f318"/>
                    <a:pt x="f291" y="f292"/>
                  </a:cubicBezTo>
                  <a:close/>
                  <a:moveTo>
                    <a:pt x="f319" y="f2"/>
                  </a:moveTo>
                  <a:cubicBezTo>
                    <a:pt x="f320" y="f2"/>
                    <a:pt x="f321" y="f322"/>
                    <a:pt x="f321" y="f323"/>
                  </a:cubicBezTo>
                  <a:cubicBezTo>
                    <a:pt x="f321" y="f324"/>
                    <a:pt x="f325" y="f326"/>
                    <a:pt x="f327" y="f328"/>
                  </a:cubicBezTo>
                  <a:cubicBezTo>
                    <a:pt x="f329" y="f330"/>
                    <a:pt x="f331" y="f332"/>
                    <a:pt x="f333" y="f334"/>
                  </a:cubicBezTo>
                  <a:cubicBezTo>
                    <a:pt x="f335" y="f336"/>
                    <a:pt x="f337" y="f338"/>
                    <a:pt x="f339" y="f340"/>
                  </a:cubicBezTo>
                  <a:lnTo>
                    <a:pt x="f339" y="f341"/>
                  </a:lnTo>
                  <a:cubicBezTo>
                    <a:pt x="f342" y="f343"/>
                    <a:pt x="f344" y="f345"/>
                    <a:pt x="f346" y="f347"/>
                  </a:cubicBezTo>
                  <a:cubicBezTo>
                    <a:pt x="f348" y="f349"/>
                    <a:pt x="f350" y="f351"/>
                    <a:pt x="f352" y="f353"/>
                  </a:cubicBezTo>
                  <a:lnTo>
                    <a:pt x="f354" y="f4"/>
                  </a:lnTo>
                  <a:cubicBezTo>
                    <a:pt x="f355" y="f356"/>
                    <a:pt x="f357" y="f358"/>
                    <a:pt x="f359" y="f360"/>
                  </a:cubicBezTo>
                  <a:lnTo>
                    <a:pt x="f361" y="f362"/>
                  </a:lnTo>
                  <a:lnTo>
                    <a:pt x="f361" y="f363"/>
                  </a:lnTo>
                  <a:cubicBezTo>
                    <a:pt x="f364" y="f365"/>
                    <a:pt x="f366" y="f367"/>
                    <a:pt x="f368" y="f369"/>
                  </a:cubicBezTo>
                  <a:cubicBezTo>
                    <a:pt x="f370" y="f371"/>
                    <a:pt x="f372" y="f373"/>
                    <a:pt x="f372" y="f374"/>
                  </a:cubicBezTo>
                  <a:cubicBezTo>
                    <a:pt x="f372" y="f375"/>
                    <a:pt x="f376" y="f377"/>
                    <a:pt x="f378" y="f377"/>
                  </a:cubicBezTo>
                  <a:cubicBezTo>
                    <a:pt x="f379" y="f377"/>
                    <a:pt x="f380" y="f375"/>
                    <a:pt x="f380" y="f374"/>
                  </a:cubicBezTo>
                  <a:cubicBezTo>
                    <a:pt x="f380" y="f381"/>
                    <a:pt x="f379" y="f382"/>
                    <a:pt x="f378" y="f382"/>
                  </a:cubicBezTo>
                  <a:lnTo>
                    <a:pt x="f383" y="f384"/>
                  </a:lnTo>
                  <a:lnTo>
                    <a:pt x="f385" y="f386"/>
                  </a:lnTo>
                  <a:lnTo>
                    <a:pt x="f387" y="f388"/>
                  </a:lnTo>
                  <a:lnTo>
                    <a:pt x="f389" y="f390"/>
                  </a:lnTo>
                  <a:cubicBezTo>
                    <a:pt x="f391" y="f392"/>
                    <a:pt x="f393" y="f394"/>
                    <a:pt x="f395" y="f396"/>
                  </a:cubicBezTo>
                  <a:lnTo>
                    <a:pt x="f397" y="f398"/>
                  </a:lnTo>
                  <a:lnTo>
                    <a:pt x="f399" y="f400"/>
                  </a:lnTo>
                  <a:lnTo>
                    <a:pt x="f401" y="f402"/>
                  </a:lnTo>
                  <a:lnTo>
                    <a:pt x="f403" y="f404"/>
                  </a:lnTo>
                  <a:cubicBezTo>
                    <a:pt x="f405" y="f406"/>
                    <a:pt x="f407" y="f408"/>
                    <a:pt x="f409" y="f410"/>
                  </a:cubicBezTo>
                  <a:lnTo>
                    <a:pt x="f411" y="f412"/>
                  </a:lnTo>
                  <a:lnTo>
                    <a:pt x="f413" y="f414"/>
                  </a:lnTo>
                  <a:cubicBezTo>
                    <a:pt x="f415" y="f416"/>
                    <a:pt x="f417" y="f418"/>
                    <a:pt x="f417" y="f323"/>
                  </a:cubicBezTo>
                  <a:cubicBezTo>
                    <a:pt x="f417" y="f322"/>
                    <a:pt x="f419" y="f2"/>
                    <a:pt x="f319"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5" name="Right Triangle 17">
              <a:extLst>
                <a:ext uri="{FF2B5EF4-FFF2-40B4-BE49-F238E27FC236}">
                  <a16:creationId xmlns:a16="http://schemas.microsoft.com/office/drawing/2014/main" id="{E2F28BDC-4BC6-AC2C-ABF9-D314634D6F2F}"/>
                </a:ext>
              </a:extLst>
            </p:cNvPr>
            <p:cNvSpPr/>
            <p:nvPr/>
          </p:nvSpPr>
          <p:spPr>
            <a:xfrm>
              <a:off x="5868307" y="4010816"/>
              <a:ext cx="289343" cy="409797"/>
            </a:xfrm>
            <a:custGeom>
              <a:avLst/>
              <a:gdLst>
                <a:gd name="f0" fmla="val w"/>
                <a:gd name="f1" fmla="val h"/>
                <a:gd name="f2" fmla="val 0"/>
                <a:gd name="f3" fmla="val 2387678"/>
                <a:gd name="f4" fmla="val 3240000"/>
                <a:gd name="f5" fmla="val 1645041"/>
                <a:gd name="f6" fmla="val 17032"/>
                <a:gd name="f7" fmla="val 2376264"/>
                <a:gd name="f8" fmla="val 17033"/>
                <a:gd name="f9" fmla="val 1645042"/>
                <a:gd name="f10" fmla="val 1379678"/>
                <a:gd name="f11" fmla="val 996125"/>
                <a:gd name="f12" fmla="val 1498869"/>
                <a:gd name="f13" fmla="val 888809"/>
                <a:gd name="f14" fmla="*/ f0 1 2387678"/>
                <a:gd name="f15" fmla="*/ f1 1 3240000"/>
                <a:gd name="f16" fmla="val f2"/>
                <a:gd name="f17" fmla="val f3"/>
                <a:gd name="f18" fmla="val f4"/>
                <a:gd name="f19" fmla="+- f18 0 f16"/>
                <a:gd name="f20" fmla="+- f17 0 f16"/>
                <a:gd name="f21" fmla="*/ f20 1 2387678"/>
                <a:gd name="f22" fmla="*/ f19 1 3240000"/>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2387678" h="3240000">
                  <a:moveTo>
                    <a:pt x="f5" y="f6"/>
                  </a:moveTo>
                  <a:lnTo>
                    <a:pt x="f7" y="f6"/>
                  </a:lnTo>
                  <a:lnTo>
                    <a:pt x="f7" y="f8"/>
                  </a:lnTo>
                  <a:lnTo>
                    <a:pt x="f9" y="f8"/>
                  </a:lnTo>
                  <a:close/>
                  <a:moveTo>
                    <a:pt x="f2" y="f6"/>
                  </a:moveTo>
                  <a:lnTo>
                    <a:pt x="f10" y="f6"/>
                  </a:lnTo>
                  <a:lnTo>
                    <a:pt x="f10" y="f11"/>
                  </a:lnTo>
                  <a:lnTo>
                    <a:pt x="f7" y="f11"/>
                  </a:lnTo>
                  <a:lnTo>
                    <a:pt x="f7" y="f4"/>
                  </a:lnTo>
                  <a:lnTo>
                    <a:pt x="f2" y="f4"/>
                  </a:lnTo>
                  <a:close/>
                  <a:moveTo>
                    <a:pt x="f12" y="f2"/>
                  </a:moveTo>
                  <a:lnTo>
                    <a:pt x="f3" y="f13"/>
                  </a:lnTo>
                  <a:lnTo>
                    <a:pt x="f12" y="f13"/>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6" name="Oval 66">
              <a:extLst>
                <a:ext uri="{FF2B5EF4-FFF2-40B4-BE49-F238E27FC236}">
                  <a16:creationId xmlns:a16="http://schemas.microsoft.com/office/drawing/2014/main" id="{077DBA20-D173-9F13-D3EB-08E88A754D60}"/>
                </a:ext>
              </a:extLst>
            </p:cNvPr>
            <p:cNvSpPr/>
            <p:nvPr/>
          </p:nvSpPr>
          <p:spPr>
            <a:xfrm rot="20700014">
              <a:off x="4692142" y="3285762"/>
              <a:ext cx="411507" cy="352492"/>
            </a:xfrm>
            <a:custGeom>
              <a:avLst/>
              <a:gdLst>
                <a:gd name="f0" fmla="val w"/>
                <a:gd name="f1" fmla="val h"/>
                <a:gd name="f2" fmla="val 0"/>
                <a:gd name="f3" fmla="val 2901316"/>
                <a:gd name="f4" fmla="val 2485205"/>
                <a:gd name="f5" fmla="val 8833"/>
                <a:gd name="f6" fmla="val 2885407"/>
                <a:gd name="f7" fmla="val 69738"/>
                <a:gd name="f8" fmla="val 2890344"/>
                <a:gd name="f9" fmla="val 71061"/>
                <a:gd name="f10" fmla="val 2331295"/>
                <a:gd name="f11" fmla="val 2157461"/>
                <a:gd name="f12" fmla="val 2322295"/>
                <a:gd name="f13" fmla="val 2155049"/>
                <a:gd name="f14" fmla="val 2311779"/>
                <a:gd name="f15" fmla="val 2339141"/>
                <a:gd name="f16" fmla="val 2127696"/>
                <a:gd name="f17" fmla="val 1902404"/>
                <a:gd name="f18" fmla="val 1669201"/>
                <a:gd name="f19" fmla="val 1480151"/>
                <a:gd name="f20" fmla="val 2328701"/>
                <a:gd name="f21" fmla="val 1480150"/>
                <a:gd name="f22" fmla="val 2135644"/>
                <a:gd name="f23" fmla="val 1942587"/>
                <a:gd name="f24" fmla="val 1669200"/>
                <a:gd name="f25" fmla="val 1786083"/>
                <a:gd name="f26" fmla="val 2026046"/>
                <a:gd name="f27" fmla="val 2137276"/>
                <a:gd name="f28" fmla="val 1830075"/>
                <a:gd name="f29" fmla="val 2213623"/>
                <a:gd name="f30" fmla="val 1901150"/>
                <a:gd name="f31" fmla="val 2586815"/>
                <a:gd name="f32" fmla="val 508378"/>
                <a:gd name="f33" fmla="val 1283297"/>
                <a:gd name="f34" fmla="val 847984"/>
                <a:gd name="f35" fmla="val 2132988"/>
                <a:gd name="f36" fmla="val 841776"/>
                <a:gd name="f37" fmla="val 2131324"/>
                <a:gd name="f38" fmla="val 829584"/>
                <a:gd name="f39" fmla="val 2314002"/>
                <a:gd name="f40" fmla="val 646295"/>
                <a:gd name="f41" fmla="val 2458448"/>
                <a:gd name="f42" fmla="val 422254"/>
                <a:gd name="f43" fmla="val 189051"/>
                <a:gd name="f44" fmla="val 1"/>
                <a:gd name="f45" fmla="val 2301944"/>
                <a:gd name="f46" fmla="val 2108887"/>
                <a:gd name="f47" fmla="val 1915830"/>
                <a:gd name="f48" fmla="val 1759326"/>
                <a:gd name="f49" fmla="val 422255"/>
                <a:gd name="f50" fmla="val 544771"/>
                <a:gd name="f51" fmla="val 655100"/>
                <a:gd name="f52" fmla="val 1802522"/>
                <a:gd name="f53" fmla="val 731465"/>
                <a:gd name="f54" fmla="val 1872378"/>
                <a:gd name="f55" fmla="val 1233167"/>
                <a:gd name="f56" fmla="val 1266129"/>
                <a:gd name="f57" fmla="*/ f0 1 2901316"/>
                <a:gd name="f58" fmla="*/ f1 1 2485205"/>
                <a:gd name="f59" fmla="val f2"/>
                <a:gd name="f60" fmla="val f3"/>
                <a:gd name="f61" fmla="val f4"/>
                <a:gd name="f62" fmla="+- f61 0 f59"/>
                <a:gd name="f63" fmla="+- f60 0 f59"/>
                <a:gd name="f64" fmla="*/ f63 1 2901316"/>
                <a:gd name="f65" fmla="*/ f62 1 2485205"/>
                <a:gd name="f66" fmla="*/ f59 1 f64"/>
                <a:gd name="f67" fmla="*/ f60 1 f64"/>
                <a:gd name="f68" fmla="*/ f59 1 f65"/>
                <a:gd name="f69" fmla="*/ f61 1 f65"/>
                <a:gd name="f70" fmla="*/ f66 f57 1"/>
                <a:gd name="f71" fmla="*/ f67 f57 1"/>
                <a:gd name="f72" fmla="*/ f69 f58 1"/>
                <a:gd name="f73" fmla="*/ f68 f58 1"/>
              </a:gdLst>
              <a:ahLst/>
              <a:cxnLst>
                <a:cxn ang="3cd4">
                  <a:pos x="hc" y="t"/>
                </a:cxn>
                <a:cxn ang="0">
                  <a:pos x="r" y="vc"/>
                </a:cxn>
                <a:cxn ang="cd4">
                  <a:pos x="hc" y="b"/>
                </a:cxn>
                <a:cxn ang="cd2">
                  <a:pos x="l" y="vc"/>
                </a:cxn>
              </a:cxnLst>
              <a:rect l="f70" t="f73" r="f71" b="f72"/>
              <a:pathLst>
                <a:path w="2901316" h="2485205">
                  <a:moveTo>
                    <a:pt x="f3" y="f5"/>
                  </a:moveTo>
                  <a:lnTo>
                    <a:pt x="f6" y="f7"/>
                  </a:lnTo>
                  <a:lnTo>
                    <a:pt x="f8" y="f9"/>
                  </a:lnTo>
                  <a:lnTo>
                    <a:pt x="f10" y="f11"/>
                  </a:lnTo>
                  <a:lnTo>
                    <a:pt x="f12" y="f13"/>
                  </a:lnTo>
                  <a:cubicBezTo>
                    <a:pt x="f14" y="f15"/>
                    <a:pt x="f16" y="f4"/>
                    <a:pt x="f17" y="f4"/>
                  </a:cubicBezTo>
                  <a:cubicBezTo>
                    <a:pt x="f18" y="f4"/>
                    <a:pt x="f19" y="f20"/>
                    <a:pt x="f21" y="f22"/>
                  </a:cubicBezTo>
                  <a:cubicBezTo>
                    <a:pt x="f21" y="f23"/>
                    <a:pt x="f24" y="f25"/>
                    <a:pt x="f17" y="f25"/>
                  </a:cubicBezTo>
                  <a:cubicBezTo>
                    <a:pt x="f26" y="f25"/>
                    <a:pt x="f27" y="f28"/>
                    <a:pt x="f29" y="f30"/>
                  </a:cubicBezTo>
                  <a:lnTo>
                    <a:pt x="f31" y="f32"/>
                  </a:lnTo>
                  <a:lnTo>
                    <a:pt x="f33" y="f32"/>
                  </a:lnTo>
                  <a:lnTo>
                    <a:pt x="f34" y="f35"/>
                  </a:lnTo>
                  <a:lnTo>
                    <a:pt x="f36" y="f37"/>
                  </a:lnTo>
                  <a:cubicBezTo>
                    <a:pt x="f38" y="f39"/>
                    <a:pt x="f40" y="f41"/>
                    <a:pt x="f42" y="f41"/>
                  </a:cubicBezTo>
                  <a:cubicBezTo>
                    <a:pt x="f43" y="f41"/>
                    <a:pt x="f44" y="f45"/>
                    <a:pt x="f2" y="f46"/>
                  </a:cubicBezTo>
                  <a:cubicBezTo>
                    <a:pt x="f2" y="f47"/>
                    <a:pt x="f43" y="f48"/>
                    <a:pt x="f49" y="f48"/>
                  </a:cubicBezTo>
                  <a:cubicBezTo>
                    <a:pt x="f50" y="f48"/>
                    <a:pt x="f51" y="f52"/>
                    <a:pt x="f53" y="f54"/>
                  </a:cubicBezTo>
                  <a:lnTo>
                    <a:pt x="f55" y="f2"/>
                  </a:lnTo>
                  <a:lnTo>
                    <a:pt x="f56" y="f5"/>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7" name="Rectangle 9">
              <a:extLst>
                <a:ext uri="{FF2B5EF4-FFF2-40B4-BE49-F238E27FC236}">
                  <a16:creationId xmlns:a16="http://schemas.microsoft.com/office/drawing/2014/main" id="{9B72C610-8019-6128-76F3-C10142368743}"/>
                </a:ext>
              </a:extLst>
            </p:cNvPr>
            <p:cNvSpPr/>
            <p:nvPr/>
          </p:nvSpPr>
          <p:spPr>
            <a:xfrm>
              <a:off x="3389880" y="3219037"/>
              <a:ext cx="395505" cy="370222"/>
            </a:xfrm>
            <a:custGeom>
              <a:avLst/>
              <a:gdLst>
                <a:gd name="f0" fmla="val 10800000"/>
                <a:gd name="f1" fmla="val 5400000"/>
                <a:gd name="f2" fmla="val 180"/>
                <a:gd name="f3" fmla="val w"/>
                <a:gd name="f4" fmla="val h"/>
                <a:gd name="f5" fmla="val 0"/>
                <a:gd name="f6" fmla="val 3239999"/>
                <a:gd name="f7" fmla="val 3032924"/>
                <a:gd name="f8" fmla="val 1576606"/>
                <a:gd name="f9" fmla="val 2778202"/>
                <a:gd name="f10" fmla="val 2778795"/>
                <a:gd name="f11" fmla="val 1663394"/>
                <a:gd name="f12" fmla="val 2792670"/>
                <a:gd name="f13" fmla="val 2776423"/>
                <a:gd name="f14" fmla="val 2185083"/>
                <a:gd name="f15" fmla="val 2605634"/>
                <a:gd name="f16" fmla="val 2444552"/>
                <a:gd name="f17" fmla="val 2500589"/>
                <a:gd name="f18" fmla="val 2991331"/>
                <a:gd name="f19" fmla="val 2709748"/>
                <a:gd name="f20" fmla="val 3000856"/>
                <a:gd name="f21" fmla="val 526981"/>
                <a:gd name="f22" fmla="val 2855082"/>
                <a:gd name="f23" fmla="val 2857178"/>
                <a:gd name="f24" fmla="val 1175360"/>
                <a:gd name="f25" fmla="val 2859273"/>
                <a:gd name="f26" fmla="val 1823738"/>
                <a:gd name="f27" fmla="val 2861369"/>
                <a:gd name="f28" fmla="val 2472117"/>
                <a:gd name="f29" fmla="val 2483869"/>
                <a:gd name="f30" fmla="val 2318121"/>
                <a:gd name="f31" fmla="val 2052449"/>
                <a:gd name="f32" fmla="val 2439541"/>
                <a:gd name="f33" fmla="val 2765302"/>
                <a:gd name="f34" fmla="val 430441"/>
                <a:gd name="f35" fmla="val 402054"/>
                <a:gd name="f36" fmla="val 1896442"/>
                <a:gd name="f37" fmla="val 149589"/>
                <a:gd name="f38" fmla="val 2115835"/>
                <a:gd name="f39" fmla="val 2106"/>
                <a:gd name="f40" fmla="val 2406065"/>
                <a:gd name="f41" fmla="val 22"/>
                <a:gd name="f42" fmla="val 2537987"/>
                <a:gd name="f43" fmla="val -925"/>
                <a:gd name="f44" fmla="val 2684544"/>
                <a:gd name="f45" fmla="val 28169"/>
                <a:gd name="f46" fmla="val 2853673"/>
                <a:gd name="f47" fmla="val 91100"/>
                <a:gd name="f48" fmla="val 2854039"/>
                <a:gd name="f49" fmla="val 204214"/>
                <a:gd name="f50" fmla="val 2854404"/>
                <a:gd name="f51" fmla="val 317327"/>
                <a:gd name="f52" fmla="val 2854770"/>
                <a:gd name="f53" fmla="val 3120669"/>
                <a:gd name="f54" fmla="val 428517"/>
                <a:gd name="f55" fmla="val 738345"/>
                <a:gd name="f56" fmla="val 102477"/>
                <a:gd name="f57" fmla="val 385229"/>
                <a:gd name="f58" fmla="val 385595"/>
                <a:gd name="f59" fmla="val 385960"/>
                <a:gd name="f60" fmla="val 386326"/>
                <a:gd name="f61" fmla="val 555455"/>
                <a:gd name="f62" fmla="val 702013"/>
                <a:gd name="f63" fmla="val 833935"/>
                <a:gd name="f64" fmla="val 1124164"/>
                <a:gd name="f65" fmla="val 1343558"/>
                <a:gd name="f66" fmla="val 1187550"/>
                <a:gd name="f67" fmla="val 756130"/>
                <a:gd name="f68" fmla="val 378630"/>
                <a:gd name="f69" fmla="val 384918"/>
                <a:gd name="f70" fmla="val 239143"/>
                <a:gd name="f71" fmla="val 229618"/>
                <a:gd name="f72" fmla="val 2690698"/>
                <a:gd name="f73" fmla="val 773243"/>
                <a:gd name="f74" fmla="val 2466244"/>
                <a:gd name="f75" fmla="val 1081748"/>
                <a:gd name="f76" fmla="val 2626096"/>
                <a:gd name="f77" fmla="+- 0 0 -90"/>
                <a:gd name="f78" fmla="*/ f3 1 3239999"/>
                <a:gd name="f79" fmla="*/ f4 1 3032924"/>
                <a:gd name="f80" fmla="val f5"/>
                <a:gd name="f81" fmla="val f6"/>
                <a:gd name="f82" fmla="val f7"/>
                <a:gd name="f83" fmla="*/ f77 f0 1"/>
                <a:gd name="f84" fmla="+- f82 0 f80"/>
                <a:gd name="f85" fmla="+- f81 0 f80"/>
                <a:gd name="f86" fmla="*/ f83 1 f2"/>
                <a:gd name="f87" fmla="*/ f85 1 3239999"/>
                <a:gd name="f88" fmla="*/ f84 1 3032924"/>
                <a:gd name="f89" fmla="*/ 833935 f85 1"/>
                <a:gd name="f90" fmla="*/ 22 f84 1"/>
                <a:gd name="f91" fmla="*/ 1576606 f85 1"/>
                <a:gd name="f92" fmla="*/ 402054 f84 1"/>
                <a:gd name="f93" fmla="*/ 430441 f84 1"/>
                <a:gd name="f94" fmla="*/ 526981 f84 1"/>
                <a:gd name="f95" fmla="*/ 2765302 f84 1"/>
                <a:gd name="f96" fmla="*/ 378630 f85 1"/>
                <a:gd name="f97" fmla="*/ 2472117 f84 1"/>
                <a:gd name="f98" fmla="*/ 384918 f85 1"/>
                <a:gd name="f99" fmla="*/ 239143 f85 1"/>
                <a:gd name="f100" fmla="*/ 2776423 f84 1"/>
                <a:gd name="f101" fmla="*/ 2778202 f84 1"/>
                <a:gd name="f102" fmla="*/ 1663394 f85 1"/>
                <a:gd name="f103" fmla="*/ 3000856 f85 1"/>
                <a:gd name="f104" fmla="*/ 2855082 f85 1"/>
                <a:gd name="f105" fmla="*/ 2861369 f85 1"/>
                <a:gd name="f106" fmla="*/ 2406065 f85 1"/>
                <a:gd name="f107" fmla="*/ 2853673 f85 1"/>
                <a:gd name="f108" fmla="*/ 91100 f84 1"/>
                <a:gd name="f109" fmla="*/ 2854770 f85 1"/>
                <a:gd name="f110" fmla="*/ 3120669 f85 1"/>
                <a:gd name="f111" fmla="*/ 428517 f84 1"/>
                <a:gd name="f112" fmla="*/ 738345 f84 1"/>
                <a:gd name="f113" fmla="*/ 3239999 f85 1"/>
                <a:gd name="f114" fmla="*/ 3032924 f84 1"/>
                <a:gd name="f115" fmla="*/ 0 f85 1"/>
                <a:gd name="f116" fmla="*/ 102477 f85 1"/>
                <a:gd name="f117" fmla="*/ 385229 f85 1"/>
                <a:gd name="f118" fmla="*/ 386326 f85 1"/>
                <a:gd name="f119" fmla="*/ 229618 f85 1"/>
                <a:gd name="f120" fmla="*/ 2690698 f84 1"/>
                <a:gd name="f121" fmla="*/ 2991331 f85 1"/>
                <a:gd name="f122" fmla="*/ 2709748 f84 1"/>
                <a:gd name="f123" fmla="+- f86 0 f1"/>
                <a:gd name="f124" fmla="*/ f89 1 3239999"/>
                <a:gd name="f125" fmla="*/ f90 1 3032924"/>
                <a:gd name="f126" fmla="*/ f91 1 3239999"/>
                <a:gd name="f127" fmla="*/ f92 1 3032924"/>
                <a:gd name="f128" fmla="*/ f93 1 3032924"/>
                <a:gd name="f129" fmla="*/ f94 1 3032924"/>
                <a:gd name="f130" fmla="*/ f95 1 3032924"/>
                <a:gd name="f131" fmla="*/ f96 1 3239999"/>
                <a:gd name="f132" fmla="*/ f97 1 3032924"/>
                <a:gd name="f133" fmla="*/ f98 1 3239999"/>
                <a:gd name="f134" fmla="*/ f99 1 3239999"/>
                <a:gd name="f135" fmla="*/ f100 1 3032924"/>
                <a:gd name="f136" fmla="*/ f101 1 3032924"/>
                <a:gd name="f137" fmla="*/ f102 1 3239999"/>
                <a:gd name="f138" fmla="*/ f103 1 3239999"/>
                <a:gd name="f139" fmla="*/ f104 1 3239999"/>
                <a:gd name="f140" fmla="*/ f105 1 3239999"/>
                <a:gd name="f141" fmla="*/ f106 1 3239999"/>
                <a:gd name="f142" fmla="*/ f107 1 3239999"/>
                <a:gd name="f143" fmla="*/ f108 1 3032924"/>
                <a:gd name="f144" fmla="*/ f109 1 3239999"/>
                <a:gd name="f145" fmla="*/ f110 1 3239999"/>
                <a:gd name="f146" fmla="*/ f111 1 3032924"/>
                <a:gd name="f147" fmla="*/ f112 1 3032924"/>
                <a:gd name="f148" fmla="*/ f113 1 3239999"/>
                <a:gd name="f149" fmla="*/ f114 1 3032924"/>
                <a:gd name="f150" fmla="*/ f115 1 3239999"/>
                <a:gd name="f151" fmla="*/ f116 1 3239999"/>
                <a:gd name="f152" fmla="*/ f117 1 3239999"/>
                <a:gd name="f153" fmla="*/ f118 1 3239999"/>
                <a:gd name="f154" fmla="*/ f119 1 3239999"/>
                <a:gd name="f155" fmla="*/ f120 1 3032924"/>
                <a:gd name="f156" fmla="*/ f121 1 3239999"/>
                <a:gd name="f157" fmla="*/ f122 1 3032924"/>
                <a:gd name="f158" fmla="*/ f80 1 f87"/>
                <a:gd name="f159" fmla="*/ f81 1 f87"/>
                <a:gd name="f160" fmla="*/ f80 1 f88"/>
                <a:gd name="f161" fmla="*/ f82 1 f88"/>
                <a:gd name="f162" fmla="*/ f126 1 f87"/>
                <a:gd name="f163" fmla="*/ f136 1 f88"/>
                <a:gd name="f164" fmla="*/ f137 1 f87"/>
                <a:gd name="f165" fmla="*/ f135 1 f88"/>
                <a:gd name="f166" fmla="*/ f156 1 f87"/>
                <a:gd name="f167" fmla="*/ f157 1 f88"/>
                <a:gd name="f168" fmla="*/ f138 1 f87"/>
                <a:gd name="f169" fmla="*/ f129 1 f88"/>
                <a:gd name="f170" fmla="*/ f139 1 f87"/>
                <a:gd name="f171" fmla="*/ f140 1 f87"/>
                <a:gd name="f172" fmla="*/ f132 1 f88"/>
                <a:gd name="f173" fmla="*/ f130 1 f88"/>
                <a:gd name="f174" fmla="*/ f128 1 f88"/>
                <a:gd name="f175" fmla="*/ f127 1 f88"/>
                <a:gd name="f176" fmla="*/ f141 1 f87"/>
                <a:gd name="f177" fmla="*/ f125 1 f88"/>
                <a:gd name="f178" fmla="*/ f142 1 f87"/>
                <a:gd name="f179" fmla="*/ f143 1 f88"/>
                <a:gd name="f180" fmla="*/ f144 1 f87"/>
                <a:gd name="f181" fmla="*/ f145 1 f87"/>
                <a:gd name="f182" fmla="*/ f146 1 f88"/>
                <a:gd name="f183" fmla="*/ f147 1 f88"/>
                <a:gd name="f184" fmla="*/ f148 1 f87"/>
                <a:gd name="f185" fmla="*/ f149 1 f88"/>
                <a:gd name="f186" fmla="*/ f150 1 f87"/>
                <a:gd name="f187" fmla="*/ f151 1 f87"/>
                <a:gd name="f188" fmla="*/ f152 1 f87"/>
                <a:gd name="f189" fmla="*/ f153 1 f87"/>
                <a:gd name="f190" fmla="*/ f124 1 f87"/>
                <a:gd name="f191" fmla="*/ f131 1 f87"/>
                <a:gd name="f192" fmla="*/ f133 1 f87"/>
                <a:gd name="f193" fmla="*/ f134 1 f87"/>
                <a:gd name="f194" fmla="*/ f154 1 f87"/>
                <a:gd name="f195" fmla="*/ f155 1 f88"/>
                <a:gd name="f196" fmla="*/ f158 f78 1"/>
                <a:gd name="f197" fmla="*/ f159 f78 1"/>
                <a:gd name="f198" fmla="*/ f161 f79 1"/>
                <a:gd name="f199" fmla="*/ f160 f79 1"/>
                <a:gd name="f200" fmla="*/ f162 f78 1"/>
                <a:gd name="f201" fmla="*/ f163 f79 1"/>
                <a:gd name="f202" fmla="*/ f164 f78 1"/>
                <a:gd name="f203" fmla="*/ f165 f79 1"/>
                <a:gd name="f204" fmla="*/ f166 f78 1"/>
                <a:gd name="f205" fmla="*/ f167 f79 1"/>
                <a:gd name="f206" fmla="*/ f168 f78 1"/>
                <a:gd name="f207" fmla="*/ f169 f79 1"/>
                <a:gd name="f208" fmla="*/ f170 f78 1"/>
                <a:gd name="f209" fmla="*/ f171 f78 1"/>
                <a:gd name="f210" fmla="*/ f172 f79 1"/>
                <a:gd name="f211" fmla="*/ f173 f79 1"/>
                <a:gd name="f212" fmla="*/ f174 f79 1"/>
                <a:gd name="f213" fmla="*/ f175 f79 1"/>
                <a:gd name="f214" fmla="*/ f176 f78 1"/>
                <a:gd name="f215" fmla="*/ f177 f79 1"/>
                <a:gd name="f216" fmla="*/ f178 f78 1"/>
                <a:gd name="f217" fmla="*/ f179 f79 1"/>
                <a:gd name="f218" fmla="*/ f180 f78 1"/>
                <a:gd name="f219" fmla="*/ f181 f78 1"/>
                <a:gd name="f220" fmla="*/ f182 f79 1"/>
                <a:gd name="f221" fmla="*/ f183 f79 1"/>
                <a:gd name="f222" fmla="*/ f184 f78 1"/>
                <a:gd name="f223" fmla="*/ f185 f79 1"/>
                <a:gd name="f224" fmla="*/ f186 f78 1"/>
                <a:gd name="f225" fmla="*/ f187 f78 1"/>
                <a:gd name="f226" fmla="*/ f188 f78 1"/>
                <a:gd name="f227" fmla="*/ f189 f78 1"/>
                <a:gd name="f228" fmla="*/ f190 f78 1"/>
                <a:gd name="f229" fmla="*/ f191 f78 1"/>
                <a:gd name="f230" fmla="*/ f192 f78 1"/>
                <a:gd name="f231" fmla="*/ f193 f78 1"/>
                <a:gd name="f232" fmla="*/ f194 f78 1"/>
                <a:gd name="f233" fmla="*/ f195 f79 1"/>
              </a:gdLst>
              <a:ahLst/>
              <a:cxnLst>
                <a:cxn ang="3cd4">
                  <a:pos x="hc" y="t"/>
                </a:cxn>
                <a:cxn ang="0">
                  <a:pos x="r" y="vc"/>
                </a:cxn>
                <a:cxn ang="cd4">
                  <a:pos x="hc" y="b"/>
                </a:cxn>
                <a:cxn ang="cd2">
                  <a:pos x="l" y="vc"/>
                </a:cxn>
                <a:cxn ang="f123">
                  <a:pos x="f200" y="f201"/>
                </a:cxn>
                <a:cxn ang="f123">
                  <a:pos x="f202" y="f201"/>
                </a:cxn>
                <a:cxn ang="f123">
                  <a:pos x="f202" y="f203"/>
                </a:cxn>
                <a:cxn ang="f123">
                  <a:pos x="f204" y="f205"/>
                </a:cxn>
                <a:cxn ang="f123">
                  <a:pos x="f206" y="f207"/>
                </a:cxn>
                <a:cxn ang="f123">
                  <a:pos x="f208" y="f207"/>
                </a:cxn>
                <a:cxn ang="f123">
                  <a:pos x="f209" y="f210"/>
                </a:cxn>
                <a:cxn ang="f123">
                  <a:pos x="f202" y="f211"/>
                </a:cxn>
                <a:cxn ang="f123">
                  <a:pos x="f202" y="f207"/>
                </a:cxn>
                <a:cxn ang="f123">
                  <a:pos x="f202" y="f212"/>
                </a:cxn>
                <a:cxn ang="f123">
                  <a:pos x="f202" y="f213"/>
                </a:cxn>
                <a:cxn ang="f123">
                  <a:pos x="f214" y="f215"/>
                </a:cxn>
                <a:cxn ang="f123">
                  <a:pos x="f216" y="f217"/>
                </a:cxn>
                <a:cxn ang="f123">
                  <a:pos x="f218" y="f212"/>
                </a:cxn>
                <a:cxn ang="f123">
                  <a:pos x="f219" y="f220"/>
                </a:cxn>
                <a:cxn ang="f123">
                  <a:pos x="f219" y="f221"/>
                </a:cxn>
                <a:cxn ang="f123">
                  <a:pos x="f222" y="f221"/>
                </a:cxn>
                <a:cxn ang="f123">
                  <a:pos x="f222" y="f223"/>
                </a:cxn>
                <a:cxn ang="f123">
                  <a:pos x="f224" y="f223"/>
                </a:cxn>
                <a:cxn ang="f123">
                  <a:pos x="f224" y="f221"/>
                </a:cxn>
                <a:cxn ang="f123">
                  <a:pos x="f225" y="f221"/>
                </a:cxn>
                <a:cxn ang="f123">
                  <a:pos x="f225" y="f220"/>
                </a:cxn>
                <a:cxn ang="f123">
                  <a:pos x="f226" y="f212"/>
                </a:cxn>
                <a:cxn ang="f123">
                  <a:pos x="f227" y="f217"/>
                </a:cxn>
                <a:cxn ang="f123">
                  <a:pos x="f228" y="f215"/>
                </a:cxn>
                <a:cxn ang="f123">
                  <a:pos x="f200" y="f213"/>
                </a:cxn>
                <a:cxn ang="f123">
                  <a:pos x="f200" y="f212"/>
                </a:cxn>
                <a:cxn ang="f123">
                  <a:pos x="f200" y="f207"/>
                </a:cxn>
                <a:cxn ang="f123">
                  <a:pos x="f200" y="f211"/>
                </a:cxn>
                <a:cxn ang="f123">
                  <a:pos x="f229" y="f210"/>
                </a:cxn>
                <a:cxn ang="f123">
                  <a:pos x="f230" y="f207"/>
                </a:cxn>
                <a:cxn ang="f123">
                  <a:pos x="f231" y="f207"/>
                </a:cxn>
                <a:cxn ang="f123">
                  <a:pos x="f232" y="f233"/>
                </a:cxn>
                <a:cxn ang="f123">
                  <a:pos x="f200" y="f203"/>
                </a:cxn>
              </a:cxnLst>
              <a:rect l="f196" t="f199" r="f197" b="f198"/>
              <a:pathLst>
                <a:path w="3239999" h="3032924">
                  <a:moveTo>
                    <a:pt x="f8" y="f9"/>
                  </a:moveTo>
                  <a:cubicBezTo>
                    <a:pt x="f8" y="f10"/>
                    <a:pt x="f11" y="f12"/>
                    <a:pt x="f11" y="f9"/>
                  </a:cubicBezTo>
                  <a:lnTo>
                    <a:pt x="f11" y="f13"/>
                  </a:lnTo>
                  <a:cubicBezTo>
                    <a:pt x="f14" y="f15"/>
                    <a:pt x="f16" y="f17"/>
                    <a:pt x="f18" y="f19"/>
                  </a:cubicBezTo>
                  <a:lnTo>
                    <a:pt x="f20" y="f21"/>
                  </a:lnTo>
                  <a:lnTo>
                    <a:pt x="f22" y="f21"/>
                  </a:lnTo>
                  <a:cubicBezTo>
                    <a:pt x="f23" y="f24"/>
                    <a:pt x="f25" y="f26"/>
                    <a:pt x="f27" y="f28"/>
                  </a:cubicBezTo>
                  <a:cubicBezTo>
                    <a:pt x="f29" y="f30"/>
                    <a:pt x="f31" y="f32"/>
                    <a:pt x="f11" y="f33"/>
                  </a:cubicBezTo>
                  <a:lnTo>
                    <a:pt x="f11" y="f21"/>
                  </a:lnTo>
                  <a:lnTo>
                    <a:pt x="f11" y="f34"/>
                  </a:lnTo>
                  <a:lnTo>
                    <a:pt x="f11" y="f35"/>
                  </a:lnTo>
                  <a:cubicBezTo>
                    <a:pt x="f36" y="f37"/>
                    <a:pt x="f38" y="f39"/>
                    <a:pt x="f40" y="f41"/>
                  </a:cubicBezTo>
                  <a:cubicBezTo>
                    <a:pt x="f42" y="f43"/>
                    <a:pt x="f44" y="f45"/>
                    <a:pt x="f46" y="f47"/>
                  </a:cubicBezTo>
                  <a:cubicBezTo>
                    <a:pt x="f48" y="f49"/>
                    <a:pt x="f50" y="f51"/>
                    <a:pt x="f52" y="f34"/>
                  </a:cubicBezTo>
                  <a:lnTo>
                    <a:pt x="f53" y="f54"/>
                  </a:lnTo>
                  <a:lnTo>
                    <a:pt x="f53" y="f55"/>
                  </a:lnTo>
                  <a:lnTo>
                    <a:pt x="f6" y="f55"/>
                  </a:lnTo>
                  <a:lnTo>
                    <a:pt x="f6" y="f7"/>
                  </a:lnTo>
                  <a:lnTo>
                    <a:pt x="f5" y="f7"/>
                  </a:lnTo>
                  <a:lnTo>
                    <a:pt x="f5" y="f55"/>
                  </a:lnTo>
                  <a:lnTo>
                    <a:pt x="f56" y="f55"/>
                  </a:lnTo>
                  <a:lnTo>
                    <a:pt x="f56" y="f54"/>
                  </a:lnTo>
                  <a:lnTo>
                    <a:pt x="f57" y="f34"/>
                  </a:lnTo>
                  <a:cubicBezTo>
                    <a:pt x="f58" y="f51"/>
                    <a:pt x="f59" y="f49"/>
                    <a:pt x="f60" y="f47"/>
                  </a:cubicBezTo>
                  <a:cubicBezTo>
                    <a:pt x="f61" y="f45"/>
                    <a:pt x="f62" y="f43"/>
                    <a:pt x="f63" y="f41"/>
                  </a:cubicBezTo>
                  <a:cubicBezTo>
                    <a:pt x="f64" y="f39"/>
                    <a:pt x="f65" y="f37"/>
                    <a:pt x="f8" y="f35"/>
                  </a:cubicBezTo>
                  <a:lnTo>
                    <a:pt x="f8" y="f34"/>
                  </a:lnTo>
                  <a:lnTo>
                    <a:pt x="f8" y="f21"/>
                  </a:lnTo>
                  <a:lnTo>
                    <a:pt x="f8" y="f33"/>
                  </a:lnTo>
                  <a:cubicBezTo>
                    <a:pt x="f66" y="f32"/>
                    <a:pt x="f67" y="f30"/>
                    <a:pt x="f68" y="f28"/>
                  </a:cubicBezTo>
                  <a:lnTo>
                    <a:pt x="f69" y="f21"/>
                  </a:lnTo>
                  <a:lnTo>
                    <a:pt x="f70" y="f21"/>
                  </a:lnTo>
                  <a:lnTo>
                    <a:pt x="f71" y="f72"/>
                  </a:lnTo>
                  <a:cubicBezTo>
                    <a:pt x="f73" y="f74"/>
                    <a:pt x="f75" y="f76"/>
                    <a:pt x="f8" y="f13"/>
                  </a:cubicBezTo>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8" name="Frame 17">
              <a:extLst>
                <a:ext uri="{FF2B5EF4-FFF2-40B4-BE49-F238E27FC236}">
                  <a16:creationId xmlns:a16="http://schemas.microsoft.com/office/drawing/2014/main" id="{D3ED1EF4-D9E9-7CB2-5D17-8BB2A419007A}"/>
                </a:ext>
              </a:extLst>
            </p:cNvPr>
            <p:cNvSpPr/>
            <p:nvPr/>
          </p:nvSpPr>
          <p:spPr>
            <a:xfrm>
              <a:off x="3371180" y="4020169"/>
              <a:ext cx="381112" cy="381112"/>
            </a:xfrm>
            <a:custGeom>
              <a:avLst/>
              <a:gdLst>
                <a:gd name="f0" fmla="val w"/>
                <a:gd name="f1" fmla="val h"/>
                <a:gd name="f2" fmla="val 0"/>
                <a:gd name="f3" fmla="val 3240000"/>
                <a:gd name="f4" fmla="val 415456"/>
                <a:gd name="f5" fmla="val 380544"/>
                <a:gd name="f6" fmla="val 385333"/>
                <a:gd name="f7" fmla="val 2854667"/>
                <a:gd name="f8" fmla="val 1529120"/>
                <a:gd name="f9" fmla="val 1267123"/>
                <a:gd name="f10" fmla="val 2430711"/>
                <a:gd name="f11" fmla="val 997530"/>
                <a:gd name="f12" fmla="val 1721825"/>
                <a:gd name="f13" fmla="val 436017"/>
                <a:gd name="f14" fmla="val 1672600"/>
                <a:gd name="f15" fmla="val 600235"/>
                <a:gd name="f16" fmla="val 1185112"/>
                <a:gd name="f17" fmla="val 1132790"/>
                <a:gd name="f18" fmla="val 1359573"/>
                <a:gd name="f19" fmla="val 1278822"/>
                <a:gd name="f20" fmla="val 1550851"/>
                <a:gd name="f21" fmla="val 1544730"/>
                <a:gd name="f22" fmla="val 1923929"/>
                <a:gd name="f23" fmla="val 1789452"/>
                <a:gd name="f24" fmla="val 1379400"/>
                <a:gd name="f25" fmla="val 1927092"/>
                <a:gd name="f26" fmla="val 1088696"/>
                <a:gd name="f27" fmla="val 2233403"/>
                <a:gd name="f28" fmla="val 596568"/>
                <a:gd name="f29" fmla="val 2770666"/>
                <a:gd name="f30" fmla="val 2331495"/>
                <a:gd name="f31" fmla="val 1220469"/>
                <a:gd name="f32" fmla="val 1907612"/>
                <a:gd name="f33" fmla="val 2113878"/>
                <a:gd name="f34" fmla="val 1578489"/>
                <a:gd name="f35" fmla="val 2858395"/>
                <a:gd name="f36" fmla="*/ f0 1 3240000"/>
                <a:gd name="f37" fmla="*/ f1 1 3240000"/>
                <a:gd name="f38" fmla="val f2"/>
                <a:gd name="f39" fmla="val f3"/>
                <a:gd name="f40" fmla="+- f39 0 f38"/>
                <a:gd name="f41" fmla="*/ f40 1 3240000"/>
                <a:gd name="f42" fmla="*/ f38 1 f41"/>
                <a:gd name="f43" fmla="*/ f39 1 f41"/>
                <a:gd name="f44" fmla="*/ f42 f36 1"/>
                <a:gd name="f45" fmla="*/ f43 f36 1"/>
                <a:gd name="f46" fmla="*/ f43 f37 1"/>
                <a:gd name="f47" fmla="*/ f42 f37 1"/>
              </a:gdLst>
              <a:ahLst/>
              <a:cxnLst>
                <a:cxn ang="3cd4">
                  <a:pos x="hc" y="t"/>
                </a:cxn>
                <a:cxn ang="0">
                  <a:pos x="r" y="vc"/>
                </a:cxn>
                <a:cxn ang="cd4">
                  <a:pos x="hc" y="b"/>
                </a:cxn>
                <a:cxn ang="cd2">
                  <a:pos x="l" y="vc"/>
                </a:cxn>
              </a:cxnLst>
              <a:rect l="f44" t="f47" r="f45" b="f46"/>
              <a:pathLst>
                <a:path w="3240000" h="3240000">
                  <a:moveTo>
                    <a:pt x="f4" y="f5"/>
                  </a:moveTo>
                  <a:lnTo>
                    <a:pt x="f4" y="f6"/>
                  </a:lnTo>
                  <a:lnTo>
                    <a:pt x="f6" y="f6"/>
                  </a:lnTo>
                  <a:lnTo>
                    <a:pt x="f6" y="f7"/>
                  </a:lnTo>
                  <a:lnTo>
                    <a:pt x="f8" y="f7"/>
                  </a:lnTo>
                  <a:cubicBezTo>
                    <a:pt x="f9" y="f10"/>
                    <a:pt x="f11" y="f12"/>
                    <a:pt x="f13" y="f14"/>
                  </a:cubicBezTo>
                  <a:lnTo>
                    <a:pt x="f15" y="f16"/>
                  </a:lnTo>
                  <a:cubicBezTo>
                    <a:pt x="f17" y="f18"/>
                    <a:pt x="f19" y="f20"/>
                    <a:pt x="f21" y="f22"/>
                  </a:cubicBezTo>
                  <a:cubicBezTo>
                    <a:pt x="f23" y="f24"/>
                    <a:pt x="f25" y="f26"/>
                    <a:pt x="f27" y="f28"/>
                  </a:cubicBezTo>
                  <a:lnTo>
                    <a:pt x="f29" y="f28"/>
                  </a:lnTo>
                  <a:cubicBezTo>
                    <a:pt x="f30" y="f31"/>
                    <a:pt x="f32" y="f33"/>
                    <a:pt x="f34" y="f7"/>
                  </a:cubicBezTo>
                  <a:lnTo>
                    <a:pt x="f7" y="f7"/>
                  </a:lnTo>
                  <a:lnTo>
                    <a:pt x="f7" y="f28"/>
                  </a:lnTo>
                  <a:lnTo>
                    <a:pt x="f35" y="f28"/>
                  </a:lnTo>
                  <a:lnTo>
                    <a:pt x="f35" y="f5"/>
                  </a:lnTo>
                  <a:close/>
                  <a:moveTo>
                    <a:pt x="f2" y="f2"/>
                  </a:moveTo>
                  <a:lnTo>
                    <a:pt x="f3" y="f2"/>
                  </a:lnTo>
                  <a:lnTo>
                    <a:pt x="f3" y="f3"/>
                  </a:lnTo>
                  <a:lnTo>
                    <a:pt x="f2" y="f3"/>
                  </a:ln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9" name="Teardrop 1">
              <a:extLst>
                <a:ext uri="{FF2B5EF4-FFF2-40B4-BE49-F238E27FC236}">
                  <a16:creationId xmlns:a16="http://schemas.microsoft.com/office/drawing/2014/main" id="{7347C39D-3D58-8613-2BE5-21E287167271}"/>
                </a:ext>
              </a:extLst>
            </p:cNvPr>
            <p:cNvSpPr/>
            <p:nvPr/>
          </p:nvSpPr>
          <p:spPr>
            <a:xfrm rot="18805987">
              <a:off x="7684024" y="1714616"/>
              <a:ext cx="413884" cy="409568"/>
            </a:xfrm>
            <a:custGeom>
              <a:avLst/>
              <a:gdLst>
                <a:gd name="f0" fmla="val w"/>
                <a:gd name="f1" fmla="val h"/>
                <a:gd name="f2" fmla="val 0"/>
                <a:gd name="f3" fmla="val 1807241"/>
                <a:gd name="f4" fmla="val 1788383"/>
                <a:gd name="f5" fmla="val 712876"/>
                <a:gd name="f6" fmla="val 1117592"/>
                <a:gd name="f7" fmla="val 771173"/>
                <a:gd name="f8" fmla="val 1181828"/>
                <a:gd name="f9" fmla="val 811089"/>
                <a:gd name="f10" fmla="val 1255910"/>
                <a:gd name="f11" fmla="val 847925"/>
                <a:gd name="f12" fmla="val 1348018"/>
                <a:gd name="f13" fmla="val 814544"/>
                <a:gd name="f14" fmla="val 1418896"/>
                <a:gd name="f15" fmla="val 753893"/>
                <a:gd name="f16" fmla="val 1474052"/>
                <a:gd name="f17" fmla="val 679064"/>
                <a:gd name="f18" fmla="val 1498332"/>
                <a:gd name="f19" fmla="val 308226"/>
                <a:gd name="f20" fmla="val 1106637"/>
                <a:gd name="f21" fmla="val 336560"/>
                <a:gd name="f22" fmla="val 1033247"/>
                <a:gd name="f23" fmla="val 394949"/>
                <a:gd name="f24" fmla="val 975701"/>
                <a:gd name="f25" fmla="val 467546"/>
                <a:gd name="f26" fmla="val 946245"/>
                <a:gd name="f27" fmla="val 577903"/>
                <a:gd name="f28" fmla="val 998968"/>
                <a:gd name="f29" fmla="val 654580"/>
                <a:gd name="f30" fmla="val 1053357"/>
                <a:gd name="f31" fmla="val 1038527"/>
                <a:gd name="f32" fmla="val 398886"/>
                <a:gd name="f33" fmla="val 1405560"/>
                <a:gd name="f34" fmla="val 786562"/>
                <a:gd name="f35" fmla="val 1374476"/>
                <a:gd name="f36" fmla="val 799049"/>
                <a:gd name="f37" fmla="val 1340402"/>
                <a:gd name="f38" fmla="val 804299"/>
                <a:gd name="f39" fmla="val 1305054"/>
                <a:gd name="f40" fmla="val 803332"/>
                <a:gd name="f41" fmla="val 1008167"/>
                <a:gd name="f42" fmla="val 795212"/>
                <a:gd name="f43" fmla="val 1016288"/>
                <a:gd name="f44" fmla="val 498325"/>
                <a:gd name="f45" fmla="val 1017255"/>
                <a:gd name="f46" fmla="val 462976"/>
                <a:gd name="f47" fmla="val 1024360"/>
                <a:gd name="f48" fmla="val 429240"/>
                <a:gd name="f49" fmla="val 1097925"/>
                <a:gd name="f50" fmla="val 218888"/>
                <a:gd name="f51" fmla="val 992582"/>
                <a:gd name="f52" fmla="val 279303"/>
                <a:gd name="f53" fmla="val 921871"/>
                <a:gd name="f54" fmla="val 392886"/>
                <a:gd name="f55" fmla="val 921053"/>
                <a:gd name="f56" fmla="val 523256"/>
                <a:gd name="f57" fmla="val 919136"/>
                <a:gd name="f58" fmla="val 828763"/>
                <a:gd name="f59" fmla="val 830924"/>
                <a:gd name="f60" fmla="val 915875"/>
                <a:gd name="f61" fmla="val 525417"/>
                <a:gd name="f62" fmla="val 913958"/>
                <a:gd name="f63" fmla="val 403891"/>
                <a:gd name="f64" fmla="val 913196"/>
                <a:gd name="f65" fmla="val 296188"/>
                <a:gd name="f66" fmla="val 973343"/>
                <a:gd name="f67" fmla="val 234366"/>
                <a:gd name="f68" fmla="val 1067831"/>
                <a:gd name="f69" fmla="val 710285"/>
                <a:gd name="f70" fmla="val 1570519"/>
                <a:gd name="f71" fmla="val 811872"/>
                <a:gd name="f72" fmla="val 1510375"/>
                <a:gd name="f73" fmla="val 878808"/>
                <a:gd name="f74" fmla="val 1399439"/>
                <a:gd name="f75" fmla="val 879603"/>
                <a:gd name="f76" fmla="val 1272618"/>
                <a:gd name="f77" fmla="val 881520"/>
                <a:gd name="f78" fmla="val 967111"/>
                <a:gd name="f79" fmla="val 969732"/>
                <a:gd name="f80" fmla="val 879999"/>
                <a:gd name="f81" fmla="val 1275239"/>
                <a:gd name="f82" fmla="val 881916"/>
                <a:gd name="f83" fmla="val 1400271"/>
                <a:gd name="f84" fmla="val 882701"/>
                <a:gd name="f85" fmla="val 1510670"/>
                <a:gd name="f86" fmla="val 819011"/>
                <a:gd name="f87" fmla="val 1573529"/>
                <a:gd name="f88" fmla="val 721242"/>
                <a:gd name="f89" fmla="val 1162945"/>
                <a:gd name="f90" fmla="val 27894"/>
                <a:gd name="f91" fmla="val 1782798"/>
                <a:gd name="f92" fmla="val 682611"/>
                <a:gd name="f93" fmla="val 1816692"/>
                <a:gd name="f94" fmla="val 718411"/>
                <a:gd name="f95" fmla="val 1815147"/>
                <a:gd name="f96" fmla="val 774907"/>
                <a:gd name="f97" fmla="val 1779347"/>
                <a:gd name="f98" fmla="val 808801"/>
                <a:gd name="f99" fmla="val 1743547"/>
                <a:gd name="f100" fmla="val 842694"/>
                <a:gd name="f101" fmla="val 1687050"/>
                <a:gd name="f102" fmla="val 841149"/>
                <a:gd name="f103" fmla="val 1653157"/>
                <a:gd name="f104" fmla="val 805349"/>
                <a:gd name="f105" fmla="val 1644015"/>
                <a:gd name="f106" fmla="val 795693"/>
                <a:gd name="f107" fmla="val 1561789"/>
                <a:gd name="f108" fmla="val 910282"/>
                <a:gd name="f109" fmla="val 1426630"/>
                <a:gd name="f110" fmla="val 983636"/>
                <a:gd name="f111" fmla="val 1274606"/>
                <a:gd name="f112" fmla="val 982683"/>
                <a:gd name="f113" fmla="val 980378"/>
                <a:gd name="f114" fmla="val 980836"/>
                <a:gd name="f115" fmla="val 1270380"/>
                <a:gd name="f116" fmla="val 1427425"/>
                <a:gd name="f117" fmla="val 901198"/>
                <a:gd name="f118" fmla="val 1565976"/>
                <a:gd name="f119" fmla="val 779756"/>
                <a:gd name="f120" fmla="val 1647056"/>
                <a:gd name="f121" fmla="val 807405"/>
                <a:gd name="f122" fmla="val 1681913"/>
                <a:gd name="f123" fmla="val 803595"/>
                <a:gd name="f124" fmla="val 1732594"/>
                <a:gd name="f125" fmla="val 770486"/>
                <a:gd name="f126" fmla="val 1763941"/>
                <a:gd name="f127" fmla="val 734686"/>
                <a:gd name="f128" fmla="val 1797834"/>
                <a:gd name="f129" fmla="val 678189"/>
                <a:gd name="f130" fmla="val 1796289"/>
                <a:gd name="f131" fmla="val 644296"/>
                <a:gd name="f132" fmla="val 1760489"/>
                <a:gd name="f133" fmla="val 24442"/>
                <a:gd name="f134" fmla="val 1105772"/>
                <a:gd name="f135" fmla="val -9451"/>
                <a:gd name="f136" fmla="val 1069973"/>
                <a:gd name="f137" fmla="val -7906"/>
                <a:gd name="f138" fmla="val 1013476"/>
                <a:gd name="f139" fmla="val 979583"/>
                <a:gd name="f140" fmla="val 63694"/>
                <a:gd name="f141" fmla="val 945689"/>
                <a:gd name="f142" fmla="val 120190"/>
                <a:gd name="f143" fmla="val 947235"/>
                <a:gd name="f144" fmla="val 154084"/>
                <a:gd name="f145" fmla="val 983034"/>
                <a:gd name="f146" fmla="val 163237"/>
                <a:gd name="f147" fmla="val 992702"/>
                <a:gd name="f148" fmla="val 244774"/>
                <a:gd name="f149" fmla="val 882877"/>
                <a:gd name="f150" fmla="val 375836"/>
                <a:gd name="f151" fmla="val 813180"/>
                <a:gd name="f152" fmla="val 523178"/>
                <a:gd name="f153" fmla="val 818460"/>
                <a:gd name="f154" fmla="val 820284"/>
                <a:gd name="f155" fmla="val 522622"/>
                <a:gd name="f156" fmla="val 821285"/>
                <a:gd name="f157" fmla="val 363119"/>
                <a:gd name="f158" fmla="val 903845"/>
                <a:gd name="f159" fmla="val 223207"/>
                <a:gd name="f160" fmla="val 1028952"/>
                <a:gd name="f161" fmla="val 143673"/>
                <a:gd name="f162" fmla="val 999689"/>
                <a:gd name="f163" fmla="val 108599"/>
                <a:gd name="f164" fmla="val 1002953"/>
                <a:gd name="f165" fmla="val 56445"/>
                <a:gd name="f166" fmla="val 1036755"/>
                <a:gd name="f167" fmla="val 24443"/>
                <a:gd name="f168" fmla="val 1072555"/>
                <a:gd name="f169" fmla="val 1129052"/>
                <a:gd name="f170" fmla="*/ f0 1 1807241"/>
                <a:gd name="f171" fmla="*/ f1 1 1788383"/>
                <a:gd name="f172" fmla="val f2"/>
                <a:gd name="f173" fmla="val f3"/>
                <a:gd name="f174" fmla="val f4"/>
                <a:gd name="f175" fmla="+- f174 0 f172"/>
                <a:gd name="f176" fmla="+- f173 0 f172"/>
                <a:gd name="f177" fmla="*/ f176 1 1807241"/>
                <a:gd name="f178" fmla="*/ f175 1 1788383"/>
                <a:gd name="f179" fmla="*/ f172 1 f177"/>
                <a:gd name="f180" fmla="*/ f173 1 f177"/>
                <a:gd name="f181" fmla="*/ f172 1 f178"/>
                <a:gd name="f182" fmla="*/ f174 1 f178"/>
                <a:gd name="f183" fmla="*/ f179 f170 1"/>
                <a:gd name="f184" fmla="*/ f180 f170 1"/>
                <a:gd name="f185" fmla="*/ f182 f171 1"/>
                <a:gd name="f186" fmla="*/ f181 f171 1"/>
              </a:gdLst>
              <a:ahLst/>
              <a:cxnLst>
                <a:cxn ang="3cd4">
                  <a:pos x="hc" y="t"/>
                </a:cxn>
                <a:cxn ang="0">
                  <a:pos x="r" y="vc"/>
                </a:cxn>
                <a:cxn ang="cd4">
                  <a:pos x="hc" y="b"/>
                </a:cxn>
                <a:cxn ang="cd2">
                  <a:pos x="l" y="vc"/>
                </a:cxn>
              </a:cxnLst>
              <a:rect l="f183" t="f186" r="f184" b="f185"/>
              <a:pathLst>
                <a:path w="1807241" h="1788383">
                  <a:moveTo>
                    <a:pt x="f5" y="f6"/>
                  </a:moveTo>
                  <a:cubicBezTo>
                    <a:pt x="f7" y="f8"/>
                    <a:pt x="f9" y="f10"/>
                    <a:pt x="f11" y="f12"/>
                  </a:cubicBezTo>
                  <a:cubicBezTo>
                    <a:pt x="f13" y="f14"/>
                    <a:pt x="f15" y="f16"/>
                    <a:pt x="f17" y="f18"/>
                  </a:cubicBezTo>
                  <a:lnTo>
                    <a:pt x="f19" y="f20"/>
                  </a:lnTo>
                  <a:cubicBezTo>
                    <a:pt x="f21" y="f22"/>
                    <a:pt x="f23" y="f24"/>
                    <a:pt x="f25" y="f26"/>
                  </a:cubicBezTo>
                  <a:cubicBezTo>
                    <a:pt x="f27" y="f28"/>
                    <a:pt x="f29" y="f30"/>
                    <a:pt x="f5" y="f6"/>
                  </a:cubicBezTo>
                  <a:close/>
                  <a:moveTo>
                    <a:pt x="f31" y="f32"/>
                  </a:moveTo>
                  <a:lnTo>
                    <a:pt x="f33" y="f34"/>
                  </a:lnTo>
                  <a:cubicBezTo>
                    <a:pt x="f35" y="f36"/>
                    <a:pt x="f37" y="f38"/>
                    <a:pt x="f39" y="f40"/>
                  </a:cubicBezTo>
                  <a:lnTo>
                    <a:pt x="f41" y="f42"/>
                  </a:lnTo>
                  <a:lnTo>
                    <a:pt x="f43" y="f44"/>
                  </a:lnTo>
                  <a:cubicBezTo>
                    <a:pt x="f45" y="f46"/>
                    <a:pt x="f47" y="f48"/>
                    <a:pt x="f31" y="f32"/>
                  </a:cubicBezTo>
                  <a:close/>
                  <a:moveTo>
                    <a:pt x="f49" y="f50"/>
                  </a:moveTo>
                  <a:cubicBezTo>
                    <a:pt x="f51" y="f52"/>
                    <a:pt x="f53" y="f54"/>
                    <a:pt x="f55" y="f56"/>
                  </a:cubicBezTo>
                  <a:lnTo>
                    <a:pt x="f57" y="f58"/>
                  </a:lnTo>
                  <a:lnTo>
                    <a:pt x="f59" y="f60"/>
                  </a:lnTo>
                  <a:lnTo>
                    <a:pt x="f61" y="f62"/>
                  </a:lnTo>
                  <a:cubicBezTo>
                    <a:pt x="f63" y="f64"/>
                    <a:pt x="f65" y="f66"/>
                    <a:pt x="f67" y="f68"/>
                  </a:cubicBezTo>
                  <a:lnTo>
                    <a:pt x="f69" y="f70"/>
                  </a:lnTo>
                  <a:cubicBezTo>
                    <a:pt x="f71" y="f72"/>
                    <a:pt x="f73" y="f74"/>
                    <a:pt x="f75" y="f76"/>
                  </a:cubicBezTo>
                  <a:lnTo>
                    <a:pt x="f77" y="f78"/>
                  </a:lnTo>
                  <a:lnTo>
                    <a:pt x="f79" y="f80"/>
                  </a:lnTo>
                  <a:lnTo>
                    <a:pt x="f81" y="f82"/>
                  </a:lnTo>
                  <a:cubicBezTo>
                    <a:pt x="f83" y="f84"/>
                    <a:pt x="f85" y="f86"/>
                    <a:pt x="f87" y="f88"/>
                  </a:cubicBezTo>
                  <a:close/>
                  <a:moveTo>
                    <a:pt x="f89" y="f90"/>
                  </a:moveTo>
                  <a:lnTo>
                    <a:pt x="f91" y="f92"/>
                  </a:lnTo>
                  <a:cubicBezTo>
                    <a:pt x="f93" y="f94"/>
                    <a:pt x="f95" y="f96"/>
                    <a:pt x="f97" y="f98"/>
                  </a:cubicBezTo>
                  <a:cubicBezTo>
                    <a:pt x="f99" y="f100"/>
                    <a:pt x="f101" y="f102"/>
                    <a:pt x="f103" y="f104"/>
                  </a:cubicBezTo>
                  <a:lnTo>
                    <a:pt x="f105" y="f106"/>
                  </a:lnTo>
                  <a:cubicBezTo>
                    <a:pt x="f107" y="f108"/>
                    <a:pt x="f109" y="f110"/>
                    <a:pt x="f111" y="f112"/>
                  </a:cubicBezTo>
                  <a:lnTo>
                    <a:pt x="f113" y="f114"/>
                  </a:lnTo>
                  <a:lnTo>
                    <a:pt x="f113" y="f115"/>
                  </a:lnTo>
                  <a:cubicBezTo>
                    <a:pt x="f113" y="f116"/>
                    <a:pt x="f117" y="f118"/>
                    <a:pt x="f119" y="f120"/>
                  </a:cubicBezTo>
                  <a:cubicBezTo>
                    <a:pt x="f121" y="f122"/>
                    <a:pt x="f123" y="f124"/>
                    <a:pt x="f125" y="f126"/>
                  </a:cubicBezTo>
                  <a:cubicBezTo>
                    <a:pt x="f127" y="f128"/>
                    <a:pt x="f129" y="f130"/>
                    <a:pt x="f131" y="f132"/>
                  </a:cubicBezTo>
                  <a:lnTo>
                    <a:pt x="f133" y="f134"/>
                  </a:lnTo>
                  <a:cubicBezTo>
                    <a:pt x="f135" y="f136"/>
                    <a:pt x="f137" y="f138"/>
                    <a:pt x="f90" y="f139"/>
                  </a:cubicBezTo>
                  <a:cubicBezTo>
                    <a:pt x="f140" y="f141"/>
                    <a:pt x="f142" y="f143"/>
                    <a:pt x="f144" y="f145"/>
                  </a:cubicBezTo>
                  <a:lnTo>
                    <a:pt x="f146" y="f147"/>
                  </a:lnTo>
                  <a:cubicBezTo>
                    <a:pt x="f148" y="f149"/>
                    <a:pt x="f150" y="f151"/>
                    <a:pt x="f152" y="f151"/>
                  </a:cubicBezTo>
                  <a:lnTo>
                    <a:pt x="f153" y="f151"/>
                  </a:lnTo>
                  <a:lnTo>
                    <a:pt x="f154" y="f155"/>
                  </a:lnTo>
                  <a:cubicBezTo>
                    <a:pt x="f156" y="f157"/>
                    <a:pt x="f158" y="f159"/>
                    <a:pt x="f160" y="f161"/>
                  </a:cubicBezTo>
                  <a:cubicBezTo>
                    <a:pt x="f162" y="f163"/>
                    <a:pt x="f164" y="f165"/>
                    <a:pt x="f166" y="f167"/>
                  </a:cubicBezTo>
                  <a:cubicBezTo>
                    <a:pt x="f168" y="f135"/>
                    <a:pt x="f169" y="f137"/>
                    <a:pt x="f89" y="f90"/>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0" name="Rectangle 130">
              <a:extLst>
                <a:ext uri="{FF2B5EF4-FFF2-40B4-BE49-F238E27FC236}">
                  <a16:creationId xmlns:a16="http://schemas.microsoft.com/office/drawing/2014/main" id="{3EEF69BB-BD96-8EB4-614C-078CF62EEC69}"/>
                </a:ext>
              </a:extLst>
            </p:cNvPr>
            <p:cNvSpPr/>
            <p:nvPr/>
          </p:nvSpPr>
          <p:spPr>
            <a:xfrm>
              <a:off x="8288613" y="1714666"/>
              <a:ext cx="408435" cy="410291"/>
            </a:xfrm>
            <a:custGeom>
              <a:avLst/>
              <a:gdLst>
                <a:gd name="f0" fmla="val w"/>
                <a:gd name="f1" fmla="val h"/>
                <a:gd name="f2" fmla="val 0"/>
                <a:gd name="f3" fmla="val 371900"/>
                <a:gd name="f4" fmla="val 373588"/>
                <a:gd name="f5" fmla="val 297080"/>
                <a:gd name="f6" fmla="val 129105"/>
                <a:gd name="f7" fmla="val 284273"/>
                <a:gd name="f8" fmla="val 219737"/>
                <a:gd name="f9" fmla="val 305496"/>
                <a:gd name="f10" fmla="val 333001"/>
                <a:gd name="f11" fmla="val 228265"/>
                <a:gd name="f12" fmla="val 250807"/>
                <a:gd name="f13" fmla="val 263614"/>
                <a:gd name="f14" fmla="val 157021"/>
                <a:gd name="f15" fmla="val 175826"/>
                <a:gd name="f16" fmla="val 195129"/>
                <a:gd name="f17" fmla="val 93087"/>
                <a:gd name="f18" fmla="val 117372"/>
                <a:gd name="f19" fmla="val 141984"/>
                <a:gd name="f20" fmla="val 123179"/>
                <a:gd name="f21" fmla="val 58494"/>
                <a:gd name="f22" fmla="val 84208"/>
                <a:gd name="f23" fmla="val 95969"/>
                <a:gd name="f24" fmla="val 354346"/>
                <a:gd name="f25" fmla="val 97437"/>
                <a:gd name="f26" fmla="val 356087"/>
                <a:gd name="f27" fmla="val 96136"/>
                <a:gd name="f28" fmla="val 357928"/>
                <a:gd name="f29" fmla="val 96353"/>
                <a:gd name="f30" fmla="val 359747"/>
                <a:gd name="f31" fmla="val 96905"/>
                <a:gd name="f32" fmla="val 360371"/>
                <a:gd name="f33" fmla="val 97095"/>
                <a:gd name="f34" fmla="val 368954"/>
                <a:gd name="f35" fmla="val 99700"/>
                <a:gd name="f36" fmla="val 373801"/>
                <a:gd name="f37" fmla="val 108770"/>
                <a:gd name="f38" fmla="val 371196"/>
                <a:gd name="f39" fmla="val 117354"/>
                <a:gd name="f40" fmla="val 333339"/>
                <a:gd name="f41" fmla="val 242097"/>
                <a:gd name="f42" fmla="val 331591"/>
                <a:gd name="f43" fmla="val 247858"/>
                <a:gd name="f44" fmla="val 326929"/>
                <a:gd name="f45" fmla="val 251935"/>
                <a:gd name="f46" fmla="val 321206"/>
                <a:gd name="f47" fmla="val 252122"/>
                <a:gd name="f48" fmla="val 252873"/>
                <a:gd name="f49" fmla="val 313576"/>
                <a:gd name="f50" fmla="val 313378"/>
                <a:gd name="f51" fmla="val 253010"/>
                <a:gd name="f52" fmla="val 313229"/>
                <a:gd name="f53" fmla="val 252967"/>
                <a:gd name="f54" fmla="val 313080"/>
                <a:gd name="f55" fmla="val 252922"/>
                <a:gd name="f56" fmla="val 312919"/>
                <a:gd name="f57" fmla="val 126251"/>
                <a:gd name="f58" fmla="val 133971"/>
                <a:gd name="f59" fmla="val 281687"/>
                <a:gd name="f60" fmla="val 321075"/>
                <a:gd name="f61" fmla="val 314823"/>
                <a:gd name="f62" fmla="val 318480"/>
                <a:gd name="f63" fmla="val 329614"/>
                <a:gd name="f64" fmla="val 318311"/>
                <a:gd name="f65" fmla="val 336414"/>
                <a:gd name="f66" fmla="val 328969"/>
                <a:gd name="f67" fmla="val 341215"/>
                <a:gd name="f68" fmla="val 359094"/>
                <a:gd name="f69" fmla="val 321920"/>
                <a:gd name="f70" fmla="val 304041"/>
                <a:gd name="f71" fmla="val 286162"/>
                <a:gd name="f72" fmla="val 271668"/>
                <a:gd name="f73" fmla="val 278468"/>
                <a:gd name="f74" fmla="val 289602"/>
                <a:gd name="f75" fmla="val 142850"/>
                <a:gd name="f76" fmla="val 143397"/>
                <a:gd name="f77" fmla="val 316865"/>
                <a:gd name="f78" fmla="val 151629"/>
                <a:gd name="f79" fmla="val 321811"/>
                <a:gd name="f80" fmla="val 156401"/>
                <a:gd name="f81" fmla="val 330956"/>
                <a:gd name="f82" fmla="val 141907"/>
                <a:gd name="f83" fmla="val 124028"/>
                <a:gd name="f84" fmla="val 106149"/>
                <a:gd name="f85" fmla="val 91655"/>
                <a:gd name="f86" fmla="val 329356"/>
                <a:gd name="f87" fmla="val 98032"/>
                <a:gd name="f88" fmla="val 318986"/>
                <a:gd name="f89" fmla="val 108649"/>
                <a:gd name="f90" fmla="val 315212"/>
                <a:gd name="f91" fmla="val 33542"/>
                <a:gd name="f92" fmla="val 34909"/>
                <a:gd name="f93" fmla="val 1773"/>
                <a:gd name="f94" fmla="val 51879"/>
                <a:gd name="f95" fmla="*/ f0 1 371900"/>
                <a:gd name="f96" fmla="*/ f1 1 373588"/>
                <a:gd name="f97" fmla="val f2"/>
                <a:gd name="f98" fmla="val f3"/>
                <a:gd name="f99" fmla="val f4"/>
                <a:gd name="f100" fmla="+- f99 0 f97"/>
                <a:gd name="f101" fmla="+- f98 0 f97"/>
                <a:gd name="f102" fmla="*/ f101 1 371900"/>
                <a:gd name="f103" fmla="*/ f100 1 373588"/>
                <a:gd name="f104" fmla="*/ f97 1 f102"/>
                <a:gd name="f105" fmla="*/ f98 1 f102"/>
                <a:gd name="f106" fmla="*/ f97 1 f103"/>
                <a:gd name="f107" fmla="*/ f99 1 f103"/>
                <a:gd name="f108" fmla="*/ f104 f95 1"/>
                <a:gd name="f109" fmla="*/ f105 f95 1"/>
                <a:gd name="f110" fmla="*/ f107 f96 1"/>
                <a:gd name="f111" fmla="*/ f106 f96 1"/>
              </a:gdLst>
              <a:ahLst/>
              <a:cxnLst>
                <a:cxn ang="3cd4">
                  <a:pos x="hc" y="t"/>
                </a:cxn>
                <a:cxn ang="0">
                  <a:pos x="r" y="vc"/>
                </a:cxn>
                <a:cxn ang="cd4">
                  <a:pos x="hc" y="b"/>
                </a:cxn>
                <a:cxn ang="cd2">
                  <a:pos x="l" y="vc"/>
                </a:cxn>
              </a:cxnLst>
              <a:rect l="f108" t="f111" r="f109" b="f110"/>
              <a:pathLst>
                <a:path w="371900" h="373588">
                  <a:moveTo>
                    <a:pt x="f5" y="f6"/>
                  </a:moveTo>
                  <a:lnTo>
                    <a:pt x="f7" y="f8"/>
                  </a:lnTo>
                  <a:lnTo>
                    <a:pt x="f9" y="f8"/>
                  </a:lnTo>
                  <a:lnTo>
                    <a:pt x="f10" y="f6"/>
                  </a:lnTo>
                  <a:close/>
                  <a:moveTo>
                    <a:pt x="f11" y="f6"/>
                  </a:moveTo>
                  <a:lnTo>
                    <a:pt x="f11" y="f8"/>
                  </a:lnTo>
                  <a:lnTo>
                    <a:pt x="f12" y="f8"/>
                  </a:lnTo>
                  <a:lnTo>
                    <a:pt x="f13" y="f6"/>
                  </a:lnTo>
                  <a:close/>
                  <a:moveTo>
                    <a:pt x="f14" y="f6"/>
                  </a:moveTo>
                  <a:lnTo>
                    <a:pt x="f15" y="f8"/>
                  </a:lnTo>
                  <a:lnTo>
                    <a:pt x="f16" y="f8"/>
                  </a:lnTo>
                  <a:lnTo>
                    <a:pt x="f16" y="f6"/>
                  </a:lnTo>
                  <a:close/>
                  <a:moveTo>
                    <a:pt x="f17" y="f6"/>
                  </a:moveTo>
                  <a:lnTo>
                    <a:pt x="f18" y="f8"/>
                  </a:lnTo>
                  <a:lnTo>
                    <a:pt x="f19" y="f8"/>
                  </a:lnTo>
                  <a:lnTo>
                    <a:pt x="f20" y="f6"/>
                  </a:lnTo>
                  <a:close/>
                  <a:moveTo>
                    <a:pt x="f21" y="f2"/>
                  </a:moveTo>
                  <a:lnTo>
                    <a:pt x="f22" y="f23"/>
                  </a:lnTo>
                  <a:lnTo>
                    <a:pt x="f24" y="f23"/>
                  </a:lnTo>
                  <a:lnTo>
                    <a:pt x="f24" y="f25"/>
                  </a:lnTo>
                  <a:cubicBezTo>
                    <a:pt x="f26" y="f27"/>
                    <a:pt x="f28" y="f29"/>
                    <a:pt x="f30" y="f31"/>
                  </a:cubicBezTo>
                  <a:lnTo>
                    <a:pt x="f32" y="f33"/>
                  </a:lnTo>
                  <a:cubicBezTo>
                    <a:pt x="f34" y="f35"/>
                    <a:pt x="f36" y="f37"/>
                    <a:pt x="f38" y="f39"/>
                  </a:cubicBezTo>
                  <a:lnTo>
                    <a:pt x="f40" y="f41"/>
                  </a:lnTo>
                  <a:cubicBezTo>
                    <a:pt x="f42" y="f43"/>
                    <a:pt x="f44" y="f45"/>
                    <a:pt x="f46" y="f47"/>
                  </a:cubicBezTo>
                  <a:lnTo>
                    <a:pt x="f46" y="f48"/>
                  </a:lnTo>
                  <a:lnTo>
                    <a:pt x="f49" y="f48"/>
                  </a:lnTo>
                  <a:cubicBezTo>
                    <a:pt x="f50" y="f51"/>
                    <a:pt x="f52" y="f53"/>
                    <a:pt x="f54" y="f55"/>
                  </a:cubicBezTo>
                  <a:lnTo>
                    <a:pt x="f56" y="f48"/>
                  </a:lnTo>
                  <a:lnTo>
                    <a:pt x="f57" y="f48"/>
                  </a:lnTo>
                  <a:lnTo>
                    <a:pt x="f58" y="f59"/>
                  </a:lnTo>
                  <a:lnTo>
                    <a:pt x="f60" y="f59"/>
                  </a:lnTo>
                  <a:lnTo>
                    <a:pt x="f60" y="f61"/>
                  </a:lnTo>
                  <a:lnTo>
                    <a:pt x="f62" y="f61"/>
                  </a:lnTo>
                  <a:cubicBezTo>
                    <a:pt x="f63" y="f64"/>
                    <a:pt x="f65" y="f66"/>
                    <a:pt x="f65" y="f67"/>
                  </a:cubicBezTo>
                  <a:cubicBezTo>
                    <a:pt x="f65" y="f68"/>
                    <a:pt x="f69" y="f4"/>
                    <a:pt x="f70" y="f4"/>
                  </a:cubicBezTo>
                  <a:cubicBezTo>
                    <a:pt x="f71" y="f4"/>
                    <a:pt x="f72" y="f68"/>
                    <a:pt x="f72" y="f67"/>
                  </a:cubicBezTo>
                  <a:cubicBezTo>
                    <a:pt x="f72" y="f66"/>
                    <a:pt x="f73" y="f64"/>
                    <a:pt x="f74" y="f61"/>
                  </a:cubicBezTo>
                  <a:lnTo>
                    <a:pt x="f75" y="f61"/>
                  </a:lnTo>
                  <a:lnTo>
                    <a:pt x="f76" y="f77"/>
                  </a:lnTo>
                  <a:cubicBezTo>
                    <a:pt x="f78" y="f79"/>
                    <a:pt x="f80" y="f81"/>
                    <a:pt x="f80" y="f67"/>
                  </a:cubicBezTo>
                  <a:cubicBezTo>
                    <a:pt x="f80" y="f68"/>
                    <a:pt x="f82" y="f4"/>
                    <a:pt x="f83" y="f4"/>
                  </a:cubicBezTo>
                  <a:cubicBezTo>
                    <a:pt x="f84" y="f4"/>
                    <a:pt x="f85" y="f68"/>
                    <a:pt x="f85" y="f67"/>
                  </a:cubicBezTo>
                  <a:cubicBezTo>
                    <a:pt x="f85" y="f86"/>
                    <a:pt x="f87" y="f88"/>
                    <a:pt x="f89" y="f90"/>
                  </a:cubicBezTo>
                  <a:lnTo>
                    <a:pt x="f91" y="f92"/>
                  </a:lnTo>
                  <a:lnTo>
                    <a:pt x="f2" y="f92"/>
                  </a:lnTo>
                  <a:lnTo>
                    <a:pt x="f2" y="f93"/>
                  </a:lnTo>
                  <a:lnTo>
                    <a:pt x="f94" y="f93"/>
                  </a:ln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1" name="Right Triangle 17">
              <a:extLst>
                <a:ext uri="{FF2B5EF4-FFF2-40B4-BE49-F238E27FC236}">
                  <a16:creationId xmlns:a16="http://schemas.microsoft.com/office/drawing/2014/main" id="{E3E6478A-2C64-8C1C-47CB-AE2DBB2F1B87}"/>
                </a:ext>
              </a:extLst>
            </p:cNvPr>
            <p:cNvSpPr/>
            <p:nvPr/>
          </p:nvSpPr>
          <p:spPr>
            <a:xfrm>
              <a:off x="7111608" y="3993616"/>
              <a:ext cx="358609" cy="426997"/>
            </a:xfrm>
            <a:custGeom>
              <a:avLst/>
              <a:gdLst>
                <a:gd name="f0" fmla="val w"/>
                <a:gd name="f1" fmla="val h"/>
                <a:gd name="f2" fmla="val 0"/>
                <a:gd name="f3" fmla="val 2721114"/>
                <a:gd name="f4" fmla="val 3240000"/>
                <a:gd name="f5" fmla="val 1999321"/>
                <a:gd name="f6" fmla="val 2603448"/>
                <a:gd name="f7" fmla="val 2772810"/>
                <a:gd name="f8" fmla="val 2528507"/>
                <a:gd name="f9" fmla="val 2263914"/>
                <a:gd name="f10" fmla="val 2230929"/>
                <a:gd name="f11" fmla="val 2516419"/>
                <a:gd name="f12" fmla="val 2435624"/>
                <a:gd name="f13" fmla="val 2688129"/>
                <a:gd name="f14" fmla="val 2940634"/>
                <a:gd name="f15" fmla="val 3145329"/>
                <a:gd name="f16" fmla="val 2011409"/>
                <a:gd name="f17" fmla="val 1806714"/>
                <a:gd name="f18" fmla="val 1576134"/>
                <a:gd name="f19" fmla="val 17032"/>
                <a:gd name="f20" fmla="val 2276728"/>
                <a:gd name="f21" fmla="val 17033"/>
                <a:gd name="f22" fmla="val 1576135"/>
                <a:gd name="f23" fmla="val 1321887"/>
                <a:gd name="f24" fmla="val 996125"/>
                <a:gd name="f25" fmla="val 2160187"/>
                <a:gd name="f26" fmla="val 1979345"/>
                <a:gd name="f27" fmla="val 2161001"/>
                <a:gd name="f28" fmla="val 1738579"/>
                <a:gd name="f29" fmla="val 2402384"/>
                <a:gd name="f30" fmla="val 2700000"/>
                <a:gd name="f31" fmla="val 2997617"/>
                <a:gd name="f32" fmla="val 3238999"/>
                <a:gd name="f33" fmla="val 3239814"/>
                <a:gd name="f34" fmla="val 1436085"/>
                <a:gd name="f35" fmla="val 2287664"/>
                <a:gd name="f36" fmla="val 888809"/>
                <a:gd name="f37" fmla="*/ f0 1 2721114"/>
                <a:gd name="f38" fmla="*/ f1 1 3240000"/>
                <a:gd name="f39" fmla="val f2"/>
                <a:gd name="f40" fmla="val f3"/>
                <a:gd name="f41" fmla="val f4"/>
                <a:gd name="f42" fmla="+- f41 0 f39"/>
                <a:gd name="f43" fmla="+- f40 0 f39"/>
                <a:gd name="f44" fmla="*/ f43 1 2721114"/>
                <a:gd name="f45" fmla="*/ f42 1 3240000"/>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2721114" h="3240000">
                  <a:moveTo>
                    <a:pt x="f5" y="f6"/>
                  </a:moveTo>
                  <a:lnTo>
                    <a:pt x="f5" y="f7"/>
                  </a:lnTo>
                  <a:lnTo>
                    <a:pt x="f8" y="f7"/>
                  </a:lnTo>
                  <a:lnTo>
                    <a:pt x="f8" y="f6"/>
                  </a:lnTo>
                  <a:close/>
                  <a:moveTo>
                    <a:pt x="f9" y="f10"/>
                  </a:moveTo>
                  <a:cubicBezTo>
                    <a:pt x="f11" y="f10"/>
                    <a:pt x="f3" y="f12"/>
                    <a:pt x="f3" y="f13"/>
                  </a:cubicBezTo>
                  <a:cubicBezTo>
                    <a:pt x="f3" y="f14"/>
                    <a:pt x="f11" y="f15"/>
                    <a:pt x="f9" y="f15"/>
                  </a:cubicBezTo>
                  <a:cubicBezTo>
                    <a:pt x="f16" y="f15"/>
                    <a:pt x="f17" y="f14"/>
                    <a:pt x="f17" y="f13"/>
                  </a:cubicBezTo>
                  <a:cubicBezTo>
                    <a:pt x="f17" y="f12"/>
                    <a:pt x="f16" y="f10"/>
                    <a:pt x="f9" y="f10"/>
                  </a:cubicBezTo>
                  <a:close/>
                  <a:moveTo>
                    <a:pt x="f18" y="f19"/>
                  </a:moveTo>
                  <a:lnTo>
                    <a:pt x="f20" y="f19"/>
                  </a:lnTo>
                  <a:lnTo>
                    <a:pt x="f20" y="f21"/>
                  </a:lnTo>
                  <a:lnTo>
                    <a:pt x="f22" y="f21"/>
                  </a:lnTo>
                  <a:close/>
                  <a:moveTo>
                    <a:pt x="f2" y="f19"/>
                  </a:moveTo>
                  <a:lnTo>
                    <a:pt x="f23" y="f19"/>
                  </a:lnTo>
                  <a:lnTo>
                    <a:pt x="f23" y="f24"/>
                  </a:lnTo>
                  <a:lnTo>
                    <a:pt x="f20" y="f24"/>
                  </a:lnTo>
                  <a:lnTo>
                    <a:pt x="f20" y="f25"/>
                  </a:lnTo>
                  <a:cubicBezTo>
                    <a:pt x="f26" y="f27"/>
                    <a:pt x="f28" y="f29"/>
                    <a:pt x="f28" y="f30"/>
                  </a:cubicBezTo>
                  <a:cubicBezTo>
                    <a:pt x="f28" y="f31"/>
                    <a:pt x="f26" y="f32"/>
                    <a:pt x="f20" y="f33"/>
                  </a:cubicBezTo>
                  <a:lnTo>
                    <a:pt x="f20" y="f4"/>
                  </a:lnTo>
                  <a:lnTo>
                    <a:pt x="f2" y="f4"/>
                  </a:lnTo>
                  <a:close/>
                  <a:moveTo>
                    <a:pt x="f34" y="f2"/>
                  </a:moveTo>
                  <a:lnTo>
                    <a:pt x="f35" y="f36"/>
                  </a:lnTo>
                  <a:lnTo>
                    <a:pt x="f34" y="f36"/>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2" name="Right Triangle 17">
              <a:extLst>
                <a:ext uri="{FF2B5EF4-FFF2-40B4-BE49-F238E27FC236}">
                  <a16:creationId xmlns:a16="http://schemas.microsoft.com/office/drawing/2014/main" id="{9AADC55A-9695-8DFF-5F50-FC5639181657}"/>
                </a:ext>
              </a:extLst>
            </p:cNvPr>
            <p:cNvSpPr/>
            <p:nvPr/>
          </p:nvSpPr>
          <p:spPr>
            <a:xfrm>
              <a:off x="6455325" y="3993616"/>
              <a:ext cx="358609" cy="426997"/>
            </a:xfrm>
            <a:custGeom>
              <a:avLst/>
              <a:gdLst>
                <a:gd name="f0" fmla="val w"/>
                <a:gd name="f1" fmla="val h"/>
                <a:gd name="f2" fmla="val 0"/>
                <a:gd name="f3" fmla="val 2721114"/>
                <a:gd name="f4" fmla="val 3240000"/>
                <a:gd name="f5" fmla="val 2179233"/>
                <a:gd name="f6" fmla="val 2431577"/>
                <a:gd name="f7" fmla="val 2611489"/>
                <a:gd name="f8" fmla="val 1999321"/>
                <a:gd name="f9" fmla="val 2780851"/>
                <a:gd name="f10" fmla="val 2960763"/>
                <a:gd name="f11" fmla="val 2348595"/>
                <a:gd name="f12" fmla="val 2528507"/>
                <a:gd name="f13" fmla="val 2263914"/>
                <a:gd name="f14" fmla="val 2238970"/>
                <a:gd name="f15" fmla="val 2516419"/>
                <a:gd name="f16" fmla="val 2443665"/>
                <a:gd name="f17" fmla="val 2696170"/>
                <a:gd name="f18" fmla="val 2948675"/>
                <a:gd name="f19" fmla="val 3153370"/>
                <a:gd name="f20" fmla="val 2011409"/>
                <a:gd name="f21" fmla="val 1806714"/>
                <a:gd name="f22" fmla="val 1576134"/>
                <a:gd name="f23" fmla="val 17032"/>
                <a:gd name="f24" fmla="val 2276728"/>
                <a:gd name="f25" fmla="val 17033"/>
                <a:gd name="f26" fmla="val 1576135"/>
                <a:gd name="f27" fmla="val 1321887"/>
                <a:gd name="f28" fmla="val 996125"/>
                <a:gd name="f29" fmla="val 2160187"/>
                <a:gd name="f30" fmla="val 1979345"/>
                <a:gd name="f31" fmla="val 2161001"/>
                <a:gd name="f32" fmla="val 1738579"/>
                <a:gd name="f33" fmla="val 2402384"/>
                <a:gd name="f34" fmla="val 2700000"/>
                <a:gd name="f35" fmla="val 2997617"/>
                <a:gd name="f36" fmla="val 3238999"/>
                <a:gd name="f37" fmla="val 3239814"/>
                <a:gd name="f38" fmla="val 1436085"/>
                <a:gd name="f39" fmla="val 2287664"/>
                <a:gd name="f40" fmla="val 888809"/>
                <a:gd name="f41" fmla="*/ f0 1 2721114"/>
                <a:gd name="f42" fmla="*/ f1 1 3240000"/>
                <a:gd name="f43" fmla="val f2"/>
                <a:gd name="f44" fmla="val f3"/>
                <a:gd name="f45" fmla="val f4"/>
                <a:gd name="f46" fmla="+- f45 0 f43"/>
                <a:gd name="f47" fmla="+- f44 0 f43"/>
                <a:gd name="f48" fmla="*/ f47 1 2721114"/>
                <a:gd name="f49" fmla="*/ f46 1 3240000"/>
                <a:gd name="f50" fmla="*/ f43 1 f48"/>
                <a:gd name="f51" fmla="*/ f44 1 f48"/>
                <a:gd name="f52" fmla="*/ f43 1 f49"/>
                <a:gd name="f53" fmla="*/ f45 1 f49"/>
                <a:gd name="f54" fmla="*/ f50 f41 1"/>
                <a:gd name="f55" fmla="*/ f51 f41 1"/>
                <a:gd name="f56" fmla="*/ f53 f42 1"/>
                <a:gd name="f57" fmla="*/ f52 f42 1"/>
              </a:gdLst>
              <a:ahLst/>
              <a:cxnLst>
                <a:cxn ang="3cd4">
                  <a:pos x="hc" y="t"/>
                </a:cxn>
                <a:cxn ang="0">
                  <a:pos x="r" y="vc"/>
                </a:cxn>
                <a:cxn ang="cd4">
                  <a:pos x="hc" y="b"/>
                </a:cxn>
                <a:cxn ang="cd2">
                  <a:pos x="l" y="vc"/>
                </a:cxn>
              </a:cxnLst>
              <a:rect l="f54" t="f57" r="f55" b="f56"/>
              <a:pathLst>
                <a:path w="2721114" h="3240000">
                  <a:moveTo>
                    <a:pt x="f5" y="f6"/>
                  </a:moveTo>
                  <a:lnTo>
                    <a:pt x="f5" y="f7"/>
                  </a:lnTo>
                  <a:lnTo>
                    <a:pt x="f8" y="f7"/>
                  </a:lnTo>
                  <a:lnTo>
                    <a:pt x="f8" y="f9"/>
                  </a:lnTo>
                  <a:lnTo>
                    <a:pt x="f5" y="f9"/>
                  </a:lnTo>
                  <a:lnTo>
                    <a:pt x="f5" y="f10"/>
                  </a:lnTo>
                  <a:lnTo>
                    <a:pt x="f11" y="f10"/>
                  </a:lnTo>
                  <a:lnTo>
                    <a:pt x="f11" y="f9"/>
                  </a:lnTo>
                  <a:lnTo>
                    <a:pt x="f12" y="f9"/>
                  </a:lnTo>
                  <a:lnTo>
                    <a:pt x="f12" y="f7"/>
                  </a:lnTo>
                  <a:lnTo>
                    <a:pt x="f11" y="f7"/>
                  </a:lnTo>
                  <a:lnTo>
                    <a:pt x="f11" y="f6"/>
                  </a:lnTo>
                  <a:close/>
                  <a:moveTo>
                    <a:pt x="f13" y="f14"/>
                  </a:moveTo>
                  <a:cubicBezTo>
                    <a:pt x="f15" y="f14"/>
                    <a:pt x="f3" y="f16"/>
                    <a:pt x="f3" y="f17"/>
                  </a:cubicBezTo>
                  <a:cubicBezTo>
                    <a:pt x="f3" y="f18"/>
                    <a:pt x="f15" y="f19"/>
                    <a:pt x="f13" y="f19"/>
                  </a:cubicBezTo>
                  <a:cubicBezTo>
                    <a:pt x="f20" y="f19"/>
                    <a:pt x="f21" y="f18"/>
                    <a:pt x="f21" y="f17"/>
                  </a:cubicBezTo>
                  <a:cubicBezTo>
                    <a:pt x="f21" y="f16"/>
                    <a:pt x="f20" y="f14"/>
                    <a:pt x="f13" y="f14"/>
                  </a:cubicBezTo>
                  <a:close/>
                  <a:moveTo>
                    <a:pt x="f22" y="f23"/>
                  </a:moveTo>
                  <a:lnTo>
                    <a:pt x="f24" y="f23"/>
                  </a:lnTo>
                  <a:lnTo>
                    <a:pt x="f24" y="f25"/>
                  </a:lnTo>
                  <a:lnTo>
                    <a:pt x="f26" y="f25"/>
                  </a:lnTo>
                  <a:close/>
                  <a:moveTo>
                    <a:pt x="f2" y="f23"/>
                  </a:moveTo>
                  <a:lnTo>
                    <a:pt x="f27" y="f23"/>
                  </a:lnTo>
                  <a:lnTo>
                    <a:pt x="f27" y="f28"/>
                  </a:lnTo>
                  <a:lnTo>
                    <a:pt x="f24" y="f28"/>
                  </a:lnTo>
                  <a:lnTo>
                    <a:pt x="f24" y="f29"/>
                  </a:lnTo>
                  <a:cubicBezTo>
                    <a:pt x="f30" y="f31"/>
                    <a:pt x="f32" y="f33"/>
                    <a:pt x="f32" y="f34"/>
                  </a:cubicBezTo>
                  <a:cubicBezTo>
                    <a:pt x="f32" y="f35"/>
                    <a:pt x="f30" y="f36"/>
                    <a:pt x="f24" y="f37"/>
                  </a:cubicBezTo>
                  <a:lnTo>
                    <a:pt x="f24" y="f4"/>
                  </a:lnTo>
                  <a:lnTo>
                    <a:pt x="f2" y="f4"/>
                  </a:lnTo>
                  <a:close/>
                  <a:moveTo>
                    <a:pt x="f38" y="f2"/>
                  </a:moveTo>
                  <a:lnTo>
                    <a:pt x="f39" y="f40"/>
                  </a:lnTo>
                  <a:lnTo>
                    <a:pt x="f38" y="f40"/>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3" name="Right Triangle 17">
              <a:extLst>
                <a:ext uri="{FF2B5EF4-FFF2-40B4-BE49-F238E27FC236}">
                  <a16:creationId xmlns:a16="http://schemas.microsoft.com/office/drawing/2014/main" id="{4C9CBC82-1B90-AA78-61F3-1E35F7443475}"/>
                </a:ext>
              </a:extLst>
            </p:cNvPr>
            <p:cNvSpPr/>
            <p:nvPr/>
          </p:nvSpPr>
          <p:spPr>
            <a:xfrm>
              <a:off x="7767882" y="3993616"/>
              <a:ext cx="358609" cy="426997"/>
            </a:xfrm>
            <a:custGeom>
              <a:avLst/>
              <a:gdLst>
                <a:gd name="f0" fmla="val w"/>
                <a:gd name="f1" fmla="val h"/>
                <a:gd name="f2" fmla="val 0"/>
                <a:gd name="f3" fmla="val 2721114"/>
                <a:gd name="f4" fmla="val 3240000"/>
                <a:gd name="f5" fmla="val 2136698"/>
                <a:gd name="f6" fmla="val 2449196"/>
                <a:gd name="f7" fmla="val 2016940"/>
                <a:gd name="f8" fmla="val 2568954"/>
                <a:gd name="f9" fmla="val 2144156"/>
                <a:gd name="f10" fmla="val 2696170"/>
                <a:gd name="f11" fmla="val 2823386"/>
                <a:gd name="f12" fmla="val 2943144"/>
                <a:gd name="f13" fmla="val 2263914"/>
                <a:gd name="f14" fmla="val 2815928"/>
                <a:gd name="f15" fmla="val 2391130"/>
                <a:gd name="f16" fmla="val 2510888"/>
                <a:gd name="f17" fmla="val 2383672"/>
                <a:gd name="f18" fmla="val 2576412"/>
                <a:gd name="f19" fmla="val 2238970"/>
                <a:gd name="f20" fmla="val 2516419"/>
                <a:gd name="f21" fmla="val 2443665"/>
                <a:gd name="f22" fmla="val 2948675"/>
                <a:gd name="f23" fmla="val 3153370"/>
                <a:gd name="f24" fmla="val 2011409"/>
                <a:gd name="f25" fmla="val 1806714"/>
                <a:gd name="f26" fmla="val 1576134"/>
                <a:gd name="f27" fmla="val 17032"/>
                <a:gd name="f28" fmla="val 2276728"/>
                <a:gd name="f29" fmla="val 17033"/>
                <a:gd name="f30" fmla="val 1576135"/>
                <a:gd name="f31" fmla="val 1321887"/>
                <a:gd name="f32" fmla="val 996125"/>
                <a:gd name="f33" fmla="val 2160187"/>
                <a:gd name="f34" fmla="val 1979345"/>
                <a:gd name="f35" fmla="val 2161001"/>
                <a:gd name="f36" fmla="val 1738579"/>
                <a:gd name="f37" fmla="val 2402384"/>
                <a:gd name="f38" fmla="val 2700000"/>
                <a:gd name="f39" fmla="val 2997617"/>
                <a:gd name="f40" fmla="val 3238999"/>
                <a:gd name="f41" fmla="val 3239814"/>
                <a:gd name="f42" fmla="val 1436085"/>
                <a:gd name="f43" fmla="val 2287664"/>
                <a:gd name="f44" fmla="val 888809"/>
                <a:gd name="f45" fmla="*/ f0 1 2721114"/>
                <a:gd name="f46" fmla="*/ f1 1 3240000"/>
                <a:gd name="f47" fmla="val f2"/>
                <a:gd name="f48" fmla="val f3"/>
                <a:gd name="f49" fmla="val f4"/>
                <a:gd name="f50" fmla="+- f49 0 f47"/>
                <a:gd name="f51" fmla="+- f48 0 f47"/>
                <a:gd name="f52" fmla="*/ f51 1 2721114"/>
                <a:gd name="f53" fmla="*/ f50 1 3240000"/>
                <a:gd name="f54" fmla="*/ f47 1 f52"/>
                <a:gd name="f55" fmla="*/ f48 1 f52"/>
                <a:gd name="f56" fmla="*/ f47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2721114" h="3240000">
                  <a:moveTo>
                    <a:pt x="f5" y="f6"/>
                  </a:moveTo>
                  <a:lnTo>
                    <a:pt x="f7" y="f8"/>
                  </a:lnTo>
                  <a:lnTo>
                    <a:pt x="f9" y="f10"/>
                  </a:lnTo>
                  <a:lnTo>
                    <a:pt x="f7" y="f11"/>
                  </a:lnTo>
                  <a:lnTo>
                    <a:pt x="f5" y="f12"/>
                  </a:lnTo>
                  <a:lnTo>
                    <a:pt x="f13" y="f14"/>
                  </a:lnTo>
                  <a:lnTo>
                    <a:pt x="f15" y="f12"/>
                  </a:lnTo>
                  <a:lnTo>
                    <a:pt x="f16" y="f11"/>
                  </a:lnTo>
                  <a:lnTo>
                    <a:pt x="f17" y="f10"/>
                  </a:lnTo>
                  <a:lnTo>
                    <a:pt x="f16" y="f8"/>
                  </a:lnTo>
                  <a:lnTo>
                    <a:pt x="f15" y="f6"/>
                  </a:lnTo>
                  <a:lnTo>
                    <a:pt x="f13" y="f18"/>
                  </a:lnTo>
                  <a:close/>
                  <a:moveTo>
                    <a:pt x="f13" y="f19"/>
                  </a:moveTo>
                  <a:cubicBezTo>
                    <a:pt x="f20" y="f19"/>
                    <a:pt x="f3" y="f21"/>
                    <a:pt x="f3" y="f10"/>
                  </a:cubicBezTo>
                  <a:cubicBezTo>
                    <a:pt x="f3" y="f22"/>
                    <a:pt x="f20" y="f23"/>
                    <a:pt x="f13" y="f23"/>
                  </a:cubicBezTo>
                  <a:cubicBezTo>
                    <a:pt x="f24" y="f23"/>
                    <a:pt x="f25" y="f22"/>
                    <a:pt x="f25" y="f10"/>
                  </a:cubicBezTo>
                  <a:cubicBezTo>
                    <a:pt x="f25" y="f21"/>
                    <a:pt x="f24" y="f19"/>
                    <a:pt x="f13" y="f19"/>
                  </a:cubicBezTo>
                  <a:close/>
                  <a:moveTo>
                    <a:pt x="f26" y="f27"/>
                  </a:moveTo>
                  <a:lnTo>
                    <a:pt x="f28" y="f27"/>
                  </a:lnTo>
                  <a:lnTo>
                    <a:pt x="f28" y="f29"/>
                  </a:lnTo>
                  <a:lnTo>
                    <a:pt x="f30" y="f29"/>
                  </a:lnTo>
                  <a:close/>
                  <a:moveTo>
                    <a:pt x="f2" y="f27"/>
                  </a:moveTo>
                  <a:lnTo>
                    <a:pt x="f31" y="f27"/>
                  </a:lnTo>
                  <a:lnTo>
                    <a:pt x="f31" y="f32"/>
                  </a:lnTo>
                  <a:lnTo>
                    <a:pt x="f28" y="f32"/>
                  </a:lnTo>
                  <a:lnTo>
                    <a:pt x="f28" y="f33"/>
                  </a:lnTo>
                  <a:cubicBezTo>
                    <a:pt x="f34" y="f35"/>
                    <a:pt x="f36" y="f37"/>
                    <a:pt x="f36" y="f38"/>
                  </a:cubicBezTo>
                  <a:cubicBezTo>
                    <a:pt x="f36" y="f39"/>
                    <a:pt x="f34" y="f40"/>
                    <a:pt x="f28" y="f41"/>
                  </a:cubicBezTo>
                  <a:lnTo>
                    <a:pt x="f28" y="f4"/>
                  </a:lnTo>
                  <a:lnTo>
                    <a:pt x="f2" y="f4"/>
                  </a:lnTo>
                  <a:close/>
                  <a:moveTo>
                    <a:pt x="f42" y="f2"/>
                  </a:moveTo>
                  <a:lnTo>
                    <a:pt x="f43" y="f44"/>
                  </a:lnTo>
                  <a:lnTo>
                    <a:pt x="f42" y="f44"/>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4" name="Oval 44">
              <a:extLst>
                <a:ext uri="{FF2B5EF4-FFF2-40B4-BE49-F238E27FC236}">
                  <a16:creationId xmlns:a16="http://schemas.microsoft.com/office/drawing/2014/main" id="{AAE9E6D8-824A-DBA3-FB32-C7F054158939}"/>
                </a:ext>
              </a:extLst>
            </p:cNvPr>
            <p:cNvSpPr/>
            <p:nvPr/>
          </p:nvSpPr>
          <p:spPr>
            <a:xfrm>
              <a:off x="8424165" y="3993616"/>
              <a:ext cx="358609" cy="426997"/>
            </a:xfrm>
            <a:custGeom>
              <a:avLst/>
              <a:gdLst>
                <a:gd name="f0" fmla="val w"/>
                <a:gd name="f1" fmla="val h"/>
                <a:gd name="f2" fmla="val 0"/>
                <a:gd name="f3" fmla="val 2721114"/>
                <a:gd name="f4" fmla="val 3240000"/>
                <a:gd name="f5" fmla="val 2519839"/>
                <a:gd name="f6" fmla="val 2469622"/>
                <a:gd name="f7" fmla="val 2201779"/>
                <a:gd name="f8" fmla="val 2787682"/>
                <a:gd name="f9" fmla="val 2003023"/>
                <a:gd name="f10" fmla="val 2588926"/>
                <a:gd name="f11" fmla="val 1901669"/>
                <a:gd name="f12" fmla="val 2690281"/>
                <a:gd name="f13" fmla="val 2203868"/>
                <a:gd name="f14" fmla="val 2992480"/>
                <a:gd name="f15" fmla="val 2305222"/>
                <a:gd name="f16" fmla="val 2891125"/>
                <a:gd name="f17" fmla="val 2303133"/>
                <a:gd name="f18" fmla="val 2889037"/>
                <a:gd name="f19" fmla="val 2621194"/>
                <a:gd name="f20" fmla="val 2570977"/>
                <a:gd name="f21" fmla="val 2263914"/>
                <a:gd name="f22" fmla="val 2238970"/>
                <a:gd name="f23" fmla="val 2516419"/>
                <a:gd name="f24" fmla="val 2443665"/>
                <a:gd name="f25" fmla="val 2696170"/>
                <a:gd name="f26" fmla="val 2948675"/>
                <a:gd name="f27" fmla="val 3153370"/>
                <a:gd name="f28" fmla="val 2011409"/>
                <a:gd name="f29" fmla="val 1806714"/>
                <a:gd name="f30" fmla="val 1576134"/>
                <a:gd name="f31" fmla="val 17032"/>
                <a:gd name="f32" fmla="val 2276728"/>
                <a:gd name="f33" fmla="val 17033"/>
                <a:gd name="f34" fmla="val 1576135"/>
                <a:gd name="f35" fmla="val 1321887"/>
                <a:gd name="f36" fmla="val 996125"/>
                <a:gd name="f37" fmla="val 2160187"/>
                <a:gd name="f38" fmla="val 1979345"/>
                <a:gd name="f39" fmla="val 2161001"/>
                <a:gd name="f40" fmla="val 1738579"/>
                <a:gd name="f41" fmla="val 2402384"/>
                <a:gd name="f42" fmla="val 2700000"/>
                <a:gd name="f43" fmla="val 2997617"/>
                <a:gd name="f44" fmla="val 3238999"/>
                <a:gd name="f45" fmla="val 3239814"/>
                <a:gd name="f46" fmla="val 1436085"/>
                <a:gd name="f47" fmla="val 2287664"/>
                <a:gd name="f48" fmla="val 888809"/>
                <a:gd name="f49" fmla="*/ f0 1 2721114"/>
                <a:gd name="f50" fmla="*/ f1 1 3240000"/>
                <a:gd name="f51" fmla="val f2"/>
                <a:gd name="f52" fmla="val f3"/>
                <a:gd name="f53" fmla="val f4"/>
                <a:gd name="f54" fmla="+- f53 0 f51"/>
                <a:gd name="f55" fmla="+- f52 0 f51"/>
                <a:gd name="f56" fmla="*/ f55 1 2721114"/>
                <a:gd name="f57" fmla="*/ f54 1 3240000"/>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2721114" h="3240000">
                  <a:moveTo>
                    <a:pt x="f5" y="f6"/>
                  </a:moveTo>
                  <a:lnTo>
                    <a:pt x="f7" y="f8"/>
                  </a:lnTo>
                  <a:lnTo>
                    <a:pt x="f9" y="f10"/>
                  </a:lnTo>
                  <a:lnTo>
                    <a:pt x="f11" y="f12"/>
                  </a:lnTo>
                  <a:lnTo>
                    <a:pt x="f13" y="f14"/>
                  </a:lnTo>
                  <a:lnTo>
                    <a:pt x="f15" y="f16"/>
                  </a:lnTo>
                  <a:lnTo>
                    <a:pt x="f17" y="f18"/>
                  </a:lnTo>
                  <a:lnTo>
                    <a:pt x="f19" y="f20"/>
                  </a:lnTo>
                  <a:close/>
                  <a:moveTo>
                    <a:pt x="f21" y="f22"/>
                  </a:moveTo>
                  <a:cubicBezTo>
                    <a:pt x="f23" y="f22"/>
                    <a:pt x="f3" y="f24"/>
                    <a:pt x="f3" y="f25"/>
                  </a:cubicBezTo>
                  <a:cubicBezTo>
                    <a:pt x="f3" y="f26"/>
                    <a:pt x="f23" y="f27"/>
                    <a:pt x="f21" y="f27"/>
                  </a:cubicBezTo>
                  <a:cubicBezTo>
                    <a:pt x="f28" y="f27"/>
                    <a:pt x="f29" y="f26"/>
                    <a:pt x="f29" y="f25"/>
                  </a:cubicBezTo>
                  <a:cubicBezTo>
                    <a:pt x="f29" y="f24"/>
                    <a:pt x="f28" y="f22"/>
                    <a:pt x="f21" y="f22"/>
                  </a:cubicBezTo>
                  <a:close/>
                  <a:moveTo>
                    <a:pt x="f30" y="f31"/>
                  </a:moveTo>
                  <a:lnTo>
                    <a:pt x="f32" y="f31"/>
                  </a:lnTo>
                  <a:lnTo>
                    <a:pt x="f32" y="f33"/>
                  </a:lnTo>
                  <a:lnTo>
                    <a:pt x="f34" y="f33"/>
                  </a:lnTo>
                  <a:close/>
                  <a:moveTo>
                    <a:pt x="f2" y="f31"/>
                  </a:moveTo>
                  <a:lnTo>
                    <a:pt x="f35" y="f31"/>
                  </a:lnTo>
                  <a:lnTo>
                    <a:pt x="f35" y="f36"/>
                  </a:lnTo>
                  <a:lnTo>
                    <a:pt x="f32" y="f36"/>
                  </a:lnTo>
                  <a:lnTo>
                    <a:pt x="f32" y="f37"/>
                  </a:lnTo>
                  <a:cubicBezTo>
                    <a:pt x="f38" y="f39"/>
                    <a:pt x="f40" y="f41"/>
                    <a:pt x="f40" y="f42"/>
                  </a:cubicBezTo>
                  <a:cubicBezTo>
                    <a:pt x="f40" y="f43"/>
                    <a:pt x="f38" y="f44"/>
                    <a:pt x="f32" y="f45"/>
                  </a:cubicBezTo>
                  <a:lnTo>
                    <a:pt x="f32" y="f4"/>
                  </a:lnTo>
                  <a:lnTo>
                    <a:pt x="f2" y="f4"/>
                  </a:lnTo>
                  <a:close/>
                  <a:moveTo>
                    <a:pt x="f46" y="f2"/>
                  </a:moveTo>
                  <a:lnTo>
                    <a:pt x="f47" y="f48"/>
                  </a:lnTo>
                  <a:lnTo>
                    <a:pt x="f46" y="f48"/>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5" name="Google Shape;6000;p67">
              <a:extLst>
                <a:ext uri="{FF2B5EF4-FFF2-40B4-BE49-F238E27FC236}">
                  <a16:creationId xmlns:a16="http://schemas.microsoft.com/office/drawing/2014/main" id="{356012A9-2939-BA2E-AD72-7C3F8930AAAD}"/>
                </a:ext>
              </a:extLst>
            </p:cNvPr>
            <p:cNvSpPr/>
            <p:nvPr/>
          </p:nvSpPr>
          <p:spPr>
            <a:xfrm>
              <a:off x="3352391" y="1669182"/>
              <a:ext cx="453185" cy="462357"/>
            </a:xfrm>
            <a:custGeom>
              <a:avLst/>
              <a:gdLst>
                <a:gd name="f0" fmla="val w"/>
                <a:gd name="f1" fmla="val h"/>
                <a:gd name="f2" fmla="val 0"/>
                <a:gd name="f3" fmla="val 12446"/>
                <a:gd name="f4" fmla="val 12698"/>
                <a:gd name="f5" fmla="val 6239"/>
                <a:gd name="f6" fmla="val 1"/>
                <a:gd name="f7" fmla="val 5105"/>
                <a:gd name="f8" fmla="val 4191"/>
                <a:gd name="f9" fmla="val 915"/>
                <a:gd name="f10" fmla="val 4159"/>
                <a:gd name="f11" fmla="val 2112"/>
                <a:gd name="f12" fmla="val 3088"/>
                <a:gd name="f13" fmla="val 4852"/>
                <a:gd name="f14" fmla="val 3939"/>
                <a:gd name="f15" fmla="val 5798"/>
                <a:gd name="f16" fmla="val 4097"/>
                <a:gd name="f17" fmla="val 5294"/>
                <a:gd name="f18" fmla="val 5483"/>
                <a:gd name="f19" fmla="val 6333"/>
                <a:gd name="f20" fmla="val 7310"/>
                <a:gd name="f21" fmla="val 7657"/>
                <a:gd name="f22" fmla="val 4222"/>
                <a:gd name="f23" fmla="val 7972"/>
                <a:gd name="f24" fmla="val 4380"/>
                <a:gd name="f25" fmla="val 8255"/>
                <a:gd name="f26" fmla="val 3403"/>
                <a:gd name="f27" fmla="val 9043"/>
                <a:gd name="f28" fmla="val 3057"/>
                <a:gd name="f29" fmla="val 8728"/>
                <a:gd name="f30" fmla="val 2584"/>
                <a:gd name="f31" fmla="val 8570"/>
                <a:gd name="f32" fmla="val 946"/>
                <a:gd name="f33" fmla="val 8602"/>
                <a:gd name="f34" fmla="val 9515"/>
                <a:gd name="f35" fmla="val 10650"/>
                <a:gd name="f36" fmla="val 11784"/>
                <a:gd name="f37" fmla="val 12697"/>
                <a:gd name="f38" fmla="val 3246"/>
                <a:gd name="f39" fmla="val 4128"/>
                <a:gd name="f40" fmla="val 11752"/>
                <a:gd name="f41" fmla="val 10303"/>
                <a:gd name="f42" fmla="val 4096"/>
                <a:gd name="f43" fmla="val 9988"/>
                <a:gd name="f44" fmla="val 9704"/>
                <a:gd name="f45" fmla="val 4947"/>
                <a:gd name="f46" fmla="val 8917"/>
                <a:gd name="f47" fmla="val 9232"/>
                <a:gd name="f48" fmla="val 5766"/>
                <a:gd name="f49" fmla="val 9389"/>
                <a:gd name="f50" fmla="val 6743"/>
                <a:gd name="f51" fmla="val 7184"/>
                <a:gd name="f52" fmla="val 9200"/>
                <a:gd name="f53" fmla="val 7530"/>
                <a:gd name="f54" fmla="val 8507"/>
                <a:gd name="f55" fmla="val 8350"/>
                <a:gd name="f56" fmla="val 8287"/>
                <a:gd name="f57" fmla="val 10366"/>
                <a:gd name="f58" fmla="val 11500"/>
                <a:gd name="f59" fmla="val 12414"/>
                <a:gd name="f60" fmla="val 12445"/>
                <a:gd name="f61" fmla="val 11563"/>
                <a:gd name="f62" fmla="val 9862"/>
                <a:gd name="f63" fmla="val 9421"/>
                <a:gd name="f64" fmla="val 8759"/>
                <a:gd name="f65" fmla="val 9074"/>
                <a:gd name="f66" fmla="val 8097"/>
                <a:gd name="f67" fmla="val 8318"/>
                <a:gd name="f68" fmla="val 7625"/>
                <a:gd name="f69" fmla="val 5451"/>
                <a:gd name="f70" fmla="val 6680"/>
                <a:gd name="f71" fmla="val 3908"/>
                <a:gd name="f72" fmla="val 7404"/>
                <a:gd name="f73" fmla="val 64"/>
                <a:gd name="f74" fmla="*/ f0 1 12446"/>
                <a:gd name="f75" fmla="*/ f1 1 12698"/>
                <a:gd name="f76" fmla="val f2"/>
                <a:gd name="f77" fmla="val f3"/>
                <a:gd name="f78" fmla="val f4"/>
                <a:gd name="f79" fmla="+- f78 0 f76"/>
                <a:gd name="f80" fmla="+- f77 0 f76"/>
                <a:gd name="f81" fmla="*/ f80 1 12446"/>
                <a:gd name="f82" fmla="*/ f79 1 12698"/>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2446" h="12698">
                  <a:moveTo>
                    <a:pt x="f5" y="f6"/>
                  </a:moveTo>
                  <a:cubicBezTo>
                    <a:pt x="f7" y="f6"/>
                    <a:pt x="f8" y="f9"/>
                    <a:pt x="f10" y="f11"/>
                  </a:cubicBezTo>
                  <a:cubicBezTo>
                    <a:pt x="f10" y="f12"/>
                    <a:pt x="f13" y="f14"/>
                    <a:pt x="f15" y="f16"/>
                  </a:cubicBezTo>
                  <a:lnTo>
                    <a:pt x="f15" y="f17"/>
                  </a:lnTo>
                  <a:cubicBezTo>
                    <a:pt x="f13" y="f18"/>
                    <a:pt x="f10" y="f19"/>
                    <a:pt x="f10" y="f20"/>
                  </a:cubicBezTo>
                  <a:cubicBezTo>
                    <a:pt x="f10" y="f21"/>
                    <a:pt x="f22" y="f23"/>
                    <a:pt x="f24" y="f25"/>
                  </a:cubicBezTo>
                  <a:lnTo>
                    <a:pt x="f26" y="f27"/>
                  </a:lnTo>
                  <a:cubicBezTo>
                    <a:pt x="f28" y="f29"/>
                    <a:pt x="f30" y="f31"/>
                    <a:pt x="f11" y="f31"/>
                  </a:cubicBezTo>
                  <a:cubicBezTo>
                    <a:pt x="f32" y="f33"/>
                    <a:pt x="f6" y="f34"/>
                    <a:pt x="f6" y="f35"/>
                  </a:cubicBezTo>
                  <a:cubicBezTo>
                    <a:pt x="f6" y="f36"/>
                    <a:pt x="f32" y="f37"/>
                    <a:pt x="f11" y="f37"/>
                  </a:cubicBezTo>
                  <a:cubicBezTo>
                    <a:pt x="f38" y="f37"/>
                    <a:pt x="f39" y="f40"/>
                    <a:pt x="f8" y="f35"/>
                  </a:cubicBezTo>
                  <a:cubicBezTo>
                    <a:pt x="f8" y="f41"/>
                    <a:pt x="f42" y="f43"/>
                    <a:pt x="f14" y="f44"/>
                  </a:cubicBezTo>
                  <a:lnTo>
                    <a:pt x="f45" y="f46"/>
                  </a:lnTo>
                  <a:cubicBezTo>
                    <a:pt x="f17" y="f47"/>
                    <a:pt x="f48" y="f49"/>
                    <a:pt x="f5" y="f49"/>
                  </a:cubicBezTo>
                  <a:cubicBezTo>
                    <a:pt x="f50" y="f49"/>
                    <a:pt x="f51" y="f52"/>
                    <a:pt x="f53" y="f46"/>
                  </a:cubicBezTo>
                  <a:lnTo>
                    <a:pt x="f54" y="f44"/>
                  </a:lnTo>
                  <a:cubicBezTo>
                    <a:pt x="f55" y="f43"/>
                    <a:pt x="f56" y="f41"/>
                    <a:pt x="f56" y="f35"/>
                  </a:cubicBezTo>
                  <a:cubicBezTo>
                    <a:pt x="f56" y="f36"/>
                    <a:pt x="f47" y="f37"/>
                    <a:pt x="f57" y="f37"/>
                  </a:cubicBezTo>
                  <a:cubicBezTo>
                    <a:pt x="f58" y="f37"/>
                    <a:pt x="f59" y="f40"/>
                    <a:pt x="f60" y="f35"/>
                  </a:cubicBezTo>
                  <a:cubicBezTo>
                    <a:pt x="f60" y="f34"/>
                    <a:pt x="f61" y="f33"/>
                    <a:pt x="f57" y="f31"/>
                  </a:cubicBezTo>
                  <a:cubicBezTo>
                    <a:pt x="f62" y="f31"/>
                    <a:pt x="f63" y="f64"/>
                    <a:pt x="f65" y="f27"/>
                  </a:cubicBezTo>
                  <a:lnTo>
                    <a:pt x="f66" y="f25"/>
                  </a:lnTo>
                  <a:cubicBezTo>
                    <a:pt x="f25" y="f23"/>
                    <a:pt x="f67" y="f21"/>
                    <a:pt x="f67" y="f20"/>
                  </a:cubicBezTo>
                  <a:cubicBezTo>
                    <a:pt x="f67" y="f19"/>
                    <a:pt x="f68" y="f69"/>
                    <a:pt x="f70" y="f17"/>
                  </a:cubicBezTo>
                  <a:lnTo>
                    <a:pt x="f70" y="f16"/>
                  </a:lnTo>
                  <a:cubicBezTo>
                    <a:pt x="f68" y="f71"/>
                    <a:pt x="f67" y="f12"/>
                    <a:pt x="f67" y="f11"/>
                  </a:cubicBezTo>
                  <a:cubicBezTo>
                    <a:pt x="f67" y="f32"/>
                    <a:pt x="f72" y="f73"/>
                    <a:pt x="f5" y="f6"/>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26" name="Google Shape;6029;p67">
              <a:extLst>
                <a:ext uri="{FF2B5EF4-FFF2-40B4-BE49-F238E27FC236}">
                  <a16:creationId xmlns:a16="http://schemas.microsoft.com/office/drawing/2014/main" id="{EB7830EF-822E-4248-80D2-7597F4D2DDF2}"/>
                </a:ext>
              </a:extLst>
            </p:cNvPr>
            <p:cNvGrpSpPr/>
            <p:nvPr/>
          </p:nvGrpSpPr>
          <p:grpSpPr>
            <a:xfrm>
              <a:off x="7114853" y="4625027"/>
              <a:ext cx="303114" cy="420175"/>
              <a:chOff x="7025856" y="4064928"/>
              <a:chExt cx="303114" cy="420175"/>
            </a:xfrm>
            <a:solidFill>
              <a:schemeClr val="bg1"/>
            </a:solidFill>
          </p:grpSpPr>
          <p:sp>
            <p:nvSpPr>
              <p:cNvPr id="27" name="Google Shape;6030;p67">
                <a:extLst>
                  <a:ext uri="{FF2B5EF4-FFF2-40B4-BE49-F238E27FC236}">
                    <a16:creationId xmlns:a16="http://schemas.microsoft.com/office/drawing/2014/main" id="{B0C98D5D-B9B5-AB86-C8D9-433FAC9F86FE}"/>
                  </a:ext>
                </a:extLst>
              </p:cNvPr>
              <p:cNvSpPr/>
              <p:nvPr/>
            </p:nvSpPr>
            <p:spPr>
              <a:xfrm>
                <a:off x="7190997" y="4065989"/>
                <a:ext cx="137973" cy="164107"/>
              </a:xfrm>
              <a:custGeom>
                <a:avLst/>
                <a:gdLst>
                  <a:gd name="f0" fmla="val w"/>
                  <a:gd name="f1" fmla="val h"/>
                  <a:gd name="f2" fmla="val 0"/>
                  <a:gd name="f3" fmla="val 4159"/>
                  <a:gd name="f4" fmla="val 4947"/>
                  <a:gd name="f5" fmla="val 2552"/>
                  <a:gd name="f6" fmla="val 473"/>
                  <a:gd name="f7" fmla="val 2710"/>
                  <a:gd name="f8" fmla="val 851"/>
                  <a:gd name="f9" fmla="val 3182"/>
                  <a:gd name="f10" fmla="val 3750"/>
                  <a:gd name="f11" fmla="val 3687"/>
                  <a:gd name="f12" fmla="val 1639"/>
                  <a:gd name="f13" fmla="val 2489"/>
                  <a:gd name="f14" fmla="val 441"/>
                  <a:gd name="f15" fmla="*/ f0 1 4159"/>
                  <a:gd name="f16" fmla="*/ f1 1 4947"/>
                  <a:gd name="f17" fmla="val f2"/>
                  <a:gd name="f18" fmla="val f3"/>
                  <a:gd name="f19" fmla="val f4"/>
                  <a:gd name="f20" fmla="+- f19 0 f17"/>
                  <a:gd name="f21" fmla="+- f18 0 f17"/>
                  <a:gd name="f22" fmla="*/ f21 1 4159"/>
                  <a:gd name="f23" fmla="*/ f20 1 4947"/>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159" h="4947">
                    <a:moveTo>
                      <a:pt x="f2" y="f2"/>
                    </a:moveTo>
                    <a:lnTo>
                      <a:pt x="f2" y="f5"/>
                    </a:lnTo>
                    <a:cubicBezTo>
                      <a:pt x="f6" y="f7"/>
                      <a:pt x="f8" y="f9"/>
                      <a:pt x="f8" y="f10"/>
                    </a:cubicBezTo>
                    <a:lnTo>
                      <a:pt x="f8" y="f4"/>
                    </a:lnTo>
                    <a:lnTo>
                      <a:pt x="f3" y="f4"/>
                    </a:lnTo>
                    <a:lnTo>
                      <a:pt x="f3" y="f11"/>
                    </a:lnTo>
                    <a:cubicBezTo>
                      <a:pt x="f3" y="f12"/>
                      <a:pt x="f13" y="f2"/>
                      <a:pt x="f14"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8" name="Google Shape;6031;p67">
                <a:extLst>
                  <a:ext uri="{FF2B5EF4-FFF2-40B4-BE49-F238E27FC236}">
                    <a16:creationId xmlns:a16="http://schemas.microsoft.com/office/drawing/2014/main" id="{C519F471-7C1E-508B-943F-49BC673D7CC5}"/>
                  </a:ext>
                </a:extLst>
              </p:cNvPr>
              <p:cNvSpPr/>
              <p:nvPr/>
            </p:nvSpPr>
            <p:spPr>
              <a:xfrm>
                <a:off x="7163793" y="4172580"/>
                <a:ext cx="29297" cy="83667"/>
              </a:xfrm>
              <a:custGeom>
                <a:avLst/>
                <a:gdLst>
                  <a:gd name="f0" fmla="val w"/>
                  <a:gd name="f1" fmla="val h"/>
                  <a:gd name="f2" fmla="val 0"/>
                  <a:gd name="f3" fmla="val 883"/>
                  <a:gd name="f4" fmla="val 2522"/>
                  <a:gd name="f5" fmla="val 474"/>
                  <a:gd name="f6" fmla="val 1"/>
                  <a:gd name="f7" fmla="val 253"/>
                  <a:gd name="f8" fmla="val 95"/>
                  <a:gd name="f9" fmla="val 222"/>
                  <a:gd name="f10" fmla="val 442"/>
                  <a:gd name="f11" fmla="val 2112"/>
                  <a:gd name="f12" fmla="val 2332"/>
                  <a:gd name="f13" fmla="val 190"/>
                  <a:gd name="f14" fmla="val 2521"/>
                  <a:gd name="f15" fmla="val 663"/>
                  <a:gd name="f16" fmla="val 820"/>
                  <a:gd name="f17" fmla="val 64"/>
                  <a:gd name="f18" fmla="*/ f0 1 883"/>
                  <a:gd name="f19" fmla="*/ f1 1 2522"/>
                  <a:gd name="f20" fmla="val f2"/>
                  <a:gd name="f21" fmla="val f3"/>
                  <a:gd name="f22" fmla="val f4"/>
                  <a:gd name="f23" fmla="+- f22 0 f20"/>
                  <a:gd name="f24" fmla="+- f21 0 f20"/>
                  <a:gd name="f25" fmla="*/ f24 1 883"/>
                  <a:gd name="f26" fmla="*/ f23 1 2522"/>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883" h="2522">
                    <a:moveTo>
                      <a:pt x="f5" y="f6"/>
                    </a:moveTo>
                    <a:cubicBezTo>
                      <a:pt x="f7" y="f6"/>
                      <a:pt x="f8" y="f9"/>
                      <a:pt x="f8" y="f10"/>
                    </a:cubicBezTo>
                    <a:lnTo>
                      <a:pt x="f8" y="f11"/>
                    </a:lnTo>
                    <a:cubicBezTo>
                      <a:pt x="f6" y="f12"/>
                      <a:pt x="f13" y="f14"/>
                      <a:pt x="f10" y="f14"/>
                    </a:cubicBezTo>
                    <a:cubicBezTo>
                      <a:pt x="f15" y="f14"/>
                      <a:pt x="f16" y="f12"/>
                      <a:pt x="f3" y="f11"/>
                    </a:cubicBezTo>
                    <a:lnTo>
                      <a:pt x="f3" y="f10"/>
                    </a:lnTo>
                    <a:cubicBezTo>
                      <a:pt x="f3" y="f9"/>
                      <a:pt x="f15" y="f17"/>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9" name="Google Shape;6032;p67">
                <a:extLst>
                  <a:ext uri="{FF2B5EF4-FFF2-40B4-BE49-F238E27FC236}">
                    <a16:creationId xmlns:a16="http://schemas.microsoft.com/office/drawing/2014/main" id="{67839475-547A-52B3-BE29-947CD16FEA6D}"/>
                  </a:ext>
                </a:extLst>
              </p:cNvPr>
              <p:cNvSpPr/>
              <p:nvPr/>
            </p:nvSpPr>
            <p:spPr>
              <a:xfrm>
                <a:off x="7026889" y="4064928"/>
                <a:ext cx="136940" cy="163083"/>
              </a:xfrm>
              <a:custGeom>
                <a:avLst/>
                <a:gdLst>
                  <a:gd name="f0" fmla="val w"/>
                  <a:gd name="f1" fmla="val h"/>
                  <a:gd name="f2" fmla="val 0"/>
                  <a:gd name="f3" fmla="val 4128"/>
                  <a:gd name="f4" fmla="val 4916"/>
                  <a:gd name="f5" fmla="val 3687"/>
                  <a:gd name="f6" fmla="val 1"/>
                  <a:gd name="f7" fmla="val 1671"/>
                  <a:gd name="f8" fmla="val 1639"/>
                  <a:gd name="f9" fmla="val 3309"/>
                  <a:gd name="f10" fmla="val 3151"/>
                  <a:gd name="f11" fmla="val 3655"/>
                  <a:gd name="f12" fmla="val 2710"/>
                  <a:gd name="f13" fmla="val 2521"/>
                  <a:gd name="f14" fmla="*/ f0 1 4128"/>
                  <a:gd name="f15" fmla="*/ f1 1 4916"/>
                  <a:gd name="f16" fmla="val f2"/>
                  <a:gd name="f17" fmla="val f3"/>
                  <a:gd name="f18" fmla="val f4"/>
                  <a:gd name="f19" fmla="+- f18 0 f16"/>
                  <a:gd name="f20" fmla="+- f17 0 f16"/>
                  <a:gd name="f21" fmla="*/ f20 1 4128"/>
                  <a:gd name="f22" fmla="*/ f19 1 4916"/>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4128" h="4916">
                    <a:moveTo>
                      <a:pt x="f5" y="f6"/>
                    </a:moveTo>
                    <a:cubicBezTo>
                      <a:pt x="f7" y="f6"/>
                      <a:pt x="f6" y="f8"/>
                      <a:pt x="f6" y="f5"/>
                    </a:cubicBezTo>
                    <a:lnTo>
                      <a:pt x="f6" y="f4"/>
                    </a:lnTo>
                    <a:lnTo>
                      <a:pt x="f9" y="f4"/>
                    </a:lnTo>
                    <a:lnTo>
                      <a:pt x="f9" y="f5"/>
                    </a:lnTo>
                    <a:cubicBezTo>
                      <a:pt x="f9" y="f10"/>
                      <a:pt x="f11" y="f12"/>
                      <a:pt x="f3" y="f13"/>
                    </a:cubicBezTo>
                    <a:lnTo>
                      <a:pt x="f3"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0" name="Google Shape;6033;p67">
                <a:extLst>
                  <a:ext uri="{FF2B5EF4-FFF2-40B4-BE49-F238E27FC236}">
                    <a16:creationId xmlns:a16="http://schemas.microsoft.com/office/drawing/2014/main" id="{2A5E7A4A-4E8F-6F78-4FF3-A05A734EB80A}"/>
                  </a:ext>
                </a:extLst>
              </p:cNvPr>
              <p:cNvSpPr/>
              <p:nvPr/>
            </p:nvSpPr>
            <p:spPr>
              <a:xfrm>
                <a:off x="7025856" y="4258296"/>
                <a:ext cx="303114" cy="226807"/>
              </a:xfrm>
              <a:custGeom>
                <a:avLst/>
                <a:gdLst>
                  <a:gd name="f0" fmla="val w"/>
                  <a:gd name="f1" fmla="val h"/>
                  <a:gd name="f2" fmla="val 0"/>
                  <a:gd name="f3" fmla="val 9137"/>
                  <a:gd name="f4" fmla="val 6837"/>
                  <a:gd name="f5" fmla="val 3151"/>
                  <a:gd name="f6" fmla="val 5199"/>
                  <a:gd name="f7" fmla="val 1639"/>
                  <a:gd name="f8" fmla="val 3686"/>
                  <a:gd name="f9" fmla="val 5356"/>
                  <a:gd name="f10" fmla="val 7467"/>
                  <a:gd name="f11" fmla="val 5734"/>
                  <a:gd name="f12" fmla="val 5577"/>
                  <a:gd name="f13" fmla="val 473"/>
                  <a:gd name="f14" fmla="val 5104"/>
                  <a:gd name="f15" fmla="val 819"/>
                  <a:gd name="f16" fmla="val 4568"/>
                  <a:gd name="f17" fmla="val 4001"/>
                  <a:gd name="f18" fmla="val 3560"/>
                  <a:gd name="f19" fmla="val 3371"/>
                  <a:gd name="f20" fmla="*/ f0 1 9137"/>
                  <a:gd name="f21" fmla="*/ f1 1 6837"/>
                  <a:gd name="f22" fmla="val f2"/>
                  <a:gd name="f23" fmla="val f3"/>
                  <a:gd name="f24" fmla="val f4"/>
                  <a:gd name="f25" fmla="+- f24 0 f22"/>
                  <a:gd name="f26" fmla="+- f23 0 f22"/>
                  <a:gd name="f27" fmla="*/ f26 1 9137"/>
                  <a:gd name="f28" fmla="*/ f25 1 6837"/>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9137" h="6837">
                    <a:moveTo>
                      <a:pt x="f2" y="f2"/>
                    </a:moveTo>
                    <a:lnTo>
                      <a:pt x="f2" y="f5"/>
                    </a:lnTo>
                    <a:cubicBezTo>
                      <a:pt x="f2" y="f6"/>
                      <a:pt x="f7" y="f4"/>
                      <a:pt x="f8" y="f4"/>
                    </a:cubicBezTo>
                    <a:lnTo>
                      <a:pt x="f9" y="f4"/>
                    </a:lnTo>
                    <a:cubicBezTo>
                      <a:pt x="f10" y="f4"/>
                      <a:pt x="f3" y="f6"/>
                      <a:pt x="f3" y="f5"/>
                    </a:cubicBezTo>
                    <a:lnTo>
                      <a:pt x="f3" y="f2"/>
                    </a:lnTo>
                    <a:lnTo>
                      <a:pt x="f11" y="f2"/>
                    </a:lnTo>
                    <a:cubicBezTo>
                      <a:pt x="f12" y="f13"/>
                      <a:pt x="f14" y="f15"/>
                      <a:pt x="f16" y="f15"/>
                    </a:cubicBezTo>
                    <a:cubicBezTo>
                      <a:pt x="f17" y="f15"/>
                      <a:pt x="f18" y="f13"/>
                      <a:pt x="f19"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1" name="Google Shape;6066;p67">
              <a:extLst>
                <a:ext uri="{FF2B5EF4-FFF2-40B4-BE49-F238E27FC236}">
                  <a16:creationId xmlns:a16="http://schemas.microsoft.com/office/drawing/2014/main" id="{882266A2-2D5C-EEBE-74A2-659212663645}"/>
                </a:ext>
              </a:extLst>
            </p:cNvPr>
            <p:cNvGrpSpPr/>
            <p:nvPr/>
          </p:nvGrpSpPr>
          <p:grpSpPr>
            <a:xfrm>
              <a:off x="3324345" y="2360772"/>
              <a:ext cx="483150" cy="480763"/>
              <a:chOff x="3235348" y="1800673"/>
              <a:chExt cx="483150" cy="480763"/>
            </a:xfrm>
            <a:solidFill>
              <a:schemeClr val="bg1"/>
            </a:solidFill>
          </p:grpSpPr>
          <p:sp>
            <p:nvSpPr>
              <p:cNvPr id="32" name="Google Shape;6067;p67">
                <a:extLst>
                  <a:ext uri="{FF2B5EF4-FFF2-40B4-BE49-F238E27FC236}">
                    <a16:creationId xmlns:a16="http://schemas.microsoft.com/office/drawing/2014/main" id="{64264571-B5C8-9038-2AF2-5AD010B3C23F}"/>
                  </a:ext>
                </a:extLst>
              </p:cNvPr>
              <p:cNvSpPr/>
              <p:nvPr/>
            </p:nvSpPr>
            <p:spPr>
              <a:xfrm>
                <a:off x="3235348" y="1800673"/>
                <a:ext cx="386288" cy="385072"/>
              </a:xfrm>
              <a:custGeom>
                <a:avLst/>
                <a:gdLst>
                  <a:gd name="f0" fmla="val w"/>
                  <a:gd name="f1" fmla="val h"/>
                  <a:gd name="f2" fmla="val 0"/>
                  <a:gd name="f3" fmla="val 10177"/>
                  <a:gd name="f4" fmla="val 10145"/>
                  <a:gd name="f5" fmla="val 5104"/>
                  <a:gd name="f6" fmla="val 3813"/>
                  <a:gd name="f7" fmla="val 5797"/>
                  <a:gd name="f8" fmla="val 6364"/>
                  <a:gd name="f9" fmla="val 4348"/>
                  <a:gd name="f10" fmla="val 5073"/>
                  <a:gd name="f11" fmla="val 5766"/>
                  <a:gd name="f12" fmla="val 6333"/>
                  <a:gd name="f13" fmla="val 4379"/>
                  <a:gd name="f14" fmla="val 3844"/>
                  <a:gd name="f15" fmla="val 4411"/>
                  <a:gd name="f16" fmla="val 2300"/>
                  <a:gd name="f17" fmla="val 2269"/>
                  <a:gd name="f18" fmla="val 63"/>
                  <a:gd name="f19" fmla="val 7908"/>
                  <a:gd name="f20" fmla="val 7877"/>
                  <a:gd name="f21" fmla="val 10176"/>
                  <a:gd name="f22" fmla="*/ f0 1 10177"/>
                  <a:gd name="f23" fmla="*/ f1 1 10145"/>
                  <a:gd name="f24" fmla="val f2"/>
                  <a:gd name="f25" fmla="val f3"/>
                  <a:gd name="f26" fmla="val f4"/>
                  <a:gd name="f27" fmla="+- f26 0 f24"/>
                  <a:gd name="f28" fmla="+- f25 0 f24"/>
                  <a:gd name="f29" fmla="*/ f28 1 10177"/>
                  <a:gd name="f30" fmla="*/ f27 1 10145"/>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10177" h="10145">
                    <a:moveTo>
                      <a:pt x="f5" y="f6"/>
                    </a:moveTo>
                    <a:cubicBezTo>
                      <a:pt x="f7" y="f6"/>
                      <a:pt x="f8" y="f9"/>
                      <a:pt x="f8" y="f10"/>
                    </a:cubicBezTo>
                    <a:cubicBezTo>
                      <a:pt x="f8" y="f11"/>
                      <a:pt x="f7" y="f12"/>
                      <a:pt x="f5" y="f12"/>
                    </a:cubicBezTo>
                    <a:cubicBezTo>
                      <a:pt x="f13" y="f12"/>
                      <a:pt x="f14" y="f11"/>
                      <a:pt x="f14" y="f10"/>
                    </a:cubicBezTo>
                    <a:cubicBezTo>
                      <a:pt x="f14" y="f15"/>
                      <a:pt x="f15" y="f6"/>
                      <a:pt x="f5" y="f6"/>
                    </a:cubicBezTo>
                    <a:close/>
                    <a:moveTo>
                      <a:pt x="f5" y="f2"/>
                    </a:moveTo>
                    <a:cubicBezTo>
                      <a:pt x="f16" y="f2"/>
                      <a:pt x="f2" y="f17"/>
                      <a:pt x="f2" y="f10"/>
                    </a:cubicBezTo>
                    <a:cubicBezTo>
                      <a:pt x="f18" y="f19"/>
                      <a:pt x="f16" y="f4"/>
                      <a:pt x="f5" y="f4"/>
                    </a:cubicBezTo>
                    <a:cubicBezTo>
                      <a:pt x="f20" y="f4"/>
                      <a:pt x="f21" y="f20"/>
                      <a:pt x="f21" y="f10"/>
                    </a:cubicBezTo>
                    <a:cubicBezTo>
                      <a:pt x="f21" y="f17"/>
                      <a:pt x="f20"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3" name="Google Shape;6068;p67">
                <a:extLst>
                  <a:ext uri="{FF2B5EF4-FFF2-40B4-BE49-F238E27FC236}">
                    <a16:creationId xmlns:a16="http://schemas.microsoft.com/office/drawing/2014/main" id="{8F08C7E6-A63A-50F2-D985-BE4095E79813}"/>
                  </a:ext>
                </a:extLst>
              </p:cNvPr>
              <p:cNvSpPr/>
              <p:nvPr/>
            </p:nvSpPr>
            <p:spPr>
              <a:xfrm>
                <a:off x="3299914" y="1994214"/>
                <a:ext cx="418584" cy="287222"/>
              </a:xfrm>
              <a:custGeom>
                <a:avLst/>
                <a:gdLst>
                  <a:gd name="f0" fmla="val w"/>
                  <a:gd name="f1" fmla="val h"/>
                  <a:gd name="f2" fmla="val 0"/>
                  <a:gd name="f3" fmla="val 11028"/>
                  <a:gd name="f4" fmla="val 7567"/>
                  <a:gd name="f5" fmla="val 9774"/>
                  <a:gd name="f6" fmla="val 9040"/>
                  <a:gd name="f7" fmla="val 8444"/>
                  <a:gd name="f8" fmla="val 548"/>
                  <a:gd name="f9" fmla="val 1265"/>
                  <a:gd name="f10" fmla="val 1801"/>
                  <a:gd name="f11" fmla="val 8790"/>
                  <a:gd name="f12" fmla="val 2305"/>
                  <a:gd name="f13" fmla="val 9295"/>
                  <a:gd name="f14" fmla="val 2463"/>
                  <a:gd name="f15" fmla="val 2967"/>
                  <a:gd name="f16" fmla="val 4416"/>
                  <a:gd name="f17" fmla="val 8192"/>
                  <a:gd name="f18" fmla="val 5645"/>
                  <a:gd name="f19" fmla="val 6774"/>
                  <a:gd name="f20" fmla="val 5834"/>
                  <a:gd name="f21" fmla="val 4825"/>
                  <a:gd name="f22" fmla="val 5829"/>
                  <a:gd name="f23" fmla="val 5487"/>
                  <a:gd name="f24" fmla="val 4663"/>
                  <a:gd name="f25" fmla="val 5865"/>
                  <a:gd name="f26" fmla="val 3403"/>
                  <a:gd name="f27" fmla="val 2143"/>
                  <a:gd name="f28" fmla="val 977"/>
                  <a:gd name="f29" fmla="val 1"/>
                  <a:gd name="f30" fmla="val 6306"/>
                  <a:gd name="f31" fmla="val 7031"/>
                  <a:gd name="f32" fmla="val 568"/>
                  <a:gd name="f33" fmla="val 7566"/>
                  <a:gd name="f34" fmla="val 1261"/>
                  <a:gd name="f35" fmla="val 5388"/>
                  <a:gd name="f36" fmla="val 5955"/>
                  <a:gd name="f37" fmla="val 6459"/>
                  <a:gd name="f38" fmla="val 7220"/>
                  <a:gd name="f39" fmla="val 6617"/>
                  <a:gd name="f40" fmla="val 6716"/>
                  <a:gd name="f41" fmla="val 8601"/>
                  <a:gd name="f42" fmla="val 6495"/>
                  <a:gd name="f43" fmla="val 10082"/>
                  <a:gd name="f44" fmla="val 4920"/>
                  <a:gd name="f45" fmla="val 10114"/>
                  <a:gd name="f46" fmla="val 2904"/>
                  <a:gd name="f47" fmla="val 2400"/>
                  <a:gd name="f48" fmla="val 10649"/>
                  <a:gd name="f49" fmla="val 2211"/>
                  <a:gd name="f50" fmla="val 11027"/>
                  <a:gd name="f51" fmla="val 1706"/>
                  <a:gd name="f52" fmla="val 10996"/>
                  <a:gd name="f53" fmla="val 1108"/>
                  <a:gd name="f54" fmla="val 10964"/>
                  <a:gd name="f55" fmla="val 572"/>
                  <a:gd name="f56" fmla="val 10492"/>
                  <a:gd name="f57" fmla="val 100"/>
                  <a:gd name="f58" fmla="val 9893"/>
                  <a:gd name="f59" fmla="val 5"/>
                  <a:gd name="f60" fmla="val 9853"/>
                  <a:gd name="f61" fmla="val 2"/>
                  <a:gd name="f62" fmla="val 9813"/>
                  <a:gd name="f63" fmla="*/ f0 1 11028"/>
                  <a:gd name="f64" fmla="*/ f1 1 7567"/>
                  <a:gd name="f65" fmla="val f2"/>
                  <a:gd name="f66" fmla="val f3"/>
                  <a:gd name="f67" fmla="val f4"/>
                  <a:gd name="f68" fmla="+- f67 0 f65"/>
                  <a:gd name="f69" fmla="+- f66 0 f65"/>
                  <a:gd name="f70" fmla="*/ f69 1 11028"/>
                  <a:gd name="f71" fmla="*/ f68 1 7567"/>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1028" h="7567">
                    <a:moveTo>
                      <a:pt x="f5" y="f2"/>
                    </a:moveTo>
                    <a:cubicBezTo>
                      <a:pt x="f6" y="f2"/>
                      <a:pt x="f7" y="f8"/>
                      <a:pt x="f7" y="f9"/>
                    </a:cubicBezTo>
                    <a:cubicBezTo>
                      <a:pt x="f7" y="f10"/>
                      <a:pt x="f11" y="f12"/>
                      <a:pt x="f13" y="f14"/>
                    </a:cubicBezTo>
                    <a:lnTo>
                      <a:pt x="f13" y="f15"/>
                    </a:lnTo>
                    <a:cubicBezTo>
                      <a:pt x="f13" y="f16"/>
                      <a:pt x="f17" y="f18"/>
                      <a:pt x="f19" y="f20"/>
                    </a:cubicBezTo>
                    <a:lnTo>
                      <a:pt x="f19" y="f21"/>
                    </a:lnTo>
                    <a:cubicBezTo>
                      <a:pt x="f22" y="f23"/>
                      <a:pt x="f24" y="f25"/>
                      <a:pt x="f26" y="f25"/>
                    </a:cubicBezTo>
                    <a:cubicBezTo>
                      <a:pt x="f27" y="f25"/>
                      <a:pt x="f28" y="f23"/>
                      <a:pt x="f29" y="f21"/>
                    </a:cubicBezTo>
                    <a:lnTo>
                      <a:pt x="f29" y="f30"/>
                    </a:lnTo>
                    <a:cubicBezTo>
                      <a:pt x="f29" y="f31"/>
                      <a:pt x="f32" y="f33"/>
                      <a:pt x="f34" y="f33"/>
                    </a:cubicBezTo>
                    <a:lnTo>
                      <a:pt x="f35" y="f33"/>
                    </a:lnTo>
                    <a:cubicBezTo>
                      <a:pt x="f36" y="f33"/>
                      <a:pt x="f37" y="f38"/>
                      <a:pt x="f39" y="f40"/>
                    </a:cubicBezTo>
                    <a:cubicBezTo>
                      <a:pt x="f41" y="f42"/>
                      <a:pt x="f43" y="f44"/>
                      <a:pt x="f45" y="f46"/>
                    </a:cubicBezTo>
                    <a:lnTo>
                      <a:pt x="f45" y="f47"/>
                    </a:lnTo>
                    <a:cubicBezTo>
                      <a:pt x="f48" y="f49"/>
                      <a:pt x="f50" y="f51"/>
                      <a:pt x="f52" y="f53"/>
                    </a:cubicBezTo>
                    <a:cubicBezTo>
                      <a:pt x="f54" y="f55"/>
                      <a:pt x="f56" y="f57"/>
                      <a:pt x="f58" y="f59"/>
                    </a:cubicBezTo>
                    <a:cubicBezTo>
                      <a:pt x="f60" y="f61"/>
                      <a:pt x="f62"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4" name="Google Shape;5976;p67">
              <a:extLst>
                <a:ext uri="{FF2B5EF4-FFF2-40B4-BE49-F238E27FC236}">
                  <a16:creationId xmlns:a16="http://schemas.microsoft.com/office/drawing/2014/main" id="{67D9E118-4C67-4D24-9B85-58BF1A3E9ADB}"/>
                </a:ext>
              </a:extLst>
            </p:cNvPr>
            <p:cNvGrpSpPr/>
            <p:nvPr/>
          </p:nvGrpSpPr>
          <p:grpSpPr>
            <a:xfrm>
              <a:off x="3388911" y="4774293"/>
              <a:ext cx="371547" cy="331551"/>
              <a:chOff x="3299914" y="4214195"/>
              <a:chExt cx="371547" cy="331551"/>
            </a:xfrm>
            <a:solidFill>
              <a:schemeClr val="bg1"/>
            </a:solidFill>
          </p:grpSpPr>
          <p:sp>
            <p:nvSpPr>
              <p:cNvPr id="35" name="Google Shape;5977;p67">
                <a:extLst>
                  <a:ext uri="{FF2B5EF4-FFF2-40B4-BE49-F238E27FC236}">
                    <a16:creationId xmlns:a16="http://schemas.microsoft.com/office/drawing/2014/main" id="{B03D4E62-C78F-700B-5F41-EB3FE93974A6}"/>
                  </a:ext>
                </a:extLst>
              </p:cNvPr>
              <p:cNvSpPr/>
              <p:nvPr/>
            </p:nvSpPr>
            <p:spPr>
              <a:xfrm>
                <a:off x="3393932" y="4214195"/>
                <a:ext cx="277529" cy="274603"/>
              </a:xfrm>
              <a:custGeom>
                <a:avLst/>
                <a:gdLst>
                  <a:gd name="f0" fmla="val w"/>
                  <a:gd name="f1" fmla="val h"/>
                  <a:gd name="f2" fmla="val 0"/>
                  <a:gd name="f3" fmla="val 9673"/>
                  <a:gd name="f4" fmla="val 9571"/>
                  <a:gd name="f5" fmla="val 5963"/>
                  <a:gd name="f6" fmla="val 1"/>
                  <a:gd name="f7" fmla="val 5661"/>
                  <a:gd name="f8" fmla="val 5365"/>
                  <a:gd name="f9" fmla="val 127"/>
                  <a:gd name="f10" fmla="val 5136"/>
                  <a:gd name="f11" fmla="val 371"/>
                  <a:gd name="f12" fmla="val 5507"/>
                  <a:gd name="f13" fmla="val 4064"/>
                  <a:gd name="f14" fmla="val 9200"/>
                  <a:gd name="f15" fmla="val 4436"/>
                  <a:gd name="f16" fmla="val 9672"/>
                  <a:gd name="f17" fmla="val 3963"/>
                  <a:gd name="f18" fmla="val 3207"/>
                  <a:gd name="f19" fmla="val 2734"/>
                  <a:gd name="f20" fmla="val 6868"/>
                  <a:gd name="f21" fmla="val 434"/>
                  <a:gd name="f22" fmla="val 6609"/>
                  <a:gd name="f23" fmla="val 143"/>
                  <a:gd name="f24" fmla="val 6283"/>
                  <a:gd name="f25" fmla="*/ f0 1 9673"/>
                  <a:gd name="f26" fmla="*/ f1 1 9571"/>
                  <a:gd name="f27" fmla="val f2"/>
                  <a:gd name="f28" fmla="val f3"/>
                  <a:gd name="f29" fmla="val f4"/>
                  <a:gd name="f30" fmla="+- f29 0 f27"/>
                  <a:gd name="f31" fmla="+- f28 0 f27"/>
                  <a:gd name="f32" fmla="*/ f31 1 9673"/>
                  <a:gd name="f33" fmla="*/ f30 1 9571"/>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9673" h="9571">
                    <a:moveTo>
                      <a:pt x="f5" y="f6"/>
                    </a:moveTo>
                    <a:cubicBezTo>
                      <a:pt x="f7" y="f6"/>
                      <a:pt x="f8" y="f9"/>
                      <a:pt x="f10" y="f11"/>
                    </a:cubicBezTo>
                    <a:lnTo>
                      <a:pt x="f2" y="f12"/>
                    </a:lnTo>
                    <a:lnTo>
                      <a:pt x="f13" y="f4"/>
                    </a:lnTo>
                    <a:lnTo>
                      <a:pt x="f14" y="f15"/>
                    </a:lnTo>
                    <a:cubicBezTo>
                      <a:pt x="f16" y="f17"/>
                      <a:pt x="f16" y="f18"/>
                      <a:pt x="f14" y="f19"/>
                    </a:cubicBezTo>
                    <a:lnTo>
                      <a:pt x="f20" y="f21"/>
                    </a:lnTo>
                    <a:cubicBezTo>
                      <a:pt x="f22" y="f23"/>
                      <a:pt x="f24"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6" name="Google Shape;5978;p67">
                <a:extLst>
                  <a:ext uri="{FF2B5EF4-FFF2-40B4-BE49-F238E27FC236}">
                    <a16:creationId xmlns:a16="http://schemas.microsoft.com/office/drawing/2014/main" id="{4C2E1177-8028-134F-0F16-3C5B51DF8495}"/>
                  </a:ext>
                </a:extLst>
              </p:cNvPr>
              <p:cNvSpPr/>
              <p:nvPr/>
            </p:nvSpPr>
            <p:spPr>
              <a:xfrm>
                <a:off x="3356862" y="4386623"/>
                <a:ext cx="136510" cy="136510"/>
              </a:xfrm>
              <a:custGeom>
                <a:avLst/>
                <a:gdLst>
                  <a:gd name="f0" fmla="val w"/>
                  <a:gd name="f1" fmla="val h"/>
                  <a:gd name="f2" fmla="val 0"/>
                  <a:gd name="f3" fmla="val 4758"/>
                  <a:gd name="f4" fmla="val 725"/>
                  <a:gd name="f5" fmla="val 1"/>
                  <a:gd name="f6" fmla="val 473"/>
                  <a:gd name="f7" fmla="val 284"/>
                  <a:gd name="f8" fmla="val 253"/>
                  <a:gd name="f9" fmla="val 505"/>
                  <a:gd name="f10" fmla="val 95"/>
                  <a:gd name="f11" fmla="val 820"/>
                  <a:gd name="f12" fmla="val 1198"/>
                  <a:gd name="f13" fmla="val 1450"/>
                  <a:gd name="f14" fmla="val 190"/>
                  <a:gd name="f15" fmla="val 1765"/>
                  <a:gd name="f16" fmla="val 442"/>
                  <a:gd name="f17" fmla="val 1986"/>
                  <a:gd name="f18" fmla="val 631"/>
                  <a:gd name="f19" fmla="val 2112"/>
                  <a:gd name="f20" fmla="val 599"/>
                  <a:gd name="f21" fmla="val 2458"/>
                  <a:gd name="f22" fmla="val 2616"/>
                  <a:gd name="f23" fmla="val 3025"/>
                  <a:gd name="f24" fmla="val 1733"/>
                  <a:gd name="f25" fmla="val 2174"/>
                  <a:gd name="f26" fmla="val 4348"/>
                  <a:gd name="f27" fmla="val 2253"/>
                  <a:gd name="f28" fmla="val 4270"/>
                  <a:gd name="f29" fmla="val 2363"/>
                  <a:gd name="f30" fmla="val 4230"/>
                  <a:gd name="f31" fmla="val 2478"/>
                  <a:gd name="f32" fmla="val 2592"/>
                  <a:gd name="f33" fmla="val 2710"/>
                  <a:gd name="f34" fmla="val 2804"/>
                  <a:gd name="f35" fmla="val 4569"/>
                  <a:gd name="f36" fmla="val 3340"/>
                  <a:gd name="f37" fmla="val 4695"/>
                  <a:gd name="f38" fmla="val 3655"/>
                  <a:gd name="f39" fmla="val 3970"/>
                  <a:gd name="f40" fmla="val 4254"/>
                  <a:gd name="f41" fmla="val 4506"/>
                  <a:gd name="f42" fmla="val 4065"/>
                  <a:gd name="f43" fmla="*/ f0 1 4758"/>
                  <a:gd name="f44" fmla="*/ f1 1 4758"/>
                  <a:gd name="f45" fmla="val f2"/>
                  <a:gd name="f46" fmla="val f3"/>
                  <a:gd name="f47" fmla="+- f46 0 f45"/>
                  <a:gd name="f48" fmla="*/ f47 1 4758"/>
                  <a:gd name="f49" fmla="*/ f45 1 f48"/>
                  <a:gd name="f50" fmla="*/ f46 1 f48"/>
                  <a:gd name="f51" fmla="*/ f49 f43 1"/>
                  <a:gd name="f52" fmla="*/ f50 f43 1"/>
                  <a:gd name="f53" fmla="*/ f50 f44 1"/>
                  <a:gd name="f54" fmla="*/ f49 f44 1"/>
                </a:gdLst>
                <a:ahLst/>
                <a:cxnLst>
                  <a:cxn ang="3cd4">
                    <a:pos x="hc" y="t"/>
                  </a:cxn>
                  <a:cxn ang="0">
                    <a:pos x="r" y="vc"/>
                  </a:cxn>
                  <a:cxn ang="cd4">
                    <a:pos x="hc" y="b"/>
                  </a:cxn>
                  <a:cxn ang="cd2">
                    <a:pos x="l" y="vc"/>
                  </a:cxn>
                </a:cxnLst>
                <a:rect l="f51" t="f54" r="f52" b="f53"/>
                <a:pathLst>
                  <a:path w="4758" h="4758">
                    <a:moveTo>
                      <a:pt x="f4" y="f5"/>
                    </a:moveTo>
                    <a:lnTo>
                      <a:pt x="f6" y="f7"/>
                    </a:lnTo>
                    <a:cubicBezTo>
                      <a:pt x="f8" y="f9"/>
                      <a:pt x="f10" y="f11"/>
                      <a:pt x="f10" y="f12"/>
                    </a:cubicBezTo>
                    <a:cubicBezTo>
                      <a:pt x="f10" y="f13"/>
                      <a:pt x="f14" y="f15"/>
                      <a:pt x="f16" y="f17"/>
                    </a:cubicBezTo>
                    <a:cubicBezTo>
                      <a:pt x="f18" y="f19"/>
                      <a:pt x="f20" y="f21"/>
                      <a:pt x="f16" y="f22"/>
                    </a:cubicBezTo>
                    <a:lnTo>
                      <a:pt x="f5" y="f23"/>
                    </a:lnTo>
                    <a:lnTo>
                      <a:pt x="f24" y="f3"/>
                    </a:lnTo>
                    <a:lnTo>
                      <a:pt x="f25" y="f26"/>
                    </a:lnTo>
                    <a:cubicBezTo>
                      <a:pt x="f27" y="f28"/>
                      <a:pt x="f29" y="f30"/>
                      <a:pt x="f31" y="f30"/>
                    </a:cubicBezTo>
                    <a:cubicBezTo>
                      <a:pt x="f32" y="f30"/>
                      <a:pt x="f33" y="f28"/>
                      <a:pt x="f34" y="f26"/>
                    </a:cubicBezTo>
                    <a:cubicBezTo>
                      <a:pt x="f23" y="f35"/>
                      <a:pt x="f36" y="f37"/>
                      <a:pt x="f38" y="f37"/>
                    </a:cubicBezTo>
                    <a:cubicBezTo>
                      <a:pt x="f39" y="f37"/>
                      <a:pt x="f40" y="f35"/>
                      <a:pt x="f41" y="f26"/>
                    </a:cubicBezTo>
                    <a:lnTo>
                      <a:pt x="f3" y="f42"/>
                    </a:lnTo>
                    <a:lnTo>
                      <a:pt x="f4"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7" name="Google Shape;5979;p67">
                <a:extLst>
                  <a:ext uri="{FF2B5EF4-FFF2-40B4-BE49-F238E27FC236}">
                    <a16:creationId xmlns:a16="http://schemas.microsoft.com/office/drawing/2014/main" id="{482C768E-9381-0572-0DD4-B8CEC4E31802}"/>
                  </a:ext>
                </a:extLst>
              </p:cNvPr>
              <p:cNvSpPr/>
              <p:nvPr/>
            </p:nvSpPr>
            <p:spPr>
              <a:xfrm>
                <a:off x="3299914" y="4493297"/>
                <a:ext cx="89510" cy="52449"/>
              </a:xfrm>
              <a:custGeom>
                <a:avLst/>
                <a:gdLst>
                  <a:gd name="f0" fmla="val w"/>
                  <a:gd name="f1" fmla="val h"/>
                  <a:gd name="f2" fmla="val 0"/>
                  <a:gd name="f3" fmla="val 3120"/>
                  <a:gd name="f4" fmla="val 1828"/>
                  <a:gd name="f5" fmla="val 1450"/>
                  <a:gd name="f6" fmla="val 253"/>
                  <a:gd name="f7" fmla="val 1166"/>
                  <a:gd name="f8" fmla="val 1"/>
                  <a:gd name="f9" fmla="val 1355"/>
                  <a:gd name="f10" fmla="val 190"/>
                  <a:gd name="f11" fmla="val 536"/>
                  <a:gd name="f12" fmla="val 2773"/>
                  <a:gd name="f13" fmla="val 2931"/>
                  <a:gd name="f14" fmla="val 3025"/>
                  <a:gd name="f15" fmla="val 1765"/>
                  <a:gd name="f16" fmla="val 1670"/>
                  <a:gd name="f17" fmla="*/ f0 1 3120"/>
                  <a:gd name="f18" fmla="*/ f1 1 1828"/>
                  <a:gd name="f19" fmla="val f2"/>
                  <a:gd name="f20" fmla="val f3"/>
                  <a:gd name="f21" fmla="val f4"/>
                  <a:gd name="f22" fmla="+- f21 0 f19"/>
                  <a:gd name="f23" fmla="+- f20 0 f19"/>
                  <a:gd name="f24" fmla="*/ f23 1 3120"/>
                  <a:gd name="f25" fmla="*/ f22 1 1828"/>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3120" h="1828">
                    <a:moveTo>
                      <a:pt x="f5" y="f2"/>
                    </a:moveTo>
                    <a:lnTo>
                      <a:pt x="f6" y="f7"/>
                    </a:lnTo>
                    <a:cubicBezTo>
                      <a:pt x="f8" y="f9"/>
                      <a:pt x="f10" y="f4"/>
                      <a:pt x="f11" y="f4"/>
                    </a:cubicBezTo>
                    <a:lnTo>
                      <a:pt x="f12" y="f4"/>
                    </a:lnTo>
                    <a:cubicBezTo>
                      <a:pt x="f13" y="f4"/>
                      <a:pt x="f14" y="f15"/>
                      <a:pt x="f3" y="f16"/>
                    </a:cubicBez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8" name="Google Shape;5989;p67">
              <a:extLst>
                <a:ext uri="{FF2B5EF4-FFF2-40B4-BE49-F238E27FC236}">
                  <a16:creationId xmlns:a16="http://schemas.microsoft.com/office/drawing/2014/main" id="{1102D96B-CF9F-D61F-91BE-54F5127964A2}"/>
                </a:ext>
              </a:extLst>
            </p:cNvPr>
            <p:cNvGrpSpPr/>
            <p:nvPr/>
          </p:nvGrpSpPr>
          <p:grpSpPr>
            <a:xfrm>
              <a:off x="6413526" y="4686575"/>
              <a:ext cx="372408" cy="364370"/>
              <a:chOff x="6324529" y="4126476"/>
              <a:chExt cx="372408" cy="364370"/>
            </a:xfrm>
            <a:solidFill>
              <a:schemeClr val="bg1"/>
            </a:solidFill>
          </p:grpSpPr>
          <p:sp>
            <p:nvSpPr>
              <p:cNvPr id="39" name="Google Shape;5990;p67">
                <a:extLst>
                  <a:ext uri="{FF2B5EF4-FFF2-40B4-BE49-F238E27FC236}">
                    <a16:creationId xmlns:a16="http://schemas.microsoft.com/office/drawing/2014/main" id="{6ABB2BFD-5F5E-87A6-3400-35E97B5DEF6F}"/>
                  </a:ext>
                </a:extLst>
              </p:cNvPr>
              <p:cNvSpPr/>
              <p:nvPr/>
            </p:nvSpPr>
            <p:spPr>
              <a:xfrm>
                <a:off x="6440210" y="4126476"/>
                <a:ext cx="122054" cy="120929"/>
              </a:xfrm>
              <a:custGeom>
                <a:avLst/>
                <a:gdLst>
                  <a:gd name="f0" fmla="val w"/>
                  <a:gd name="f1" fmla="val h"/>
                  <a:gd name="f2" fmla="val 0"/>
                  <a:gd name="f3" fmla="val 4254"/>
                  <a:gd name="f4" fmla="val 4215"/>
                  <a:gd name="f5" fmla="val 2064"/>
                  <a:gd name="f6" fmla="val 1"/>
                  <a:gd name="f7" fmla="val 1954"/>
                  <a:gd name="f8" fmla="val 1844"/>
                  <a:gd name="f9" fmla="val 40"/>
                  <a:gd name="f10" fmla="val 1765"/>
                  <a:gd name="f11" fmla="val 119"/>
                  <a:gd name="f12" fmla="val 1883"/>
                  <a:gd name="f13" fmla="val 2332"/>
                  <a:gd name="f14" fmla="val 4214"/>
                  <a:gd name="f15" fmla="val 4096"/>
                  <a:gd name="f16" fmla="val 2450"/>
                  <a:gd name="f17" fmla="val 2293"/>
                  <a:gd name="f18" fmla="val 2009"/>
                  <a:gd name="f19" fmla="val 1852"/>
                  <a:gd name="f20" fmla="val 2364"/>
                  <a:gd name="f21" fmla="val 2285"/>
                  <a:gd name="f22" fmla="val 2175"/>
                  <a:gd name="f23" fmla="*/ f0 1 4254"/>
                  <a:gd name="f24" fmla="*/ f1 1 4215"/>
                  <a:gd name="f25" fmla="val f2"/>
                  <a:gd name="f26" fmla="val f3"/>
                  <a:gd name="f27" fmla="val f4"/>
                  <a:gd name="f28" fmla="+- f27 0 f25"/>
                  <a:gd name="f29" fmla="+- f26 0 f25"/>
                  <a:gd name="f30" fmla="*/ f29 1 4254"/>
                  <a:gd name="f31" fmla="*/ f28 1 4215"/>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4254" h="4215">
                    <a:moveTo>
                      <a:pt x="f5" y="f6"/>
                    </a:moveTo>
                    <a:cubicBezTo>
                      <a:pt x="f7" y="f6"/>
                      <a:pt x="f8" y="f9"/>
                      <a:pt x="f10" y="f11"/>
                    </a:cubicBezTo>
                    <a:lnTo>
                      <a:pt x="f6" y="f12"/>
                    </a:lnTo>
                    <a:lnTo>
                      <a:pt x="f13" y="f14"/>
                    </a:lnTo>
                    <a:lnTo>
                      <a:pt x="f15" y="f16"/>
                    </a:lnTo>
                    <a:cubicBezTo>
                      <a:pt x="f3" y="f17"/>
                      <a:pt x="f3" y="f18"/>
                      <a:pt x="f15" y="f19"/>
                    </a:cubicBezTo>
                    <a:lnTo>
                      <a:pt x="f20" y="f11"/>
                    </a:lnTo>
                    <a:cubicBezTo>
                      <a:pt x="f21" y="f9"/>
                      <a:pt x="f22"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0" name="Google Shape;5991;p67">
                <a:extLst>
                  <a:ext uri="{FF2B5EF4-FFF2-40B4-BE49-F238E27FC236}">
                    <a16:creationId xmlns:a16="http://schemas.microsoft.com/office/drawing/2014/main" id="{569577F2-544C-F06E-92EF-D661037E049A}"/>
                  </a:ext>
                </a:extLst>
              </p:cNvPr>
              <p:cNvSpPr/>
              <p:nvPr/>
            </p:nvSpPr>
            <p:spPr>
              <a:xfrm>
                <a:off x="6573996" y="4259339"/>
                <a:ext cx="122941" cy="120929"/>
              </a:xfrm>
              <a:custGeom>
                <a:avLst/>
                <a:gdLst>
                  <a:gd name="f0" fmla="val w"/>
                  <a:gd name="f1" fmla="val h"/>
                  <a:gd name="f2" fmla="val 0"/>
                  <a:gd name="f3" fmla="val 4285"/>
                  <a:gd name="f4" fmla="val 4215"/>
                  <a:gd name="f5" fmla="val 2064"/>
                  <a:gd name="f6" fmla="val 1"/>
                  <a:gd name="f7" fmla="val 1954"/>
                  <a:gd name="f8" fmla="val 1843"/>
                  <a:gd name="f9" fmla="val 40"/>
                  <a:gd name="f10" fmla="val 1765"/>
                  <a:gd name="f11" fmla="val 119"/>
                  <a:gd name="f12" fmla="val 1915"/>
                  <a:gd name="f13" fmla="val 2300"/>
                  <a:gd name="f14" fmla="val 4128"/>
                  <a:gd name="f15" fmla="val 2482"/>
                  <a:gd name="f16" fmla="val 2324"/>
                  <a:gd name="f17" fmla="val 2072"/>
                  <a:gd name="f18" fmla="val 2363"/>
                  <a:gd name="f19" fmla="val 2285"/>
                  <a:gd name="f20" fmla="val 2174"/>
                  <a:gd name="f21" fmla="*/ f0 1 4285"/>
                  <a:gd name="f22" fmla="*/ f1 1 4215"/>
                  <a:gd name="f23" fmla="val f2"/>
                  <a:gd name="f24" fmla="val f3"/>
                  <a:gd name="f25" fmla="val f4"/>
                  <a:gd name="f26" fmla="+- f25 0 f23"/>
                  <a:gd name="f27" fmla="+- f24 0 f23"/>
                  <a:gd name="f28" fmla="*/ f27 1 4285"/>
                  <a:gd name="f29" fmla="*/ f26 1 4215"/>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4285" h="4215">
                    <a:moveTo>
                      <a:pt x="f5" y="f6"/>
                    </a:moveTo>
                    <a:cubicBezTo>
                      <a:pt x="f7" y="f6"/>
                      <a:pt x="f8" y="f9"/>
                      <a:pt x="f10" y="f11"/>
                    </a:cubicBezTo>
                    <a:lnTo>
                      <a:pt x="f2" y="f12"/>
                    </a:lnTo>
                    <a:lnTo>
                      <a:pt x="f13" y="f4"/>
                    </a:lnTo>
                    <a:lnTo>
                      <a:pt x="f14" y="f15"/>
                    </a:lnTo>
                    <a:cubicBezTo>
                      <a:pt x="f3" y="f16"/>
                      <a:pt x="f3" y="f17"/>
                      <a:pt x="f14" y="f12"/>
                    </a:cubicBezTo>
                    <a:lnTo>
                      <a:pt x="f18" y="f11"/>
                    </a:lnTo>
                    <a:cubicBezTo>
                      <a:pt x="f19" y="f9"/>
                      <a:pt x="f20"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1" name="Google Shape;5992;p67">
                <a:extLst>
                  <a:ext uri="{FF2B5EF4-FFF2-40B4-BE49-F238E27FC236}">
                    <a16:creationId xmlns:a16="http://schemas.microsoft.com/office/drawing/2014/main" id="{9EDB65C1-E2BE-BAEB-95BE-2FB5A0F08676}"/>
                  </a:ext>
                </a:extLst>
              </p:cNvPr>
              <p:cNvSpPr/>
              <p:nvPr/>
            </p:nvSpPr>
            <p:spPr>
              <a:xfrm>
                <a:off x="6324529" y="4198577"/>
                <a:ext cx="301020" cy="292269"/>
              </a:xfrm>
              <a:custGeom>
                <a:avLst/>
                <a:gdLst>
                  <a:gd name="f0" fmla="val w"/>
                  <a:gd name="f1" fmla="val h"/>
                  <a:gd name="f2" fmla="val 0"/>
                  <a:gd name="f3" fmla="val 10492"/>
                  <a:gd name="f4" fmla="val 10187"/>
                  <a:gd name="f5" fmla="val 3497"/>
                  <a:gd name="f6" fmla="val 1764"/>
                  <a:gd name="f7" fmla="val 1733"/>
                  <a:gd name="f8" fmla="val 1166"/>
                  <a:gd name="f9" fmla="val 2332"/>
                  <a:gd name="f10" fmla="val 725"/>
                  <a:gd name="f11" fmla="val 3088"/>
                  <a:gd name="f12" fmla="val 504"/>
                  <a:gd name="f13" fmla="val 3812"/>
                  <a:gd name="f14" fmla="val 5514"/>
                  <a:gd name="f15" fmla="val 410"/>
                  <a:gd name="f16" fmla="val 7404"/>
                  <a:gd name="f17" fmla="val 8759"/>
                  <a:gd name="f18" fmla="val 2667"/>
                  <a:gd name="f19" fmla="val 9661"/>
                  <a:gd name="f20" fmla="val 3919"/>
                  <a:gd name="f21" fmla="val 5273"/>
                  <a:gd name="f22" fmla="val 5384"/>
                  <a:gd name="f23" fmla="val 5496"/>
                  <a:gd name="f24" fmla="val 10183"/>
                  <a:gd name="f25" fmla="val 5608"/>
                  <a:gd name="f26" fmla="val 10176"/>
                  <a:gd name="f27" fmla="val 6679"/>
                  <a:gd name="f28" fmla="val 10082"/>
                  <a:gd name="f29" fmla="val 7876"/>
                  <a:gd name="f30" fmla="val 9609"/>
                  <a:gd name="f31" fmla="val 8758"/>
                  <a:gd name="f32" fmla="val 10491"/>
                  <a:gd name="f33" fmla="val 7026"/>
                  <a:gd name="f34" fmla="val 8191"/>
                  <a:gd name="f35" fmla="val 4694"/>
                  <a:gd name="f36" fmla="val 6396"/>
                  <a:gd name="f37" fmla="val 6077"/>
                  <a:gd name="f38" fmla="val 6715"/>
                  <a:gd name="f39" fmla="val 5645"/>
                  <a:gd name="f40" fmla="val 6880"/>
                  <a:gd name="f41" fmla="val 5214"/>
                  <a:gd name="f42" fmla="val 4794"/>
                  <a:gd name="f43" fmla="val 4375"/>
                  <a:gd name="f44" fmla="val 6722"/>
                  <a:gd name="f45" fmla="val 4064"/>
                  <a:gd name="f46" fmla="val 3434"/>
                  <a:gd name="f47" fmla="val 5766"/>
                  <a:gd name="f48" fmla="val 5797"/>
                  <a:gd name="f49" fmla="*/ f0 1 10492"/>
                  <a:gd name="f50" fmla="*/ f1 1 10187"/>
                  <a:gd name="f51" fmla="val f2"/>
                  <a:gd name="f52" fmla="val f3"/>
                  <a:gd name="f53" fmla="val f4"/>
                  <a:gd name="f54" fmla="+- f53 0 f51"/>
                  <a:gd name="f55" fmla="+- f52 0 f51"/>
                  <a:gd name="f56" fmla="*/ f55 1 10492"/>
                  <a:gd name="f57" fmla="*/ f54 1 10187"/>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10492" h="10187">
                    <a:moveTo>
                      <a:pt x="f5" y="f2"/>
                    </a:moveTo>
                    <a:lnTo>
                      <a:pt x="f6" y="f7"/>
                    </a:lnTo>
                    <a:cubicBezTo>
                      <a:pt x="f8" y="f9"/>
                      <a:pt x="f10" y="f11"/>
                      <a:pt x="f12" y="f13"/>
                    </a:cubicBezTo>
                    <a:cubicBezTo>
                      <a:pt x="f2" y="f14"/>
                      <a:pt x="f15" y="f16"/>
                      <a:pt x="f6" y="f17"/>
                    </a:cubicBezTo>
                    <a:cubicBezTo>
                      <a:pt x="f18" y="f19"/>
                      <a:pt x="f20" y="f4"/>
                      <a:pt x="f21" y="f4"/>
                    </a:cubicBezTo>
                    <a:cubicBezTo>
                      <a:pt x="f22" y="f4"/>
                      <a:pt x="f23" y="f24"/>
                      <a:pt x="f25" y="f26"/>
                    </a:cubicBezTo>
                    <a:cubicBezTo>
                      <a:pt x="f27" y="f28"/>
                      <a:pt x="f29" y="f30"/>
                      <a:pt x="f31" y="f17"/>
                    </a:cubicBezTo>
                    <a:lnTo>
                      <a:pt x="f32" y="f33"/>
                    </a:lnTo>
                    <a:lnTo>
                      <a:pt x="f34" y="f35"/>
                    </a:lnTo>
                    <a:lnTo>
                      <a:pt x="f36" y="f36"/>
                    </a:lnTo>
                    <a:cubicBezTo>
                      <a:pt x="f37" y="f38"/>
                      <a:pt x="f39" y="f40"/>
                      <a:pt x="f41" y="f40"/>
                    </a:cubicBezTo>
                    <a:cubicBezTo>
                      <a:pt x="f42" y="f40"/>
                      <a:pt x="f43" y="f44"/>
                      <a:pt x="f45" y="f36"/>
                    </a:cubicBezTo>
                    <a:cubicBezTo>
                      <a:pt x="f46" y="f47"/>
                      <a:pt x="f46" y="f35"/>
                      <a:pt x="f45" y="f45"/>
                    </a:cubicBezTo>
                    <a:lnTo>
                      <a:pt x="f48" y="f9"/>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2" name="Google Shape;6007;p67">
              <a:extLst>
                <a:ext uri="{FF2B5EF4-FFF2-40B4-BE49-F238E27FC236}">
                  <a16:creationId xmlns:a16="http://schemas.microsoft.com/office/drawing/2014/main" id="{9F8BA5E7-FAA9-A95A-F88E-998D40C45D97}"/>
                </a:ext>
              </a:extLst>
            </p:cNvPr>
            <p:cNvGrpSpPr/>
            <p:nvPr/>
          </p:nvGrpSpPr>
          <p:grpSpPr>
            <a:xfrm>
              <a:off x="4053168" y="4717144"/>
              <a:ext cx="352263" cy="356771"/>
              <a:chOff x="3964170" y="4157045"/>
              <a:chExt cx="352263" cy="356771"/>
            </a:xfrm>
            <a:solidFill>
              <a:schemeClr val="bg1"/>
            </a:solidFill>
          </p:grpSpPr>
          <p:sp>
            <p:nvSpPr>
              <p:cNvPr id="43" name="Google Shape;6008;p67">
                <a:extLst>
                  <a:ext uri="{FF2B5EF4-FFF2-40B4-BE49-F238E27FC236}">
                    <a16:creationId xmlns:a16="http://schemas.microsoft.com/office/drawing/2014/main" id="{58322650-754C-07BB-4E2E-157EC08C6F15}"/>
                  </a:ext>
                </a:extLst>
              </p:cNvPr>
              <p:cNvSpPr/>
              <p:nvPr/>
            </p:nvSpPr>
            <p:spPr>
              <a:xfrm>
                <a:off x="3964170" y="4157045"/>
                <a:ext cx="352263" cy="356771"/>
              </a:xfrm>
              <a:custGeom>
                <a:avLst/>
                <a:gdLst>
                  <a:gd name="f0" fmla="val w"/>
                  <a:gd name="f1" fmla="val h"/>
                  <a:gd name="f2" fmla="val 0"/>
                  <a:gd name="f3" fmla="val 12278"/>
                  <a:gd name="f4" fmla="val 12435"/>
                  <a:gd name="f5" fmla="val 5905"/>
                  <a:gd name="f6" fmla="val 860"/>
                  <a:gd name="f7" fmla="val 6421"/>
                  <a:gd name="f8" fmla="val 6926"/>
                  <a:gd name="f9" fmla="val 1412"/>
                  <a:gd name="f10" fmla="val 7341"/>
                  <a:gd name="f11" fmla="val 2467"/>
                  <a:gd name="f12" fmla="val 6837"/>
                  <a:gd name="f13" fmla="val 2593"/>
                  <a:gd name="f14" fmla="val 6365"/>
                  <a:gd name="f15" fmla="val 2782"/>
                  <a:gd name="f16" fmla="val 5892"/>
                  <a:gd name="f17" fmla="val 3003"/>
                  <a:gd name="f18" fmla="val 5419"/>
                  <a:gd name="f19" fmla="val 4947"/>
                  <a:gd name="f20" fmla="val 4443"/>
                  <a:gd name="f21" fmla="val 4893"/>
                  <a:gd name="f22" fmla="val 1381"/>
                  <a:gd name="f23" fmla="val 5404"/>
                  <a:gd name="f24" fmla="val 4191"/>
                  <a:gd name="f25" fmla="val 3255"/>
                  <a:gd name="f26" fmla="val 3349"/>
                  <a:gd name="f27" fmla="val 4632"/>
                  <a:gd name="f28" fmla="val 3381"/>
                  <a:gd name="f29" fmla="val 4884"/>
                  <a:gd name="f30" fmla="val 3475"/>
                  <a:gd name="f31" fmla="val 4726"/>
                  <a:gd name="f32" fmla="val 3538"/>
                  <a:gd name="f33" fmla="val 4600"/>
                  <a:gd name="f34" fmla="val 3601"/>
                  <a:gd name="f35" fmla="val 3696"/>
                  <a:gd name="f36" fmla="val 4285"/>
                  <a:gd name="f37" fmla="val 3790"/>
                  <a:gd name="f38" fmla="val 4159"/>
                  <a:gd name="f39" fmla="val 3853"/>
                  <a:gd name="f40" fmla="val 4002"/>
                  <a:gd name="f41" fmla="val 3948"/>
                  <a:gd name="f42" fmla="val 4096"/>
                  <a:gd name="f43" fmla="val 3727"/>
                  <a:gd name="f44" fmla="val 3507"/>
                  <a:gd name="f45" fmla="val 7625"/>
                  <a:gd name="f46" fmla="val 3318"/>
                  <a:gd name="f47" fmla="val 7688"/>
                  <a:gd name="f48" fmla="val 7751"/>
                  <a:gd name="f49" fmla="val 7782"/>
                  <a:gd name="f50" fmla="val 3979"/>
                  <a:gd name="f51" fmla="val 7499"/>
                  <a:gd name="f52" fmla="val 7247"/>
                  <a:gd name="f53" fmla="val 3633"/>
                  <a:gd name="f54" fmla="val 6963"/>
                  <a:gd name="f55" fmla="val 7184"/>
                  <a:gd name="f56" fmla="val 3412"/>
                  <a:gd name="f57" fmla="val 7404"/>
                  <a:gd name="f58" fmla="val 2611"/>
                  <a:gd name="f59" fmla="val 3034"/>
                  <a:gd name="f60" fmla="val 2846"/>
                  <a:gd name="f61" fmla="val 3110"/>
                  <a:gd name="f62" fmla="val 3054"/>
                  <a:gd name="f63" fmla="val 3403"/>
                  <a:gd name="f64" fmla="val 3097"/>
                  <a:gd name="f65" fmla="val 3309"/>
                  <a:gd name="f66" fmla="val 3570"/>
                  <a:gd name="f67" fmla="val 3183"/>
                  <a:gd name="f68" fmla="val 4042"/>
                  <a:gd name="f69" fmla="val 3151"/>
                  <a:gd name="f70" fmla="val 4609"/>
                  <a:gd name="f71" fmla="val 2742"/>
                  <a:gd name="f72" fmla="val 4924"/>
                  <a:gd name="f73" fmla="val 2363"/>
                  <a:gd name="f74" fmla="val 5240"/>
                  <a:gd name="f75" fmla="val 1954"/>
                  <a:gd name="f76" fmla="val 5586"/>
                  <a:gd name="f77" fmla="val 712"/>
                  <a:gd name="f78" fmla="val 4068"/>
                  <a:gd name="f79" fmla="val 945"/>
                  <a:gd name="f80" fmla="val 9301"/>
                  <a:gd name="f81" fmla="val 3075"/>
                  <a:gd name="f82" fmla="val 10879"/>
                  <a:gd name="f83" fmla="val 11079"/>
                  <a:gd name="f84" fmla="val 4102"/>
                  <a:gd name="f85" fmla="val 9862"/>
                  <a:gd name="f86" fmla="val 5618"/>
                  <a:gd name="f87" fmla="val 9515"/>
                  <a:gd name="f88" fmla="val 5271"/>
                  <a:gd name="f89" fmla="val 9137"/>
                  <a:gd name="f90" fmla="val 8696"/>
                  <a:gd name="f91" fmla="val 4641"/>
                  <a:gd name="f92" fmla="val 8601"/>
                  <a:gd name="f93" fmla="val 4137"/>
                  <a:gd name="f94" fmla="val 8538"/>
                  <a:gd name="f95" fmla="val 8412"/>
                  <a:gd name="f96" fmla="val 3160"/>
                  <a:gd name="f97" fmla="val 8746"/>
                  <a:gd name="f98" fmla="val 3102"/>
                  <a:gd name="f99" fmla="val 9042"/>
                  <a:gd name="f100" fmla="val 8822"/>
                  <a:gd name="f101" fmla="val 5744"/>
                  <a:gd name="f102" fmla="val 9011"/>
                  <a:gd name="f103" fmla="val 5901"/>
                  <a:gd name="f104" fmla="val 9169"/>
                  <a:gd name="f105" fmla="val 6059"/>
                  <a:gd name="f106" fmla="val 9326"/>
                  <a:gd name="f107" fmla="val 6216"/>
                  <a:gd name="f108" fmla="val 6374"/>
                  <a:gd name="f109" fmla="val 8980"/>
                  <a:gd name="f110" fmla="val 6531"/>
                  <a:gd name="f111" fmla="val 6689"/>
                  <a:gd name="f112" fmla="val 3025"/>
                  <a:gd name="f113" fmla="val 5775"/>
                  <a:gd name="f114" fmla="val 6720"/>
                  <a:gd name="f115" fmla="val 2836"/>
                  <a:gd name="f116" fmla="val 6563"/>
                  <a:gd name="f117" fmla="val 2679"/>
                  <a:gd name="f118" fmla="val 6405"/>
                  <a:gd name="f119" fmla="val 2521"/>
                  <a:gd name="f120" fmla="val 6248"/>
                  <a:gd name="f121" fmla="val 6090"/>
                  <a:gd name="f122" fmla="val 2868"/>
                  <a:gd name="f123" fmla="val 5933"/>
                  <a:gd name="f124" fmla="val 3885"/>
                  <a:gd name="f125" fmla="val 6617"/>
                  <a:gd name="f126" fmla="val 4200"/>
                  <a:gd name="f127" fmla="val 7278"/>
                  <a:gd name="f128" fmla="val 7908"/>
                  <a:gd name="f129" fmla="val 5082"/>
                  <a:gd name="f130" fmla="val 8003"/>
                  <a:gd name="f131" fmla="val 5838"/>
                  <a:gd name="f132" fmla="val 6626"/>
                  <a:gd name="f133" fmla="val 7413"/>
                  <a:gd name="f134" fmla="val 7823"/>
                  <a:gd name="f135" fmla="val 6585"/>
                  <a:gd name="f136" fmla="val 8232"/>
                  <a:gd name="f137" fmla="val 8579"/>
                  <a:gd name="f138" fmla="val 5545"/>
                  <a:gd name="f139" fmla="val 8421"/>
                  <a:gd name="f140" fmla="val 5230"/>
                  <a:gd name="f141" fmla="val 8043"/>
                  <a:gd name="f142" fmla="val 4537"/>
                  <a:gd name="f143" fmla="val 7634"/>
                  <a:gd name="f144" fmla="val 3876"/>
                  <a:gd name="f145" fmla="val 3844"/>
                  <a:gd name="f146" fmla="val 6657"/>
                  <a:gd name="f147" fmla="val 5870"/>
                  <a:gd name="f148" fmla="val 4830"/>
                  <a:gd name="f149" fmla="val 4452"/>
                  <a:gd name="f150" fmla="val 4263"/>
                  <a:gd name="f151" fmla="val 5577"/>
                  <a:gd name="f152" fmla="val 4033"/>
                  <a:gd name="f153" fmla="val 8516"/>
                  <a:gd name="f154" fmla="val 4317"/>
                  <a:gd name="f155" fmla="val 8674"/>
                  <a:gd name="f156" fmla="val 4474"/>
                  <a:gd name="f157" fmla="val 8737"/>
                  <a:gd name="f158" fmla="val 8831"/>
                  <a:gd name="f159" fmla="val 4758"/>
                  <a:gd name="f160" fmla="val 8894"/>
                  <a:gd name="f161" fmla="val 4915"/>
                  <a:gd name="f162" fmla="val 8989"/>
                  <a:gd name="f163" fmla="val 4663"/>
                  <a:gd name="f164" fmla="val 9052"/>
                  <a:gd name="f165" fmla="val 9146"/>
                  <a:gd name="f166" fmla="val 4254"/>
                  <a:gd name="f167" fmla="val 9178"/>
                  <a:gd name="f168" fmla="val 8926"/>
                  <a:gd name="f169" fmla="val 9083"/>
                  <a:gd name="f170" fmla="val 6846"/>
                  <a:gd name="f171" fmla="val 2300"/>
                  <a:gd name="f172" fmla="val 7193"/>
                  <a:gd name="f173" fmla="val 2710"/>
                  <a:gd name="f174" fmla="val 7571"/>
                  <a:gd name="f175" fmla="val 3214"/>
                  <a:gd name="f176" fmla="val 8358"/>
                  <a:gd name="f177" fmla="val 8863"/>
                  <a:gd name="f178" fmla="val 9335"/>
                  <a:gd name="f179" fmla="val 3090"/>
                  <a:gd name="f180" fmla="val 9388"/>
                  <a:gd name="f181" fmla="val 2806"/>
                  <a:gd name="f182" fmla="val 9414"/>
                  <a:gd name="f183" fmla="val 2555"/>
                  <a:gd name="f184" fmla="val 1015"/>
                  <a:gd name="f185" fmla="val 681"/>
                  <a:gd name="f186" fmla="val 8445"/>
                  <a:gd name="f187" fmla="val 9925"/>
                  <a:gd name="f188" fmla="val 11167"/>
                  <a:gd name="f189" fmla="val 8392"/>
                  <a:gd name="f190" fmla="val 10934"/>
                  <a:gd name="f191" fmla="val 9430"/>
                  <a:gd name="f192" fmla="val 9267"/>
                  <a:gd name="f193" fmla="val 9032"/>
                  <a:gd name="f194" fmla="val 8768"/>
                  <a:gd name="f195" fmla="val 9410"/>
                  <a:gd name="f196" fmla="val 8475"/>
                  <a:gd name="f197" fmla="val 9367"/>
                  <a:gd name="f198" fmla="val 8664"/>
                  <a:gd name="f199" fmla="val 8390"/>
                  <a:gd name="f200" fmla="val 8727"/>
                  <a:gd name="f201" fmla="val 7508"/>
                  <a:gd name="f202" fmla="val 5924"/>
                  <a:gd name="f203" fmla="val 9461"/>
                  <a:gd name="f204" fmla="val 6396"/>
                  <a:gd name="f205" fmla="val 9650"/>
                  <a:gd name="f206" fmla="val 6869"/>
                  <a:gd name="f207" fmla="val 9839"/>
                  <a:gd name="f208" fmla="val 9965"/>
                  <a:gd name="f209" fmla="val 6962"/>
                  <a:gd name="f210" fmla="val 11056"/>
                  <a:gd name="f211" fmla="val 6440"/>
                  <a:gd name="f212" fmla="val 11607"/>
                  <a:gd name="f213" fmla="val 5922"/>
                  <a:gd name="f214" fmla="val 5408"/>
                  <a:gd name="f215" fmla="val 4898"/>
                  <a:gd name="f216" fmla="val 11064"/>
                  <a:gd name="f217" fmla="val 4978"/>
                  <a:gd name="f218" fmla="val 5451"/>
                  <a:gd name="f219" fmla="val 5931"/>
                  <a:gd name="f220" fmla="val 1"/>
                  <a:gd name="f221" fmla="val 5817"/>
                  <a:gd name="f222" fmla="val 5699"/>
                  <a:gd name="f223" fmla="val 14"/>
                  <a:gd name="f224" fmla="val 41"/>
                  <a:gd name="f225" fmla="val 262"/>
                  <a:gd name="f226" fmla="val 1333"/>
                  <a:gd name="f227" fmla="val 3655"/>
                  <a:gd name="f228" fmla="val 2278"/>
                  <a:gd name="f229" fmla="val 3326"/>
                  <a:gd name="f230" fmla="val 2223"/>
                  <a:gd name="f231" fmla="val 2973"/>
                  <a:gd name="f232" fmla="val 2187"/>
                  <a:gd name="f233" fmla="val 2624"/>
                  <a:gd name="f234" fmla="val 1770"/>
                  <a:gd name="f235" fmla="val 939"/>
                  <a:gd name="f236" fmla="val 2404"/>
                  <a:gd name="f237" fmla="val 536"/>
                  <a:gd name="f238" fmla="val 4074"/>
                  <a:gd name="f239" fmla="val 662"/>
                  <a:gd name="f240" fmla="val 5334"/>
                  <a:gd name="f241" fmla="val 1387"/>
                  <a:gd name="f242" fmla="val 788"/>
                  <a:gd name="f243" fmla="val 6972"/>
                  <a:gd name="f244" fmla="val 158"/>
                  <a:gd name="f245" fmla="val 379"/>
                  <a:gd name="f246" fmla="val 599"/>
                  <a:gd name="f247" fmla="val 1166"/>
                  <a:gd name="f248" fmla="val 10028"/>
                  <a:gd name="f249" fmla="val 1922"/>
                  <a:gd name="f250" fmla="val 10186"/>
                  <a:gd name="f251" fmla="val 2157"/>
                  <a:gd name="f252" fmla="val 10241"/>
                  <a:gd name="f253" fmla="val 2410"/>
                  <a:gd name="f254" fmla="val 10266"/>
                  <a:gd name="f255" fmla="val 2668"/>
                  <a:gd name="f256" fmla="val 2998"/>
                  <a:gd name="f257" fmla="val 3337"/>
                  <a:gd name="f258" fmla="val 10225"/>
                  <a:gd name="f259" fmla="val 10154"/>
                  <a:gd name="f260" fmla="val 4221"/>
                  <a:gd name="f261" fmla="val 11678"/>
                  <a:gd name="f262" fmla="val 5076"/>
                  <a:gd name="f263" fmla="val 12434"/>
                  <a:gd name="f264" fmla="val 5929"/>
                  <a:gd name="f265" fmla="val 6786"/>
                  <a:gd name="f266" fmla="val 7639"/>
                  <a:gd name="f267" fmla="val 11670"/>
                  <a:gd name="f268" fmla="val 8192"/>
                  <a:gd name="f269" fmla="val 8550"/>
                  <a:gd name="f270" fmla="val 10215"/>
                  <a:gd name="f271" fmla="val 8882"/>
                  <a:gd name="f272" fmla="val 10243"/>
                  <a:gd name="f273" fmla="val 9186"/>
                  <a:gd name="f274" fmla="val 11589"/>
                  <a:gd name="f275" fmla="val 8453"/>
                  <a:gd name="f276" fmla="val 10460"/>
                  <a:gd name="f277" fmla="val 12272"/>
                  <a:gd name="f278" fmla="val 4014"/>
                  <a:gd name="f279" fmla="val 11618"/>
                  <a:gd name="f280" fmla="val 2182"/>
                  <a:gd name="f281" fmla="val 9217"/>
                  <a:gd name="f282" fmla="val 8904"/>
                  <a:gd name="f283" fmla="val 8562"/>
                  <a:gd name="f284" fmla="val 2213"/>
                  <a:gd name="f285" fmla="val 7765"/>
                  <a:gd name="f286" fmla="val 1139"/>
                  <a:gd name="f287" fmla="val 7004"/>
                  <a:gd name="f288" fmla="*/ f0 1 12278"/>
                  <a:gd name="f289" fmla="*/ f1 1 12435"/>
                  <a:gd name="f290" fmla="val f2"/>
                  <a:gd name="f291" fmla="val f3"/>
                  <a:gd name="f292" fmla="val f4"/>
                  <a:gd name="f293" fmla="+- f292 0 f290"/>
                  <a:gd name="f294" fmla="+- f291 0 f290"/>
                  <a:gd name="f295" fmla="*/ f294 1 12278"/>
                  <a:gd name="f296" fmla="*/ f293 1 12435"/>
                  <a:gd name="f297" fmla="*/ f290 1 f295"/>
                  <a:gd name="f298" fmla="*/ f291 1 f295"/>
                  <a:gd name="f299" fmla="*/ f290 1 f296"/>
                  <a:gd name="f300" fmla="*/ f292 1 f296"/>
                  <a:gd name="f301" fmla="*/ f297 f288 1"/>
                  <a:gd name="f302" fmla="*/ f298 f288 1"/>
                  <a:gd name="f303" fmla="*/ f300 f289 1"/>
                  <a:gd name="f304" fmla="*/ f299 f289 1"/>
                </a:gdLst>
                <a:ahLst/>
                <a:cxnLst>
                  <a:cxn ang="3cd4">
                    <a:pos x="hc" y="t"/>
                  </a:cxn>
                  <a:cxn ang="0">
                    <a:pos x="r" y="vc"/>
                  </a:cxn>
                  <a:cxn ang="cd4">
                    <a:pos x="hc" y="b"/>
                  </a:cxn>
                  <a:cxn ang="cd2">
                    <a:pos x="l" y="vc"/>
                  </a:cxn>
                </a:cxnLst>
                <a:rect l="f301" t="f304" r="f302" b="f303"/>
                <a:pathLst>
                  <a:path w="12278" h="12435">
                    <a:moveTo>
                      <a:pt x="f5" y="f6"/>
                    </a:moveTo>
                    <a:cubicBezTo>
                      <a:pt x="f7" y="f6"/>
                      <a:pt x="f8" y="f9"/>
                      <a:pt x="f10" y="f11"/>
                    </a:cubicBezTo>
                    <a:cubicBezTo>
                      <a:pt x="f12" y="f13"/>
                      <a:pt x="f14" y="f15"/>
                      <a:pt x="f16" y="f17"/>
                    </a:cubicBezTo>
                    <a:cubicBezTo>
                      <a:pt x="f18" y="f15"/>
                      <a:pt x="f19" y="f13"/>
                      <a:pt x="f20" y="f11"/>
                    </a:cubicBezTo>
                    <a:cubicBezTo>
                      <a:pt x="f21" y="f22"/>
                      <a:pt x="f23" y="f6"/>
                      <a:pt x="f5" y="f6"/>
                    </a:cubicBezTo>
                    <a:close/>
                    <a:moveTo>
                      <a:pt x="f24" y="f25"/>
                    </a:moveTo>
                    <a:cubicBezTo>
                      <a:pt x="f20" y="f26"/>
                      <a:pt x="f27" y="f28"/>
                      <a:pt x="f29" y="f30"/>
                    </a:cubicBezTo>
                    <a:cubicBezTo>
                      <a:pt x="f31" y="f32"/>
                      <a:pt x="f33" y="f34"/>
                      <a:pt x="f20" y="f35"/>
                    </a:cubicBezTo>
                    <a:cubicBezTo>
                      <a:pt x="f36" y="f37"/>
                      <a:pt x="f38" y="f39"/>
                      <a:pt x="f40" y="f41"/>
                    </a:cubicBezTo>
                    <a:cubicBezTo>
                      <a:pt x="f42" y="f43"/>
                      <a:pt x="f38" y="f44"/>
                      <a:pt x="f24" y="f25"/>
                    </a:cubicBezTo>
                    <a:close/>
                    <a:moveTo>
                      <a:pt x="f45" y="f46"/>
                    </a:moveTo>
                    <a:cubicBezTo>
                      <a:pt x="f47" y="f44"/>
                      <a:pt x="f48" y="f43"/>
                      <a:pt x="f49" y="f50"/>
                    </a:cubicBezTo>
                    <a:cubicBezTo>
                      <a:pt x="f51" y="f37"/>
                      <a:pt x="f52" y="f53"/>
                      <a:pt x="f54" y="f44"/>
                    </a:cubicBezTo>
                    <a:cubicBezTo>
                      <a:pt x="f55" y="f56"/>
                      <a:pt x="f57" y="f26"/>
                      <a:pt x="f45" y="f46"/>
                    </a:cubicBezTo>
                    <a:close/>
                    <a:moveTo>
                      <a:pt x="f58" y="f59"/>
                    </a:moveTo>
                    <a:cubicBezTo>
                      <a:pt x="f60" y="f59"/>
                      <a:pt x="f61" y="f62"/>
                      <a:pt x="f63" y="f64"/>
                    </a:cubicBezTo>
                    <a:cubicBezTo>
                      <a:pt x="f65" y="f66"/>
                      <a:pt x="f67" y="f68"/>
                      <a:pt x="f69" y="f70"/>
                    </a:cubicBezTo>
                    <a:cubicBezTo>
                      <a:pt x="f71" y="f72"/>
                      <a:pt x="f73" y="f74"/>
                      <a:pt x="f75" y="f76"/>
                    </a:cubicBezTo>
                    <a:cubicBezTo>
                      <a:pt x="f77" y="f78"/>
                      <a:pt x="f79" y="f59"/>
                      <a:pt x="f58" y="f59"/>
                    </a:cubicBezTo>
                    <a:close/>
                    <a:moveTo>
                      <a:pt x="f80" y="f81"/>
                    </a:moveTo>
                    <a:cubicBezTo>
                      <a:pt x="f82" y="f81"/>
                      <a:pt x="f83" y="f84"/>
                      <a:pt x="f85" y="f86"/>
                    </a:cubicBezTo>
                    <a:cubicBezTo>
                      <a:pt x="f87" y="f88"/>
                      <a:pt x="f89" y="f72"/>
                      <a:pt x="f90" y="f91"/>
                    </a:cubicBezTo>
                    <a:cubicBezTo>
                      <a:pt x="f92" y="f93"/>
                      <a:pt x="f94" y="f34"/>
                      <a:pt x="f95" y="f96"/>
                    </a:cubicBezTo>
                    <a:cubicBezTo>
                      <a:pt x="f97" y="f98"/>
                      <a:pt x="f99" y="f81"/>
                      <a:pt x="f80" y="f81"/>
                    </a:cubicBezTo>
                    <a:close/>
                    <a:moveTo>
                      <a:pt x="f100" y="f101"/>
                    </a:moveTo>
                    <a:cubicBezTo>
                      <a:pt x="f102" y="f103"/>
                      <a:pt x="f104" y="f105"/>
                      <a:pt x="f106" y="f107"/>
                    </a:cubicBezTo>
                    <a:cubicBezTo>
                      <a:pt x="f104" y="f108"/>
                      <a:pt x="f109" y="f110"/>
                      <a:pt x="f100" y="f111"/>
                    </a:cubicBezTo>
                    <a:lnTo>
                      <a:pt x="f100" y="f101"/>
                    </a:lnTo>
                    <a:close/>
                    <a:moveTo>
                      <a:pt x="f112" y="f113"/>
                    </a:moveTo>
                    <a:lnTo>
                      <a:pt x="f112" y="f114"/>
                    </a:lnTo>
                    <a:cubicBezTo>
                      <a:pt x="f115" y="f116"/>
                      <a:pt x="f117" y="f118"/>
                      <a:pt x="f119" y="f120"/>
                    </a:cubicBezTo>
                    <a:cubicBezTo>
                      <a:pt x="f117" y="f121"/>
                      <a:pt x="f122" y="f123"/>
                      <a:pt x="f112" y="f113"/>
                    </a:cubicBezTo>
                    <a:close/>
                    <a:moveTo>
                      <a:pt x="f16" y="f124"/>
                    </a:moveTo>
                    <a:cubicBezTo>
                      <a:pt x="f125" y="f126"/>
                      <a:pt x="f127" y="f70"/>
                      <a:pt x="f128" y="f129"/>
                    </a:cubicBezTo>
                    <a:cubicBezTo>
                      <a:pt x="f130" y="f131"/>
                      <a:pt x="f130" y="f132"/>
                      <a:pt x="f128" y="f133"/>
                    </a:cubicBezTo>
                    <a:cubicBezTo>
                      <a:pt x="f127" y="f134"/>
                      <a:pt x="f135" y="f136"/>
                      <a:pt x="f16" y="f137"/>
                    </a:cubicBezTo>
                    <a:cubicBezTo>
                      <a:pt x="f138" y="f139"/>
                      <a:pt x="f140" y="f136"/>
                      <a:pt x="f29" y="f141"/>
                    </a:cubicBezTo>
                    <a:cubicBezTo>
                      <a:pt x="f142" y="f134"/>
                      <a:pt x="f24" y="f143"/>
                      <a:pt x="f144" y="f133"/>
                    </a:cubicBezTo>
                    <a:cubicBezTo>
                      <a:pt x="f145" y="f146"/>
                      <a:pt x="f145" y="f147"/>
                      <a:pt x="f144" y="f129"/>
                    </a:cubicBezTo>
                    <a:cubicBezTo>
                      <a:pt x="f24" y="f148"/>
                      <a:pt x="f142" y="f91"/>
                      <a:pt x="f29" y="f149"/>
                    </a:cubicBezTo>
                    <a:cubicBezTo>
                      <a:pt x="f140" y="f150"/>
                      <a:pt x="f151" y="f68"/>
                      <a:pt x="f16" y="f124"/>
                    </a:cubicBezTo>
                    <a:close/>
                    <a:moveTo>
                      <a:pt x="f152" y="f153"/>
                    </a:moveTo>
                    <a:cubicBezTo>
                      <a:pt x="f38" y="f137"/>
                      <a:pt x="f154" y="f155"/>
                      <a:pt x="f156" y="f157"/>
                    </a:cubicBezTo>
                    <a:cubicBezTo>
                      <a:pt x="f27" y="f158"/>
                      <a:pt x="f159" y="f160"/>
                      <a:pt x="f161" y="f162"/>
                    </a:cubicBezTo>
                    <a:cubicBezTo>
                      <a:pt x="f163" y="f164"/>
                      <a:pt x="f156" y="f165"/>
                      <a:pt x="f166" y="f167"/>
                    </a:cubicBezTo>
                    <a:cubicBezTo>
                      <a:pt x="f38" y="f168"/>
                      <a:pt x="f42" y="f157"/>
                      <a:pt x="f152" y="f153"/>
                    </a:cubicBezTo>
                    <a:close/>
                    <a:moveTo>
                      <a:pt x="f49" y="f153"/>
                    </a:moveTo>
                    <a:cubicBezTo>
                      <a:pt x="f48" y="f157"/>
                      <a:pt x="f47" y="f162"/>
                      <a:pt x="f45" y="f167"/>
                    </a:cubicBezTo>
                    <a:cubicBezTo>
                      <a:pt x="f57" y="f169"/>
                      <a:pt x="f55" y="f164"/>
                      <a:pt x="f54" y="f162"/>
                    </a:cubicBezTo>
                    <a:cubicBezTo>
                      <a:pt x="f127" y="f158"/>
                      <a:pt x="f51" y="f155"/>
                      <a:pt x="f49" y="f153"/>
                    </a:cubicBezTo>
                    <a:close/>
                    <a:moveTo>
                      <a:pt x="f75" y="f170"/>
                    </a:moveTo>
                    <a:cubicBezTo>
                      <a:pt x="f171" y="f172"/>
                      <a:pt x="f173" y="f174"/>
                      <a:pt x="f69" y="f134"/>
                    </a:cubicBezTo>
                    <a:cubicBezTo>
                      <a:pt x="f175" y="f176"/>
                      <a:pt x="f65" y="f177"/>
                      <a:pt x="f63" y="f178"/>
                    </a:cubicBezTo>
                    <a:cubicBezTo>
                      <a:pt x="f179" y="f180"/>
                      <a:pt x="f181" y="f182"/>
                      <a:pt x="f183" y="f182"/>
                    </a:cubicBezTo>
                    <a:cubicBezTo>
                      <a:pt x="f184" y="f182"/>
                      <a:pt x="f185" y="f186"/>
                      <a:pt x="f75" y="f170"/>
                    </a:cubicBezTo>
                    <a:close/>
                    <a:moveTo>
                      <a:pt x="f187" y="f170"/>
                    </a:moveTo>
                    <a:lnTo>
                      <a:pt x="f187" y="f170"/>
                    </a:lnTo>
                    <a:cubicBezTo>
                      <a:pt x="f188" y="f189"/>
                      <a:pt x="f190" y="f191"/>
                      <a:pt x="f192" y="f191"/>
                    </a:cubicBezTo>
                    <a:cubicBezTo>
                      <a:pt x="f193" y="f191"/>
                      <a:pt x="f194" y="f195"/>
                      <a:pt x="f196" y="f197"/>
                    </a:cubicBezTo>
                    <a:cubicBezTo>
                      <a:pt x="f94" y="f160"/>
                      <a:pt x="f198" y="f199"/>
                      <a:pt x="f200" y="f134"/>
                    </a:cubicBezTo>
                    <a:cubicBezTo>
                      <a:pt x="f89" y="f201"/>
                      <a:pt x="f87" y="f172"/>
                      <a:pt x="f187" y="f170"/>
                    </a:cubicBezTo>
                    <a:close/>
                    <a:moveTo>
                      <a:pt x="f202" y="f203"/>
                    </a:moveTo>
                    <a:cubicBezTo>
                      <a:pt x="f204" y="f205"/>
                      <a:pt x="f206" y="f207"/>
                      <a:pt x="f57" y="f208"/>
                    </a:cubicBezTo>
                    <a:cubicBezTo>
                      <a:pt x="f209" y="f210"/>
                      <a:pt x="f211" y="f212"/>
                      <a:pt x="f213" y="f212"/>
                    </a:cubicBezTo>
                    <a:cubicBezTo>
                      <a:pt x="f214" y="f212"/>
                      <a:pt x="f215" y="f216"/>
                      <a:pt x="f156" y="f208"/>
                    </a:cubicBezTo>
                    <a:cubicBezTo>
                      <a:pt x="f217" y="f207"/>
                      <a:pt x="f218" y="f205"/>
                      <a:pt x="f202" y="f203"/>
                    </a:cubicBezTo>
                    <a:close/>
                    <a:moveTo>
                      <a:pt x="f219" y="f220"/>
                    </a:moveTo>
                    <a:cubicBezTo>
                      <a:pt x="f221" y="f220"/>
                      <a:pt x="f222" y="f223"/>
                      <a:pt x="f151" y="f224"/>
                    </a:cubicBezTo>
                    <a:cubicBezTo>
                      <a:pt x="f27" y="f225"/>
                      <a:pt x="f40" y="f226"/>
                      <a:pt x="f227" y="f228"/>
                    </a:cubicBezTo>
                    <a:cubicBezTo>
                      <a:pt x="f229" y="f230"/>
                      <a:pt x="f231" y="f232"/>
                      <a:pt x="f233" y="f232"/>
                    </a:cubicBezTo>
                    <a:cubicBezTo>
                      <a:pt x="f234" y="f232"/>
                      <a:pt x="f235" y="f236"/>
                      <a:pt x="f237" y="f64"/>
                    </a:cubicBezTo>
                    <a:cubicBezTo>
                      <a:pt x="f220" y="f238"/>
                      <a:pt x="f239" y="f240"/>
                      <a:pt x="f241" y="f107"/>
                    </a:cubicBezTo>
                    <a:cubicBezTo>
                      <a:pt x="f242" y="f243"/>
                      <a:pt x="f244" y="f141"/>
                      <a:pt x="f245" y="f168"/>
                    </a:cubicBezTo>
                    <a:cubicBezTo>
                      <a:pt x="f246" y="f205"/>
                      <a:pt x="f247" y="f248"/>
                      <a:pt x="f249" y="f250"/>
                    </a:cubicBezTo>
                    <a:cubicBezTo>
                      <a:pt x="f251" y="f252"/>
                      <a:pt x="f253" y="f254"/>
                      <a:pt x="f255" y="f254"/>
                    </a:cubicBezTo>
                    <a:cubicBezTo>
                      <a:pt x="f256" y="f254"/>
                      <a:pt x="f257" y="f258"/>
                      <a:pt x="f227" y="f259"/>
                    </a:cubicBezTo>
                    <a:cubicBezTo>
                      <a:pt x="f260" y="f261"/>
                      <a:pt x="f262" y="f263"/>
                      <a:pt x="f264" y="f263"/>
                    </a:cubicBezTo>
                    <a:cubicBezTo>
                      <a:pt x="f265" y="f263"/>
                      <a:pt x="f266" y="f267"/>
                      <a:pt x="f268" y="f259"/>
                    </a:cubicBezTo>
                    <a:cubicBezTo>
                      <a:pt x="f269" y="f270"/>
                      <a:pt x="f271" y="f272"/>
                      <a:pt x="f273" y="f272"/>
                    </a:cubicBezTo>
                    <a:cubicBezTo>
                      <a:pt x="f274" y="f272"/>
                      <a:pt x="f3" y="f275"/>
                      <a:pt x="f276" y="f107"/>
                    </a:cubicBezTo>
                    <a:cubicBezTo>
                      <a:pt x="f277" y="f278"/>
                      <a:pt x="f279" y="f280"/>
                      <a:pt x="f281" y="f280"/>
                    </a:cubicBezTo>
                    <a:cubicBezTo>
                      <a:pt x="f282" y="f280"/>
                      <a:pt x="f283" y="f284"/>
                      <a:pt x="f268" y="f228"/>
                    </a:cubicBezTo>
                    <a:cubicBezTo>
                      <a:pt x="f285" y="f286"/>
                      <a:pt x="f287" y="f220"/>
                      <a:pt x="f219" y="f220"/>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4" name="Google Shape;6009;p67">
                <a:extLst>
                  <a:ext uri="{FF2B5EF4-FFF2-40B4-BE49-F238E27FC236}">
                    <a16:creationId xmlns:a16="http://schemas.microsoft.com/office/drawing/2014/main" id="{067CBED4-9B13-17A7-0D4E-43A7E46E2436}"/>
                  </a:ext>
                </a:extLst>
              </p:cNvPr>
              <p:cNvSpPr/>
              <p:nvPr/>
            </p:nvSpPr>
            <p:spPr>
              <a:xfrm>
                <a:off x="4097947" y="4300094"/>
                <a:ext cx="72329" cy="71469"/>
              </a:xfrm>
              <a:custGeom>
                <a:avLst/>
                <a:gdLst>
                  <a:gd name="f0" fmla="val w"/>
                  <a:gd name="f1" fmla="val h"/>
                  <a:gd name="f2" fmla="val 0"/>
                  <a:gd name="f3" fmla="val 2521"/>
                  <a:gd name="f4" fmla="val 2491"/>
                  <a:gd name="f5" fmla="val 1313"/>
                  <a:gd name="f6" fmla="val 1295"/>
                  <a:gd name="f7" fmla="val 1278"/>
                  <a:gd name="f8" fmla="val 1"/>
                  <a:gd name="f9" fmla="val 1261"/>
                  <a:gd name="f10" fmla="val 599"/>
                  <a:gd name="f11" fmla="val 569"/>
                  <a:gd name="f12" fmla="val 63"/>
                  <a:gd name="f13" fmla="val 1230"/>
                  <a:gd name="f14" fmla="val 1955"/>
                  <a:gd name="f15" fmla="val 567"/>
                  <a:gd name="f16" fmla="val 2490"/>
                  <a:gd name="f17" fmla="val 1954"/>
                  <a:gd name="f18" fmla="val 2489"/>
                  <a:gd name="f19" fmla="val 585"/>
                  <a:gd name="f20" fmla="val 1980"/>
                  <a:gd name="f21" fmla="*/ f0 1 2521"/>
                  <a:gd name="f22" fmla="*/ f1 1 2491"/>
                  <a:gd name="f23" fmla="val f2"/>
                  <a:gd name="f24" fmla="val f3"/>
                  <a:gd name="f25" fmla="val f4"/>
                  <a:gd name="f26" fmla="+- f25 0 f23"/>
                  <a:gd name="f27" fmla="+- f24 0 f23"/>
                  <a:gd name="f28" fmla="*/ f27 1 2521"/>
                  <a:gd name="f29" fmla="*/ f26 1 2491"/>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2521" h="2491">
                    <a:moveTo>
                      <a:pt x="f5" y="f2"/>
                    </a:moveTo>
                    <a:cubicBezTo>
                      <a:pt x="f6" y="f2"/>
                      <a:pt x="f7" y="f8"/>
                      <a:pt x="f9" y="f8"/>
                    </a:cubicBezTo>
                    <a:cubicBezTo>
                      <a:pt x="f10" y="f8"/>
                      <a:pt x="f2" y="f11"/>
                      <a:pt x="f12" y="f13"/>
                    </a:cubicBezTo>
                    <a:cubicBezTo>
                      <a:pt x="f2" y="f14"/>
                      <a:pt x="f15" y="f16"/>
                      <a:pt x="f9" y="f16"/>
                    </a:cubicBezTo>
                    <a:cubicBezTo>
                      <a:pt x="f17" y="f16"/>
                      <a:pt x="f3" y="f14"/>
                      <a:pt x="f18" y="f13"/>
                    </a:cubicBezTo>
                    <a:cubicBezTo>
                      <a:pt x="f18" y="f19"/>
                      <a:pt x="f20"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5" name="Google Shape;6018;p67">
              <a:extLst>
                <a:ext uri="{FF2B5EF4-FFF2-40B4-BE49-F238E27FC236}">
                  <a16:creationId xmlns:a16="http://schemas.microsoft.com/office/drawing/2014/main" id="{902060B2-FDA1-32CC-62AD-9BEC2B65C72D}"/>
                </a:ext>
              </a:extLst>
            </p:cNvPr>
            <p:cNvGrpSpPr/>
            <p:nvPr/>
          </p:nvGrpSpPr>
          <p:grpSpPr>
            <a:xfrm>
              <a:off x="7754924" y="4733612"/>
              <a:ext cx="365202" cy="332677"/>
              <a:chOff x="7665927" y="4173513"/>
              <a:chExt cx="365202" cy="332677"/>
            </a:xfrm>
            <a:solidFill>
              <a:schemeClr val="bg1"/>
            </a:solidFill>
          </p:grpSpPr>
          <p:sp>
            <p:nvSpPr>
              <p:cNvPr id="46" name="Google Shape;6019;p67">
                <a:extLst>
                  <a:ext uri="{FF2B5EF4-FFF2-40B4-BE49-F238E27FC236}">
                    <a16:creationId xmlns:a16="http://schemas.microsoft.com/office/drawing/2014/main" id="{4B358EB5-B5B0-CD5C-1026-061F84FD3A84}"/>
                  </a:ext>
                </a:extLst>
              </p:cNvPr>
              <p:cNvSpPr/>
              <p:nvPr/>
            </p:nvSpPr>
            <p:spPr>
              <a:xfrm>
                <a:off x="7665927" y="4173513"/>
                <a:ext cx="344436" cy="94942"/>
              </a:xfrm>
              <a:custGeom>
                <a:avLst/>
                <a:gdLst>
                  <a:gd name="f0" fmla="val w"/>
                  <a:gd name="f1" fmla="val h"/>
                  <a:gd name="f2" fmla="val 0"/>
                  <a:gd name="f3" fmla="val 12005"/>
                  <a:gd name="f4" fmla="val 3309"/>
                  <a:gd name="f5" fmla="val 1671"/>
                  <a:gd name="f6" fmla="val 757"/>
                  <a:gd name="f7" fmla="val 1"/>
                  <a:gd name="f8" fmla="val 1670"/>
                  <a:gd name="f9" fmla="val 2552"/>
                  <a:gd name="f10" fmla="val 3308"/>
                  <a:gd name="f11" fmla="val 11469"/>
                  <a:gd name="f12" fmla="val 11815"/>
                  <a:gd name="f13" fmla="val 12004"/>
                  <a:gd name="f14" fmla="val 2930"/>
                  <a:gd name="f15" fmla="val 11784"/>
                  <a:gd name="f16" fmla="val 2647"/>
                  <a:gd name="f17" fmla="val 11595"/>
                  <a:gd name="f18" fmla="val 2363"/>
                  <a:gd name="f19" fmla="val 2017"/>
                  <a:gd name="f20" fmla="val 1292"/>
                  <a:gd name="f21" fmla="val 946"/>
                  <a:gd name="f22" fmla="val 662"/>
                  <a:gd name="f23" fmla="val 11973"/>
                  <a:gd name="f24" fmla="val 410"/>
                  <a:gd name="f25" fmla="*/ f0 1 12005"/>
                  <a:gd name="f26" fmla="*/ f1 1 3309"/>
                  <a:gd name="f27" fmla="val f2"/>
                  <a:gd name="f28" fmla="val f3"/>
                  <a:gd name="f29" fmla="val f4"/>
                  <a:gd name="f30" fmla="+- f29 0 f27"/>
                  <a:gd name="f31" fmla="+- f28 0 f27"/>
                  <a:gd name="f32" fmla="*/ f31 1 12005"/>
                  <a:gd name="f33" fmla="*/ f30 1 3309"/>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12005" h="3309">
                    <a:moveTo>
                      <a:pt x="f5" y="f2"/>
                    </a:moveTo>
                    <a:cubicBezTo>
                      <a:pt x="f6" y="f2"/>
                      <a:pt x="f7" y="f6"/>
                      <a:pt x="f7" y="f8"/>
                    </a:cubicBezTo>
                    <a:cubicBezTo>
                      <a:pt x="f7" y="f9"/>
                      <a:pt x="f6" y="f10"/>
                      <a:pt x="f5" y="f10"/>
                    </a:cubicBezTo>
                    <a:lnTo>
                      <a:pt x="f11" y="f10"/>
                    </a:lnTo>
                    <a:cubicBezTo>
                      <a:pt x="f12" y="f10"/>
                      <a:pt x="f13" y="f14"/>
                      <a:pt x="f15" y="f16"/>
                    </a:cubicBezTo>
                    <a:cubicBezTo>
                      <a:pt x="f17" y="f18"/>
                      <a:pt x="f11" y="f19"/>
                      <a:pt x="f11" y="f8"/>
                    </a:cubicBezTo>
                    <a:cubicBezTo>
                      <a:pt x="f11" y="f20"/>
                      <a:pt x="f17" y="f21"/>
                      <a:pt x="f15" y="f22"/>
                    </a:cubicBezTo>
                    <a:cubicBezTo>
                      <a:pt x="f23" y="f24"/>
                      <a:pt x="f15" y="f2"/>
                      <a:pt x="f11"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7" name="Google Shape;6020;p67">
                <a:extLst>
                  <a:ext uri="{FF2B5EF4-FFF2-40B4-BE49-F238E27FC236}">
                    <a16:creationId xmlns:a16="http://schemas.microsoft.com/office/drawing/2014/main" id="{9DED4606-4A3D-BC12-4C29-2991FCFDD12C}"/>
                  </a:ext>
                </a:extLst>
              </p:cNvPr>
              <p:cNvSpPr/>
              <p:nvPr/>
            </p:nvSpPr>
            <p:spPr>
              <a:xfrm>
                <a:off x="7937997" y="4291919"/>
                <a:ext cx="24441" cy="94942"/>
              </a:xfrm>
              <a:custGeom>
                <a:avLst/>
                <a:gdLst>
                  <a:gd name="f0" fmla="val w"/>
                  <a:gd name="f1" fmla="val h"/>
                  <a:gd name="f2" fmla="val 0"/>
                  <a:gd name="f3" fmla="val 852"/>
                  <a:gd name="f4" fmla="val 3309"/>
                  <a:gd name="f5" fmla="val 1"/>
                  <a:gd name="f6" fmla="*/ f0 1 852"/>
                  <a:gd name="f7" fmla="*/ f1 1 3309"/>
                  <a:gd name="f8" fmla="val f2"/>
                  <a:gd name="f9" fmla="val f3"/>
                  <a:gd name="f10" fmla="val f4"/>
                  <a:gd name="f11" fmla="+- f10 0 f8"/>
                  <a:gd name="f12" fmla="+- f9 0 f8"/>
                  <a:gd name="f13" fmla="*/ f12 1 852"/>
                  <a:gd name="f14" fmla="*/ f11 1 3309"/>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852" h="3309">
                    <a:moveTo>
                      <a:pt x="f5" y="f5"/>
                    </a:moveTo>
                    <a:lnTo>
                      <a:pt x="f5" y="f4"/>
                    </a:lnTo>
                    <a:lnTo>
                      <a:pt x="f3" y="f4"/>
                    </a:lnTo>
                    <a:lnTo>
                      <a:pt x="f3"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8" name="Google Shape;6021;p67">
                <a:extLst>
                  <a:ext uri="{FF2B5EF4-FFF2-40B4-BE49-F238E27FC236}">
                    <a16:creationId xmlns:a16="http://schemas.microsoft.com/office/drawing/2014/main" id="{EB5FB3A6-5D70-FC69-35BD-39C0F72E0249}"/>
                  </a:ext>
                </a:extLst>
              </p:cNvPr>
              <p:cNvSpPr/>
              <p:nvPr/>
            </p:nvSpPr>
            <p:spPr>
              <a:xfrm>
                <a:off x="7985912" y="4292842"/>
                <a:ext cx="45217" cy="94942"/>
              </a:xfrm>
              <a:custGeom>
                <a:avLst/>
                <a:gdLst>
                  <a:gd name="f0" fmla="val w"/>
                  <a:gd name="f1" fmla="val h"/>
                  <a:gd name="f2" fmla="val 0"/>
                  <a:gd name="f3" fmla="val 1576"/>
                  <a:gd name="f4" fmla="val 3309"/>
                  <a:gd name="f5" fmla="val 1"/>
                  <a:gd name="f6" fmla="val 3308"/>
                  <a:gd name="f7" fmla="val 1198"/>
                  <a:gd name="f8" fmla="val 1387"/>
                  <a:gd name="f9" fmla="val 3277"/>
                  <a:gd name="f10" fmla="val 3088"/>
                  <a:gd name="f11" fmla="val 2899"/>
                  <a:gd name="f12" fmla="val 410"/>
                  <a:gd name="f13" fmla="val 158"/>
                  <a:gd name="f14" fmla="*/ f0 1 1576"/>
                  <a:gd name="f15" fmla="*/ f1 1 3309"/>
                  <a:gd name="f16" fmla="val f2"/>
                  <a:gd name="f17" fmla="val f3"/>
                  <a:gd name="f18" fmla="val f4"/>
                  <a:gd name="f19" fmla="+- f18 0 f16"/>
                  <a:gd name="f20" fmla="+- f17 0 f16"/>
                  <a:gd name="f21" fmla="*/ f20 1 1576"/>
                  <a:gd name="f22" fmla="*/ f19 1 3309"/>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1576" h="3309">
                    <a:moveTo>
                      <a:pt x="f5" y="f2"/>
                    </a:moveTo>
                    <a:lnTo>
                      <a:pt x="f5" y="f6"/>
                    </a:lnTo>
                    <a:lnTo>
                      <a:pt x="f7" y="f6"/>
                    </a:lnTo>
                    <a:cubicBezTo>
                      <a:pt x="f8" y="f9"/>
                      <a:pt x="f3" y="f10"/>
                      <a:pt x="f3" y="f11"/>
                    </a:cubicBezTo>
                    <a:lnTo>
                      <a:pt x="f3" y="f12"/>
                    </a:lnTo>
                    <a:cubicBezTo>
                      <a:pt x="f3" y="f13"/>
                      <a:pt x="f8" y="f2"/>
                      <a:pt x="f7"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9" name="Google Shape;6022;p67">
                <a:extLst>
                  <a:ext uri="{FF2B5EF4-FFF2-40B4-BE49-F238E27FC236}">
                    <a16:creationId xmlns:a16="http://schemas.microsoft.com/office/drawing/2014/main" id="{7D757EC4-17DB-92F5-E2E3-3BB2A09EFFDB}"/>
                  </a:ext>
                </a:extLst>
              </p:cNvPr>
              <p:cNvSpPr/>
              <p:nvPr/>
            </p:nvSpPr>
            <p:spPr>
              <a:xfrm>
                <a:off x="7691265" y="4291919"/>
                <a:ext cx="223269" cy="94942"/>
              </a:xfrm>
              <a:custGeom>
                <a:avLst/>
                <a:gdLst>
                  <a:gd name="f0" fmla="val w"/>
                  <a:gd name="f1" fmla="val h"/>
                  <a:gd name="f2" fmla="val 0"/>
                  <a:gd name="f3" fmla="val 7782"/>
                  <a:gd name="f4" fmla="val 3309"/>
                  <a:gd name="f5" fmla="val 441"/>
                  <a:gd name="f6" fmla="val 1"/>
                  <a:gd name="f7" fmla="val 189"/>
                  <a:gd name="f8" fmla="val 221"/>
                  <a:gd name="f9" fmla="val 442"/>
                  <a:gd name="f10" fmla="val 2931"/>
                  <a:gd name="f11" fmla="val 3151"/>
                  <a:gd name="f12" fmla="*/ f0 1 7782"/>
                  <a:gd name="f13" fmla="*/ f1 1 3309"/>
                  <a:gd name="f14" fmla="val f2"/>
                  <a:gd name="f15" fmla="val f3"/>
                  <a:gd name="f16" fmla="val f4"/>
                  <a:gd name="f17" fmla="+- f16 0 f14"/>
                  <a:gd name="f18" fmla="+- f15 0 f14"/>
                  <a:gd name="f19" fmla="*/ f18 1 7782"/>
                  <a:gd name="f20" fmla="*/ f17 1 330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7782" h="3309">
                    <a:moveTo>
                      <a:pt x="f5" y="f6"/>
                    </a:moveTo>
                    <a:cubicBezTo>
                      <a:pt x="f7" y="f6"/>
                      <a:pt x="f2" y="f8"/>
                      <a:pt x="f2" y="f9"/>
                    </a:cubicBezTo>
                    <a:lnTo>
                      <a:pt x="f2" y="f10"/>
                    </a:lnTo>
                    <a:cubicBezTo>
                      <a:pt x="f2" y="f11"/>
                      <a:pt x="f7" y="f4"/>
                      <a:pt x="f5" y="f4"/>
                    </a:cubicBezTo>
                    <a:lnTo>
                      <a:pt x="f3" y="f4"/>
                    </a:lnTo>
                    <a:lnTo>
                      <a:pt x="f3"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0" name="Google Shape;6023;p67">
                <a:extLst>
                  <a:ext uri="{FF2B5EF4-FFF2-40B4-BE49-F238E27FC236}">
                    <a16:creationId xmlns:a16="http://schemas.microsoft.com/office/drawing/2014/main" id="{FA249E12-70BF-69AC-07E3-CF0C5721178D}"/>
                  </a:ext>
                </a:extLst>
              </p:cNvPr>
              <p:cNvSpPr/>
              <p:nvPr/>
            </p:nvSpPr>
            <p:spPr>
              <a:xfrm>
                <a:off x="7739143" y="4410324"/>
                <a:ext cx="24441" cy="94942"/>
              </a:xfrm>
              <a:custGeom>
                <a:avLst/>
                <a:gdLst>
                  <a:gd name="f0" fmla="val w"/>
                  <a:gd name="f1" fmla="val h"/>
                  <a:gd name="f2" fmla="val 0"/>
                  <a:gd name="f3" fmla="val 852"/>
                  <a:gd name="f4" fmla="val 3309"/>
                  <a:gd name="f5" fmla="val 1"/>
                  <a:gd name="f6" fmla="val 851"/>
                  <a:gd name="f7" fmla="*/ f0 1 852"/>
                  <a:gd name="f8" fmla="*/ f1 1 3309"/>
                  <a:gd name="f9" fmla="val f2"/>
                  <a:gd name="f10" fmla="val f3"/>
                  <a:gd name="f11" fmla="val f4"/>
                  <a:gd name="f12" fmla="+- f11 0 f9"/>
                  <a:gd name="f13" fmla="+- f10 0 f9"/>
                  <a:gd name="f14" fmla="*/ f13 1 852"/>
                  <a:gd name="f15" fmla="*/ f12 1 3309"/>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852" h="3309">
                    <a:moveTo>
                      <a:pt x="f5" y="f5"/>
                    </a:moveTo>
                    <a:lnTo>
                      <a:pt x="f5" y="f4"/>
                    </a:lnTo>
                    <a:lnTo>
                      <a:pt x="f6" y="f4"/>
                    </a:lnTo>
                    <a:lnTo>
                      <a:pt x="f6"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1" name="Google Shape;6024;p67">
                <a:extLst>
                  <a:ext uri="{FF2B5EF4-FFF2-40B4-BE49-F238E27FC236}">
                    <a16:creationId xmlns:a16="http://schemas.microsoft.com/office/drawing/2014/main" id="{C6F0F99F-4827-2579-0AF0-9F98B89265C6}"/>
                  </a:ext>
                </a:extLst>
              </p:cNvPr>
              <p:cNvSpPr/>
              <p:nvPr/>
            </p:nvSpPr>
            <p:spPr>
              <a:xfrm>
                <a:off x="7787057" y="4412135"/>
                <a:ext cx="218770" cy="94046"/>
              </a:xfrm>
              <a:custGeom>
                <a:avLst/>
                <a:gdLst>
                  <a:gd name="f0" fmla="val w"/>
                  <a:gd name="f1" fmla="val h"/>
                  <a:gd name="f2" fmla="val 0"/>
                  <a:gd name="f3" fmla="val 7625"/>
                  <a:gd name="f4" fmla="val 3278"/>
                  <a:gd name="f5" fmla="val 1"/>
                  <a:gd name="f6" fmla="val 3277"/>
                  <a:gd name="f7" fmla="val 7247"/>
                  <a:gd name="f8" fmla="val 7467"/>
                  <a:gd name="f9" fmla="val 3057"/>
                  <a:gd name="f10" fmla="val 2868"/>
                  <a:gd name="f11" fmla="val 379"/>
                  <a:gd name="f12" fmla="val 158"/>
                  <a:gd name="f13" fmla="val 7436"/>
                  <a:gd name="f14" fmla="*/ f0 1 7625"/>
                  <a:gd name="f15" fmla="*/ f1 1 3278"/>
                  <a:gd name="f16" fmla="val f2"/>
                  <a:gd name="f17" fmla="val f3"/>
                  <a:gd name="f18" fmla="val f4"/>
                  <a:gd name="f19" fmla="+- f18 0 f16"/>
                  <a:gd name="f20" fmla="+- f17 0 f16"/>
                  <a:gd name="f21" fmla="*/ f20 1 7625"/>
                  <a:gd name="f22" fmla="*/ f19 1 3278"/>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7625" h="3278">
                    <a:moveTo>
                      <a:pt x="f5" y="f5"/>
                    </a:moveTo>
                    <a:lnTo>
                      <a:pt x="f5" y="f6"/>
                    </a:lnTo>
                    <a:lnTo>
                      <a:pt x="f7" y="f6"/>
                    </a:lnTo>
                    <a:cubicBezTo>
                      <a:pt x="f8" y="f6"/>
                      <a:pt x="f3" y="f9"/>
                      <a:pt x="f3" y="f10"/>
                    </a:cubicBezTo>
                    <a:lnTo>
                      <a:pt x="f3" y="f11"/>
                    </a:lnTo>
                    <a:cubicBezTo>
                      <a:pt x="f3" y="f12"/>
                      <a:pt x="f13" y="f5"/>
                      <a:pt x="f7" y="f5"/>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2" name="Google Shape;6025;p67">
                <a:extLst>
                  <a:ext uri="{FF2B5EF4-FFF2-40B4-BE49-F238E27FC236}">
                    <a16:creationId xmlns:a16="http://schemas.microsoft.com/office/drawing/2014/main" id="{F73CB8AF-B4D7-362D-4A5C-12893A445171}"/>
                  </a:ext>
                </a:extLst>
              </p:cNvPr>
              <p:cNvSpPr/>
              <p:nvPr/>
            </p:nvSpPr>
            <p:spPr>
              <a:xfrm>
                <a:off x="7665927" y="4411248"/>
                <a:ext cx="49752" cy="94942"/>
              </a:xfrm>
              <a:custGeom>
                <a:avLst/>
                <a:gdLst>
                  <a:gd name="f0" fmla="val w"/>
                  <a:gd name="f1" fmla="val h"/>
                  <a:gd name="f2" fmla="val 0"/>
                  <a:gd name="f3" fmla="val 1734"/>
                  <a:gd name="f4" fmla="val 3309"/>
                  <a:gd name="f5" fmla="val 442"/>
                  <a:gd name="f6" fmla="val 190"/>
                  <a:gd name="f7" fmla="val 1"/>
                  <a:gd name="f8" fmla="val 189"/>
                  <a:gd name="f9" fmla="val 378"/>
                  <a:gd name="f10" fmla="val 2867"/>
                  <a:gd name="f11" fmla="val 3088"/>
                  <a:gd name="f12" fmla="val 3308"/>
                  <a:gd name="f13" fmla="*/ f0 1 1734"/>
                  <a:gd name="f14" fmla="*/ f1 1 3309"/>
                  <a:gd name="f15" fmla="val f2"/>
                  <a:gd name="f16" fmla="val f3"/>
                  <a:gd name="f17" fmla="val f4"/>
                  <a:gd name="f18" fmla="+- f17 0 f15"/>
                  <a:gd name="f19" fmla="+- f16 0 f15"/>
                  <a:gd name="f20" fmla="*/ f19 1 1734"/>
                  <a:gd name="f21" fmla="*/ f18 1 3309"/>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734" h="3309">
                    <a:moveTo>
                      <a:pt x="f5" y="f2"/>
                    </a:moveTo>
                    <a:cubicBezTo>
                      <a:pt x="f6" y="f2"/>
                      <a:pt x="f7" y="f8"/>
                      <a:pt x="f7" y="f9"/>
                    </a:cubicBezTo>
                    <a:lnTo>
                      <a:pt x="f7" y="f10"/>
                    </a:lnTo>
                    <a:cubicBezTo>
                      <a:pt x="f7" y="f11"/>
                      <a:pt x="f6" y="f12"/>
                      <a:pt x="f5" y="f12"/>
                    </a:cubicBezTo>
                    <a:lnTo>
                      <a:pt x="f3" y="f12"/>
                    </a:lnTo>
                    <a:lnTo>
                      <a:pt x="f3"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53" name="Google Shape;6043;p67">
              <a:extLst>
                <a:ext uri="{FF2B5EF4-FFF2-40B4-BE49-F238E27FC236}">
                  <a16:creationId xmlns:a16="http://schemas.microsoft.com/office/drawing/2014/main" id="{607CB2D9-5A50-6D6D-21A4-EB8020C595ED}"/>
                </a:ext>
              </a:extLst>
            </p:cNvPr>
            <p:cNvSpPr/>
            <p:nvPr/>
          </p:nvSpPr>
          <p:spPr>
            <a:xfrm>
              <a:off x="4647099" y="4717801"/>
              <a:ext cx="309167" cy="365202"/>
            </a:xfrm>
            <a:custGeom>
              <a:avLst/>
              <a:gdLst>
                <a:gd name="f0" fmla="val w"/>
                <a:gd name="f1" fmla="val h"/>
                <a:gd name="f2" fmla="val 0"/>
                <a:gd name="f3" fmla="val 10776"/>
                <a:gd name="f4" fmla="val 12729"/>
                <a:gd name="f5" fmla="val 1670"/>
                <a:gd name="f6" fmla="val 851"/>
                <a:gd name="f7" fmla="val 9326"/>
                <a:gd name="f8" fmla="val 1355"/>
                <a:gd name="f9" fmla="val 1072"/>
                <a:gd name="f10" fmla="val 9421"/>
                <a:gd name="f11" fmla="val 9578"/>
                <a:gd name="f12" fmla="val 2049"/>
                <a:gd name="f13" fmla="val 1481"/>
                <a:gd name="f14" fmla="val 1198"/>
                <a:gd name="f15" fmla="val 9925"/>
                <a:gd name="f16" fmla="val 10177"/>
                <a:gd name="f17" fmla="val 10208"/>
                <a:gd name="f18" fmla="val 11846"/>
                <a:gd name="f19" fmla="val 1229"/>
                <a:gd name="f20" fmla="val 11468"/>
                <a:gd name="f21" fmla="val 11027"/>
                <a:gd name="f22" fmla="val 10586"/>
                <a:gd name="f23" fmla="val 2111"/>
                <a:gd name="f24" fmla="val 1"/>
                <a:gd name="f25" fmla="val 914"/>
                <a:gd name="f26" fmla="val 946"/>
                <a:gd name="f27" fmla="val 2080"/>
                <a:gd name="f28" fmla="val 11059"/>
                <a:gd name="f29" fmla="val 11973"/>
                <a:gd name="f30" fmla="val 757"/>
                <a:gd name="f31" fmla="val 10334"/>
                <a:gd name="f32" fmla="val 10775"/>
                <a:gd name="f33" fmla="val 12508"/>
                <a:gd name="f34" fmla="val 12319"/>
                <a:gd name="f35" fmla="val 473"/>
                <a:gd name="f36" fmla="val 221"/>
                <a:gd name="f37" fmla="val 64"/>
                <a:gd name="f38" fmla="val 9105"/>
                <a:gd name="f39" fmla="val 3781"/>
                <a:gd name="f40" fmla="val 4011"/>
                <a:gd name="f41" fmla="val 8912"/>
                <a:gd name="f42" fmla="val 4171"/>
                <a:gd name="f43" fmla="val 8708"/>
                <a:gd name="f44" fmla="val 8604"/>
                <a:gd name="f45" fmla="val 8498"/>
                <a:gd name="f46" fmla="val 4129"/>
                <a:gd name="f47" fmla="val 8412"/>
                <a:gd name="f48" fmla="val 4033"/>
                <a:gd name="f49" fmla="val 7845"/>
                <a:gd name="f50" fmla="val 3498"/>
                <a:gd name="f51" fmla="val 7310"/>
                <a:gd name="f52" fmla="val 7214"/>
                <a:gd name="f53" fmla="val 7100"/>
                <a:gd name="f54" fmla="val 6991"/>
                <a:gd name="f55" fmla="val 6778"/>
                <a:gd name="f56" fmla="val 6585"/>
                <a:gd name="f57" fmla="*/ f0 1 10776"/>
                <a:gd name="f58" fmla="*/ f1 1 12729"/>
                <a:gd name="f59" fmla="val f2"/>
                <a:gd name="f60" fmla="val f3"/>
                <a:gd name="f61" fmla="val f4"/>
                <a:gd name="f62" fmla="+- f61 0 f59"/>
                <a:gd name="f63" fmla="+- f60 0 f59"/>
                <a:gd name="f64" fmla="*/ f63 1 10776"/>
                <a:gd name="f65" fmla="*/ f62 1 12729"/>
                <a:gd name="f66" fmla="*/ f59 1 f64"/>
                <a:gd name="f67" fmla="*/ f60 1 f64"/>
                <a:gd name="f68" fmla="*/ f59 1 f65"/>
                <a:gd name="f69" fmla="*/ f61 1 f65"/>
                <a:gd name="f70" fmla="*/ f66 f57 1"/>
                <a:gd name="f71" fmla="*/ f67 f57 1"/>
                <a:gd name="f72" fmla="*/ f69 f58 1"/>
                <a:gd name="f73" fmla="*/ f68 f58 1"/>
              </a:gdLst>
              <a:ahLst/>
              <a:cxnLst>
                <a:cxn ang="3cd4">
                  <a:pos x="hc" y="t"/>
                </a:cxn>
                <a:cxn ang="0">
                  <a:pos x="r" y="vc"/>
                </a:cxn>
                <a:cxn ang="cd4">
                  <a:pos x="hc" y="b"/>
                </a:cxn>
                <a:cxn ang="cd2">
                  <a:pos x="l" y="vc"/>
                </a:cxn>
              </a:cxnLst>
              <a:rect l="f70" t="f73" r="f71" b="f72"/>
              <a:pathLst>
                <a:path w="10776" h="12729">
                  <a:moveTo>
                    <a:pt x="f5" y="f6"/>
                  </a:moveTo>
                  <a:lnTo>
                    <a:pt x="f5" y="f7"/>
                  </a:lnTo>
                  <a:cubicBezTo>
                    <a:pt x="f8" y="f7"/>
                    <a:pt x="f9" y="f10"/>
                    <a:pt x="f6" y="f11"/>
                  </a:cubicBezTo>
                  <a:lnTo>
                    <a:pt x="f6" y="f12"/>
                  </a:lnTo>
                  <a:cubicBezTo>
                    <a:pt x="f6" y="f13"/>
                    <a:pt x="f14" y="f9"/>
                    <a:pt x="f5" y="f6"/>
                  </a:cubicBezTo>
                  <a:close/>
                  <a:moveTo>
                    <a:pt x="f15" y="f16"/>
                  </a:moveTo>
                  <a:lnTo>
                    <a:pt x="f15" y="f17"/>
                  </a:lnTo>
                  <a:lnTo>
                    <a:pt x="f15" y="f18"/>
                  </a:lnTo>
                  <a:lnTo>
                    <a:pt x="f5" y="f18"/>
                  </a:lnTo>
                  <a:cubicBezTo>
                    <a:pt x="f19" y="f18"/>
                    <a:pt x="f6" y="f20"/>
                    <a:pt x="f6" y="f21"/>
                  </a:cubicBezTo>
                  <a:cubicBezTo>
                    <a:pt x="f6" y="f22"/>
                    <a:pt x="f19" y="f16"/>
                    <a:pt x="f5" y="f16"/>
                  </a:cubicBezTo>
                  <a:close/>
                  <a:moveTo>
                    <a:pt x="f23" y="f24"/>
                  </a:moveTo>
                  <a:cubicBezTo>
                    <a:pt x="f25" y="f24"/>
                    <a:pt x="f24" y="f26"/>
                    <a:pt x="f24" y="f27"/>
                  </a:cubicBezTo>
                  <a:lnTo>
                    <a:pt x="f24" y="f28"/>
                  </a:lnTo>
                  <a:cubicBezTo>
                    <a:pt x="f24" y="f29"/>
                    <a:pt x="f30" y="f4"/>
                    <a:pt x="f5" y="f4"/>
                  </a:cubicBezTo>
                  <a:lnTo>
                    <a:pt x="f31" y="f4"/>
                  </a:lnTo>
                  <a:cubicBezTo>
                    <a:pt x="f22" y="f4"/>
                    <a:pt x="f32" y="f33"/>
                    <a:pt x="f32" y="f34"/>
                  </a:cubicBezTo>
                  <a:lnTo>
                    <a:pt x="f32" y="f35"/>
                  </a:lnTo>
                  <a:cubicBezTo>
                    <a:pt x="f32" y="f36"/>
                    <a:pt x="f22" y="f37"/>
                    <a:pt x="f31" y="f37"/>
                  </a:cubicBezTo>
                  <a:lnTo>
                    <a:pt x="f38" y="f37"/>
                  </a:lnTo>
                  <a:lnTo>
                    <a:pt x="f38" y="f39"/>
                  </a:lnTo>
                  <a:cubicBezTo>
                    <a:pt x="f38" y="f40"/>
                    <a:pt x="f41" y="f42"/>
                    <a:pt x="f43" y="f42"/>
                  </a:cubicBezTo>
                  <a:cubicBezTo>
                    <a:pt x="f44" y="f42"/>
                    <a:pt x="f45" y="f46"/>
                    <a:pt x="f47" y="f48"/>
                  </a:cubicBezTo>
                  <a:lnTo>
                    <a:pt x="f49" y="f50"/>
                  </a:lnTo>
                  <a:lnTo>
                    <a:pt x="f51" y="f48"/>
                  </a:lnTo>
                  <a:cubicBezTo>
                    <a:pt x="f52" y="f46"/>
                    <a:pt x="f53" y="f42"/>
                    <a:pt x="f54" y="f42"/>
                  </a:cubicBezTo>
                  <a:cubicBezTo>
                    <a:pt x="f55" y="f42"/>
                    <a:pt x="f56" y="f40"/>
                    <a:pt x="f56" y="f39"/>
                  </a:cubicBezTo>
                  <a:lnTo>
                    <a:pt x="f56" y="f37"/>
                  </a:lnTo>
                  <a:lnTo>
                    <a:pt x="f23" y="f37"/>
                  </a:lnTo>
                  <a:lnTo>
                    <a:pt x="f23" y="f24"/>
                  </a:lnTo>
                  <a:close/>
                </a:path>
              </a:pathLst>
            </a:custGeom>
            <a:solidFill>
              <a:schemeClr val="bg1"/>
            </a:solid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54" name="Google Shape;6052;p67">
              <a:extLst>
                <a:ext uri="{FF2B5EF4-FFF2-40B4-BE49-F238E27FC236}">
                  <a16:creationId xmlns:a16="http://schemas.microsoft.com/office/drawing/2014/main" id="{64FC4CB9-1DE3-4C68-3C93-233E3AC9E456}"/>
                </a:ext>
              </a:extLst>
            </p:cNvPr>
            <p:cNvGrpSpPr/>
            <p:nvPr/>
          </p:nvGrpSpPr>
          <p:grpSpPr>
            <a:xfrm>
              <a:off x="8417947" y="4700913"/>
              <a:ext cx="357082" cy="363401"/>
              <a:chOff x="8328949" y="4140814"/>
              <a:chExt cx="357082" cy="363401"/>
            </a:xfrm>
            <a:solidFill>
              <a:schemeClr val="bg1"/>
            </a:solidFill>
          </p:grpSpPr>
          <p:sp>
            <p:nvSpPr>
              <p:cNvPr id="55" name="Google Shape;6053;p67">
                <a:extLst>
                  <a:ext uri="{FF2B5EF4-FFF2-40B4-BE49-F238E27FC236}">
                    <a16:creationId xmlns:a16="http://schemas.microsoft.com/office/drawing/2014/main" id="{838CA5DE-7D7A-83E7-20C1-0B3D47D6C0BF}"/>
                  </a:ext>
                </a:extLst>
              </p:cNvPr>
              <p:cNvSpPr/>
              <p:nvPr/>
            </p:nvSpPr>
            <p:spPr>
              <a:xfrm>
                <a:off x="8328949" y="4140814"/>
                <a:ext cx="357082" cy="154332"/>
              </a:xfrm>
              <a:custGeom>
                <a:avLst/>
                <a:gdLst>
                  <a:gd name="f0" fmla="val w"/>
                  <a:gd name="f1" fmla="val h"/>
                  <a:gd name="f2" fmla="val 0"/>
                  <a:gd name="f3" fmla="val 12446"/>
                  <a:gd name="f4" fmla="val 5379"/>
                  <a:gd name="f5" fmla="val 3088"/>
                  <a:gd name="f6" fmla="val 1639"/>
                  <a:gd name="f7" fmla="val 316"/>
                  <a:gd name="f8" fmla="val 1008"/>
                  <a:gd name="f9" fmla="val 95"/>
                  <a:gd name="f10" fmla="val 2489"/>
                  <a:gd name="f11" fmla="val 1"/>
                  <a:gd name="f12" fmla="val 3214"/>
                  <a:gd name="f13" fmla="val 190"/>
                  <a:gd name="f14" fmla="val 3938"/>
                  <a:gd name="f15" fmla="val 568"/>
                  <a:gd name="f16" fmla="val 4506"/>
                  <a:gd name="f17" fmla="val 962"/>
                  <a:gd name="f18" fmla="val 5071"/>
                  <a:gd name="f19" fmla="val 1607"/>
                  <a:gd name="f20" fmla="val 5366"/>
                  <a:gd name="f21" fmla="val 2240"/>
                  <a:gd name="f22" fmla="val 2772"/>
                  <a:gd name="f23" fmla="val 3296"/>
                  <a:gd name="f24" fmla="val 5157"/>
                  <a:gd name="f25" fmla="val 3655"/>
                  <a:gd name="f26" fmla="val 4726"/>
                  <a:gd name="f27" fmla="val 4569"/>
                  <a:gd name="f28" fmla="val 3844"/>
                  <a:gd name="f29" fmla="val 2836"/>
                  <a:gd name="f30" fmla="val 2584"/>
                  <a:gd name="f31" fmla="val 2427"/>
                  <a:gd name="f32" fmla="val 2678"/>
                  <a:gd name="f33" fmla="val 2899"/>
                  <a:gd name="f34" fmla="val 3151"/>
                  <a:gd name="f35" fmla="val 2616"/>
                  <a:gd name="f36" fmla="val 3308"/>
                  <a:gd name="f37" fmla="val 3340"/>
                  <a:gd name="f38" fmla="val 3057"/>
                  <a:gd name="f39" fmla="val 3529"/>
                  <a:gd name="f40" fmla="val 3749"/>
                  <a:gd name="f41" fmla="val 3970"/>
                  <a:gd name="f42" fmla="val 3025"/>
                  <a:gd name="f43" fmla="val 4127"/>
                  <a:gd name="f44" fmla="val 2049"/>
                  <a:gd name="f45" fmla="val 1450"/>
                  <a:gd name="f46" fmla="val 3434"/>
                  <a:gd name="f47" fmla="val 1608"/>
                  <a:gd name="f48" fmla="val 1754"/>
                  <a:gd name="f49" fmla="val 1999"/>
                  <a:gd name="f50" fmla="val 2279"/>
                  <a:gd name="f51" fmla="val 1632"/>
                  <a:gd name="f52" fmla="val 2882"/>
                  <a:gd name="f53" fmla="val 2930"/>
                  <a:gd name="f54" fmla="val 2977"/>
                  <a:gd name="f55" fmla="val 1634"/>
                  <a:gd name="f56" fmla="val 3624"/>
                  <a:gd name="f57" fmla="val 1733"/>
                  <a:gd name="f58" fmla="val 4128"/>
                  <a:gd name="f59" fmla="val 2048"/>
                  <a:gd name="f60" fmla="val 4474"/>
                  <a:gd name="f61" fmla="val 7908"/>
                  <a:gd name="f62" fmla="val 8255"/>
                  <a:gd name="f63" fmla="val 2017"/>
                  <a:gd name="f64" fmla="val 8759"/>
                  <a:gd name="f65" fmla="val 1702"/>
                  <a:gd name="f66" fmla="val 9358"/>
                  <a:gd name="f67" fmla="val 9406"/>
                  <a:gd name="f68" fmla="val 9453"/>
                  <a:gd name="f69" fmla="val 9501"/>
                  <a:gd name="f70" fmla="val 10104"/>
                  <a:gd name="f71" fmla="val 10629"/>
                  <a:gd name="f72" fmla="val 10775"/>
                  <a:gd name="f73" fmla="val 10964"/>
                  <a:gd name="f74" fmla="val 10334"/>
                  <a:gd name="f75" fmla="val 9547"/>
                  <a:gd name="f76" fmla="val 9326"/>
                  <a:gd name="f77" fmla="val 9137"/>
                  <a:gd name="f78" fmla="val 3497"/>
                  <a:gd name="f79" fmla="val 9799"/>
                  <a:gd name="f80" fmla="val 9956"/>
                  <a:gd name="f81" fmla="val 9767"/>
                  <a:gd name="f82" fmla="val 2521"/>
                  <a:gd name="f83" fmla="val 8539"/>
                  <a:gd name="f84" fmla="val 7814"/>
                  <a:gd name="f85" fmla="val 3686"/>
                  <a:gd name="f86" fmla="val 8728"/>
                  <a:gd name="f87" fmla="val 9099"/>
                  <a:gd name="f88" fmla="val 5169"/>
                  <a:gd name="f89" fmla="val 9626"/>
                  <a:gd name="f90" fmla="val 10158"/>
                  <a:gd name="f91" fmla="val 10800"/>
                  <a:gd name="f92" fmla="val 11451"/>
                  <a:gd name="f93" fmla="val 5074"/>
                  <a:gd name="f94" fmla="val 11847"/>
                  <a:gd name="f95" fmla="val 12225"/>
                  <a:gd name="f96" fmla="val 12445"/>
                  <a:gd name="f97" fmla="val 3277"/>
                  <a:gd name="f98" fmla="val 12319"/>
                  <a:gd name="f99" fmla="val 12130"/>
                  <a:gd name="f100" fmla="*/ f0 1 12446"/>
                  <a:gd name="f101" fmla="*/ f1 1 5379"/>
                  <a:gd name="f102" fmla="val f2"/>
                  <a:gd name="f103" fmla="val f3"/>
                  <a:gd name="f104" fmla="val f4"/>
                  <a:gd name="f105" fmla="+- f104 0 f102"/>
                  <a:gd name="f106" fmla="+- f103 0 f102"/>
                  <a:gd name="f107" fmla="*/ f106 1 12446"/>
                  <a:gd name="f108" fmla="*/ f105 1 5379"/>
                  <a:gd name="f109" fmla="*/ f102 1 f107"/>
                  <a:gd name="f110" fmla="*/ f103 1 f107"/>
                  <a:gd name="f111" fmla="*/ f102 1 f108"/>
                  <a:gd name="f112" fmla="*/ f104 1 f108"/>
                  <a:gd name="f113" fmla="*/ f109 f100 1"/>
                  <a:gd name="f114" fmla="*/ f110 f100 1"/>
                  <a:gd name="f115" fmla="*/ f112 f101 1"/>
                  <a:gd name="f116" fmla="*/ f111 f101 1"/>
                </a:gdLst>
                <a:ahLst/>
                <a:cxnLst>
                  <a:cxn ang="3cd4">
                    <a:pos x="hc" y="t"/>
                  </a:cxn>
                  <a:cxn ang="0">
                    <a:pos x="r" y="vc"/>
                  </a:cxn>
                  <a:cxn ang="cd4">
                    <a:pos x="hc" y="b"/>
                  </a:cxn>
                  <a:cxn ang="cd2">
                    <a:pos x="l" y="vc"/>
                  </a:cxn>
                </a:cxnLst>
                <a:rect l="f113" t="f116" r="f114" b="f115"/>
                <a:pathLst>
                  <a:path w="12446" h="5379">
                    <a:moveTo>
                      <a:pt x="f5" y="f2"/>
                    </a:moveTo>
                    <a:cubicBezTo>
                      <a:pt x="f6" y="f2"/>
                      <a:pt x="f7" y="f8"/>
                      <a:pt x="f9" y="f10"/>
                    </a:cubicBezTo>
                    <a:cubicBezTo>
                      <a:pt x="f11" y="f12"/>
                      <a:pt x="f13" y="f14"/>
                      <a:pt x="f15" y="f16"/>
                    </a:cubicBezTo>
                    <a:cubicBezTo>
                      <a:pt x="f17" y="f18"/>
                      <a:pt x="f19" y="f20"/>
                      <a:pt x="f21" y="f20"/>
                    </a:cubicBezTo>
                    <a:cubicBezTo>
                      <a:pt x="f22" y="f20"/>
                      <a:pt x="f23" y="f24"/>
                      <a:pt x="f25" y="f26"/>
                    </a:cubicBezTo>
                    <a:cubicBezTo>
                      <a:pt x="f27" y="f25"/>
                      <a:pt x="f28" y="f10"/>
                      <a:pt x="f29" y="f10"/>
                    </a:cubicBezTo>
                    <a:cubicBezTo>
                      <a:pt x="f30" y="f10"/>
                      <a:pt x="f31" y="f32"/>
                      <a:pt x="f31" y="f33"/>
                    </a:cubicBezTo>
                    <a:cubicBezTo>
                      <a:pt x="f31" y="f34"/>
                      <a:pt x="f35" y="f36"/>
                      <a:pt x="f29" y="f37"/>
                    </a:cubicBezTo>
                    <a:cubicBezTo>
                      <a:pt x="f38" y="f37"/>
                      <a:pt x="f12" y="f39"/>
                      <a:pt x="f12" y="f40"/>
                    </a:cubicBezTo>
                    <a:cubicBezTo>
                      <a:pt x="f12" y="f41"/>
                      <a:pt x="f42" y="f43"/>
                      <a:pt x="f29" y="f43"/>
                    </a:cubicBezTo>
                    <a:cubicBezTo>
                      <a:pt x="f44" y="f43"/>
                      <a:pt x="f45" y="f46"/>
                      <a:pt x="f47" y="f30"/>
                    </a:cubicBezTo>
                    <a:cubicBezTo>
                      <a:pt x="f48" y="f49"/>
                      <a:pt x="f50" y="f51"/>
                      <a:pt x="f52" y="f51"/>
                    </a:cubicBezTo>
                    <a:cubicBezTo>
                      <a:pt x="f53" y="f51"/>
                      <a:pt x="f54" y="f55"/>
                      <a:pt x="f42" y="f6"/>
                    </a:cubicBezTo>
                    <a:cubicBezTo>
                      <a:pt x="f56" y="f57"/>
                      <a:pt x="f58" y="f59"/>
                      <a:pt x="f60" y="f10"/>
                    </a:cubicBezTo>
                    <a:lnTo>
                      <a:pt x="f61" y="f10"/>
                    </a:lnTo>
                    <a:cubicBezTo>
                      <a:pt x="f62" y="f63"/>
                      <a:pt x="f64" y="f65"/>
                      <a:pt x="f66" y="f6"/>
                    </a:cubicBezTo>
                    <a:cubicBezTo>
                      <a:pt x="f67" y="f55"/>
                      <a:pt x="f68" y="f51"/>
                      <a:pt x="f69" y="f51"/>
                    </a:cubicBezTo>
                    <a:cubicBezTo>
                      <a:pt x="f70" y="f51"/>
                      <a:pt x="f71" y="f49"/>
                      <a:pt x="f72" y="f30"/>
                    </a:cubicBezTo>
                    <a:cubicBezTo>
                      <a:pt x="f73" y="f46"/>
                      <a:pt x="f74" y="f43"/>
                      <a:pt x="f75" y="f43"/>
                    </a:cubicBezTo>
                    <a:cubicBezTo>
                      <a:pt x="f76" y="f43"/>
                      <a:pt x="f77" y="f14"/>
                      <a:pt x="f77" y="f40"/>
                    </a:cubicBezTo>
                    <a:cubicBezTo>
                      <a:pt x="f77" y="f78"/>
                      <a:pt x="f76" y="f37"/>
                      <a:pt x="f75" y="f37"/>
                    </a:cubicBezTo>
                    <a:cubicBezTo>
                      <a:pt x="f79" y="f37"/>
                      <a:pt x="f80" y="f34"/>
                      <a:pt x="f80" y="f33"/>
                    </a:cubicBezTo>
                    <a:cubicBezTo>
                      <a:pt x="f80" y="f32"/>
                      <a:pt x="f81" y="f82"/>
                      <a:pt x="f75" y="f10"/>
                    </a:cubicBezTo>
                    <a:cubicBezTo>
                      <a:pt x="f83" y="f10"/>
                      <a:pt x="f84" y="f85"/>
                      <a:pt x="f86" y="f26"/>
                    </a:cubicBezTo>
                    <a:cubicBezTo>
                      <a:pt x="f87" y="f88"/>
                      <a:pt x="f89" y="f4"/>
                      <a:pt x="f90" y="f4"/>
                    </a:cubicBezTo>
                    <a:cubicBezTo>
                      <a:pt x="f91" y="f4"/>
                      <a:pt x="f92" y="f93"/>
                      <a:pt x="f94" y="f16"/>
                    </a:cubicBezTo>
                    <a:cubicBezTo>
                      <a:pt x="f95" y="f41"/>
                      <a:pt x="f96" y="f97"/>
                      <a:pt x="f98" y="f10"/>
                    </a:cubicBezTo>
                    <a:cubicBezTo>
                      <a:pt x="f99" y="f8"/>
                      <a:pt x="f72" y="f2"/>
                      <a:pt x="f76"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6" name="Google Shape;6054;p67">
                <a:extLst>
                  <a:ext uri="{FF2B5EF4-FFF2-40B4-BE49-F238E27FC236}">
                    <a16:creationId xmlns:a16="http://schemas.microsoft.com/office/drawing/2014/main" id="{7B3E6DF9-D597-ED02-3097-814DDCBB3A4D}"/>
                  </a:ext>
                </a:extLst>
              </p:cNvPr>
              <p:cNvSpPr/>
              <p:nvPr/>
            </p:nvSpPr>
            <p:spPr>
              <a:xfrm>
                <a:off x="8397657" y="4285445"/>
                <a:ext cx="212424" cy="218770"/>
              </a:xfrm>
              <a:custGeom>
                <a:avLst/>
                <a:gdLst>
                  <a:gd name="f0" fmla="val w"/>
                  <a:gd name="f1" fmla="val h"/>
                  <a:gd name="f2" fmla="val 0"/>
                  <a:gd name="f3" fmla="val 7404"/>
                  <a:gd name="f4" fmla="val 7625"/>
                  <a:gd name="f5" fmla="val 2426"/>
                  <a:gd name="f6" fmla="val 5639"/>
                  <a:gd name="f7" fmla="val 5860"/>
                  <a:gd name="f8" fmla="val 2237"/>
                  <a:gd name="f9" fmla="val 6017"/>
                  <a:gd name="f10" fmla="val 2048"/>
                  <a:gd name="f11" fmla="val 1796"/>
                  <a:gd name="f12" fmla="val 1638"/>
                  <a:gd name="f13" fmla="val 5828"/>
                  <a:gd name="f14" fmla="val 473"/>
                  <a:gd name="f15" fmla="val 1229"/>
                  <a:gd name="f16" fmla="val 851"/>
                  <a:gd name="f17" fmla="val 630"/>
                  <a:gd name="f18" fmla="val 1103"/>
                  <a:gd name="f19" fmla="val 1134"/>
                  <a:gd name="f20" fmla="val 7246"/>
                  <a:gd name="f21" fmla="val 7467"/>
                  <a:gd name="f22" fmla="val 189"/>
                  <a:gd name="f23" fmla="val 7624"/>
                  <a:gd name="f24" fmla="val 378"/>
                  <a:gd name="f25" fmla="val 6994"/>
                  <a:gd name="f26" fmla="val 7435"/>
                  <a:gd name="f27" fmla="val 6774"/>
                  <a:gd name="f28" fmla="val 1071"/>
                  <a:gd name="f29" fmla="val 6175"/>
                  <a:gd name="f30" fmla="val 788"/>
                  <a:gd name="f31" fmla="val 5734"/>
                  <a:gd name="f32" fmla="val 315"/>
                  <a:gd name="f33" fmla="val 5545"/>
                  <a:gd name="f34" fmla="val 5324"/>
                  <a:gd name="f35" fmla="val 5072"/>
                  <a:gd name="f36" fmla="val 4915"/>
                  <a:gd name="f37" fmla="val 4096"/>
                  <a:gd name="f38" fmla="val 3907"/>
                  <a:gd name="f39" fmla="val 3686"/>
                  <a:gd name="f40" fmla="val 3466"/>
                  <a:gd name="f41" fmla="val 3277"/>
                  <a:gd name="f42" fmla="*/ f0 1 7404"/>
                  <a:gd name="f43" fmla="*/ f1 1 7625"/>
                  <a:gd name="f44" fmla="val f2"/>
                  <a:gd name="f45" fmla="val f3"/>
                  <a:gd name="f46" fmla="val f4"/>
                  <a:gd name="f47" fmla="+- f46 0 f44"/>
                  <a:gd name="f48" fmla="+- f45 0 f44"/>
                  <a:gd name="f49" fmla="*/ f48 1 7404"/>
                  <a:gd name="f50" fmla="*/ f47 1 7625"/>
                  <a:gd name="f51" fmla="*/ f44 1 f49"/>
                  <a:gd name="f52" fmla="*/ f45 1 f49"/>
                  <a:gd name="f53" fmla="*/ f44 1 f50"/>
                  <a:gd name="f54" fmla="*/ f46 1 f50"/>
                  <a:gd name="f55" fmla="*/ f51 f42 1"/>
                  <a:gd name="f56" fmla="*/ f52 f42 1"/>
                  <a:gd name="f57" fmla="*/ f54 f43 1"/>
                  <a:gd name="f58" fmla="*/ f53 f43 1"/>
                </a:gdLst>
                <a:ahLst/>
                <a:cxnLst>
                  <a:cxn ang="3cd4">
                    <a:pos x="hc" y="t"/>
                  </a:cxn>
                  <a:cxn ang="0">
                    <a:pos x="r" y="vc"/>
                  </a:cxn>
                  <a:cxn ang="cd4">
                    <a:pos x="hc" y="b"/>
                  </a:cxn>
                  <a:cxn ang="cd2">
                    <a:pos x="l" y="vc"/>
                  </a:cxn>
                </a:cxnLst>
                <a:rect l="f55" t="f58" r="f56" b="f57"/>
                <a:pathLst>
                  <a:path w="7404" h="7625">
                    <a:moveTo>
                      <a:pt x="f5" y="f2"/>
                    </a:moveTo>
                    <a:lnTo>
                      <a:pt x="f5" y="f6"/>
                    </a:lnTo>
                    <a:cubicBezTo>
                      <a:pt x="f5" y="f7"/>
                      <a:pt x="f8" y="f9"/>
                      <a:pt x="f10" y="f9"/>
                    </a:cubicBezTo>
                    <a:cubicBezTo>
                      <a:pt x="f11" y="f9"/>
                      <a:pt x="f12" y="f13"/>
                      <a:pt x="f12" y="f6"/>
                    </a:cubicBezTo>
                    <a:lnTo>
                      <a:pt x="f12" y="f14"/>
                    </a:lnTo>
                    <a:cubicBezTo>
                      <a:pt x="f15" y="f16"/>
                      <a:pt x="f17" y="f18"/>
                      <a:pt x="f2" y="f19"/>
                    </a:cubicBezTo>
                    <a:lnTo>
                      <a:pt x="f2" y="f20"/>
                    </a:lnTo>
                    <a:cubicBezTo>
                      <a:pt x="f2" y="f21"/>
                      <a:pt x="f22" y="f23"/>
                      <a:pt x="f24" y="f23"/>
                    </a:cubicBezTo>
                    <a:lnTo>
                      <a:pt x="f25" y="f23"/>
                    </a:lnTo>
                    <a:cubicBezTo>
                      <a:pt x="f20" y="f23"/>
                      <a:pt x="f3" y="f26"/>
                      <a:pt x="f3" y="f20"/>
                    </a:cubicBezTo>
                    <a:lnTo>
                      <a:pt x="f3" y="f19"/>
                    </a:lnTo>
                    <a:cubicBezTo>
                      <a:pt x="f27" y="f28"/>
                      <a:pt x="f29" y="f30"/>
                      <a:pt x="f31" y="f32"/>
                    </a:cubicBezTo>
                    <a:lnTo>
                      <a:pt x="f31" y="f6"/>
                    </a:lnTo>
                    <a:cubicBezTo>
                      <a:pt x="f31" y="f7"/>
                      <a:pt x="f33" y="f9"/>
                      <a:pt x="f34" y="f9"/>
                    </a:cubicBezTo>
                    <a:cubicBezTo>
                      <a:pt x="f35" y="f9"/>
                      <a:pt x="f36" y="f13"/>
                      <a:pt x="f36" y="f6"/>
                    </a:cubicBezTo>
                    <a:lnTo>
                      <a:pt x="f36" y="f2"/>
                    </a:lnTo>
                    <a:lnTo>
                      <a:pt x="f37" y="f2"/>
                    </a:lnTo>
                    <a:lnTo>
                      <a:pt x="f37" y="f6"/>
                    </a:lnTo>
                    <a:cubicBezTo>
                      <a:pt x="f37" y="f7"/>
                      <a:pt x="f38" y="f9"/>
                      <a:pt x="f39" y="f9"/>
                    </a:cubicBezTo>
                    <a:cubicBezTo>
                      <a:pt x="f40" y="f9"/>
                      <a:pt x="f41" y="f13"/>
                      <a:pt x="f41" y="f6"/>
                    </a:cubicBezTo>
                    <a:lnTo>
                      <a:pt x="f41"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7" name="Google Shape;6055;p67">
                <a:extLst>
                  <a:ext uri="{FF2B5EF4-FFF2-40B4-BE49-F238E27FC236}">
                    <a16:creationId xmlns:a16="http://schemas.microsoft.com/office/drawing/2014/main" id="{A375B594-31EF-2395-197D-4A08AD49C9B3}"/>
                  </a:ext>
                </a:extLst>
              </p:cNvPr>
              <p:cNvSpPr/>
              <p:nvPr/>
            </p:nvSpPr>
            <p:spPr>
              <a:xfrm>
                <a:off x="8469072" y="4236616"/>
                <a:ext cx="76837" cy="23527"/>
              </a:xfrm>
              <a:custGeom>
                <a:avLst/>
                <a:gdLst>
                  <a:gd name="f0" fmla="val w"/>
                  <a:gd name="f1" fmla="val h"/>
                  <a:gd name="f2" fmla="val 0"/>
                  <a:gd name="f3" fmla="val 2678"/>
                  <a:gd name="f4" fmla="val 820"/>
                  <a:gd name="f5" fmla="val 1"/>
                  <a:gd name="f6" fmla="val 32"/>
                  <a:gd name="f7" fmla="val 127"/>
                  <a:gd name="f8" fmla="val 284"/>
                  <a:gd name="f9" fmla="val 379"/>
                  <a:gd name="f10" fmla="val 536"/>
                  <a:gd name="f11" fmla="val 662"/>
                  <a:gd name="f12" fmla="val 788"/>
                  <a:gd name="f13" fmla="val 2666"/>
                  <a:gd name="f14" fmla="val 2615"/>
                  <a:gd name="f15" fmla="val 649"/>
                  <a:gd name="f16" fmla="val 555"/>
                  <a:gd name="f17" fmla="val 2670"/>
                  <a:gd name="f18" fmla="val 799"/>
                  <a:gd name="f19" fmla="val 2674"/>
                  <a:gd name="f20" fmla="val 809"/>
                  <a:gd name="f21" fmla="*/ f0 1 2678"/>
                  <a:gd name="f22" fmla="*/ f1 1 820"/>
                  <a:gd name="f23" fmla="val f2"/>
                  <a:gd name="f24" fmla="val f3"/>
                  <a:gd name="f25" fmla="val f4"/>
                  <a:gd name="f26" fmla="+- f25 0 f23"/>
                  <a:gd name="f27" fmla="+- f24 0 f23"/>
                  <a:gd name="f28" fmla="*/ f27 1 2678"/>
                  <a:gd name="f29" fmla="*/ f26 1 820"/>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2678" h="820">
                    <a:moveTo>
                      <a:pt x="f2" y="f5"/>
                    </a:moveTo>
                    <a:cubicBezTo>
                      <a:pt x="f6" y="f7"/>
                      <a:pt x="f6" y="f8"/>
                      <a:pt x="f6" y="f9"/>
                    </a:cubicBezTo>
                    <a:cubicBezTo>
                      <a:pt x="f6" y="f10"/>
                      <a:pt x="f6" y="f11"/>
                      <a:pt x="f2" y="f12"/>
                    </a:cubicBezTo>
                    <a:lnTo>
                      <a:pt x="f13" y="f12"/>
                    </a:lnTo>
                    <a:cubicBezTo>
                      <a:pt x="f14" y="f15"/>
                      <a:pt x="f14" y="f16"/>
                      <a:pt x="f14" y="f9"/>
                    </a:cubicBezTo>
                    <a:cubicBezTo>
                      <a:pt x="f14" y="f8"/>
                      <a:pt x="f14" y="f7"/>
                      <a:pt x="f3" y="f5"/>
                    </a:cubicBezTo>
                    <a:close/>
                    <a:moveTo>
                      <a:pt x="f13" y="f12"/>
                    </a:moveTo>
                    <a:cubicBezTo>
                      <a:pt x="f17" y="f18"/>
                      <a:pt x="f19" y="f20"/>
                      <a:pt x="f3" y="f4"/>
                    </a:cubicBezTo>
                    <a:lnTo>
                      <a:pt x="f3" y="f1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8" name="Google Shape;6078;p67">
              <a:extLst>
                <a:ext uri="{FF2B5EF4-FFF2-40B4-BE49-F238E27FC236}">
                  <a16:creationId xmlns:a16="http://schemas.microsoft.com/office/drawing/2014/main" id="{20CEC4A0-D205-C48A-2A21-AFBBAE3E9C96}"/>
                </a:ext>
              </a:extLst>
            </p:cNvPr>
            <p:cNvGrpSpPr/>
            <p:nvPr/>
          </p:nvGrpSpPr>
          <p:grpSpPr>
            <a:xfrm>
              <a:off x="5215251" y="4718698"/>
              <a:ext cx="365202" cy="363400"/>
              <a:chOff x="5126254" y="4158599"/>
              <a:chExt cx="365202" cy="363400"/>
            </a:xfrm>
            <a:solidFill>
              <a:schemeClr val="bg1"/>
            </a:solidFill>
          </p:grpSpPr>
          <p:sp>
            <p:nvSpPr>
              <p:cNvPr id="59" name="Google Shape;6079;p67">
                <a:extLst>
                  <a:ext uri="{FF2B5EF4-FFF2-40B4-BE49-F238E27FC236}">
                    <a16:creationId xmlns:a16="http://schemas.microsoft.com/office/drawing/2014/main" id="{A40751EC-778B-811E-C734-CBDA4CCC0FBA}"/>
                  </a:ext>
                </a:extLst>
              </p:cNvPr>
              <p:cNvSpPr/>
              <p:nvPr/>
            </p:nvSpPr>
            <p:spPr>
              <a:xfrm>
                <a:off x="5202195" y="4308652"/>
                <a:ext cx="214234" cy="213347"/>
              </a:xfrm>
              <a:custGeom>
                <a:avLst/>
                <a:gdLst>
                  <a:gd name="f0" fmla="val w"/>
                  <a:gd name="f1" fmla="val h"/>
                  <a:gd name="f2" fmla="val 0"/>
                  <a:gd name="f3" fmla="val 7467"/>
                  <a:gd name="f4" fmla="val 7436"/>
                  <a:gd name="f5" fmla="val 3686"/>
                  <a:gd name="f6" fmla="val 1465"/>
                  <a:gd name="f7" fmla="val 3836"/>
                  <a:gd name="f8" fmla="val 3985"/>
                  <a:gd name="f9" fmla="val 1544"/>
                  <a:gd name="f10" fmla="val 4064"/>
                  <a:gd name="f11" fmla="val 1702"/>
                  <a:gd name="f12" fmla="val 4537"/>
                  <a:gd name="f13" fmla="val 2678"/>
                  <a:gd name="f14" fmla="val 5608"/>
                  <a:gd name="f15" fmla="val 2836"/>
                  <a:gd name="f16" fmla="val 5955"/>
                  <a:gd name="f17" fmla="val 2867"/>
                  <a:gd name="f18" fmla="val 6081"/>
                  <a:gd name="f19" fmla="val 3308"/>
                  <a:gd name="f20" fmla="val 5829"/>
                  <a:gd name="f21" fmla="val 3561"/>
                  <a:gd name="f22" fmla="val 5041"/>
                  <a:gd name="f23" fmla="val 4285"/>
                  <a:gd name="f24" fmla="val 5261"/>
                  <a:gd name="f25" fmla="val 5356"/>
                  <a:gd name="f26" fmla="val 5286"/>
                  <a:gd name="f27" fmla="val 5630"/>
                  <a:gd name="f28" fmla="val 5075"/>
                  <a:gd name="f29" fmla="val 5845"/>
                  <a:gd name="f30" fmla="val 4845"/>
                  <a:gd name="f31" fmla="val 4784"/>
                  <a:gd name="f32" fmla="val 4722"/>
                  <a:gd name="f33" fmla="val 5830"/>
                  <a:gd name="f34" fmla="val 4663"/>
                  <a:gd name="f35" fmla="val 5797"/>
                  <a:gd name="f36" fmla="val 5262"/>
                  <a:gd name="f37" fmla="val 2616"/>
                  <a:gd name="f38" fmla="val 5828"/>
                  <a:gd name="f39" fmla="val 2553"/>
                  <a:gd name="f40" fmla="val 5842"/>
                  <a:gd name="f41" fmla="val 2492"/>
                  <a:gd name="f42" fmla="val 2244"/>
                  <a:gd name="f43" fmla="val 2035"/>
                  <a:gd name="f44" fmla="val 5609"/>
                  <a:gd name="f45" fmla="val 2111"/>
                  <a:gd name="f46" fmla="val 2300"/>
                  <a:gd name="f47" fmla="val 1512"/>
                  <a:gd name="f48" fmla="val 1323"/>
                  <a:gd name="f49" fmla="val 1418"/>
                  <a:gd name="f50" fmla="val 1796"/>
                  <a:gd name="f51" fmla="val 3387"/>
                  <a:gd name="f52" fmla="val 3537"/>
                  <a:gd name="f53" fmla="val 3718"/>
                  <a:gd name="f54" fmla="val 1670"/>
                  <a:gd name="f55" fmla="val 32"/>
                  <a:gd name="f56" fmla="val 3750"/>
                  <a:gd name="f57" fmla="val 5766"/>
                  <a:gd name="f58" fmla="val 5765"/>
                  <a:gd name="f59" fmla="val 7404"/>
                  <a:gd name="f60" fmla="*/ f0 1 7467"/>
                  <a:gd name="f61" fmla="*/ f1 1 7436"/>
                  <a:gd name="f62" fmla="val f2"/>
                  <a:gd name="f63" fmla="val f3"/>
                  <a:gd name="f64" fmla="val f4"/>
                  <a:gd name="f65" fmla="+- f64 0 f62"/>
                  <a:gd name="f66" fmla="+- f63 0 f62"/>
                  <a:gd name="f67" fmla="*/ f66 1 7467"/>
                  <a:gd name="f68" fmla="*/ f65 1 7436"/>
                  <a:gd name="f69" fmla="*/ f62 1 f67"/>
                  <a:gd name="f70" fmla="*/ f63 1 f67"/>
                  <a:gd name="f71" fmla="*/ f62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7467" h="7436">
                    <a:moveTo>
                      <a:pt x="f5" y="f6"/>
                    </a:moveTo>
                    <a:cubicBezTo>
                      <a:pt x="f7" y="f6"/>
                      <a:pt x="f8" y="f9"/>
                      <a:pt x="f10" y="f11"/>
                    </a:cubicBezTo>
                    <a:lnTo>
                      <a:pt x="f12" y="f13"/>
                    </a:lnTo>
                    <a:lnTo>
                      <a:pt x="f14" y="f15"/>
                    </a:lnTo>
                    <a:cubicBezTo>
                      <a:pt x="f16" y="f17"/>
                      <a:pt x="f18" y="f19"/>
                      <a:pt x="f20" y="f21"/>
                    </a:cubicBezTo>
                    <a:lnTo>
                      <a:pt x="f22" y="f23"/>
                    </a:lnTo>
                    <a:lnTo>
                      <a:pt x="f24" y="f25"/>
                    </a:lnTo>
                    <a:cubicBezTo>
                      <a:pt x="f26" y="f27"/>
                      <a:pt x="f28" y="f29"/>
                      <a:pt x="f30" y="f29"/>
                    </a:cubicBezTo>
                    <a:cubicBezTo>
                      <a:pt x="f31" y="f29"/>
                      <a:pt x="f32" y="f33"/>
                      <a:pt x="f34" y="f35"/>
                    </a:cubicBezTo>
                    <a:lnTo>
                      <a:pt x="f5" y="f36"/>
                    </a:lnTo>
                    <a:lnTo>
                      <a:pt x="f13" y="f35"/>
                    </a:lnTo>
                    <a:cubicBezTo>
                      <a:pt x="f37" y="f38"/>
                      <a:pt x="f39" y="f40"/>
                      <a:pt x="f41" y="f40"/>
                    </a:cubicBezTo>
                    <a:cubicBezTo>
                      <a:pt x="f42" y="f40"/>
                      <a:pt x="f43" y="f44"/>
                      <a:pt x="f45" y="f25"/>
                    </a:cubicBezTo>
                    <a:lnTo>
                      <a:pt x="f46" y="f23"/>
                    </a:lnTo>
                    <a:lnTo>
                      <a:pt x="f47" y="f21"/>
                    </a:lnTo>
                    <a:cubicBezTo>
                      <a:pt x="f48" y="f19"/>
                      <a:pt x="f49" y="f17"/>
                      <a:pt x="f50" y="f15"/>
                    </a:cubicBezTo>
                    <a:lnTo>
                      <a:pt x="f15" y="f13"/>
                    </a:lnTo>
                    <a:lnTo>
                      <a:pt x="f19" y="f11"/>
                    </a:lnTo>
                    <a:cubicBezTo>
                      <a:pt x="f51" y="f9"/>
                      <a:pt x="f52" y="f6"/>
                      <a:pt x="f5" y="f6"/>
                    </a:cubicBezTo>
                    <a:close/>
                    <a:moveTo>
                      <a:pt x="f53" y="f2"/>
                    </a:moveTo>
                    <a:cubicBezTo>
                      <a:pt x="f54" y="f2"/>
                      <a:pt x="f55" y="f54"/>
                      <a:pt x="f55" y="f56"/>
                    </a:cubicBezTo>
                    <a:cubicBezTo>
                      <a:pt x="f2" y="f57"/>
                      <a:pt x="f54" y="f4"/>
                      <a:pt x="f53" y="f4"/>
                    </a:cubicBezTo>
                    <a:cubicBezTo>
                      <a:pt x="f58" y="f4"/>
                      <a:pt x="f59" y="f35"/>
                      <a:pt x="f3" y="f56"/>
                    </a:cubicBezTo>
                    <a:cubicBezTo>
                      <a:pt x="f3" y="f11"/>
                      <a:pt x="f35" y="f55"/>
                      <a:pt x="f53"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0" name="Google Shape;6080;p67">
                <a:extLst>
                  <a:ext uri="{FF2B5EF4-FFF2-40B4-BE49-F238E27FC236}">
                    <a16:creationId xmlns:a16="http://schemas.microsoft.com/office/drawing/2014/main" id="{B5C197C1-9D20-4DA3-F75B-2EBE8A76D861}"/>
                  </a:ext>
                </a:extLst>
              </p:cNvPr>
              <p:cNvSpPr/>
              <p:nvPr/>
            </p:nvSpPr>
            <p:spPr>
              <a:xfrm>
                <a:off x="5317876" y="4160757"/>
                <a:ext cx="173580" cy="169621"/>
              </a:xfrm>
              <a:custGeom>
                <a:avLst/>
                <a:gdLst>
                  <a:gd name="f0" fmla="val w"/>
                  <a:gd name="f1" fmla="val h"/>
                  <a:gd name="f2" fmla="val 0"/>
                  <a:gd name="f3" fmla="val 6050"/>
                  <a:gd name="f4" fmla="val 5912"/>
                  <a:gd name="f5" fmla="val 3829"/>
                  <a:gd name="f6" fmla="val 3706"/>
                  <a:gd name="f7" fmla="val 3580"/>
                  <a:gd name="f8" fmla="val 47"/>
                  <a:gd name="f9" fmla="val 3498"/>
                  <a:gd name="f10" fmla="val 146"/>
                  <a:gd name="f11" fmla="val 1"/>
                  <a:gd name="f12" fmla="val 4336"/>
                  <a:gd name="f13" fmla="val 1229"/>
                  <a:gd name="f14" fmla="val 4399"/>
                  <a:gd name="f15" fmla="val 2332"/>
                  <a:gd name="f16" fmla="val 4998"/>
                  <a:gd name="f17" fmla="val 3088"/>
                  <a:gd name="f18" fmla="val 5861"/>
                  <a:gd name="f19" fmla="val 2446"/>
                  <a:gd name="f20" fmla="val 2289"/>
                  <a:gd name="f21" fmla="val 2037"/>
                  <a:gd name="f22" fmla="val 5924"/>
                  <a:gd name="f23" fmla="val 1879"/>
                  <a:gd name="f24" fmla="val 4128"/>
                  <a:gd name="f25" fmla="val 115"/>
                  <a:gd name="f26" fmla="val 4053"/>
                  <a:gd name="f27" fmla="val 40"/>
                  <a:gd name="f28" fmla="val 3942"/>
                  <a:gd name="f29" fmla="*/ f0 1 6050"/>
                  <a:gd name="f30" fmla="*/ f1 1 5912"/>
                  <a:gd name="f31" fmla="val f2"/>
                  <a:gd name="f32" fmla="val f3"/>
                  <a:gd name="f33" fmla="val f4"/>
                  <a:gd name="f34" fmla="+- f33 0 f31"/>
                  <a:gd name="f35" fmla="+- f32 0 f31"/>
                  <a:gd name="f36" fmla="*/ f35 1 6050"/>
                  <a:gd name="f37" fmla="*/ f34 1 5912"/>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6050" h="5912">
                    <a:moveTo>
                      <a:pt x="f5" y="f2"/>
                    </a:moveTo>
                    <a:cubicBezTo>
                      <a:pt x="f6" y="f2"/>
                      <a:pt x="f7" y="f8"/>
                      <a:pt x="f9" y="f10"/>
                    </a:cubicBezTo>
                    <a:lnTo>
                      <a:pt x="f11" y="f12"/>
                    </a:lnTo>
                    <a:cubicBezTo>
                      <a:pt x="f13" y="f14"/>
                      <a:pt x="f15" y="f16"/>
                      <a:pt x="f17" y="f4"/>
                    </a:cubicBezTo>
                    <a:lnTo>
                      <a:pt x="f18" y="f19"/>
                    </a:lnTo>
                    <a:cubicBezTo>
                      <a:pt x="f3" y="f20"/>
                      <a:pt x="f3" y="f21"/>
                      <a:pt x="f22" y="f23"/>
                    </a:cubicBezTo>
                    <a:lnTo>
                      <a:pt x="f24" y="f25"/>
                    </a:lnTo>
                    <a:cubicBezTo>
                      <a:pt x="f26" y="f27"/>
                      <a:pt x="f28"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1" name="Google Shape;6081;p67">
                <a:extLst>
                  <a:ext uri="{FF2B5EF4-FFF2-40B4-BE49-F238E27FC236}">
                    <a16:creationId xmlns:a16="http://schemas.microsoft.com/office/drawing/2014/main" id="{04C4EE7C-FD32-41B6-F821-D22CF4A11020}"/>
                  </a:ext>
                </a:extLst>
              </p:cNvPr>
              <p:cNvSpPr/>
              <p:nvPr/>
            </p:nvSpPr>
            <p:spPr>
              <a:xfrm>
                <a:off x="5223884" y="4158599"/>
                <a:ext cx="169959" cy="103089"/>
              </a:xfrm>
              <a:custGeom>
                <a:avLst/>
                <a:gdLst>
                  <a:gd name="f0" fmla="val w"/>
                  <a:gd name="f1" fmla="val h"/>
                  <a:gd name="f2" fmla="val 0"/>
                  <a:gd name="f3" fmla="val 5924"/>
                  <a:gd name="f4" fmla="val 3593"/>
                  <a:gd name="f5" fmla="val 1"/>
                  <a:gd name="f6" fmla="val 2962"/>
                  <a:gd name="f7" fmla="val 3592"/>
                  <a:gd name="f8" fmla="val 5923"/>
                  <a:gd name="f9" fmla="*/ f0 1 5924"/>
                  <a:gd name="f10" fmla="*/ f1 1 3593"/>
                  <a:gd name="f11" fmla="val f2"/>
                  <a:gd name="f12" fmla="val f3"/>
                  <a:gd name="f13" fmla="val f4"/>
                  <a:gd name="f14" fmla="+- f13 0 f11"/>
                  <a:gd name="f15" fmla="+- f12 0 f11"/>
                  <a:gd name="f16" fmla="*/ f15 1 5924"/>
                  <a:gd name="f17" fmla="*/ f14 1 3593"/>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5924" h="3593">
                    <a:moveTo>
                      <a:pt x="f2" y="f5"/>
                    </a:moveTo>
                    <a:lnTo>
                      <a:pt x="f6" y="f7"/>
                    </a:lnTo>
                    <a:lnTo>
                      <a:pt x="f8"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2" name="Google Shape;6082;p67">
                <a:extLst>
                  <a:ext uri="{FF2B5EF4-FFF2-40B4-BE49-F238E27FC236}">
                    <a16:creationId xmlns:a16="http://schemas.microsoft.com/office/drawing/2014/main" id="{58B818AD-CC0C-873E-9D08-281531A5D53E}"/>
                  </a:ext>
                </a:extLst>
              </p:cNvPr>
              <p:cNvSpPr/>
              <p:nvPr/>
            </p:nvSpPr>
            <p:spPr>
              <a:xfrm>
                <a:off x="5126254" y="4160757"/>
                <a:ext cx="170855" cy="168734"/>
              </a:xfrm>
              <a:custGeom>
                <a:avLst/>
                <a:gdLst>
                  <a:gd name="f0" fmla="val w"/>
                  <a:gd name="f1" fmla="val h"/>
                  <a:gd name="f2" fmla="val 0"/>
                  <a:gd name="f3" fmla="val 5955"/>
                  <a:gd name="f4" fmla="val 5881"/>
                  <a:gd name="f5" fmla="val 2194"/>
                  <a:gd name="f6" fmla="val 2084"/>
                  <a:gd name="f7" fmla="val 1965"/>
                  <a:gd name="f8" fmla="val 40"/>
                  <a:gd name="f9" fmla="val 1859"/>
                  <a:gd name="f10" fmla="val 115"/>
                  <a:gd name="f11" fmla="val 95"/>
                  <a:gd name="f12" fmla="val 1879"/>
                  <a:gd name="f13" fmla="val 1"/>
                  <a:gd name="f14" fmla="val 2037"/>
                  <a:gd name="f15" fmla="val 2289"/>
                  <a:gd name="f16" fmla="val 2446"/>
                  <a:gd name="f17" fmla="val 2899"/>
                  <a:gd name="f18" fmla="val 5880"/>
                  <a:gd name="f19" fmla="val 3655"/>
                  <a:gd name="f20" fmla="val 4998"/>
                  <a:gd name="f21" fmla="val 4758"/>
                  <a:gd name="f22" fmla="val 4399"/>
                  <a:gd name="f23" fmla="val 4305"/>
                  <a:gd name="f24" fmla="val 2490"/>
                  <a:gd name="f25" fmla="val 146"/>
                  <a:gd name="f26" fmla="val 2424"/>
                  <a:gd name="f27" fmla="val 47"/>
                  <a:gd name="f28" fmla="val 2315"/>
                  <a:gd name="f29" fmla="*/ f0 1 5955"/>
                  <a:gd name="f30" fmla="*/ f1 1 5881"/>
                  <a:gd name="f31" fmla="val f2"/>
                  <a:gd name="f32" fmla="val f3"/>
                  <a:gd name="f33" fmla="val f4"/>
                  <a:gd name="f34" fmla="+- f33 0 f31"/>
                  <a:gd name="f35" fmla="+- f32 0 f31"/>
                  <a:gd name="f36" fmla="*/ f35 1 5955"/>
                  <a:gd name="f37" fmla="*/ f34 1 5881"/>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5955" h="5881">
                    <a:moveTo>
                      <a:pt x="f5" y="f2"/>
                    </a:moveTo>
                    <a:cubicBezTo>
                      <a:pt x="f6" y="f2"/>
                      <a:pt x="f7" y="f8"/>
                      <a:pt x="f9" y="f10"/>
                    </a:cubicBezTo>
                    <a:lnTo>
                      <a:pt x="f11" y="f12"/>
                    </a:lnTo>
                    <a:cubicBezTo>
                      <a:pt x="f13" y="f14"/>
                      <a:pt x="f13" y="f15"/>
                      <a:pt x="f11" y="f16"/>
                    </a:cubicBezTo>
                    <a:lnTo>
                      <a:pt x="f17" y="f18"/>
                    </a:lnTo>
                    <a:cubicBezTo>
                      <a:pt x="f19" y="f20"/>
                      <a:pt x="f21" y="f22"/>
                      <a:pt x="f3" y="f23"/>
                    </a:cubicBezTo>
                    <a:lnTo>
                      <a:pt x="f24" y="f25"/>
                    </a:lnTo>
                    <a:cubicBezTo>
                      <a:pt x="f26" y="f27"/>
                      <a:pt x="f28"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63" name="Google Shape;6110;p67">
              <a:extLst>
                <a:ext uri="{FF2B5EF4-FFF2-40B4-BE49-F238E27FC236}">
                  <a16:creationId xmlns:a16="http://schemas.microsoft.com/office/drawing/2014/main" id="{56AF32F7-445A-CAF9-F70E-C430C9DC8230}"/>
                </a:ext>
              </a:extLst>
            </p:cNvPr>
            <p:cNvGrpSpPr/>
            <p:nvPr/>
          </p:nvGrpSpPr>
          <p:grpSpPr>
            <a:xfrm>
              <a:off x="5822039" y="4753591"/>
              <a:ext cx="362504" cy="283866"/>
              <a:chOff x="5733041" y="4193493"/>
              <a:chExt cx="362504" cy="283866"/>
            </a:xfrm>
            <a:solidFill>
              <a:schemeClr val="bg1"/>
            </a:solidFill>
          </p:grpSpPr>
          <p:sp>
            <p:nvSpPr>
              <p:cNvPr id="64" name="Google Shape;6111;p67">
                <a:extLst>
                  <a:ext uri="{FF2B5EF4-FFF2-40B4-BE49-F238E27FC236}">
                    <a16:creationId xmlns:a16="http://schemas.microsoft.com/office/drawing/2014/main" id="{85B87855-0BE9-A51D-9419-0D79C03660B7}"/>
                  </a:ext>
                </a:extLst>
              </p:cNvPr>
              <p:cNvSpPr/>
              <p:nvPr/>
            </p:nvSpPr>
            <p:spPr>
              <a:xfrm>
                <a:off x="5733041" y="4431228"/>
                <a:ext cx="362504" cy="46131"/>
              </a:xfrm>
              <a:custGeom>
                <a:avLst/>
                <a:gdLst>
                  <a:gd name="f0" fmla="val w"/>
                  <a:gd name="f1" fmla="val h"/>
                  <a:gd name="f2" fmla="val 0"/>
                  <a:gd name="f3" fmla="val 12635"/>
                  <a:gd name="f4" fmla="val 1608"/>
                  <a:gd name="f5" fmla="val 379"/>
                  <a:gd name="f6" fmla="val 159"/>
                  <a:gd name="f7" fmla="val 1"/>
                  <a:gd name="f8" fmla="val 189"/>
                  <a:gd name="f9" fmla="val 378"/>
                  <a:gd name="f10" fmla="val 1040"/>
                  <a:gd name="f11" fmla="val 537"/>
                  <a:gd name="f12" fmla="val 1607"/>
                  <a:gd name="f13" fmla="val 1198"/>
                  <a:gd name="f14" fmla="val 11406"/>
                  <a:gd name="f15" fmla="val 12067"/>
                  <a:gd name="f16" fmla="val 12634"/>
                  <a:gd name="f17" fmla="val 1072"/>
                  <a:gd name="f18" fmla="val 12603"/>
                  <a:gd name="f19" fmla="val 158"/>
                  <a:gd name="f20" fmla="val 12445"/>
                  <a:gd name="f21" fmla="val 12193"/>
                  <a:gd name="f22" fmla="val 10965"/>
                  <a:gd name="f23" fmla="val 630"/>
                  <a:gd name="f24" fmla="val 10776"/>
                  <a:gd name="f25" fmla="val 819"/>
                  <a:gd name="f26" fmla="val 10555"/>
                  <a:gd name="f27" fmla="val 10303"/>
                  <a:gd name="f28" fmla="val 10146"/>
                  <a:gd name="f29" fmla="val 9326"/>
                  <a:gd name="f30" fmla="val 9137"/>
                  <a:gd name="f31" fmla="val 8917"/>
                  <a:gd name="f32" fmla="val 8696"/>
                  <a:gd name="f33" fmla="val 8507"/>
                  <a:gd name="f34" fmla="*/ f0 1 12635"/>
                  <a:gd name="f35" fmla="*/ f1 1 1608"/>
                  <a:gd name="f36" fmla="val f2"/>
                  <a:gd name="f37" fmla="val f3"/>
                  <a:gd name="f38" fmla="val f4"/>
                  <a:gd name="f39" fmla="+- f38 0 f36"/>
                  <a:gd name="f40" fmla="+- f37 0 f36"/>
                  <a:gd name="f41" fmla="*/ f40 1 12635"/>
                  <a:gd name="f42" fmla="*/ f39 1 1608"/>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2635" h="1608">
                    <a:moveTo>
                      <a:pt x="f5" y="f2"/>
                    </a:moveTo>
                    <a:cubicBezTo>
                      <a:pt x="f6" y="f2"/>
                      <a:pt x="f7" y="f8"/>
                      <a:pt x="f7" y="f9"/>
                    </a:cubicBezTo>
                    <a:cubicBezTo>
                      <a:pt x="f7" y="f10"/>
                      <a:pt x="f11" y="f12"/>
                      <a:pt x="f13" y="f12"/>
                    </a:cubicBezTo>
                    <a:lnTo>
                      <a:pt x="f14" y="f12"/>
                    </a:lnTo>
                    <a:cubicBezTo>
                      <a:pt x="f15" y="f12"/>
                      <a:pt x="f16" y="f17"/>
                      <a:pt x="f16" y="f9"/>
                    </a:cubicBezTo>
                    <a:cubicBezTo>
                      <a:pt x="f18" y="f19"/>
                      <a:pt x="f20" y="f2"/>
                      <a:pt x="f21" y="f2"/>
                    </a:cubicBezTo>
                    <a:lnTo>
                      <a:pt x="f22" y="f2"/>
                    </a:lnTo>
                    <a:lnTo>
                      <a:pt x="f22" y="f9"/>
                    </a:lnTo>
                    <a:cubicBezTo>
                      <a:pt x="f22" y="f23"/>
                      <a:pt x="f24" y="f25"/>
                      <a:pt x="f26" y="f25"/>
                    </a:cubicBezTo>
                    <a:cubicBezTo>
                      <a:pt x="f27" y="f25"/>
                      <a:pt x="f28" y="f23"/>
                      <a:pt x="f28" y="f9"/>
                    </a:cubicBezTo>
                    <a:lnTo>
                      <a:pt x="f28" y="f2"/>
                    </a:lnTo>
                    <a:lnTo>
                      <a:pt x="f29" y="f2"/>
                    </a:lnTo>
                    <a:lnTo>
                      <a:pt x="f29" y="f9"/>
                    </a:lnTo>
                    <a:cubicBezTo>
                      <a:pt x="f29" y="f23"/>
                      <a:pt x="f30" y="f25"/>
                      <a:pt x="f31" y="f25"/>
                    </a:cubicBezTo>
                    <a:cubicBezTo>
                      <a:pt x="f32" y="f25"/>
                      <a:pt x="f33" y="f23"/>
                      <a:pt x="f33" y="f9"/>
                    </a:cubicBezTo>
                    <a:lnTo>
                      <a:pt x="f33"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5" name="Google Shape;6112;p67">
                <a:extLst>
                  <a:ext uri="{FF2B5EF4-FFF2-40B4-BE49-F238E27FC236}">
                    <a16:creationId xmlns:a16="http://schemas.microsoft.com/office/drawing/2014/main" id="{8A83FFAC-E866-5758-376E-F6BC2205DE62}"/>
                  </a:ext>
                </a:extLst>
              </p:cNvPr>
              <p:cNvSpPr/>
              <p:nvPr/>
            </p:nvSpPr>
            <p:spPr>
              <a:xfrm>
                <a:off x="5755654" y="4193493"/>
                <a:ext cx="316400" cy="214262"/>
              </a:xfrm>
              <a:custGeom>
                <a:avLst/>
                <a:gdLst>
                  <a:gd name="f0" fmla="val w"/>
                  <a:gd name="f1" fmla="val h"/>
                  <a:gd name="f2" fmla="val 0"/>
                  <a:gd name="f3" fmla="val 11028"/>
                  <a:gd name="f4" fmla="val 7468"/>
                  <a:gd name="f5" fmla="val 3794"/>
                  <a:gd name="f6" fmla="val 1673"/>
                  <a:gd name="f7" fmla="val 3841"/>
                  <a:gd name="f8" fmla="val 3890"/>
                  <a:gd name="f9" fmla="val 1682"/>
                  <a:gd name="f10" fmla="val 3939"/>
                  <a:gd name="f11" fmla="val 1702"/>
                  <a:gd name="f12" fmla="val 6428"/>
                  <a:gd name="f13" fmla="val 2521"/>
                  <a:gd name="f14" fmla="val 6680"/>
                  <a:gd name="f15" fmla="val 2616"/>
                  <a:gd name="f16" fmla="val 6806"/>
                  <a:gd name="f17" fmla="val 2994"/>
                  <a:gd name="f18" fmla="val 6585"/>
                  <a:gd name="f19" fmla="val 3214"/>
                  <a:gd name="f20" fmla="val 6018"/>
                  <a:gd name="f21" fmla="val 3750"/>
                  <a:gd name="f22" fmla="val 7404"/>
                  <a:gd name="f23" fmla="val 5136"/>
                  <a:gd name="f24" fmla="val 7593"/>
                  <a:gd name="f25" fmla="val 5262"/>
                  <a:gd name="f26" fmla="val 5514"/>
                  <a:gd name="f27" fmla="val 7436"/>
                  <a:gd name="f28" fmla="val 5671"/>
                  <a:gd name="f29" fmla="val 7357"/>
                  <a:gd name="f30" fmla="val 5750"/>
                  <a:gd name="f31" fmla="val 7247"/>
                  <a:gd name="f32" fmla="val 5790"/>
                  <a:gd name="f33" fmla="val 7136"/>
                  <a:gd name="f34" fmla="val 7026"/>
                  <a:gd name="f35" fmla="val 6916"/>
                  <a:gd name="f36" fmla="val 6837"/>
                  <a:gd name="f37" fmla="val 5451"/>
                  <a:gd name="f38" fmla="val 4317"/>
                  <a:gd name="f39" fmla="val 4915"/>
                  <a:gd name="f40" fmla="val 4852"/>
                  <a:gd name="f41" fmla="val 4821"/>
                  <a:gd name="f42" fmla="val 4947"/>
                  <a:gd name="f43" fmla="val 4714"/>
                  <a:gd name="f44" fmla="val 4988"/>
                  <a:gd name="f45" fmla="val 4613"/>
                  <a:gd name="f46" fmla="val 4444"/>
                  <a:gd name="f47" fmla="val 4293"/>
                  <a:gd name="f48" fmla="val 4872"/>
                  <a:gd name="f49" fmla="val 4254"/>
                  <a:gd name="f50" fmla="val 4695"/>
                  <a:gd name="f51" fmla="val 3435"/>
                  <a:gd name="f52" fmla="val 2206"/>
                  <a:gd name="f53" fmla="val 3328"/>
                  <a:gd name="f54" fmla="val 1940"/>
                  <a:gd name="f55" fmla="val 3537"/>
                  <a:gd name="f56" fmla="val 1198"/>
                  <a:gd name="f57" fmla="val 1"/>
                  <a:gd name="f58" fmla="val 536"/>
                  <a:gd name="f59" fmla="val 568"/>
                  <a:gd name="f60" fmla="val 1229"/>
                  <a:gd name="f61" fmla="val 7467"/>
                  <a:gd name="f62" fmla="val 11027"/>
                  <a:gd name="f63" fmla="val 10460"/>
                  <a:gd name="f64" fmla="val 9767"/>
                  <a:gd name="f65" fmla="*/ f0 1 11028"/>
                  <a:gd name="f66" fmla="*/ f1 1 7468"/>
                  <a:gd name="f67" fmla="val f2"/>
                  <a:gd name="f68" fmla="val f3"/>
                  <a:gd name="f69" fmla="val f4"/>
                  <a:gd name="f70" fmla="+- f69 0 f67"/>
                  <a:gd name="f71" fmla="+- f68 0 f67"/>
                  <a:gd name="f72" fmla="*/ f71 1 11028"/>
                  <a:gd name="f73" fmla="*/ f70 1 7468"/>
                  <a:gd name="f74" fmla="*/ f67 1 f72"/>
                  <a:gd name="f75" fmla="*/ f68 1 f72"/>
                  <a:gd name="f76" fmla="*/ f67 1 f73"/>
                  <a:gd name="f77" fmla="*/ f69 1 f73"/>
                  <a:gd name="f78" fmla="*/ f74 f65 1"/>
                  <a:gd name="f79" fmla="*/ f75 f65 1"/>
                  <a:gd name="f80" fmla="*/ f77 f66 1"/>
                  <a:gd name="f81" fmla="*/ f76 f66 1"/>
                </a:gdLst>
                <a:ahLst/>
                <a:cxnLst>
                  <a:cxn ang="3cd4">
                    <a:pos x="hc" y="t"/>
                  </a:cxn>
                  <a:cxn ang="0">
                    <a:pos x="r" y="vc"/>
                  </a:cxn>
                  <a:cxn ang="cd4">
                    <a:pos x="hc" y="b"/>
                  </a:cxn>
                  <a:cxn ang="cd2">
                    <a:pos x="l" y="vc"/>
                  </a:cxn>
                </a:cxnLst>
                <a:rect l="f78" t="f81" r="f79" b="f80"/>
                <a:pathLst>
                  <a:path w="11028" h="7468">
                    <a:moveTo>
                      <a:pt x="f5" y="f6"/>
                    </a:moveTo>
                    <a:cubicBezTo>
                      <a:pt x="f7" y="f6"/>
                      <a:pt x="f8" y="f9"/>
                      <a:pt x="f10" y="f11"/>
                    </a:cubicBezTo>
                    <a:lnTo>
                      <a:pt x="f12" y="f13"/>
                    </a:lnTo>
                    <a:cubicBezTo>
                      <a:pt x="f14" y="f15"/>
                      <a:pt x="f16" y="f17"/>
                      <a:pt x="f18" y="f19"/>
                    </a:cubicBezTo>
                    <a:lnTo>
                      <a:pt x="f20" y="f21"/>
                    </a:lnTo>
                    <a:lnTo>
                      <a:pt x="f22" y="f23"/>
                    </a:lnTo>
                    <a:cubicBezTo>
                      <a:pt x="f24" y="f25"/>
                      <a:pt x="f24" y="f26"/>
                      <a:pt x="f27" y="f28"/>
                    </a:cubicBezTo>
                    <a:cubicBezTo>
                      <a:pt x="f29" y="f30"/>
                      <a:pt x="f31" y="f32"/>
                      <a:pt x="f33" y="f32"/>
                    </a:cubicBezTo>
                    <a:cubicBezTo>
                      <a:pt x="f34" y="f32"/>
                      <a:pt x="f35" y="f30"/>
                      <a:pt x="f36" y="f28"/>
                    </a:cubicBezTo>
                    <a:lnTo>
                      <a:pt x="f37" y="f38"/>
                    </a:lnTo>
                    <a:lnTo>
                      <a:pt x="f39" y="f40"/>
                    </a:lnTo>
                    <a:cubicBezTo>
                      <a:pt x="f41" y="f42"/>
                      <a:pt x="f43" y="f44"/>
                      <a:pt x="f45" y="f44"/>
                    </a:cubicBezTo>
                    <a:cubicBezTo>
                      <a:pt x="f46" y="f44"/>
                      <a:pt x="f47" y="f48"/>
                      <a:pt x="f49" y="f50"/>
                    </a:cubicBezTo>
                    <a:lnTo>
                      <a:pt x="f51" y="f52"/>
                    </a:lnTo>
                    <a:cubicBezTo>
                      <a:pt x="f53" y="f54"/>
                      <a:pt x="f55" y="f6"/>
                      <a:pt x="f5" y="f6"/>
                    </a:cubicBezTo>
                    <a:close/>
                    <a:moveTo>
                      <a:pt x="f56" y="f57"/>
                    </a:moveTo>
                    <a:cubicBezTo>
                      <a:pt x="f58" y="f57"/>
                      <a:pt x="f57" y="f59"/>
                      <a:pt x="f57" y="f60"/>
                    </a:cubicBezTo>
                    <a:lnTo>
                      <a:pt x="f57" y="f61"/>
                    </a:lnTo>
                    <a:lnTo>
                      <a:pt x="f62" y="f61"/>
                    </a:lnTo>
                    <a:lnTo>
                      <a:pt x="f62" y="f60"/>
                    </a:lnTo>
                    <a:cubicBezTo>
                      <a:pt x="f62" y="f59"/>
                      <a:pt x="f63" y="f57"/>
                      <a:pt x="f64" y="f57"/>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66" name="Google Shape;5972;p67">
              <a:extLst>
                <a:ext uri="{FF2B5EF4-FFF2-40B4-BE49-F238E27FC236}">
                  <a16:creationId xmlns:a16="http://schemas.microsoft.com/office/drawing/2014/main" id="{9AEFB175-98A4-07D8-9681-D47FECC260EE}"/>
                </a:ext>
              </a:extLst>
            </p:cNvPr>
            <p:cNvGrpSpPr/>
            <p:nvPr/>
          </p:nvGrpSpPr>
          <p:grpSpPr>
            <a:xfrm>
              <a:off x="4012615" y="2451845"/>
              <a:ext cx="360502" cy="414716"/>
              <a:chOff x="3923617" y="1891747"/>
              <a:chExt cx="360502" cy="414716"/>
            </a:xfrm>
            <a:solidFill>
              <a:schemeClr val="bg1"/>
            </a:solidFill>
          </p:grpSpPr>
          <p:sp>
            <p:nvSpPr>
              <p:cNvPr id="67" name="Google Shape;5973;p67">
                <a:extLst>
                  <a:ext uri="{FF2B5EF4-FFF2-40B4-BE49-F238E27FC236}">
                    <a16:creationId xmlns:a16="http://schemas.microsoft.com/office/drawing/2014/main" id="{6D1DA25C-C692-2B6E-4B2F-C289DC65DC27}"/>
                  </a:ext>
                </a:extLst>
              </p:cNvPr>
              <p:cNvSpPr/>
              <p:nvPr/>
            </p:nvSpPr>
            <p:spPr>
              <a:xfrm>
                <a:off x="3950390" y="1972077"/>
                <a:ext cx="305939" cy="198836"/>
              </a:xfrm>
              <a:custGeom>
                <a:avLst/>
                <a:gdLst>
                  <a:gd name="f0" fmla="val w"/>
                  <a:gd name="f1" fmla="val h"/>
                  <a:gd name="f2" fmla="val 0"/>
                  <a:gd name="f3" fmla="val 9358"/>
                  <a:gd name="f4" fmla="val 6082"/>
                  <a:gd name="f5" fmla="val 379"/>
                  <a:gd name="f6" fmla="val 1"/>
                  <a:gd name="f7" fmla="val 158"/>
                  <a:gd name="f8" fmla="val 221"/>
                  <a:gd name="f9" fmla="val 410"/>
                  <a:gd name="f10" fmla="val 6081"/>
                  <a:gd name="f11" fmla="val 9357"/>
                  <a:gd name="f12" fmla="val 9168"/>
                  <a:gd name="f13" fmla="val 8979"/>
                  <a:gd name="f14" fmla="*/ f0 1 9358"/>
                  <a:gd name="f15" fmla="*/ f1 1 6082"/>
                  <a:gd name="f16" fmla="val f2"/>
                  <a:gd name="f17" fmla="val f3"/>
                  <a:gd name="f18" fmla="val f4"/>
                  <a:gd name="f19" fmla="+- f18 0 f16"/>
                  <a:gd name="f20" fmla="+- f17 0 f16"/>
                  <a:gd name="f21" fmla="*/ f20 1 9358"/>
                  <a:gd name="f22" fmla="*/ f19 1 6082"/>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9358" h="6082">
                    <a:moveTo>
                      <a:pt x="f5" y="f6"/>
                    </a:moveTo>
                    <a:cubicBezTo>
                      <a:pt x="f7" y="f6"/>
                      <a:pt x="f6" y="f8"/>
                      <a:pt x="f6" y="f9"/>
                    </a:cubicBezTo>
                    <a:lnTo>
                      <a:pt x="f6" y="f10"/>
                    </a:lnTo>
                    <a:lnTo>
                      <a:pt x="f11" y="f10"/>
                    </a:lnTo>
                    <a:lnTo>
                      <a:pt x="f11" y="f9"/>
                    </a:lnTo>
                    <a:cubicBezTo>
                      <a:pt x="f11" y="f7"/>
                      <a:pt x="f12" y="f6"/>
                      <a:pt x="f13"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8" name="Google Shape;5974;p67">
                <a:extLst>
                  <a:ext uri="{FF2B5EF4-FFF2-40B4-BE49-F238E27FC236}">
                    <a16:creationId xmlns:a16="http://schemas.microsoft.com/office/drawing/2014/main" id="{CA013407-CADF-C508-8243-435D4D263846}"/>
                  </a:ext>
                </a:extLst>
              </p:cNvPr>
              <p:cNvSpPr/>
              <p:nvPr/>
            </p:nvSpPr>
            <p:spPr>
              <a:xfrm>
                <a:off x="3923617" y="2197659"/>
                <a:ext cx="360502" cy="108804"/>
              </a:xfrm>
              <a:custGeom>
                <a:avLst/>
                <a:gdLst>
                  <a:gd name="f0" fmla="val w"/>
                  <a:gd name="f1" fmla="val h"/>
                  <a:gd name="f2" fmla="val 0"/>
                  <a:gd name="f3" fmla="val 11027"/>
                  <a:gd name="f4" fmla="val 3328"/>
                  <a:gd name="f5" fmla="val 63"/>
                  <a:gd name="f6" fmla="val 32"/>
                  <a:gd name="f7" fmla="val 126"/>
                  <a:gd name="f8" fmla="val 284"/>
                  <a:gd name="f9" fmla="val 410"/>
                  <a:gd name="f10" fmla="val 1103"/>
                  <a:gd name="f11" fmla="val 536"/>
                  <a:gd name="f12" fmla="val 1670"/>
                  <a:gd name="f13" fmla="val 1198"/>
                  <a:gd name="f14" fmla="val 3151"/>
                  <a:gd name="f15" fmla="val 2615"/>
                  <a:gd name="f16" fmla="val 2710"/>
                  <a:gd name="f17" fmla="val 2521"/>
                  <a:gd name="f18" fmla="val 2930"/>
                  <a:gd name="f19" fmla="val 3182"/>
                  <a:gd name="f20" fmla="val 2836"/>
                  <a:gd name="f21" fmla="val 3277"/>
                  <a:gd name="f22" fmla="val 2889"/>
                  <a:gd name="f23" fmla="val 3312"/>
                  <a:gd name="f24" fmla="val 2949"/>
                  <a:gd name="f25" fmla="val 3009"/>
                  <a:gd name="f26" fmla="val 3166"/>
                  <a:gd name="f27" fmla="val 3326"/>
                  <a:gd name="f28" fmla="val 3224"/>
                  <a:gd name="f29" fmla="val 3371"/>
                  <a:gd name="f30" fmla="val 3088"/>
                  <a:gd name="f31" fmla="val 4096"/>
                  <a:gd name="f32" fmla="val 1639"/>
                  <a:gd name="f33" fmla="val 5073"/>
                  <a:gd name="f34" fmla="val 2867"/>
                  <a:gd name="f35" fmla="val 3119"/>
                  <a:gd name="f36" fmla="val 5262"/>
                  <a:gd name="f37" fmla="val 3308"/>
                  <a:gd name="f38" fmla="val 5514"/>
                  <a:gd name="f39" fmla="val 5734"/>
                  <a:gd name="f40" fmla="val 5892"/>
                  <a:gd name="f41" fmla="val 6868"/>
                  <a:gd name="f42" fmla="val 7593"/>
                  <a:gd name="f43" fmla="val 7688"/>
                  <a:gd name="f44" fmla="val 3230"/>
                  <a:gd name="f45" fmla="val 7835"/>
                  <a:gd name="f46" fmla="val 3301"/>
                  <a:gd name="f47" fmla="val 7983"/>
                  <a:gd name="f48" fmla="val 8032"/>
                  <a:gd name="f49" fmla="val 8081"/>
                  <a:gd name="f50" fmla="val 3293"/>
                  <a:gd name="f51" fmla="val 8129"/>
                  <a:gd name="f52" fmla="val 8349"/>
                  <a:gd name="f53" fmla="val 8412"/>
                  <a:gd name="f54" fmla="val 7814"/>
                  <a:gd name="f55" fmla="val 9767"/>
                  <a:gd name="f56" fmla="val 10429"/>
                  <a:gd name="f57" fmla="val 252"/>
                  <a:gd name="f58" fmla="val 10964"/>
                  <a:gd name="f59" fmla="val 10933"/>
                  <a:gd name="f60" fmla="*/ f0 1 11027"/>
                  <a:gd name="f61" fmla="*/ f1 1 3328"/>
                  <a:gd name="f62" fmla="val f2"/>
                  <a:gd name="f63" fmla="val f3"/>
                  <a:gd name="f64" fmla="val f4"/>
                  <a:gd name="f65" fmla="+- f64 0 f62"/>
                  <a:gd name="f66" fmla="+- f63 0 f62"/>
                  <a:gd name="f67" fmla="*/ f66 1 11027"/>
                  <a:gd name="f68" fmla="*/ f65 1 3328"/>
                  <a:gd name="f69" fmla="*/ f62 1 f67"/>
                  <a:gd name="f70" fmla="*/ f63 1 f67"/>
                  <a:gd name="f71" fmla="*/ f62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11027" h="3328">
                    <a:moveTo>
                      <a:pt x="f5" y="f2"/>
                    </a:moveTo>
                    <a:cubicBezTo>
                      <a:pt x="f6" y="f7"/>
                      <a:pt x="f2" y="f8"/>
                      <a:pt x="f2" y="f9"/>
                    </a:cubicBezTo>
                    <a:cubicBezTo>
                      <a:pt x="f2" y="f10"/>
                      <a:pt x="f11" y="f12"/>
                      <a:pt x="f13" y="f12"/>
                    </a:cubicBezTo>
                    <a:lnTo>
                      <a:pt x="f14" y="f12"/>
                    </a:lnTo>
                    <a:lnTo>
                      <a:pt x="f15" y="f16"/>
                    </a:lnTo>
                    <a:cubicBezTo>
                      <a:pt x="f17" y="f18"/>
                      <a:pt x="f15" y="f19"/>
                      <a:pt x="f20" y="f21"/>
                    </a:cubicBezTo>
                    <a:cubicBezTo>
                      <a:pt x="f22" y="f23"/>
                      <a:pt x="f24" y="f4"/>
                      <a:pt x="f25" y="f4"/>
                    </a:cubicBezTo>
                    <a:cubicBezTo>
                      <a:pt x="f26" y="f4"/>
                      <a:pt x="f27" y="f28"/>
                      <a:pt x="f29" y="f30"/>
                    </a:cubicBezTo>
                    <a:lnTo>
                      <a:pt x="f31" y="f32"/>
                    </a:lnTo>
                    <a:lnTo>
                      <a:pt x="f33" y="f32"/>
                    </a:lnTo>
                    <a:lnTo>
                      <a:pt x="f33" y="f34"/>
                    </a:lnTo>
                    <a:cubicBezTo>
                      <a:pt x="f33" y="f35"/>
                      <a:pt x="f36" y="f37"/>
                      <a:pt x="f38" y="f37"/>
                    </a:cubicBezTo>
                    <a:cubicBezTo>
                      <a:pt x="f39" y="f37"/>
                      <a:pt x="f40" y="f35"/>
                      <a:pt x="f40" y="f34"/>
                    </a:cubicBezTo>
                    <a:lnTo>
                      <a:pt x="f40" y="f32"/>
                    </a:lnTo>
                    <a:lnTo>
                      <a:pt x="f41" y="f32"/>
                    </a:lnTo>
                    <a:lnTo>
                      <a:pt x="f42" y="f30"/>
                    </a:lnTo>
                    <a:cubicBezTo>
                      <a:pt x="f43" y="f44"/>
                      <a:pt x="f45" y="f46"/>
                      <a:pt x="f47" y="f46"/>
                    </a:cubicBezTo>
                    <a:cubicBezTo>
                      <a:pt x="f48" y="f46"/>
                      <a:pt x="f49" y="f50"/>
                      <a:pt x="f51" y="f21"/>
                    </a:cubicBezTo>
                    <a:cubicBezTo>
                      <a:pt x="f52" y="f14"/>
                      <a:pt x="f53" y="f18"/>
                      <a:pt x="f52" y="f16"/>
                    </a:cubicBezTo>
                    <a:lnTo>
                      <a:pt x="f54" y="f12"/>
                    </a:lnTo>
                    <a:lnTo>
                      <a:pt x="f55" y="f12"/>
                    </a:lnTo>
                    <a:cubicBezTo>
                      <a:pt x="f56" y="f12"/>
                      <a:pt x="f3" y="f10"/>
                      <a:pt x="f3" y="f9"/>
                    </a:cubicBezTo>
                    <a:cubicBezTo>
                      <a:pt x="f3" y="f57"/>
                      <a:pt x="f58" y="f7"/>
                      <a:pt x="f59"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9" name="Google Shape;5975;p67">
                <a:extLst>
                  <a:ext uri="{FF2B5EF4-FFF2-40B4-BE49-F238E27FC236}">
                    <a16:creationId xmlns:a16="http://schemas.microsoft.com/office/drawing/2014/main" id="{FE52AC55-021B-A220-E5F6-07C54566FFC8}"/>
                  </a:ext>
                </a:extLst>
              </p:cNvPr>
              <p:cNvSpPr/>
              <p:nvPr/>
            </p:nvSpPr>
            <p:spPr>
              <a:xfrm>
                <a:off x="4060603" y="1891747"/>
                <a:ext cx="82414" cy="53583"/>
              </a:xfrm>
              <a:custGeom>
                <a:avLst/>
                <a:gdLst>
                  <a:gd name="f0" fmla="val w"/>
                  <a:gd name="f1" fmla="val h"/>
                  <a:gd name="f2" fmla="val 0"/>
                  <a:gd name="f3" fmla="val 2521"/>
                  <a:gd name="f4" fmla="val 1639"/>
                  <a:gd name="f5" fmla="val 442"/>
                  <a:gd name="f6" fmla="val 221"/>
                  <a:gd name="f7" fmla="val 1"/>
                  <a:gd name="f8" fmla="val 189"/>
                  <a:gd name="f9" fmla="val 410"/>
                  <a:gd name="f10" fmla="val 2489"/>
                  <a:gd name="f11" fmla="val 2332"/>
                  <a:gd name="f12" fmla="val 2111"/>
                  <a:gd name="f13" fmla="*/ f0 1 2521"/>
                  <a:gd name="f14" fmla="*/ f1 1 1639"/>
                  <a:gd name="f15" fmla="val f2"/>
                  <a:gd name="f16" fmla="val f3"/>
                  <a:gd name="f17" fmla="val f4"/>
                  <a:gd name="f18" fmla="+- f17 0 f15"/>
                  <a:gd name="f19" fmla="+- f16 0 f15"/>
                  <a:gd name="f20" fmla="*/ f19 1 2521"/>
                  <a:gd name="f21" fmla="*/ f18 1 1639"/>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2521" h="1639">
                    <a:moveTo>
                      <a:pt x="f5" y="f2"/>
                    </a:moveTo>
                    <a:cubicBezTo>
                      <a:pt x="f6" y="f2"/>
                      <a:pt x="f7" y="f8"/>
                      <a:pt x="f7" y="f9"/>
                    </a:cubicBezTo>
                    <a:lnTo>
                      <a:pt x="f7" y="f4"/>
                    </a:lnTo>
                    <a:lnTo>
                      <a:pt x="f10" y="f4"/>
                    </a:lnTo>
                    <a:lnTo>
                      <a:pt x="f10" y="f9"/>
                    </a:lnTo>
                    <a:lnTo>
                      <a:pt x="f3" y="f9"/>
                    </a:lnTo>
                    <a:cubicBezTo>
                      <a:pt x="f3" y="f8"/>
                      <a:pt x="f11" y="f2"/>
                      <a:pt x="f12"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0" name="Google Shape;5984;p67">
              <a:extLst>
                <a:ext uri="{FF2B5EF4-FFF2-40B4-BE49-F238E27FC236}">
                  <a16:creationId xmlns:a16="http://schemas.microsoft.com/office/drawing/2014/main" id="{09B1F157-18C9-B316-B48A-CA1FF7BB18E2}"/>
                </a:ext>
              </a:extLst>
            </p:cNvPr>
            <p:cNvGrpSpPr/>
            <p:nvPr/>
          </p:nvGrpSpPr>
          <p:grpSpPr>
            <a:xfrm>
              <a:off x="7082475" y="2448782"/>
              <a:ext cx="416125" cy="415100"/>
              <a:chOff x="6993477" y="1888684"/>
              <a:chExt cx="416125" cy="415100"/>
            </a:xfrm>
            <a:solidFill>
              <a:schemeClr val="bg1"/>
            </a:solidFill>
          </p:grpSpPr>
          <p:sp>
            <p:nvSpPr>
              <p:cNvPr id="71" name="Google Shape;5985;p67">
                <a:extLst>
                  <a:ext uri="{FF2B5EF4-FFF2-40B4-BE49-F238E27FC236}">
                    <a16:creationId xmlns:a16="http://schemas.microsoft.com/office/drawing/2014/main" id="{E9AEC333-88AD-046A-B17D-245C0DA9D1A7}"/>
                  </a:ext>
                </a:extLst>
              </p:cNvPr>
              <p:cNvSpPr/>
              <p:nvPr/>
            </p:nvSpPr>
            <p:spPr>
              <a:xfrm>
                <a:off x="6993477" y="1888684"/>
                <a:ext cx="190570" cy="189518"/>
              </a:xfrm>
              <a:custGeom>
                <a:avLst/>
                <a:gdLst>
                  <a:gd name="f0" fmla="val w"/>
                  <a:gd name="f1" fmla="val h"/>
                  <a:gd name="f2" fmla="val 0"/>
                  <a:gd name="f3" fmla="val 5829"/>
                  <a:gd name="f4" fmla="val 5797"/>
                  <a:gd name="f5" fmla="val 2930"/>
                  <a:gd name="f6" fmla="val 1670"/>
                  <a:gd name="f7" fmla="val 3119"/>
                  <a:gd name="f8" fmla="val 3308"/>
                  <a:gd name="f9" fmla="val 1859"/>
                  <a:gd name="f10" fmla="val 2048"/>
                  <a:gd name="f11" fmla="val 2489"/>
                  <a:gd name="f12" fmla="val 3749"/>
                  <a:gd name="f13" fmla="val 4001"/>
                  <a:gd name="f14" fmla="val 4159"/>
                  <a:gd name="f15" fmla="val 2678"/>
                  <a:gd name="f16" fmla="val 3151"/>
                  <a:gd name="f17" fmla="val 3938"/>
                  <a:gd name="f18" fmla="val 3340"/>
                  <a:gd name="f19" fmla="val 3781"/>
                  <a:gd name="f20" fmla="val 2710"/>
                  <a:gd name="f21" fmla="val 2520"/>
                  <a:gd name="f22" fmla="val 3970"/>
                  <a:gd name="f23" fmla="val 2079"/>
                  <a:gd name="f24" fmla="val 1701"/>
                  <a:gd name="f25" fmla="val 1827"/>
                  <a:gd name="f26" fmla="val 441"/>
                  <a:gd name="f27" fmla="val 189"/>
                  <a:gd name="f28" fmla="val 5387"/>
                  <a:gd name="f29" fmla="val 32"/>
                  <a:gd name="f30" fmla="val 5639"/>
                  <a:gd name="f31" fmla="val 221"/>
                  <a:gd name="f32" fmla="val 5608"/>
                  <a:gd name="f33" fmla="*/ f0 1 5829"/>
                  <a:gd name="f34" fmla="*/ f1 1 5797"/>
                  <a:gd name="f35" fmla="val f2"/>
                  <a:gd name="f36" fmla="val f3"/>
                  <a:gd name="f37" fmla="val f4"/>
                  <a:gd name="f38" fmla="+- f37 0 f35"/>
                  <a:gd name="f39" fmla="+- f36 0 f35"/>
                  <a:gd name="f40" fmla="*/ f39 1 5829"/>
                  <a:gd name="f41" fmla="*/ f38 1 5797"/>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5829" h="5797">
                    <a:moveTo>
                      <a:pt x="f5" y="f6"/>
                    </a:moveTo>
                    <a:cubicBezTo>
                      <a:pt x="f7" y="f6"/>
                      <a:pt x="f8" y="f9"/>
                      <a:pt x="f8" y="f10"/>
                    </a:cubicBezTo>
                    <a:lnTo>
                      <a:pt x="f8" y="f11"/>
                    </a:lnTo>
                    <a:lnTo>
                      <a:pt x="f12" y="f11"/>
                    </a:lnTo>
                    <a:cubicBezTo>
                      <a:pt x="f13" y="f11"/>
                      <a:pt x="f14" y="f15"/>
                      <a:pt x="f14" y="f5"/>
                    </a:cubicBezTo>
                    <a:cubicBezTo>
                      <a:pt x="f14" y="f16"/>
                      <a:pt x="f17" y="f18"/>
                      <a:pt x="f12" y="f18"/>
                    </a:cubicBezTo>
                    <a:lnTo>
                      <a:pt x="f8" y="f18"/>
                    </a:lnTo>
                    <a:lnTo>
                      <a:pt x="f8" y="f19"/>
                    </a:lnTo>
                    <a:cubicBezTo>
                      <a:pt x="f8" y="f13"/>
                      <a:pt x="f7" y="f14"/>
                      <a:pt x="f5" y="f14"/>
                    </a:cubicBezTo>
                    <a:cubicBezTo>
                      <a:pt x="f20" y="f14"/>
                      <a:pt x="f21" y="f22"/>
                      <a:pt x="f21" y="f19"/>
                    </a:cubicBezTo>
                    <a:lnTo>
                      <a:pt x="f21" y="f18"/>
                    </a:lnTo>
                    <a:lnTo>
                      <a:pt x="f23" y="f18"/>
                    </a:lnTo>
                    <a:cubicBezTo>
                      <a:pt x="f9" y="f18"/>
                      <a:pt x="f24" y="f16"/>
                      <a:pt x="f24" y="f5"/>
                    </a:cubicBezTo>
                    <a:cubicBezTo>
                      <a:pt x="f24" y="f15"/>
                      <a:pt x="f9" y="f11"/>
                      <a:pt x="f23" y="f11"/>
                    </a:cubicBezTo>
                    <a:lnTo>
                      <a:pt x="f21" y="f11"/>
                    </a:lnTo>
                    <a:lnTo>
                      <a:pt x="f21" y="f10"/>
                    </a:lnTo>
                    <a:cubicBezTo>
                      <a:pt x="f21" y="f25"/>
                      <a:pt x="f20" y="f6"/>
                      <a:pt x="f5" y="f6"/>
                    </a:cubicBezTo>
                    <a:close/>
                    <a:moveTo>
                      <a:pt x="f26" y="f2"/>
                    </a:moveTo>
                    <a:cubicBezTo>
                      <a:pt x="f27" y="f2"/>
                      <a:pt x="f2" y="f27"/>
                      <a:pt x="f2" y="f26"/>
                    </a:cubicBezTo>
                    <a:lnTo>
                      <a:pt x="f2" y="f28"/>
                    </a:lnTo>
                    <a:cubicBezTo>
                      <a:pt x="f29" y="f30"/>
                      <a:pt x="f31" y="f4"/>
                      <a:pt x="f26" y="f4"/>
                    </a:cubicBezTo>
                    <a:lnTo>
                      <a:pt x="f28" y="f4"/>
                    </a:lnTo>
                    <a:cubicBezTo>
                      <a:pt x="f30" y="f4"/>
                      <a:pt x="f3" y="f32"/>
                      <a:pt x="f3" y="f28"/>
                    </a:cubicBezTo>
                    <a:lnTo>
                      <a:pt x="f3" y="f26"/>
                    </a:lnTo>
                    <a:cubicBezTo>
                      <a:pt x="f3" y="f27"/>
                      <a:pt x="f30" y="f2"/>
                      <a:pt x="f28"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2" name="Google Shape;5986;p67">
                <a:extLst>
                  <a:ext uri="{FF2B5EF4-FFF2-40B4-BE49-F238E27FC236}">
                    <a16:creationId xmlns:a16="http://schemas.microsoft.com/office/drawing/2014/main" id="{637AAC04-D12A-CE86-7918-902FA1AE785A}"/>
                  </a:ext>
                </a:extLst>
              </p:cNvPr>
              <p:cNvSpPr/>
              <p:nvPr/>
            </p:nvSpPr>
            <p:spPr>
              <a:xfrm>
                <a:off x="6994492" y="2115272"/>
                <a:ext cx="191612" cy="188503"/>
              </a:xfrm>
              <a:custGeom>
                <a:avLst/>
                <a:gdLst>
                  <a:gd name="f0" fmla="val w"/>
                  <a:gd name="f1" fmla="val h"/>
                  <a:gd name="f2" fmla="val 0"/>
                  <a:gd name="f3" fmla="val 5861"/>
                  <a:gd name="f4" fmla="val 5766"/>
                  <a:gd name="f5" fmla="val 3450"/>
                  <a:gd name="f6" fmla="val 1859"/>
                  <a:gd name="f7" fmla="val 3561"/>
                  <a:gd name="f8" fmla="val 3671"/>
                  <a:gd name="f9" fmla="val 1890"/>
                  <a:gd name="f10" fmla="val 3750"/>
                  <a:gd name="f11" fmla="val 1953"/>
                  <a:gd name="f12" fmla="val 3907"/>
                  <a:gd name="f13" fmla="val 2111"/>
                  <a:gd name="f14" fmla="val 2395"/>
                  <a:gd name="f15" fmla="val 2552"/>
                  <a:gd name="f16" fmla="val 3466"/>
                  <a:gd name="f17" fmla="val 2836"/>
                  <a:gd name="f18" fmla="val 3119"/>
                  <a:gd name="f19" fmla="val 3277"/>
                  <a:gd name="f20" fmla="val 3529"/>
                  <a:gd name="f21" fmla="val 3686"/>
                  <a:gd name="f22" fmla="val 3765"/>
                  <a:gd name="f23" fmla="val 3804"/>
                  <a:gd name="f24" fmla="val 3340"/>
                  <a:gd name="f25" fmla="val 3230"/>
                  <a:gd name="f26" fmla="val 3151"/>
                  <a:gd name="f27" fmla="val 2899"/>
                  <a:gd name="f28" fmla="val 3434"/>
                  <a:gd name="f29" fmla="val 2616"/>
                  <a:gd name="f30" fmla="val 2537"/>
                  <a:gd name="f31" fmla="val 2426"/>
                  <a:gd name="f32" fmla="val 2316"/>
                  <a:gd name="f33" fmla="val 2206"/>
                  <a:gd name="f34" fmla="val 2096"/>
                  <a:gd name="f35" fmla="val 2017"/>
                  <a:gd name="f36" fmla="val 2300"/>
                  <a:gd name="f37" fmla="val 2237"/>
                  <a:gd name="f38" fmla="val 442"/>
                  <a:gd name="f39" fmla="val 221"/>
                  <a:gd name="f40" fmla="val 1"/>
                  <a:gd name="f41" fmla="val 189"/>
                  <a:gd name="f42" fmla="val 378"/>
                  <a:gd name="f43" fmla="val 5356"/>
                  <a:gd name="f44" fmla="val 5608"/>
                  <a:gd name="f45" fmla="val 5419"/>
                  <a:gd name="f46" fmla="val 5640"/>
                  <a:gd name="f47" fmla="val 5545"/>
                  <a:gd name="f48" fmla="val 158"/>
                  <a:gd name="f49" fmla="*/ f0 1 5861"/>
                  <a:gd name="f50" fmla="*/ f1 1 5766"/>
                  <a:gd name="f51" fmla="val f2"/>
                  <a:gd name="f52" fmla="val f3"/>
                  <a:gd name="f53" fmla="val f4"/>
                  <a:gd name="f54" fmla="+- f53 0 f51"/>
                  <a:gd name="f55" fmla="+- f52 0 f51"/>
                  <a:gd name="f56" fmla="*/ f55 1 5861"/>
                  <a:gd name="f57" fmla="*/ f54 1 5766"/>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5861" h="5766">
                    <a:moveTo>
                      <a:pt x="f5" y="f6"/>
                    </a:moveTo>
                    <a:cubicBezTo>
                      <a:pt x="f7" y="f6"/>
                      <a:pt x="f8" y="f9"/>
                      <a:pt x="f10" y="f11"/>
                    </a:cubicBezTo>
                    <a:cubicBezTo>
                      <a:pt x="f12" y="f13"/>
                      <a:pt x="f12" y="f14"/>
                      <a:pt x="f10" y="f15"/>
                    </a:cubicBezTo>
                    <a:lnTo>
                      <a:pt x="f16" y="f17"/>
                    </a:lnTo>
                    <a:lnTo>
                      <a:pt x="f10" y="f18"/>
                    </a:lnTo>
                    <a:cubicBezTo>
                      <a:pt x="f12" y="f19"/>
                      <a:pt x="f12" y="f20"/>
                      <a:pt x="f10" y="f21"/>
                    </a:cubicBezTo>
                    <a:cubicBezTo>
                      <a:pt x="f8" y="f22"/>
                      <a:pt x="f7" y="f23"/>
                      <a:pt x="f5" y="f23"/>
                    </a:cubicBezTo>
                    <a:cubicBezTo>
                      <a:pt x="f24" y="f23"/>
                      <a:pt x="f25" y="f22"/>
                      <a:pt x="f26" y="f21"/>
                    </a:cubicBezTo>
                    <a:lnTo>
                      <a:pt x="f27" y="f28"/>
                    </a:lnTo>
                    <a:lnTo>
                      <a:pt x="f29" y="f21"/>
                    </a:lnTo>
                    <a:cubicBezTo>
                      <a:pt x="f30" y="f22"/>
                      <a:pt x="f31" y="f23"/>
                      <a:pt x="f32" y="f23"/>
                    </a:cubicBezTo>
                    <a:cubicBezTo>
                      <a:pt x="f33" y="f23"/>
                      <a:pt x="f34" y="f22"/>
                      <a:pt x="f35" y="f21"/>
                    </a:cubicBezTo>
                    <a:cubicBezTo>
                      <a:pt x="f6" y="f20"/>
                      <a:pt x="f6" y="f19"/>
                      <a:pt x="f35" y="f18"/>
                    </a:cubicBezTo>
                    <a:lnTo>
                      <a:pt x="f36" y="f17"/>
                    </a:lnTo>
                    <a:lnTo>
                      <a:pt x="f35" y="f15"/>
                    </a:lnTo>
                    <a:cubicBezTo>
                      <a:pt x="f6" y="f14"/>
                      <a:pt x="f6" y="f13"/>
                      <a:pt x="f35" y="f11"/>
                    </a:cubicBezTo>
                    <a:cubicBezTo>
                      <a:pt x="f34" y="f9"/>
                      <a:pt x="f33" y="f6"/>
                      <a:pt x="f32" y="f6"/>
                    </a:cubicBezTo>
                    <a:cubicBezTo>
                      <a:pt x="f31" y="f6"/>
                      <a:pt x="f30" y="f9"/>
                      <a:pt x="f29" y="f11"/>
                    </a:cubicBezTo>
                    <a:lnTo>
                      <a:pt x="f27" y="f37"/>
                    </a:lnTo>
                    <a:lnTo>
                      <a:pt x="f26" y="f11"/>
                    </a:lnTo>
                    <a:cubicBezTo>
                      <a:pt x="f25" y="f9"/>
                      <a:pt x="f24" y="f6"/>
                      <a:pt x="f5" y="f6"/>
                    </a:cubicBezTo>
                    <a:close/>
                    <a:moveTo>
                      <a:pt x="f38" y="f2"/>
                    </a:moveTo>
                    <a:cubicBezTo>
                      <a:pt x="f39" y="f2"/>
                      <a:pt x="f40" y="f41"/>
                      <a:pt x="f40" y="f42"/>
                    </a:cubicBezTo>
                    <a:lnTo>
                      <a:pt x="f40" y="f43"/>
                    </a:lnTo>
                    <a:cubicBezTo>
                      <a:pt x="f40" y="f44"/>
                      <a:pt x="f39" y="f4"/>
                      <a:pt x="f38" y="f4"/>
                    </a:cubicBezTo>
                    <a:lnTo>
                      <a:pt x="f45" y="f4"/>
                    </a:lnTo>
                    <a:cubicBezTo>
                      <a:pt x="f46" y="f4"/>
                      <a:pt x="f3" y="f47"/>
                      <a:pt x="f3" y="f43"/>
                    </a:cubicBezTo>
                    <a:lnTo>
                      <a:pt x="f3" y="f42"/>
                    </a:lnTo>
                    <a:cubicBezTo>
                      <a:pt x="f3" y="f48"/>
                      <a:pt x="f46" y="f2"/>
                      <a:pt x="f4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3" name="Google Shape;5987;p67">
                <a:extLst>
                  <a:ext uri="{FF2B5EF4-FFF2-40B4-BE49-F238E27FC236}">
                    <a16:creationId xmlns:a16="http://schemas.microsoft.com/office/drawing/2014/main" id="{901AC232-203E-8B71-BD8D-29058C9DFC24}"/>
                  </a:ext>
                </a:extLst>
              </p:cNvPr>
              <p:cNvSpPr/>
              <p:nvPr/>
            </p:nvSpPr>
            <p:spPr>
              <a:xfrm>
                <a:off x="7219032" y="1888684"/>
                <a:ext cx="190570" cy="189518"/>
              </a:xfrm>
              <a:custGeom>
                <a:avLst/>
                <a:gdLst>
                  <a:gd name="f0" fmla="val w"/>
                  <a:gd name="f1" fmla="val h"/>
                  <a:gd name="f2" fmla="val 0"/>
                  <a:gd name="f3" fmla="val 5829"/>
                  <a:gd name="f4" fmla="val 5797"/>
                  <a:gd name="f5" fmla="val 3750"/>
                  <a:gd name="f6" fmla="val 2457"/>
                  <a:gd name="f7" fmla="val 3970"/>
                  <a:gd name="f8" fmla="val 4128"/>
                  <a:gd name="f9" fmla="val 2646"/>
                  <a:gd name="f10" fmla="val 2867"/>
                  <a:gd name="f11" fmla="val 4159"/>
                  <a:gd name="f12" fmla="val 3151"/>
                  <a:gd name="f13" fmla="val 3308"/>
                  <a:gd name="f14" fmla="val 2080"/>
                  <a:gd name="f15" fmla="val 1859"/>
                  <a:gd name="f16" fmla="val 1702"/>
                  <a:gd name="f17" fmla="val 3119"/>
                  <a:gd name="f18" fmla="val 1891"/>
                  <a:gd name="f19" fmla="val 442"/>
                  <a:gd name="f20" fmla="val 190"/>
                  <a:gd name="f21" fmla="val 1"/>
                  <a:gd name="f22" fmla="val 189"/>
                  <a:gd name="f23" fmla="val 441"/>
                  <a:gd name="f24" fmla="val 5387"/>
                  <a:gd name="f25" fmla="val 5639"/>
                  <a:gd name="f26" fmla="val 5388"/>
                  <a:gd name="f27" fmla="val 5640"/>
                  <a:gd name="f28" fmla="val 5608"/>
                  <a:gd name="f29" fmla="*/ f0 1 5829"/>
                  <a:gd name="f30" fmla="*/ f1 1 5797"/>
                  <a:gd name="f31" fmla="val f2"/>
                  <a:gd name="f32" fmla="val f3"/>
                  <a:gd name="f33" fmla="val f4"/>
                  <a:gd name="f34" fmla="+- f33 0 f31"/>
                  <a:gd name="f35" fmla="+- f32 0 f31"/>
                  <a:gd name="f36" fmla="*/ f35 1 5829"/>
                  <a:gd name="f37" fmla="*/ f34 1 5797"/>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5829" h="5797">
                    <a:moveTo>
                      <a:pt x="f5" y="f6"/>
                    </a:moveTo>
                    <a:cubicBezTo>
                      <a:pt x="f7" y="f6"/>
                      <a:pt x="f8" y="f9"/>
                      <a:pt x="f8" y="f10"/>
                    </a:cubicBezTo>
                    <a:cubicBezTo>
                      <a:pt x="f11" y="f12"/>
                      <a:pt x="f7" y="f13"/>
                      <a:pt x="f5" y="f13"/>
                    </a:cubicBezTo>
                    <a:lnTo>
                      <a:pt x="f14" y="f13"/>
                    </a:lnTo>
                    <a:cubicBezTo>
                      <a:pt x="f15" y="f13"/>
                      <a:pt x="f16" y="f17"/>
                      <a:pt x="f16" y="f10"/>
                    </a:cubicBezTo>
                    <a:cubicBezTo>
                      <a:pt x="f16" y="f9"/>
                      <a:pt x="f18" y="f6"/>
                      <a:pt x="f14" y="f6"/>
                    </a:cubicBezTo>
                    <a:close/>
                    <a:moveTo>
                      <a:pt x="f19" y="f2"/>
                    </a:moveTo>
                    <a:cubicBezTo>
                      <a:pt x="f20" y="f2"/>
                      <a:pt x="f21" y="f22"/>
                      <a:pt x="f21" y="f23"/>
                    </a:cubicBezTo>
                    <a:lnTo>
                      <a:pt x="f21" y="f24"/>
                    </a:lnTo>
                    <a:cubicBezTo>
                      <a:pt x="f21" y="f25"/>
                      <a:pt x="f20" y="f4"/>
                      <a:pt x="f19" y="f4"/>
                    </a:cubicBezTo>
                    <a:lnTo>
                      <a:pt x="f26" y="f4"/>
                    </a:lnTo>
                    <a:cubicBezTo>
                      <a:pt x="f27" y="f4"/>
                      <a:pt x="f3" y="f28"/>
                      <a:pt x="f3" y="f24"/>
                    </a:cubicBezTo>
                    <a:lnTo>
                      <a:pt x="f3" y="f23"/>
                    </a:lnTo>
                    <a:cubicBezTo>
                      <a:pt x="f3" y="f22"/>
                      <a:pt x="f27" y="f2"/>
                      <a:pt x="f26"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4" name="Google Shape;5988;p67">
                <a:extLst>
                  <a:ext uri="{FF2B5EF4-FFF2-40B4-BE49-F238E27FC236}">
                    <a16:creationId xmlns:a16="http://schemas.microsoft.com/office/drawing/2014/main" id="{1424AAA3-4B21-094C-5237-6CB62E0C440A}"/>
                  </a:ext>
                </a:extLst>
              </p:cNvPr>
              <p:cNvSpPr/>
              <p:nvPr/>
            </p:nvSpPr>
            <p:spPr>
              <a:xfrm>
                <a:off x="7219032" y="2114229"/>
                <a:ext cx="190570" cy="189555"/>
              </a:xfrm>
              <a:custGeom>
                <a:avLst/>
                <a:gdLst>
                  <a:gd name="f0" fmla="val w"/>
                  <a:gd name="f1" fmla="val h"/>
                  <a:gd name="f2" fmla="val 0"/>
                  <a:gd name="f3" fmla="val 5829"/>
                  <a:gd name="f4" fmla="val 5798"/>
                  <a:gd name="f5" fmla="val 3750"/>
                  <a:gd name="f6" fmla="val 1639"/>
                  <a:gd name="f7" fmla="val 3970"/>
                  <a:gd name="f8" fmla="val 4128"/>
                  <a:gd name="f9" fmla="val 1859"/>
                  <a:gd name="f10" fmla="val 2080"/>
                  <a:gd name="f11" fmla="val 4159"/>
                  <a:gd name="f12" fmla="val 2332"/>
                  <a:gd name="f13" fmla="val 2490"/>
                  <a:gd name="f14" fmla="val 1702"/>
                  <a:gd name="f15" fmla="val 2269"/>
                  <a:gd name="f16" fmla="val 1891"/>
                  <a:gd name="f17" fmla="val 3309"/>
                  <a:gd name="f18" fmla="val 3498"/>
                  <a:gd name="f19" fmla="val 3687"/>
                  <a:gd name="f20" fmla="val 3939"/>
                  <a:gd name="f21" fmla="val 3466"/>
                  <a:gd name="f22" fmla="val 442"/>
                  <a:gd name="f23" fmla="val 1"/>
                  <a:gd name="f24" fmla="val 190"/>
                  <a:gd name="f25" fmla="val 379"/>
                  <a:gd name="f26" fmla="val 5388"/>
                  <a:gd name="f27" fmla="val 5640"/>
                  <a:gd name="f28" fmla="val 5577"/>
                  <a:gd name="f29" fmla="val 410"/>
                  <a:gd name="f30" fmla="*/ f0 1 5829"/>
                  <a:gd name="f31" fmla="*/ f1 1 5798"/>
                  <a:gd name="f32" fmla="val f2"/>
                  <a:gd name="f33" fmla="val f3"/>
                  <a:gd name="f34" fmla="val f4"/>
                  <a:gd name="f35" fmla="+- f34 0 f32"/>
                  <a:gd name="f36" fmla="+- f33 0 f32"/>
                  <a:gd name="f37" fmla="*/ f36 1 5829"/>
                  <a:gd name="f38" fmla="*/ f35 1 5798"/>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5829" h="5798">
                    <a:moveTo>
                      <a:pt x="f5" y="f6"/>
                    </a:moveTo>
                    <a:cubicBezTo>
                      <a:pt x="f7" y="f6"/>
                      <a:pt x="f8" y="f9"/>
                      <a:pt x="f8" y="f10"/>
                    </a:cubicBezTo>
                    <a:cubicBezTo>
                      <a:pt x="f11" y="f12"/>
                      <a:pt x="f7" y="f13"/>
                      <a:pt x="f5" y="f13"/>
                    </a:cubicBezTo>
                    <a:lnTo>
                      <a:pt x="f10" y="f13"/>
                    </a:lnTo>
                    <a:cubicBezTo>
                      <a:pt x="f9" y="f13"/>
                      <a:pt x="f14" y="f15"/>
                      <a:pt x="f14" y="f10"/>
                    </a:cubicBezTo>
                    <a:cubicBezTo>
                      <a:pt x="f14" y="f9"/>
                      <a:pt x="f16" y="f6"/>
                      <a:pt x="f10" y="f6"/>
                    </a:cubicBezTo>
                    <a:close/>
                    <a:moveTo>
                      <a:pt x="f5" y="f17"/>
                    </a:moveTo>
                    <a:cubicBezTo>
                      <a:pt x="f7" y="f17"/>
                      <a:pt x="f8" y="f18"/>
                      <a:pt x="f8" y="f19"/>
                    </a:cubicBezTo>
                    <a:cubicBezTo>
                      <a:pt x="f11" y="f7"/>
                      <a:pt x="f7" y="f8"/>
                      <a:pt x="f5" y="f8"/>
                    </a:cubicBezTo>
                    <a:lnTo>
                      <a:pt x="f10" y="f8"/>
                    </a:lnTo>
                    <a:cubicBezTo>
                      <a:pt x="f9" y="f8"/>
                      <a:pt x="f14" y="f20"/>
                      <a:pt x="f14" y="f19"/>
                    </a:cubicBezTo>
                    <a:cubicBezTo>
                      <a:pt x="f14" y="f21"/>
                      <a:pt x="f16" y="f17"/>
                      <a:pt x="f10" y="f17"/>
                    </a:cubicBezTo>
                    <a:close/>
                    <a:moveTo>
                      <a:pt x="f22" y="f23"/>
                    </a:moveTo>
                    <a:cubicBezTo>
                      <a:pt x="f24" y="f23"/>
                      <a:pt x="f23" y="f24"/>
                      <a:pt x="f23" y="f25"/>
                    </a:cubicBezTo>
                    <a:lnTo>
                      <a:pt x="f23" y="f26"/>
                    </a:lnTo>
                    <a:cubicBezTo>
                      <a:pt x="f23" y="f27"/>
                      <a:pt x="f24" y="f4"/>
                      <a:pt x="f22" y="f4"/>
                    </a:cubicBezTo>
                    <a:lnTo>
                      <a:pt x="f26" y="f4"/>
                    </a:lnTo>
                    <a:cubicBezTo>
                      <a:pt x="f27" y="f4"/>
                      <a:pt x="f3" y="f28"/>
                      <a:pt x="f3" y="f26"/>
                    </a:cubicBezTo>
                    <a:lnTo>
                      <a:pt x="f3" y="f29"/>
                    </a:lnTo>
                    <a:cubicBezTo>
                      <a:pt x="f3" y="f24"/>
                      <a:pt x="f27" y="f23"/>
                      <a:pt x="f26" y="f23"/>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5" name="Google Shape;6002;p67">
              <a:extLst>
                <a:ext uri="{FF2B5EF4-FFF2-40B4-BE49-F238E27FC236}">
                  <a16:creationId xmlns:a16="http://schemas.microsoft.com/office/drawing/2014/main" id="{035C8960-1E8E-612D-A012-7E09F2EF8CB6}"/>
                </a:ext>
              </a:extLst>
            </p:cNvPr>
            <p:cNvGrpSpPr/>
            <p:nvPr/>
          </p:nvGrpSpPr>
          <p:grpSpPr>
            <a:xfrm>
              <a:off x="4658812" y="2451845"/>
              <a:ext cx="480718" cy="415100"/>
              <a:chOff x="4569814" y="1891747"/>
              <a:chExt cx="480718" cy="415100"/>
            </a:xfrm>
            <a:solidFill>
              <a:schemeClr val="bg1"/>
            </a:solidFill>
          </p:grpSpPr>
          <p:sp>
            <p:nvSpPr>
              <p:cNvPr id="76" name="Google Shape;6003;p67">
                <a:extLst>
                  <a:ext uri="{FF2B5EF4-FFF2-40B4-BE49-F238E27FC236}">
                    <a16:creationId xmlns:a16="http://schemas.microsoft.com/office/drawing/2014/main" id="{5E7045FE-8BAB-B7B6-0834-6964627F8D05}"/>
                  </a:ext>
                </a:extLst>
              </p:cNvPr>
              <p:cNvSpPr/>
              <p:nvPr/>
            </p:nvSpPr>
            <p:spPr>
              <a:xfrm>
                <a:off x="4569814" y="1919535"/>
                <a:ext cx="480718" cy="387312"/>
              </a:xfrm>
              <a:custGeom>
                <a:avLst/>
                <a:gdLst>
                  <a:gd name="f0" fmla="val w"/>
                  <a:gd name="f1" fmla="val h"/>
                  <a:gd name="f2" fmla="val 0"/>
                  <a:gd name="f3" fmla="val 14704"/>
                  <a:gd name="f4" fmla="val 11847"/>
                  <a:gd name="f5" fmla="val 7370"/>
                  <a:gd name="f6" fmla="val 797"/>
                  <a:gd name="f7" fmla="val 8536"/>
                  <a:gd name="f8" fmla="val 9694"/>
                  <a:gd name="f9" fmla="val 1246"/>
                  <a:gd name="f10" fmla="val 10576"/>
                  <a:gd name="f11" fmla="val 2143"/>
                  <a:gd name="f12" fmla="val 12340"/>
                  <a:gd name="f13" fmla="val 3908"/>
                  <a:gd name="f14" fmla="val 6775"/>
                  <a:gd name="f15" fmla="val 8539"/>
                  <a:gd name="f16" fmla="val 9757"/>
                  <a:gd name="f17" fmla="val 9390"/>
                  <a:gd name="f18" fmla="val 8623"/>
                  <a:gd name="f19" fmla="val 9894"/>
                  <a:gd name="f20" fmla="val 7363"/>
                  <a:gd name="f21" fmla="val 6102"/>
                  <a:gd name="f22" fmla="val 4937"/>
                  <a:gd name="f23" fmla="val 9358"/>
                  <a:gd name="f24" fmla="val 4118"/>
                  <a:gd name="f25" fmla="val 2353"/>
                  <a:gd name="f26" fmla="val 5031"/>
                  <a:gd name="f27" fmla="val 6205"/>
                  <a:gd name="f28" fmla="val 7326"/>
                  <a:gd name="f29" fmla="val 1"/>
                  <a:gd name="f30" fmla="val 2091"/>
                  <a:gd name="f31" fmla="val 6750"/>
                  <a:gd name="f32" fmla="val 4275"/>
                  <a:gd name="f33" fmla="val 9768"/>
                  <a:gd name="f34" fmla="val 3424"/>
                  <a:gd name="f35" fmla="val 11280"/>
                  <a:gd name="f36" fmla="val 3298"/>
                  <a:gd name="f37" fmla="val 11532"/>
                  <a:gd name="f38" fmla="val 3487"/>
                  <a:gd name="f39" fmla="val 3771"/>
                  <a:gd name="f40" fmla="val 3929"/>
                  <a:gd name="f41" fmla="val 4086"/>
                  <a:gd name="f42" fmla="val 11784"/>
                  <a:gd name="f43" fmla="val 11626"/>
                  <a:gd name="f44" fmla="val 5000"/>
                  <a:gd name="f45" fmla="val 10209"/>
                  <a:gd name="f46" fmla="val 5740"/>
                  <a:gd name="f47" fmla="val 10571"/>
                  <a:gd name="f48" fmla="val 6543"/>
                  <a:gd name="f49" fmla="val 10752"/>
                  <a:gd name="f50" fmla="val 7351"/>
                  <a:gd name="f51" fmla="val 8158"/>
                  <a:gd name="f52" fmla="val 8969"/>
                  <a:gd name="f53" fmla="val 9725"/>
                  <a:gd name="f54" fmla="val 10671"/>
                  <a:gd name="f55" fmla="val 10828"/>
                  <a:gd name="f56" fmla="val 10923"/>
                  <a:gd name="f57" fmla="val 11238"/>
                  <a:gd name="f58" fmla="val 11458"/>
                  <a:gd name="f59" fmla="val 11301"/>
                  <a:gd name="f60" fmla="val 10419"/>
                  <a:gd name="f61" fmla="val 14703"/>
                  <a:gd name="f62" fmla="val 12592"/>
                  <a:gd name="f63" fmla="val 7350"/>
                  <a:gd name="f64" fmla="val 7338"/>
                  <a:gd name="f65" fmla="*/ f0 1 14704"/>
                  <a:gd name="f66" fmla="*/ f1 1 11847"/>
                  <a:gd name="f67" fmla="val f2"/>
                  <a:gd name="f68" fmla="val f3"/>
                  <a:gd name="f69" fmla="val f4"/>
                  <a:gd name="f70" fmla="+- f69 0 f67"/>
                  <a:gd name="f71" fmla="+- f68 0 f67"/>
                  <a:gd name="f72" fmla="*/ f71 1 14704"/>
                  <a:gd name="f73" fmla="*/ f70 1 11847"/>
                  <a:gd name="f74" fmla="*/ f67 1 f72"/>
                  <a:gd name="f75" fmla="*/ f68 1 f72"/>
                  <a:gd name="f76" fmla="*/ f67 1 f73"/>
                  <a:gd name="f77" fmla="*/ f69 1 f73"/>
                  <a:gd name="f78" fmla="*/ f74 f65 1"/>
                  <a:gd name="f79" fmla="*/ f75 f65 1"/>
                  <a:gd name="f80" fmla="*/ f77 f66 1"/>
                  <a:gd name="f81" fmla="*/ f76 f66 1"/>
                </a:gdLst>
                <a:ahLst/>
                <a:cxnLst>
                  <a:cxn ang="3cd4">
                    <a:pos x="hc" y="t"/>
                  </a:cxn>
                  <a:cxn ang="0">
                    <a:pos x="r" y="vc"/>
                  </a:cxn>
                  <a:cxn ang="cd4">
                    <a:pos x="hc" y="b"/>
                  </a:cxn>
                  <a:cxn ang="cd2">
                    <a:pos x="l" y="vc"/>
                  </a:cxn>
                </a:cxnLst>
                <a:rect l="f78" t="f81" r="f79" b="f80"/>
                <a:pathLst>
                  <a:path w="14704" h="11847">
                    <a:moveTo>
                      <a:pt x="f5" y="f6"/>
                    </a:moveTo>
                    <a:cubicBezTo>
                      <a:pt x="f7" y="f6"/>
                      <a:pt x="f8" y="f9"/>
                      <a:pt x="f10" y="f11"/>
                    </a:cubicBezTo>
                    <a:cubicBezTo>
                      <a:pt x="f12" y="f13"/>
                      <a:pt x="f12" y="f14"/>
                      <a:pt x="f10" y="f15"/>
                    </a:cubicBezTo>
                    <a:cubicBezTo>
                      <a:pt x="f16" y="f17"/>
                      <a:pt x="f18" y="f19"/>
                      <a:pt x="f20" y="f19"/>
                    </a:cubicBezTo>
                    <a:cubicBezTo>
                      <a:pt x="f21" y="f19"/>
                      <a:pt x="f22" y="f23"/>
                      <a:pt x="f24" y="f15"/>
                    </a:cubicBezTo>
                    <a:cubicBezTo>
                      <a:pt x="f25" y="f14"/>
                      <a:pt x="f25" y="f13"/>
                      <a:pt x="f24" y="f11"/>
                    </a:cubicBezTo>
                    <a:cubicBezTo>
                      <a:pt x="f26" y="f9"/>
                      <a:pt x="f27" y="f6"/>
                      <a:pt x="f5" y="f6"/>
                    </a:cubicBezTo>
                    <a:close/>
                    <a:moveTo>
                      <a:pt x="f28" y="f29"/>
                    </a:moveTo>
                    <a:cubicBezTo>
                      <a:pt x="f30" y="f29"/>
                      <a:pt x="f2" y="f31"/>
                      <a:pt x="f32" y="f33"/>
                    </a:cubicBezTo>
                    <a:lnTo>
                      <a:pt x="f34" y="f35"/>
                    </a:lnTo>
                    <a:cubicBezTo>
                      <a:pt x="f36" y="f37"/>
                      <a:pt x="f38" y="f4"/>
                      <a:pt x="f39" y="f4"/>
                    </a:cubicBezTo>
                    <a:cubicBezTo>
                      <a:pt x="f40" y="f4"/>
                      <a:pt x="f41" y="f42"/>
                      <a:pt x="f24" y="f43"/>
                    </a:cubicBezTo>
                    <a:lnTo>
                      <a:pt x="f44" y="f45"/>
                    </a:lnTo>
                    <a:cubicBezTo>
                      <a:pt x="f46" y="f47"/>
                      <a:pt x="f48" y="f49"/>
                      <a:pt x="f50" y="f49"/>
                    </a:cubicBezTo>
                    <a:cubicBezTo>
                      <a:pt x="f51" y="f49"/>
                      <a:pt x="f52" y="f47"/>
                      <a:pt x="f53" y="f45"/>
                    </a:cubicBezTo>
                    <a:lnTo>
                      <a:pt x="f10" y="f43"/>
                    </a:lnTo>
                    <a:cubicBezTo>
                      <a:pt x="f54" y="f42"/>
                      <a:pt x="f55" y="f4"/>
                      <a:pt x="f56" y="f4"/>
                    </a:cubicBezTo>
                    <a:cubicBezTo>
                      <a:pt x="f57" y="f4"/>
                      <a:pt x="f58" y="f37"/>
                      <a:pt x="f59" y="f35"/>
                    </a:cubicBezTo>
                    <a:lnTo>
                      <a:pt x="f60" y="f33"/>
                    </a:lnTo>
                    <a:cubicBezTo>
                      <a:pt x="f61" y="f14"/>
                      <a:pt x="f62" y="f29"/>
                      <a:pt x="f20" y="f29"/>
                    </a:cubicBezTo>
                    <a:cubicBezTo>
                      <a:pt x="f63" y="f29"/>
                      <a:pt x="f64" y="f29"/>
                      <a:pt x="f28" y="f29"/>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7" name="Google Shape;6004;p67">
                <a:extLst>
                  <a:ext uri="{FF2B5EF4-FFF2-40B4-BE49-F238E27FC236}">
                    <a16:creationId xmlns:a16="http://schemas.microsoft.com/office/drawing/2014/main" id="{742AE875-B463-7861-03F5-AA3095B51CE9}"/>
                  </a:ext>
                </a:extLst>
              </p:cNvPr>
              <p:cNvSpPr/>
              <p:nvPr/>
            </p:nvSpPr>
            <p:spPr>
              <a:xfrm>
                <a:off x="4873331" y="1891747"/>
                <a:ext cx="139071" cy="139071"/>
              </a:xfrm>
              <a:custGeom>
                <a:avLst/>
                <a:gdLst>
                  <a:gd name="f0" fmla="val w"/>
                  <a:gd name="f1" fmla="val h"/>
                  <a:gd name="f2" fmla="val 0"/>
                  <a:gd name="f3" fmla="val 4254"/>
                  <a:gd name="f4" fmla="val 1355"/>
                  <a:gd name="f5" fmla="val 882"/>
                  <a:gd name="f6" fmla="val 410"/>
                  <a:gd name="f7" fmla="val 95"/>
                  <a:gd name="f8" fmla="val 315"/>
                  <a:gd name="f9" fmla="val 1891"/>
                  <a:gd name="f10" fmla="val 946"/>
                  <a:gd name="f11" fmla="val 3340"/>
                  <a:gd name="f12" fmla="val 2395"/>
                  <a:gd name="f13" fmla="val 3938"/>
                  <a:gd name="f14" fmla="val 4128"/>
                  <a:gd name="f15" fmla="val 3844"/>
                  <a:gd name="f16" fmla="val 3371"/>
                  <a:gd name="f17" fmla="val 2899"/>
                  <a:gd name="f18" fmla="val 1292"/>
                  <a:gd name="f19" fmla="val 2962"/>
                  <a:gd name="f20" fmla="*/ f0 1 4254"/>
                  <a:gd name="f21" fmla="*/ f1 1 4254"/>
                  <a:gd name="f22" fmla="val f2"/>
                  <a:gd name="f23" fmla="val f3"/>
                  <a:gd name="f24" fmla="+- f23 0 f22"/>
                  <a:gd name="f25" fmla="*/ f24 1 4254"/>
                  <a:gd name="f26" fmla="*/ f22 1 f25"/>
                  <a:gd name="f27" fmla="*/ f23 1 f25"/>
                  <a:gd name="f28" fmla="*/ f26 f20 1"/>
                  <a:gd name="f29" fmla="*/ f27 f20 1"/>
                  <a:gd name="f30" fmla="*/ f27 f21 1"/>
                  <a:gd name="f31" fmla="*/ f26 f21 1"/>
                </a:gdLst>
                <a:ahLst/>
                <a:cxnLst>
                  <a:cxn ang="3cd4">
                    <a:pos x="hc" y="t"/>
                  </a:cxn>
                  <a:cxn ang="0">
                    <a:pos x="r" y="vc"/>
                  </a:cxn>
                  <a:cxn ang="cd4">
                    <a:pos x="hc" y="b"/>
                  </a:cxn>
                  <a:cxn ang="cd2">
                    <a:pos x="l" y="vc"/>
                  </a:cxn>
                </a:cxnLst>
                <a:rect l="f28" t="f31" r="f29" b="f30"/>
                <a:pathLst>
                  <a:path w="4254" h="4254">
                    <a:moveTo>
                      <a:pt x="f4" y="f2"/>
                    </a:moveTo>
                    <a:cubicBezTo>
                      <a:pt x="f5" y="f2"/>
                      <a:pt x="f6" y="f7"/>
                      <a:pt x="f2" y="f8"/>
                    </a:cubicBezTo>
                    <a:cubicBezTo>
                      <a:pt x="f9" y="f10"/>
                      <a:pt x="f11" y="f12"/>
                      <a:pt x="f13" y="f3"/>
                    </a:cubicBezTo>
                    <a:cubicBezTo>
                      <a:pt x="f14" y="f15"/>
                      <a:pt x="f3" y="f16"/>
                      <a:pt x="f3" y="f17"/>
                    </a:cubicBezTo>
                    <a:cubicBezTo>
                      <a:pt x="f3" y="f18"/>
                      <a:pt x="f19" y="f2"/>
                      <a:pt x="f4"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8" name="Google Shape;6005;p67">
                <a:extLst>
                  <a:ext uri="{FF2B5EF4-FFF2-40B4-BE49-F238E27FC236}">
                    <a16:creationId xmlns:a16="http://schemas.microsoft.com/office/drawing/2014/main" id="{5FC857D0-F868-089C-1731-FA36DB4B79F2}"/>
                  </a:ext>
                </a:extLst>
              </p:cNvPr>
              <p:cNvSpPr/>
              <p:nvPr/>
            </p:nvSpPr>
            <p:spPr>
              <a:xfrm>
                <a:off x="4606564" y="1892753"/>
                <a:ext cx="139071" cy="139107"/>
              </a:xfrm>
              <a:custGeom>
                <a:avLst/>
                <a:gdLst>
                  <a:gd name="f0" fmla="val w"/>
                  <a:gd name="f1" fmla="val h"/>
                  <a:gd name="f2" fmla="val 0"/>
                  <a:gd name="f3" fmla="val 4254"/>
                  <a:gd name="f4" fmla="val 4255"/>
                  <a:gd name="f5" fmla="val 2931"/>
                  <a:gd name="f6" fmla="val 1"/>
                  <a:gd name="f7" fmla="val 1292"/>
                  <a:gd name="f8" fmla="val 1293"/>
                  <a:gd name="f9" fmla="val 2899"/>
                  <a:gd name="f10" fmla="val 3372"/>
                  <a:gd name="f11" fmla="val 127"/>
                  <a:gd name="f12" fmla="val 3845"/>
                  <a:gd name="f13" fmla="val 316"/>
                  <a:gd name="f14" fmla="val 977"/>
                  <a:gd name="f15" fmla="val 2364"/>
                  <a:gd name="f16" fmla="val 2426"/>
                  <a:gd name="f17" fmla="val 915"/>
                  <a:gd name="f18" fmla="val 3876"/>
                  <a:gd name="f19" fmla="val 3403"/>
                  <a:gd name="f20" fmla="*/ f0 1 4254"/>
                  <a:gd name="f21" fmla="*/ f1 1 4255"/>
                  <a:gd name="f22" fmla="val f2"/>
                  <a:gd name="f23" fmla="val f3"/>
                  <a:gd name="f24" fmla="val f4"/>
                  <a:gd name="f25" fmla="+- f24 0 f22"/>
                  <a:gd name="f26" fmla="+- f23 0 f22"/>
                  <a:gd name="f27" fmla="*/ f26 1 4254"/>
                  <a:gd name="f28" fmla="*/ f25 1 4255"/>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4254" h="4255">
                    <a:moveTo>
                      <a:pt x="f5" y="f6"/>
                    </a:moveTo>
                    <a:cubicBezTo>
                      <a:pt x="f7" y="f6"/>
                      <a:pt x="f6" y="f8"/>
                      <a:pt x="f6" y="f9"/>
                    </a:cubicBezTo>
                    <a:cubicBezTo>
                      <a:pt x="f6" y="f10"/>
                      <a:pt x="f11" y="f12"/>
                      <a:pt x="f13" y="f3"/>
                    </a:cubicBezTo>
                    <a:cubicBezTo>
                      <a:pt x="f14" y="f15"/>
                      <a:pt x="f16" y="f17"/>
                      <a:pt x="f3" y="f13"/>
                    </a:cubicBezTo>
                    <a:cubicBezTo>
                      <a:pt x="f18" y="f11"/>
                      <a:pt x="f19"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9" name="Google Shape;6006;p67">
                <a:extLst>
                  <a:ext uri="{FF2B5EF4-FFF2-40B4-BE49-F238E27FC236}">
                    <a16:creationId xmlns:a16="http://schemas.microsoft.com/office/drawing/2014/main" id="{EDF95D52-E247-3CD4-484E-31E6C9630A3C}"/>
                  </a:ext>
                </a:extLst>
              </p:cNvPr>
              <p:cNvSpPr/>
              <p:nvPr/>
            </p:nvSpPr>
            <p:spPr>
              <a:xfrm>
                <a:off x="4687936" y="1972068"/>
                <a:ext cx="243102" cy="244153"/>
              </a:xfrm>
              <a:custGeom>
                <a:avLst/>
                <a:gdLst>
                  <a:gd name="f0" fmla="val w"/>
                  <a:gd name="f1" fmla="val h"/>
                  <a:gd name="f2" fmla="val 0"/>
                  <a:gd name="f3" fmla="val 7436"/>
                  <a:gd name="f4" fmla="val 7468"/>
                  <a:gd name="f5" fmla="val 3781"/>
                  <a:gd name="f6" fmla="val 1671"/>
                  <a:gd name="f7" fmla="val 4033"/>
                  <a:gd name="f8" fmla="val 4191"/>
                  <a:gd name="f9" fmla="val 1860"/>
                  <a:gd name="f10" fmla="val 2112"/>
                  <a:gd name="f11" fmla="val 3340"/>
                  <a:gd name="f12" fmla="val 5388"/>
                  <a:gd name="f13" fmla="val 5640"/>
                  <a:gd name="f14" fmla="val 5829"/>
                  <a:gd name="f15" fmla="val 3529"/>
                  <a:gd name="f16" fmla="val 3750"/>
                  <a:gd name="f17" fmla="val 4002"/>
                  <a:gd name="f18" fmla="val 4128"/>
                  <a:gd name="f19" fmla="val 3498"/>
                  <a:gd name="f20" fmla="val 3308"/>
                  <a:gd name="f21" fmla="val 3939"/>
                  <a:gd name="f22" fmla="val 1"/>
                  <a:gd name="f23" fmla="val 1702"/>
                  <a:gd name="f24" fmla="val 32"/>
                  <a:gd name="f25" fmla="val 5798"/>
                  <a:gd name="f26" fmla="val 7467"/>
                  <a:gd name="f27" fmla="val 5797"/>
                  <a:gd name="f28" fmla="val 64"/>
                  <a:gd name="f29" fmla="*/ f0 1 7436"/>
                  <a:gd name="f30" fmla="*/ f1 1 7468"/>
                  <a:gd name="f31" fmla="val f2"/>
                  <a:gd name="f32" fmla="val f3"/>
                  <a:gd name="f33" fmla="val f4"/>
                  <a:gd name="f34" fmla="+- f33 0 f31"/>
                  <a:gd name="f35" fmla="+- f32 0 f31"/>
                  <a:gd name="f36" fmla="*/ f35 1 7436"/>
                  <a:gd name="f37" fmla="*/ f34 1 7468"/>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7436" h="7468">
                    <a:moveTo>
                      <a:pt x="f5" y="f6"/>
                    </a:moveTo>
                    <a:cubicBezTo>
                      <a:pt x="f7" y="f6"/>
                      <a:pt x="f8" y="f9"/>
                      <a:pt x="f8" y="f10"/>
                    </a:cubicBezTo>
                    <a:lnTo>
                      <a:pt x="f8" y="f11"/>
                    </a:lnTo>
                    <a:lnTo>
                      <a:pt x="f12" y="f11"/>
                    </a:lnTo>
                    <a:cubicBezTo>
                      <a:pt x="f13" y="f11"/>
                      <a:pt x="f14" y="f15"/>
                      <a:pt x="f14" y="f16"/>
                    </a:cubicBezTo>
                    <a:cubicBezTo>
                      <a:pt x="f14" y="f17"/>
                      <a:pt x="f13" y="f18"/>
                      <a:pt x="f12" y="f18"/>
                    </a:cubicBezTo>
                    <a:lnTo>
                      <a:pt x="f16" y="f18"/>
                    </a:lnTo>
                    <a:cubicBezTo>
                      <a:pt x="f19" y="f18"/>
                      <a:pt x="f20" y="f21"/>
                      <a:pt x="f20" y="f16"/>
                    </a:cubicBezTo>
                    <a:lnTo>
                      <a:pt x="f20" y="f10"/>
                    </a:lnTo>
                    <a:lnTo>
                      <a:pt x="f11" y="f10"/>
                    </a:lnTo>
                    <a:cubicBezTo>
                      <a:pt x="f11" y="f9"/>
                      <a:pt x="f15" y="f6"/>
                      <a:pt x="f5" y="f6"/>
                    </a:cubicBezTo>
                    <a:close/>
                    <a:moveTo>
                      <a:pt x="f16" y="f22"/>
                    </a:moveTo>
                    <a:cubicBezTo>
                      <a:pt x="f23" y="f22"/>
                      <a:pt x="f24" y="f6"/>
                      <a:pt x="f2" y="f16"/>
                    </a:cubicBezTo>
                    <a:cubicBezTo>
                      <a:pt x="f24" y="f25"/>
                      <a:pt x="f23" y="f26"/>
                      <a:pt x="f16" y="f26"/>
                    </a:cubicBezTo>
                    <a:cubicBezTo>
                      <a:pt x="f27" y="f26"/>
                      <a:pt x="f3" y="f25"/>
                      <a:pt x="f3" y="f16"/>
                    </a:cubicBezTo>
                    <a:cubicBezTo>
                      <a:pt x="f3" y="f23"/>
                      <a:pt x="f27" y="f28"/>
                      <a:pt x="f16" y="f2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80" name="Google Shape;6011;p67">
              <a:extLst>
                <a:ext uri="{FF2B5EF4-FFF2-40B4-BE49-F238E27FC236}">
                  <a16:creationId xmlns:a16="http://schemas.microsoft.com/office/drawing/2014/main" id="{361AFF3F-F780-E18D-BD8F-CCB9D3CEA2B4}"/>
                </a:ext>
              </a:extLst>
            </p:cNvPr>
            <p:cNvGrpSpPr/>
            <p:nvPr/>
          </p:nvGrpSpPr>
          <p:grpSpPr>
            <a:xfrm>
              <a:off x="7674147" y="2427614"/>
              <a:ext cx="421867" cy="414489"/>
              <a:chOff x="7585149" y="1867515"/>
              <a:chExt cx="421867" cy="414489"/>
            </a:xfrm>
            <a:solidFill>
              <a:schemeClr val="bg1"/>
            </a:solidFill>
          </p:grpSpPr>
          <p:sp>
            <p:nvSpPr>
              <p:cNvPr id="81" name="Google Shape;6012;p67">
                <a:extLst>
                  <a:ext uri="{FF2B5EF4-FFF2-40B4-BE49-F238E27FC236}">
                    <a16:creationId xmlns:a16="http://schemas.microsoft.com/office/drawing/2014/main" id="{584F6D63-8AF3-34FD-1F28-8591E2EEF79F}"/>
                  </a:ext>
                </a:extLst>
              </p:cNvPr>
              <p:cNvSpPr/>
              <p:nvPr/>
            </p:nvSpPr>
            <p:spPr>
              <a:xfrm>
                <a:off x="7635633" y="1913354"/>
                <a:ext cx="110240" cy="110240"/>
              </a:xfrm>
              <a:custGeom>
                <a:avLst/>
                <a:gdLst>
                  <a:gd name="f0" fmla="val w"/>
                  <a:gd name="f1" fmla="val h"/>
                  <a:gd name="f2" fmla="val 0"/>
                  <a:gd name="f3" fmla="val 3372"/>
                  <a:gd name="f4" fmla="val 2710"/>
                  <a:gd name="f5" fmla="val 1"/>
                  <a:gd name="f6" fmla="val 694"/>
                  <a:gd name="f7" fmla="val 3371"/>
                  <a:gd name="f8" fmla="val 662"/>
                  <a:gd name="f9" fmla="*/ f0 1 3372"/>
                  <a:gd name="f10" fmla="*/ f1 1 3372"/>
                  <a:gd name="f11" fmla="val f2"/>
                  <a:gd name="f12" fmla="val f3"/>
                  <a:gd name="f13" fmla="+- f12 0 f11"/>
                  <a:gd name="f14" fmla="*/ f13 1 3372"/>
                  <a:gd name="f15" fmla="*/ f11 1 f14"/>
                  <a:gd name="f16" fmla="*/ f12 1 f14"/>
                  <a:gd name="f17" fmla="*/ f15 f9 1"/>
                  <a:gd name="f18" fmla="*/ f16 f9 1"/>
                  <a:gd name="f19" fmla="*/ f16 f10 1"/>
                  <a:gd name="f20" fmla="*/ f15 f10 1"/>
                </a:gdLst>
                <a:ahLst/>
                <a:cxnLst>
                  <a:cxn ang="3cd4">
                    <a:pos x="hc" y="t"/>
                  </a:cxn>
                  <a:cxn ang="0">
                    <a:pos x="r" y="vc"/>
                  </a:cxn>
                  <a:cxn ang="cd4">
                    <a:pos x="hc" y="b"/>
                  </a:cxn>
                  <a:cxn ang="cd2">
                    <a:pos x="l" y="vc"/>
                  </a:cxn>
                </a:cxnLst>
                <a:rect l="f17" t="f20" r="f18" b="f19"/>
                <a:pathLst>
                  <a:path w="3372" h="3372">
                    <a:moveTo>
                      <a:pt x="f4" y="f2"/>
                    </a:moveTo>
                    <a:lnTo>
                      <a:pt x="f5" y="f4"/>
                    </a:lnTo>
                    <a:lnTo>
                      <a:pt x="f6" y="f7"/>
                    </a:lnTo>
                    <a:lnTo>
                      <a:pt x="f3" y="f8"/>
                    </a:lnTo>
                    <a:lnTo>
                      <a:pt x="f4"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2" name="Google Shape;6013;p67">
                <a:extLst>
                  <a:ext uri="{FF2B5EF4-FFF2-40B4-BE49-F238E27FC236}">
                    <a16:creationId xmlns:a16="http://schemas.microsoft.com/office/drawing/2014/main" id="{CBFCAE3A-3FC0-DF7E-E905-8DAFB14EE608}"/>
                  </a:ext>
                </a:extLst>
              </p:cNvPr>
              <p:cNvSpPr/>
              <p:nvPr/>
            </p:nvSpPr>
            <p:spPr>
              <a:xfrm>
                <a:off x="7806616" y="1878598"/>
                <a:ext cx="197793" cy="195471"/>
              </a:xfrm>
              <a:custGeom>
                <a:avLst/>
                <a:gdLst>
                  <a:gd name="f0" fmla="val w"/>
                  <a:gd name="f1" fmla="val h"/>
                  <a:gd name="f2" fmla="val 0"/>
                  <a:gd name="f3" fmla="val 6050"/>
                  <a:gd name="f4" fmla="val 5979"/>
                  <a:gd name="f5" fmla="val 2663"/>
                  <a:gd name="f6" fmla="val 2552"/>
                  <a:gd name="f7" fmla="val 2442"/>
                  <a:gd name="f8" fmla="val 39"/>
                  <a:gd name="f9" fmla="val 2363"/>
                  <a:gd name="f10" fmla="val 118"/>
                  <a:gd name="f11" fmla="val 1261"/>
                  <a:gd name="f12" fmla="val 1221"/>
                  <a:gd name="f13" fmla="val 2678"/>
                  <a:gd name="f14" fmla="val 2639"/>
                  <a:gd name="f15" fmla="val 2836"/>
                  <a:gd name="f16" fmla="val 2796"/>
                  <a:gd name="f17" fmla="val 3080"/>
                  <a:gd name="f18" fmla="val 3237"/>
                  <a:gd name="f19" fmla="val 2637"/>
                  <a:gd name="f20" fmla="val 3278"/>
                  <a:gd name="f21" fmla="val 2560"/>
                  <a:gd name="f22" fmla="val 3302"/>
                  <a:gd name="f23" fmla="val 2473"/>
                  <a:gd name="f24" fmla="val 2360"/>
                  <a:gd name="f25" fmla="val 2232"/>
                  <a:gd name="f26" fmla="val 3263"/>
                  <a:gd name="f27" fmla="val 2143"/>
                  <a:gd name="f28" fmla="val 3174"/>
                  <a:gd name="f29" fmla="val 725"/>
                  <a:gd name="f30" fmla="val 1756"/>
                  <a:gd name="f31" fmla="val 2481"/>
                  <a:gd name="f32" fmla="val 3529"/>
                  <a:gd name="f33" fmla="val 5978"/>
                  <a:gd name="f34" fmla="val 5892"/>
                  <a:gd name="f35" fmla="val 3615"/>
                  <a:gd name="f36" fmla="val 6049"/>
                  <a:gd name="f37" fmla="val 3458"/>
                  <a:gd name="f38" fmla="val 3017"/>
                  <a:gd name="f39" fmla="val 2962"/>
                  <a:gd name="f40" fmla="val 2883"/>
                  <a:gd name="f41" fmla="val 2773"/>
                  <a:gd name="f42" fmla="*/ f0 1 6050"/>
                  <a:gd name="f43" fmla="*/ f1 1 5979"/>
                  <a:gd name="f44" fmla="val f2"/>
                  <a:gd name="f45" fmla="val f3"/>
                  <a:gd name="f46" fmla="val f4"/>
                  <a:gd name="f47" fmla="+- f46 0 f44"/>
                  <a:gd name="f48" fmla="+- f45 0 f44"/>
                  <a:gd name="f49" fmla="*/ f48 1 6050"/>
                  <a:gd name="f50" fmla="*/ f47 1 5979"/>
                  <a:gd name="f51" fmla="*/ f44 1 f49"/>
                  <a:gd name="f52" fmla="*/ f45 1 f49"/>
                  <a:gd name="f53" fmla="*/ f44 1 f50"/>
                  <a:gd name="f54" fmla="*/ f46 1 f50"/>
                  <a:gd name="f55" fmla="*/ f51 f42 1"/>
                  <a:gd name="f56" fmla="*/ f52 f42 1"/>
                  <a:gd name="f57" fmla="*/ f54 f43 1"/>
                  <a:gd name="f58" fmla="*/ f53 f43 1"/>
                </a:gdLst>
                <a:ahLst/>
                <a:cxnLst>
                  <a:cxn ang="3cd4">
                    <a:pos x="hc" y="t"/>
                  </a:cxn>
                  <a:cxn ang="0">
                    <a:pos x="r" y="vc"/>
                  </a:cxn>
                  <a:cxn ang="cd4">
                    <a:pos x="hc" y="b"/>
                  </a:cxn>
                  <a:cxn ang="cd2">
                    <a:pos x="l" y="vc"/>
                  </a:cxn>
                </a:cxnLst>
                <a:rect l="f55" t="f58" r="f56" b="f57"/>
                <a:pathLst>
                  <a:path w="6050" h="5979">
                    <a:moveTo>
                      <a:pt x="f5" y="f2"/>
                    </a:moveTo>
                    <a:cubicBezTo>
                      <a:pt x="f6" y="f2"/>
                      <a:pt x="f7" y="f8"/>
                      <a:pt x="f9" y="f10"/>
                    </a:cubicBezTo>
                    <a:lnTo>
                      <a:pt x="f11" y="f12"/>
                    </a:lnTo>
                    <a:lnTo>
                      <a:pt x="f13" y="f14"/>
                    </a:lnTo>
                    <a:cubicBezTo>
                      <a:pt x="f15" y="f16"/>
                      <a:pt x="f15" y="f17"/>
                      <a:pt x="f13" y="f18"/>
                    </a:cubicBezTo>
                    <a:cubicBezTo>
                      <a:pt x="f19" y="f20"/>
                      <a:pt x="f21" y="f22"/>
                      <a:pt x="f23" y="f22"/>
                    </a:cubicBezTo>
                    <a:cubicBezTo>
                      <a:pt x="f24" y="f22"/>
                      <a:pt x="f25" y="f26"/>
                      <a:pt x="f27" y="f28"/>
                    </a:cubicBezTo>
                    <a:lnTo>
                      <a:pt x="f29" y="f30"/>
                    </a:lnTo>
                    <a:lnTo>
                      <a:pt x="f2" y="f31"/>
                    </a:lnTo>
                    <a:lnTo>
                      <a:pt x="f32" y="f33"/>
                    </a:lnTo>
                    <a:lnTo>
                      <a:pt x="f34" y="f35"/>
                    </a:lnTo>
                    <a:cubicBezTo>
                      <a:pt x="f36" y="f37"/>
                      <a:pt x="f36" y="f28"/>
                      <a:pt x="f34" y="f38"/>
                    </a:cubicBezTo>
                    <a:lnTo>
                      <a:pt x="f39" y="f10"/>
                    </a:lnTo>
                    <a:cubicBezTo>
                      <a:pt x="f40" y="f8"/>
                      <a:pt x="f41"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3" name="Google Shape;6014;p67">
                <a:extLst>
                  <a:ext uri="{FF2B5EF4-FFF2-40B4-BE49-F238E27FC236}">
                    <a16:creationId xmlns:a16="http://schemas.microsoft.com/office/drawing/2014/main" id="{E1BF98F1-DEA7-D779-E74C-16FEABD1B016}"/>
                  </a:ext>
                </a:extLst>
              </p:cNvPr>
              <p:cNvSpPr/>
              <p:nvPr/>
            </p:nvSpPr>
            <p:spPr>
              <a:xfrm>
                <a:off x="7676826" y="1954548"/>
                <a:ext cx="279166" cy="279166"/>
              </a:xfrm>
              <a:custGeom>
                <a:avLst/>
                <a:gdLst>
                  <a:gd name="f0" fmla="val w"/>
                  <a:gd name="f1" fmla="val h"/>
                  <a:gd name="f2" fmla="val 0"/>
                  <a:gd name="f3" fmla="val 8539"/>
                  <a:gd name="f4" fmla="val 2679"/>
                  <a:gd name="f5" fmla="val 1"/>
                  <a:gd name="f6" fmla="val 2678"/>
                  <a:gd name="f7" fmla="val 5861"/>
                  <a:gd name="f8" fmla="val 8538"/>
                  <a:gd name="f9" fmla="val 5860"/>
                  <a:gd name="f10" fmla="*/ f0 1 8539"/>
                  <a:gd name="f11" fmla="*/ f1 1 8539"/>
                  <a:gd name="f12" fmla="val f2"/>
                  <a:gd name="f13" fmla="val f3"/>
                  <a:gd name="f14" fmla="+- f13 0 f12"/>
                  <a:gd name="f15" fmla="*/ f14 1 8539"/>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8539" h="8539">
                    <a:moveTo>
                      <a:pt x="f4" y="f2"/>
                    </a:moveTo>
                    <a:lnTo>
                      <a:pt x="f5" y="f6"/>
                    </a:lnTo>
                    <a:lnTo>
                      <a:pt x="f7" y="f8"/>
                    </a:lnTo>
                    <a:lnTo>
                      <a:pt x="f3" y="f9"/>
                    </a:lnTo>
                    <a:lnTo>
                      <a:pt x="f4"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4" name="Google Shape;6015;p67">
                <a:extLst>
                  <a:ext uri="{FF2B5EF4-FFF2-40B4-BE49-F238E27FC236}">
                    <a16:creationId xmlns:a16="http://schemas.microsoft.com/office/drawing/2014/main" id="{84CAC8A7-64AD-DF21-0745-E44E542C0E63}"/>
                  </a:ext>
                </a:extLst>
              </p:cNvPr>
              <p:cNvSpPr/>
              <p:nvPr/>
            </p:nvSpPr>
            <p:spPr>
              <a:xfrm>
                <a:off x="7892104" y="2169798"/>
                <a:ext cx="114912" cy="112206"/>
              </a:xfrm>
              <a:custGeom>
                <a:avLst/>
                <a:gdLst>
                  <a:gd name="f0" fmla="val w"/>
                  <a:gd name="f1" fmla="val h"/>
                  <a:gd name="f2" fmla="val 0"/>
                  <a:gd name="f3" fmla="val 3515"/>
                  <a:gd name="f4" fmla="val 3432"/>
                  <a:gd name="f5" fmla="val 2426"/>
                  <a:gd name="f6" fmla="val 1"/>
                  <a:gd name="f7" fmla="val 2427"/>
                  <a:gd name="f8" fmla="val 2899"/>
                  <a:gd name="f9" fmla="val 3404"/>
                  <a:gd name="f10" fmla="val 2948"/>
                  <a:gd name="f11" fmla="val 3423"/>
                  <a:gd name="f12" fmla="val 2996"/>
                  <a:gd name="f13" fmla="val 3044"/>
                  <a:gd name="f14" fmla="val 3302"/>
                  <a:gd name="f15" fmla="val 3514"/>
                  <a:gd name="f16" fmla="val 3166"/>
                  <a:gd name="f17" fmla="val 3434"/>
                  <a:gd name="f18" fmla="*/ f0 1 3515"/>
                  <a:gd name="f19" fmla="*/ f1 1 3432"/>
                  <a:gd name="f20" fmla="val f2"/>
                  <a:gd name="f21" fmla="val f3"/>
                  <a:gd name="f22" fmla="val f4"/>
                  <a:gd name="f23" fmla="+- f22 0 f20"/>
                  <a:gd name="f24" fmla="+- f21 0 f20"/>
                  <a:gd name="f25" fmla="*/ f24 1 3515"/>
                  <a:gd name="f26" fmla="*/ f23 1 3432"/>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3515" h="3432">
                    <a:moveTo>
                      <a:pt x="f5" y="f6"/>
                    </a:moveTo>
                    <a:lnTo>
                      <a:pt x="f2" y="f7"/>
                    </a:lnTo>
                    <a:lnTo>
                      <a:pt x="f8" y="f9"/>
                    </a:lnTo>
                    <a:cubicBezTo>
                      <a:pt x="f10" y="f11"/>
                      <a:pt x="f12" y="f4"/>
                      <a:pt x="f13" y="f4"/>
                    </a:cubicBezTo>
                    <a:cubicBezTo>
                      <a:pt x="f14" y="f4"/>
                      <a:pt x="f15" y="f16"/>
                      <a:pt x="f17" y="f8"/>
                    </a:cubicBezTo>
                    <a:lnTo>
                      <a:pt x="f5"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5" name="Google Shape;6016;p67">
                <a:extLst>
                  <a:ext uri="{FF2B5EF4-FFF2-40B4-BE49-F238E27FC236}">
                    <a16:creationId xmlns:a16="http://schemas.microsoft.com/office/drawing/2014/main" id="{93DEC3DA-E9F9-E7A5-4FEE-85B82075974E}"/>
                  </a:ext>
                </a:extLst>
              </p:cNvPr>
              <p:cNvSpPr/>
              <p:nvPr/>
            </p:nvSpPr>
            <p:spPr>
              <a:xfrm>
                <a:off x="7598554" y="2084338"/>
                <a:ext cx="196742" cy="195471"/>
              </a:xfrm>
              <a:custGeom>
                <a:avLst/>
                <a:gdLst>
                  <a:gd name="f0" fmla="val w"/>
                  <a:gd name="f1" fmla="val h"/>
                  <a:gd name="f2" fmla="val 0"/>
                  <a:gd name="f3" fmla="val 6018"/>
                  <a:gd name="f4" fmla="val 5979"/>
                  <a:gd name="f5" fmla="val 2521"/>
                  <a:gd name="f6" fmla="val 1796"/>
                  <a:gd name="f7" fmla="val 725"/>
                  <a:gd name="f8" fmla="val 3308"/>
                  <a:gd name="f9" fmla="val 2205"/>
                  <a:gd name="f10" fmla="val 3466"/>
                  <a:gd name="f11" fmla="val 2363"/>
                  <a:gd name="f12" fmla="val 2646"/>
                  <a:gd name="f13" fmla="val 2804"/>
                  <a:gd name="f14" fmla="val 3230"/>
                  <a:gd name="f15" fmla="val 2883"/>
                  <a:gd name="f16" fmla="val 3119"/>
                  <a:gd name="f17" fmla="val 2922"/>
                  <a:gd name="f18" fmla="val 3009"/>
                  <a:gd name="f19" fmla="val 2899"/>
                  <a:gd name="f20" fmla="val 2789"/>
                  <a:gd name="f21" fmla="val 2710"/>
                  <a:gd name="f22" fmla="val 1229"/>
                  <a:gd name="f23" fmla="val 1292"/>
                  <a:gd name="f24" fmla="val 158"/>
                  <a:gd name="f25" fmla="val 2520"/>
                  <a:gd name="f26" fmla="val 2962"/>
                  <a:gd name="f27" fmla="val 3056"/>
                  <a:gd name="f28" fmla="val 5860"/>
                  <a:gd name="f29" fmla="val 3135"/>
                  <a:gd name="f30" fmla="val 5939"/>
                  <a:gd name="f31" fmla="val 3245"/>
                  <a:gd name="f32" fmla="val 5978"/>
                  <a:gd name="f33" fmla="val 3356"/>
                  <a:gd name="f34" fmla="val 3576"/>
                  <a:gd name="f35" fmla="val 3655"/>
                  <a:gd name="f36" fmla="val 3497"/>
                  <a:gd name="f37" fmla="*/ f0 1 6018"/>
                  <a:gd name="f38" fmla="*/ f1 1 5979"/>
                  <a:gd name="f39" fmla="val f2"/>
                  <a:gd name="f40" fmla="val f3"/>
                  <a:gd name="f41" fmla="val f4"/>
                  <a:gd name="f42" fmla="+- f41 0 f39"/>
                  <a:gd name="f43" fmla="+- f40 0 f39"/>
                  <a:gd name="f44" fmla="*/ f43 1 6018"/>
                  <a:gd name="f45" fmla="*/ f42 1 5979"/>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6018" h="5979">
                    <a:moveTo>
                      <a:pt x="f5" y="f2"/>
                    </a:moveTo>
                    <a:lnTo>
                      <a:pt x="f6" y="f7"/>
                    </a:lnTo>
                    <a:lnTo>
                      <a:pt x="f8" y="f9"/>
                    </a:lnTo>
                    <a:cubicBezTo>
                      <a:pt x="f10" y="f11"/>
                      <a:pt x="f10" y="f12"/>
                      <a:pt x="f8" y="f13"/>
                    </a:cubicBezTo>
                    <a:cubicBezTo>
                      <a:pt x="f14" y="f15"/>
                      <a:pt x="f16" y="f17"/>
                      <a:pt x="f18" y="f17"/>
                    </a:cubicBezTo>
                    <a:cubicBezTo>
                      <a:pt x="f19" y="f17"/>
                      <a:pt x="f20" y="f15"/>
                      <a:pt x="f21" y="f13"/>
                    </a:cubicBezTo>
                    <a:lnTo>
                      <a:pt x="f22" y="f23"/>
                    </a:lnTo>
                    <a:lnTo>
                      <a:pt x="f24" y="f11"/>
                    </a:lnTo>
                    <a:cubicBezTo>
                      <a:pt x="f2" y="f25"/>
                      <a:pt x="f2" y="f13"/>
                      <a:pt x="f24" y="f26"/>
                    </a:cubicBezTo>
                    <a:lnTo>
                      <a:pt x="f27" y="f28"/>
                    </a:lnTo>
                    <a:cubicBezTo>
                      <a:pt x="f29" y="f30"/>
                      <a:pt x="f31" y="f32"/>
                      <a:pt x="f33" y="f32"/>
                    </a:cubicBezTo>
                    <a:cubicBezTo>
                      <a:pt x="f10" y="f32"/>
                      <a:pt x="f34" y="f30"/>
                      <a:pt x="f35" y="f28"/>
                    </a:cubicBezTo>
                    <a:lnTo>
                      <a:pt x="f3" y="f36"/>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6" name="Google Shape;6017;p67">
                <a:extLst>
                  <a:ext uri="{FF2B5EF4-FFF2-40B4-BE49-F238E27FC236}">
                    <a16:creationId xmlns:a16="http://schemas.microsoft.com/office/drawing/2014/main" id="{D383588A-7134-3D41-697F-E9D781210458}"/>
                  </a:ext>
                </a:extLst>
              </p:cNvPr>
              <p:cNvSpPr/>
              <p:nvPr/>
            </p:nvSpPr>
            <p:spPr>
              <a:xfrm>
                <a:off x="7585149" y="1867515"/>
                <a:ext cx="120536" cy="114885"/>
              </a:xfrm>
              <a:custGeom>
                <a:avLst/>
                <a:gdLst>
                  <a:gd name="f0" fmla="val w"/>
                  <a:gd name="f1" fmla="val h"/>
                  <a:gd name="f2" fmla="val 0"/>
                  <a:gd name="f3" fmla="val 3687"/>
                  <a:gd name="f4" fmla="val 3514"/>
                  <a:gd name="f5" fmla="val 2281"/>
                  <a:gd name="f6" fmla="val 1915"/>
                  <a:gd name="f7" fmla="val 1545"/>
                  <a:gd name="f8" fmla="val 142"/>
                  <a:gd name="f9" fmla="val 1261"/>
                  <a:gd name="f10" fmla="val 426"/>
                  <a:gd name="f11" fmla="val 568"/>
                  <a:gd name="f12" fmla="val 1119"/>
                  <a:gd name="f13" fmla="val 1"/>
                  <a:gd name="f14" fmla="val 1686"/>
                  <a:gd name="f15" fmla="val 2568"/>
                  <a:gd name="f16" fmla="val 3135"/>
                  <a:gd name="f17" fmla="val 946"/>
                  <a:gd name="f18" fmla="val 3513"/>
                  <a:gd name="f19" fmla="val 804"/>
                  <a:gd name="f20" fmla="val 3277"/>
                  <a:gd name="f21" fmla="val 3010"/>
                  <a:gd name="f22" fmla="val 2647"/>
                  <a:gd name="f23" fmla="*/ f0 1 3687"/>
                  <a:gd name="f24" fmla="*/ f1 1 3514"/>
                  <a:gd name="f25" fmla="val f2"/>
                  <a:gd name="f26" fmla="val f3"/>
                  <a:gd name="f27" fmla="val f4"/>
                  <a:gd name="f28" fmla="+- f27 0 f25"/>
                  <a:gd name="f29" fmla="+- f26 0 f25"/>
                  <a:gd name="f30" fmla="*/ f29 1 3687"/>
                  <a:gd name="f31" fmla="*/ f28 1 3514"/>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3687" h="3514">
                    <a:moveTo>
                      <a:pt x="f5" y="f2"/>
                    </a:moveTo>
                    <a:cubicBezTo>
                      <a:pt x="f6" y="f2"/>
                      <a:pt x="f7" y="f8"/>
                      <a:pt x="f9" y="f10"/>
                    </a:cubicBezTo>
                    <a:lnTo>
                      <a:pt x="f11" y="f12"/>
                    </a:lnTo>
                    <a:cubicBezTo>
                      <a:pt x="f13" y="f14"/>
                      <a:pt x="f13" y="f15"/>
                      <a:pt x="f11" y="f16"/>
                    </a:cubicBezTo>
                    <a:lnTo>
                      <a:pt x="f17" y="f18"/>
                    </a:lnTo>
                    <a:lnTo>
                      <a:pt x="f3" y="f19"/>
                    </a:lnTo>
                    <a:lnTo>
                      <a:pt x="f20" y="f10"/>
                    </a:lnTo>
                    <a:cubicBezTo>
                      <a:pt x="f21" y="f8"/>
                      <a:pt x="f22"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87" name="Google Shape;6042;p67">
              <a:extLst>
                <a:ext uri="{FF2B5EF4-FFF2-40B4-BE49-F238E27FC236}">
                  <a16:creationId xmlns:a16="http://schemas.microsoft.com/office/drawing/2014/main" id="{239D5AC8-559D-7A1D-E9CD-8EEF42F8D1E5}"/>
                </a:ext>
              </a:extLst>
            </p:cNvPr>
            <p:cNvSpPr/>
            <p:nvPr/>
          </p:nvSpPr>
          <p:spPr>
            <a:xfrm>
              <a:off x="5290835" y="2452660"/>
              <a:ext cx="407904" cy="413464"/>
            </a:xfrm>
            <a:custGeom>
              <a:avLst/>
              <a:gdLst>
                <a:gd name="f0" fmla="val w"/>
                <a:gd name="f1" fmla="val h"/>
                <a:gd name="f2" fmla="val 0"/>
                <a:gd name="f3" fmla="val 12477"/>
                <a:gd name="f4" fmla="val 12647"/>
                <a:gd name="f5" fmla="val 3750"/>
                <a:gd name="f6" fmla="val 4538"/>
                <a:gd name="f7" fmla="val 4223"/>
                <a:gd name="f8" fmla="val 4601"/>
                <a:gd name="f9" fmla="val 4884"/>
                <a:gd name="f10" fmla="val 5357"/>
                <a:gd name="f11" fmla="val 5829"/>
                <a:gd name="f12" fmla="val 6176"/>
                <a:gd name="f13" fmla="val 3277"/>
                <a:gd name="f14" fmla="val 2931"/>
                <a:gd name="f15" fmla="val 6239"/>
                <a:gd name="f16" fmla="val 6711"/>
                <a:gd name="f17" fmla="val 7058"/>
                <a:gd name="f18" fmla="val 5766"/>
                <a:gd name="f19" fmla="val 5420"/>
                <a:gd name="f20" fmla="val 8728"/>
                <a:gd name="f21" fmla="val 9200"/>
                <a:gd name="f22" fmla="val 9547"/>
                <a:gd name="f23" fmla="val 8255"/>
                <a:gd name="f24" fmla="val 7877"/>
                <a:gd name="f25" fmla="val 1"/>
                <a:gd name="f26" fmla="val 2805"/>
                <a:gd name="f27" fmla="val 2395"/>
                <a:gd name="f28" fmla="val 7436"/>
                <a:gd name="f29" fmla="val 1387"/>
                <a:gd name="f30" fmla="val 3309"/>
                <a:gd name="f31" fmla="val 10082"/>
                <a:gd name="f32" fmla="val 12256"/>
                <a:gd name="f33" fmla="val 12486"/>
                <a:gd name="f34" fmla="val 3502"/>
                <a:gd name="f35" fmla="val 12646"/>
                <a:gd name="f36" fmla="val 3715"/>
                <a:gd name="f37" fmla="val 3824"/>
                <a:gd name="f38" fmla="val 3938"/>
                <a:gd name="f39" fmla="val 12604"/>
                <a:gd name="f40" fmla="val 4034"/>
                <a:gd name="f41" fmla="val 12508"/>
                <a:gd name="f42" fmla="val 5609"/>
                <a:gd name="f43" fmla="val 10681"/>
                <a:gd name="f44" fmla="val 5798"/>
                <a:gd name="f45" fmla="val 5987"/>
                <a:gd name="f46" fmla="val 10713"/>
                <a:gd name="f47" fmla="val 9641"/>
                <a:gd name="f48" fmla="val 8350"/>
                <a:gd name="f49" fmla="val 9704"/>
                <a:gd name="f50" fmla="*/ f0 1 12477"/>
                <a:gd name="f51" fmla="*/ f1 1 12647"/>
                <a:gd name="f52" fmla="val f2"/>
                <a:gd name="f53" fmla="val f3"/>
                <a:gd name="f54" fmla="val f4"/>
                <a:gd name="f55" fmla="+- f54 0 f52"/>
                <a:gd name="f56" fmla="+- f53 0 f52"/>
                <a:gd name="f57" fmla="*/ f56 1 12477"/>
                <a:gd name="f58" fmla="*/ f55 1 12647"/>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12477" h="12647">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15" y="f6"/>
                  </a:moveTo>
                  <a:cubicBezTo>
                    <a:pt x="f16" y="f6"/>
                    <a:pt x="f17" y="f9"/>
                    <a:pt x="f17" y="f10"/>
                  </a:cubicBezTo>
                  <a:cubicBezTo>
                    <a:pt x="f17" y="f11"/>
                    <a:pt x="f16" y="f12"/>
                    <a:pt x="f15" y="f12"/>
                  </a:cubicBezTo>
                  <a:cubicBezTo>
                    <a:pt x="f18" y="f12"/>
                    <a:pt x="f19" y="f11"/>
                    <a:pt x="f19" y="f10"/>
                  </a:cubicBezTo>
                  <a:cubicBezTo>
                    <a:pt x="f19" y="f9"/>
                    <a:pt x="f18" y="f6"/>
                    <a:pt x="f15" y="f6"/>
                  </a:cubicBezTo>
                  <a:close/>
                  <a:moveTo>
                    <a:pt x="f20" y="f6"/>
                  </a:moveTo>
                  <a:cubicBezTo>
                    <a:pt x="f21" y="f6"/>
                    <a:pt x="f22" y="f9"/>
                    <a:pt x="f22" y="f10"/>
                  </a:cubicBezTo>
                  <a:cubicBezTo>
                    <a:pt x="f22" y="f11"/>
                    <a:pt x="f21" y="f12"/>
                    <a:pt x="f20" y="f12"/>
                  </a:cubicBezTo>
                  <a:cubicBezTo>
                    <a:pt x="f23" y="f12"/>
                    <a:pt x="f24" y="f11"/>
                    <a:pt x="f24" y="f10"/>
                  </a:cubicBezTo>
                  <a:cubicBezTo>
                    <a:pt x="f24" y="f9"/>
                    <a:pt x="f23" y="f6"/>
                    <a:pt x="f20" y="f6"/>
                  </a:cubicBezTo>
                  <a:close/>
                  <a:moveTo>
                    <a:pt x="f15" y="f25"/>
                  </a:moveTo>
                  <a:cubicBezTo>
                    <a:pt x="f26" y="f25"/>
                    <a:pt x="f25" y="f27"/>
                    <a:pt x="f25" y="f10"/>
                  </a:cubicBezTo>
                  <a:cubicBezTo>
                    <a:pt x="f25" y="f28"/>
                    <a:pt x="f29" y="f21"/>
                    <a:pt x="f30" y="f31"/>
                  </a:cubicBezTo>
                  <a:lnTo>
                    <a:pt x="f30" y="f32"/>
                  </a:lnTo>
                  <a:cubicBezTo>
                    <a:pt x="f30" y="f33"/>
                    <a:pt x="f34" y="f35"/>
                    <a:pt x="f36" y="f35"/>
                  </a:cubicBezTo>
                  <a:cubicBezTo>
                    <a:pt x="f37" y="f35"/>
                    <a:pt x="f38" y="f39"/>
                    <a:pt x="f40" y="f41"/>
                  </a:cubicBezTo>
                  <a:lnTo>
                    <a:pt x="f42" y="f43"/>
                  </a:lnTo>
                  <a:cubicBezTo>
                    <a:pt x="f44" y="f43"/>
                    <a:pt x="f45" y="f46"/>
                    <a:pt x="f15" y="f46"/>
                  </a:cubicBezTo>
                  <a:cubicBezTo>
                    <a:pt x="f47" y="f46"/>
                    <a:pt x="f3" y="f48"/>
                    <a:pt x="f3" y="f10"/>
                  </a:cubicBezTo>
                  <a:cubicBezTo>
                    <a:pt x="f3" y="f27"/>
                    <a:pt x="f49" y="f25"/>
                    <a:pt x="f15" y="f25"/>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88" name="Google Shape;6047;p67">
              <a:extLst>
                <a:ext uri="{FF2B5EF4-FFF2-40B4-BE49-F238E27FC236}">
                  <a16:creationId xmlns:a16="http://schemas.microsoft.com/office/drawing/2014/main" id="{282C4EF2-6406-211C-0B79-901D246EBD55}"/>
                </a:ext>
              </a:extLst>
            </p:cNvPr>
            <p:cNvGrpSpPr/>
            <p:nvPr/>
          </p:nvGrpSpPr>
          <p:grpSpPr>
            <a:xfrm>
              <a:off x="8319411" y="2427833"/>
              <a:ext cx="415101" cy="378030"/>
              <a:chOff x="8230413" y="1867735"/>
              <a:chExt cx="415101" cy="378030"/>
            </a:xfrm>
            <a:solidFill>
              <a:schemeClr val="bg1"/>
            </a:solidFill>
          </p:grpSpPr>
          <p:sp>
            <p:nvSpPr>
              <p:cNvPr id="89" name="Google Shape;6048;p67">
                <a:extLst>
                  <a:ext uri="{FF2B5EF4-FFF2-40B4-BE49-F238E27FC236}">
                    <a16:creationId xmlns:a16="http://schemas.microsoft.com/office/drawing/2014/main" id="{D12BDD57-D8ED-1B9F-731D-4846995CCB46}"/>
                  </a:ext>
                </a:extLst>
              </p:cNvPr>
              <p:cNvSpPr/>
              <p:nvPr/>
            </p:nvSpPr>
            <p:spPr>
              <a:xfrm>
                <a:off x="8438476" y="1921291"/>
                <a:ext cx="207038" cy="324474"/>
              </a:xfrm>
              <a:custGeom>
                <a:avLst/>
                <a:gdLst>
                  <a:gd name="f0" fmla="val w"/>
                  <a:gd name="f1" fmla="val h"/>
                  <a:gd name="f2" fmla="val 0"/>
                  <a:gd name="f3" fmla="val 6333"/>
                  <a:gd name="f4" fmla="val 9925"/>
                  <a:gd name="f5" fmla="val 4694"/>
                  <a:gd name="f6" fmla="val 1"/>
                  <a:gd name="f7" fmla="val 7877"/>
                  <a:gd name="f8" fmla="val 8097"/>
                  <a:gd name="f9" fmla="val 4474"/>
                  <a:gd name="f10" fmla="val 8255"/>
                  <a:gd name="f11" fmla="val 4253"/>
                  <a:gd name="f12" fmla="val 2993"/>
                  <a:gd name="f13" fmla="val 1638"/>
                  <a:gd name="f14" fmla="val 8696"/>
                  <a:gd name="f15" fmla="val 693"/>
                  <a:gd name="f16" fmla="val 9452"/>
                  <a:gd name="f17" fmla="val 536"/>
                  <a:gd name="f18" fmla="val 9546"/>
                  <a:gd name="f19" fmla="val 189"/>
                  <a:gd name="f20" fmla="val 5073"/>
                  <a:gd name="f21" fmla="val 5734"/>
                  <a:gd name="f22" fmla="val 9357"/>
                  <a:gd name="f23" fmla="val 1229"/>
                  <a:gd name="f24" fmla="val 5766"/>
                  <a:gd name="f25" fmla="*/ f0 1 6333"/>
                  <a:gd name="f26" fmla="*/ f1 1 9925"/>
                  <a:gd name="f27" fmla="val f2"/>
                  <a:gd name="f28" fmla="val f3"/>
                  <a:gd name="f29" fmla="val f4"/>
                  <a:gd name="f30" fmla="+- f29 0 f27"/>
                  <a:gd name="f31" fmla="+- f28 0 f27"/>
                  <a:gd name="f32" fmla="*/ f31 1 6333"/>
                  <a:gd name="f33" fmla="*/ f30 1 9925"/>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6333" h="9925">
                    <a:moveTo>
                      <a:pt x="f5" y="f6"/>
                    </a:moveTo>
                    <a:lnTo>
                      <a:pt x="f5" y="f7"/>
                    </a:lnTo>
                    <a:cubicBezTo>
                      <a:pt x="f5" y="f8"/>
                      <a:pt x="f9" y="f10"/>
                      <a:pt x="f11" y="f10"/>
                    </a:cubicBezTo>
                    <a:cubicBezTo>
                      <a:pt x="f12" y="f10"/>
                      <a:pt x="f13" y="f14"/>
                      <a:pt x="f15" y="f16"/>
                    </a:cubicBezTo>
                    <a:cubicBezTo>
                      <a:pt x="f17" y="f18"/>
                      <a:pt x="f19" y="f4"/>
                      <a:pt x="f2" y="f4"/>
                    </a:cubicBezTo>
                    <a:lnTo>
                      <a:pt x="f20" y="f4"/>
                    </a:lnTo>
                    <a:cubicBezTo>
                      <a:pt x="f21" y="f4"/>
                      <a:pt x="f3" y="f22"/>
                      <a:pt x="f3" y="f14"/>
                    </a:cubicBezTo>
                    <a:lnTo>
                      <a:pt x="f3" y="f23"/>
                    </a:lnTo>
                    <a:cubicBezTo>
                      <a:pt x="f3" y="f17"/>
                      <a:pt x="f24" y="f6"/>
                      <a:pt x="f20"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0" name="Google Shape;6049;p67">
                <a:extLst>
                  <a:ext uri="{FF2B5EF4-FFF2-40B4-BE49-F238E27FC236}">
                    <a16:creationId xmlns:a16="http://schemas.microsoft.com/office/drawing/2014/main" id="{21356AEB-60F2-E10E-F3DD-C28E9226B124}"/>
                  </a:ext>
                </a:extLst>
              </p:cNvPr>
              <p:cNvSpPr/>
              <p:nvPr/>
            </p:nvSpPr>
            <p:spPr>
              <a:xfrm>
                <a:off x="8310743" y="1867735"/>
                <a:ext cx="113349" cy="336837"/>
              </a:xfrm>
              <a:custGeom>
                <a:avLst/>
                <a:gdLst>
                  <a:gd name="f0" fmla="val w"/>
                  <a:gd name="f1" fmla="val h"/>
                  <a:gd name="f2" fmla="val 0"/>
                  <a:gd name="f3" fmla="val 3467"/>
                  <a:gd name="f4" fmla="val 10303"/>
                  <a:gd name="f5" fmla="val 1"/>
                  <a:gd name="f6" fmla="val 9105"/>
                  <a:gd name="f7" fmla="val 1166"/>
                  <a:gd name="f8" fmla="val 9200"/>
                  <a:gd name="f9" fmla="val 2489"/>
                  <a:gd name="f10" fmla="val 9578"/>
                  <a:gd name="f11" fmla="val 3466"/>
                  <a:gd name="f12" fmla="val 10302"/>
                  <a:gd name="f13" fmla="val 1197"/>
                  <a:gd name="f14" fmla="val 473"/>
                  <a:gd name="f15" fmla="val 1229"/>
                  <a:gd name="f16" fmla="val 95"/>
                  <a:gd name="f17" fmla="*/ f0 1 3467"/>
                  <a:gd name="f18" fmla="*/ f1 1 10303"/>
                  <a:gd name="f19" fmla="val f2"/>
                  <a:gd name="f20" fmla="val f3"/>
                  <a:gd name="f21" fmla="val f4"/>
                  <a:gd name="f22" fmla="+- f21 0 f19"/>
                  <a:gd name="f23" fmla="+- f20 0 f19"/>
                  <a:gd name="f24" fmla="*/ f23 1 3467"/>
                  <a:gd name="f25" fmla="*/ f22 1 10303"/>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3467" h="10303">
                    <a:moveTo>
                      <a:pt x="f5" y="f2"/>
                    </a:moveTo>
                    <a:lnTo>
                      <a:pt x="f5" y="f6"/>
                    </a:lnTo>
                    <a:cubicBezTo>
                      <a:pt x="f7" y="f8"/>
                      <a:pt x="f9" y="f10"/>
                      <a:pt x="f11" y="f12"/>
                    </a:cubicBezTo>
                    <a:lnTo>
                      <a:pt x="f11" y="f13"/>
                    </a:lnTo>
                    <a:cubicBezTo>
                      <a:pt x="f9" y="f14"/>
                      <a:pt x="f15" y="f16"/>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1" name="Google Shape;6050;p67">
                <a:extLst>
                  <a:ext uri="{FF2B5EF4-FFF2-40B4-BE49-F238E27FC236}">
                    <a16:creationId xmlns:a16="http://schemas.microsoft.com/office/drawing/2014/main" id="{28A32CFF-FFC1-565B-7D0E-56FEE8188AB3}"/>
                  </a:ext>
                </a:extLst>
              </p:cNvPr>
              <p:cNvSpPr/>
              <p:nvPr/>
            </p:nvSpPr>
            <p:spPr>
              <a:xfrm>
                <a:off x="8450829" y="1867735"/>
                <a:ext cx="113312" cy="336837"/>
              </a:xfrm>
              <a:custGeom>
                <a:avLst/>
                <a:gdLst>
                  <a:gd name="f0" fmla="val w"/>
                  <a:gd name="f1" fmla="val h"/>
                  <a:gd name="f2" fmla="val 0"/>
                  <a:gd name="f3" fmla="val 3466"/>
                  <a:gd name="f4" fmla="val 10303"/>
                  <a:gd name="f5" fmla="val 2300"/>
                  <a:gd name="f6" fmla="val 95"/>
                  <a:gd name="f7" fmla="val 977"/>
                  <a:gd name="f8" fmla="val 473"/>
                  <a:gd name="f9" fmla="val 1197"/>
                  <a:gd name="f10" fmla="val 10302"/>
                  <a:gd name="f11" fmla="val 9578"/>
                  <a:gd name="f12" fmla="val 2237"/>
                  <a:gd name="f13" fmla="val 9200"/>
                  <a:gd name="f14" fmla="val 9105"/>
                  <a:gd name="f15" fmla="*/ f0 1 3466"/>
                  <a:gd name="f16" fmla="*/ f1 1 10303"/>
                  <a:gd name="f17" fmla="val f2"/>
                  <a:gd name="f18" fmla="val f3"/>
                  <a:gd name="f19" fmla="val f4"/>
                  <a:gd name="f20" fmla="+- f19 0 f17"/>
                  <a:gd name="f21" fmla="+- f18 0 f17"/>
                  <a:gd name="f22" fmla="*/ f21 1 3466"/>
                  <a:gd name="f23" fmla="*/ f20 1 10303"/>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3466" h="10303">
                    <a:moveTo>
                      <a:pt x="f3" y="f2"/>
                    </a:moveTo>
                    <a:cubicBezTo>
                      <a:pt x="f5" y="f6"/>
                      <a:pt x="f7" y="f8"/>
                      <a:pt x="f2" y="f9"/>
                    </a:cubicBezTo>
                    <a:lnTo>
                      <a:pt x="f2" y="f10"/>
                    </a:lnTo>
                    <a:cubicBezTo>
                      <a:pt x="f7" y="f11"/>
                      <a:pt x="f12" y="f13"/>
                      <a:pt x="f3" y="f14"/>
                    </a:cubicBezTo>
                    <a:lnTo>
                      <a:pt x="f3"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2" name="Google Shape;6051;p67">
                <a:extLst>
                  <a:ext uri="{FF2B5EF4-FFF2-40B4-BE49-F238E27FC236}">
                    <a16:creationId xmlns:a16="http://schemas.microsoft.com/office/drawing/2014/main" id="{3573B129-0770-21E6-36BF-870E401EFFE3}"/>
                  </a:ext>
                </a:extLst>
              </p:cNvPr>
              <p:cNvSpPr/>
              <p:nvPr/>
            </p:nvSpPr>
            <p:spPr>
              <a:xfrm>
                <a:off x="8230413" y="1921291"/>
                <a:ext cx="206032" cy="324474"/>
              </a:xfrm>
              <a:custGeom>
                <a:avLst/>
                <a:gdLst>
                  <a:gd name="f0" fmla="val w"/>
                  <a:gd name="f1" fmla="val h"/>
                  <a:gd name="f2" fmla="val 0"/>
                  <a:gd name="f3" fmla="val 6302"/>
                  <a:gd name="f4" fmla="val 9925"/>
                  <a:gd name="f5" fmla="val 1229"/>
                  <a:gd name="f6" fmla="val 1"/>
                  <a:gd name="f7" fmla="val 567"/>
                  <a:gd name="f8" fmla="val 536"/>
                  <a:gd name="f9" fmla="val 1198"/>
                  <a:gd name="f10" fmla="val 8664"/>
                  <a:gd name="f11" fmla="val 32"/>
                  <a:gd name="f12" fmla="val 9357"/>
                  <a:gd name="f13" fmla="val 6301"/>
                  <a:gd name="f14" fmla="val 6112"/>
                  <a:gd name="f15" fmla="val 5766"/>
                  <a:gd name="f16" fmla="val 9609"/>
                  <a:gd name="f17" fmla="val 5608"/>
                  <a:gd name="f18" fmla="val 9452"/>
                  <a:gd name="f19" fmla="val 4631"/>
                  <a:gd name="f20" fmla="val 3277"/>
                  <a:gd name="f21" fmla="val 8255"/>
                  <a:gd name="f22" fmla="val 2048"/>
                  <a:gd name="f23" fmla="val 1828"/>
                  <a:gd name="f24" fmla="val 1638"/>
                  <a:gd name="f25" fmla="val 8066"/>
                  <a:gd name="f26" fmla="val 7877"/>
                  <a:gd name="f27" fmla="*/ f0 1 6302"/>
                  <a:gd name="f28" fmla="*/ f1 1 9925"/>
                  <a:gd name="f29" fmla="val f2"/>
                  <a:gd name="f30" fmla="val f3"/>
                  <a:gd name="f31" fmla="val f4"/>
                  <a:gd name="f32" fmla="+- f31 0 f29"/>
                  <a:gd name="f33" fmla="+- f30 0 f29"/>
                  <a:gd name="f34" fmla="*/ f33 1 6302"/>
                  <a:gd name="f35" fmla="*/ f32 1 9925"/>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6302" h="9925">
                    <a:moveTo>
                      <a:pt x="f5" y="f6"/>
                    </a:moveTo>
                    <a:cubicBezTo>
                      <a:pt x="f7" y="f6"/>
                      <a:pt x="f2" y="f8"/>
                      <a:pt x="f2" y="f9"/>
                    </a:cubicBezTo>
                    <a:lnTo>
                      <a:pt x="f2" y="f10"/>
                    </a:lnTo>
                    <a:cubicBezTo>
                      <a:pt x="f11" y="f12"/>
                      <a:pt x="f7" y="f4"/>
                      <a:pt x="f5" y="f4"/>
                    </a:cubicBezTo>
                    <a:lnTo>
                      <a:pt x="f13" y="f4"/>
                    </a:lnTo>
                    <a:cubicBezTo>
                      <a:pt x="f14" y="f4"/>
                      <a:pt x="f15" y="f16"/>
                      <a:pt x="f17" y="f18"/>
                    </a:cubicBezTo>
                    <a:cubicBezTo>
                      <a:pt x="f19" y="f10"/>
                      <a:pt x="f20" y="f21"/>
                      <a:pt x="f22" y="f21"/>
                    </a:cubicBezTo>
                    <a:cubicBezTo>
                      <a:pt x="f23" y="f21"/>
                      <a:pt x="f24" y="f25"/>
                      <a:pt x="f24" y="f26"/>
                    </a:cubicBezTo>
                    <a:lnTo>
                      <a:pt x="f24"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3" name="Google Shape;6072;p67">
              <a:extLst>
                <a:ext uri="{FF2B5EF4-FFF2-40B4-BE49-F238E27FC236}">
                  <a16:creationId xmlns:a16="http://schemas.microsoft.com/office/drawing/2014/main" id="{D2036A55-A5B5-B1C3-21B8-62BBA2AE528A}"/>
                </a:ext>
              </a:extLst>
            </p:cNvPr>
            <p:cNvGrpSpPr/>
            <p:nvPr/>
          </p:nvGrpSpPr>
          <p:grpSpPr>
            <a:xfrm>
              <a:off x="5865490" y="2432450"/>
              <a:ext cx="415128" cy="414872"/>
              <a:chOff x="5776493" y="1872352"/>
              <a:chExt cx="415128" cy="414872"/>
            </a:xfrm>
            <a:solidFill>
              <a:schemeClr val="bg1"/>
            </a:solidFill>
          </p:grpSpPr>
          <p:sp>
            <p:nvSpPr>
              <p:cNvPr id="94" name="Google Shape;6073;p67">
                <a:extLst>
                  <a:ext uri="{FF2B5EF4-FFF2-40B4-BE49-F238E27FC236}">
                    <a16:creationId xmlns:a16="http://schemas.microsoft.com/office/drawing/2014/main" id="{51F1F318-C36F-AD8A-73BB-236AEF4682BA}"/>
                  </a:ext>
                </a:extLst>
              </p:cNvPr>
              <p:cNvSpPr/>
              <p:nvPr/>
            </p:nvSpPr>
            <p:spPr>
              <a:xfrm>
                <a:off x="5776493" y="1946263"/>
                <a:ext cx="54626" cy="321375"/>
              </a:xfrm>
              <a:custGeom>
                <a:avLst/>
                <a:gdLst>
                  <a:gd name="f0" fmla="val w"/>
                  <a:gd name="f1" fmla="val h"/>
                  <a:gd name="f2" fmla="val 0"/>
                  <a:gd name="f3" fmla="val 1671"/>
                  <a:gd name="f4" fmla="val 9830"/>
                  <a:gd name="f5" fmla="val 1"/>
                  <a:gd name="f6" fmla="val 1670"/>
                  <a:gd name="f7" fmla="val 8192"/>
                  <a:gd name="f8" fmla="val 1639"/>
                  <a:gd name="f9" fmla="*/ f0 1 1671"/>
                  <a:gd name="f10" fmla="*/ f1 1 9830"/>
                  <a:gd name="f11" fmla="val f2"/>
                  <a:gd name="f12" fmla="val f3"/>
                  <a:gd name="f13" fmla="val f4"/>
                  <a:gd name="f14" fmla="+- f13 0 f11"/>
                  <a:gd name="f15" fmla="+- f12 0 f11"/>
                  <a:gd name="f16" fmla="*/ f15 1 1671"/>
                  <a:gd name="f17" fmla="*/ f14 1 9830"/>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671" h="9830">
                    <a:moveTo>
                      <a:pt x="f5" y="f2"/>
                    </a:moveTo>
                    <a:lnTo>
                      <a:pt x="f5" y="f4"/>
                    </a:lnTo>
                    <a:lnTo>
                      <a:pt x="f6" y="f7"/>
                    </a:lnTo>
                    <a:lnTo>
                      <a:pt x="f6" y="f8"/>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5" name="Google Shape;6074;p67">
                <a:extLst>
                  <a:ext uri="{FF2B5EF4-FFF2-40B4-BE49-F238E27FC236}">
                    <a16:creationId xmlns:a16="http://schemas.microsoft.com/office/drawing/2014/main" id="{57EFB7DF-6329-EC0A-5279-FF2052CD28CD}"/>
                  </a:ext>
                </a:extLst>
              </p:cNvPr>
              <p:cNvSpPr/>
              <p:nvPr/>
            </p:nvSpPr>
            <p:spPr>
              <a:xfrm>
                <a:off x="6136995" y="1946263"/>
                <a:ext cx="54626" cy="321375"/>
              </a:xfrm>
              <a:custGeom>
                <a:avLst/>
                <a:gdLst>
                  <a:gd name="f0" fmla="val w"/>
                  <a:gd name="f1" fmla="val h"/>
                  <a:gd name="f2" fmla="val 0"/>
                  <a:gd name="f3" fmla="val 1671"/>
                  <a:gd name="f4" fmla="val 9830"/>
                  <a:gd name="f5" fmla="val 1670"/>
                  <a:gd name="f6" fmla="val 1639"/>
                  <a:gd name="f7" fmla="val 8192"/>
                  <a:gd name="f8" fmla="*/ f0 1 1671"/>
                  <a:gd name="f9" fmla="*/ f1 1 9830"/>
                  <a:gd name="f10" fmla="val f2"/>
                  <a:gd name="f11" fmla="val f3"/>
                  <a:gd name="f12" fmla="val f4"/>
                  <a:gd name="f13" fmla="+- f12 0 f10"/>
                  <a:gd name="f14" fmla="+- f11 0 f10"/>
                  <a:gd name="f15" fmla="*/ f14 1 1671"/>
                  <a:gd name="f16" fmla="*/ f13 1 9830"/>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1671" h="9830">
                    <a:moveTo>
                      <a:pt x="f5" y="f2"/>
                    </a:moveTo>
                    <a:lnTo>
                      <a:pt x="f2" y="f6"/>
                    </a:lnTo>
                    <a:lnTo>
                      <a:pt x="f2" y="f7"/>
                    </a:lnTo>
                    <a:lnTo>
                      <a:pt x="f5" y="f4"/>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6" name="Google Shape;6075;p67">
                <a:extLst>
                  <a:ext uri="{FF2B5EF4-FFF2-40B4-BE49-F238E27FC236}">
                    <a16:creationId xmlns:a16="http://schemas.microsoft.com/office/drawing/2014/main" id="{ED5EBB07-4C8E-ADFE-3B42-56D145440278}"/>
                  </a:ext>
                </a:extLst>
              </p:cNvPr>
              <p:cNvSpPr/>
              <p:nvPr/>
            </p:nvSpPr>
            <p:spPr>
              <a:xfrm>
                <a:off x="5857865" y="2008058"/>
                <a:ext cx="252392" cy="197793"/>
              </a:xfrm>
              <a:custGeom>
                <a:avLst/>
                <a:gdLst>
                  <a:gd name="f0" fmla="val w"/>
                  <a:gd name="f1" fmla="val h"/>
                  <a:gd name="f2" fmla="val 0"/>
                  <a:gd name="f3" fmla="val 7720"/>
                  <a:gd name="f4" fmla="val 6050"/>
                  <a:gd name="f5" fmla="val 1"/>
                  <a:gd name="f6" fmla="val 3592"/>
                  <a:gd name="f7" fmla="val 4821"/>
                  <a:gd name="f8" fmla="val 4600"/>
                  <a:gd name="f9" fmla="val 3781"/>
                  <a:gd name="f10" fmla="val 4411"/>
                  <a:gd name="f11" fmla="val 4002"/>
                  <a:gd name="f12" fmla="val 6491"/>
                  <a:gd name="f13" fmla="val 6743"/>
                  <a:gd name="f14" fmla="val 6932"/>
                  <a:gd name="f15" fmla="val 7719"/>
                  <a:gd name="f16" fmla="*/ f0 1 7720"/>
                  <a:gd name="f17" fmla="*/ f1 1 6050"/>
                  <a:gd name="f18" fmla="val f2"/>
                  <a:gd name="f19" fmla="val f3"/>
                  <a:gd name="f20" fmla="val f4"/>
                  <a:gd name="f21" fmla="+- f20 0 f18"/>
                  <a:gd name="f22" fmla="+- f19 0 f18"/>
                  <a:gd name="f23" fmla="*/ f22 1 7720"/>
                  <a:gd name="f24" fmla="*/ f21 1 605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7720" h="6050">
                    <a:moveTo>
                      <a:pt x="f5" y="f5"/>
                    </a:moveTo>
                    <a:lnTo>
                      <a:pt x="f5" y="f4"/>
                    </a:lnTo>
                    <a:lnTo>
                      <a:pt x="f6" y="f4"/>
                    </a:lnTo>
                    <a:lnTo>
                      <a:pt x="f6" y="f7"/>
                    </a:lnTo>
                    <a:cubicBezTo>
                      <a:pt x="f6" y="f8"/>
                      <a:pt x="f9" y="f10"/>
                      <a:pt x="f11" y="f10"/>
                    </a:cubicBezTo>
                    <a:lnTo>
                      <a:pt x="f12" y="f10"/>
                    </a:lnTo>
                    <a:cubicBezTo>
                      <a:pt x="f13" y="f10"/>
                      <a:pt x="f14" y="f8"/>
                      <a:pt x="f14" y="f7"/>
                    </a:cubicBezTo>
                    <a:lnTo>
                      <a:pt x="f14" y="f4"/>
                    </a:lnTo>
                    <a:lnTo>
                      <a:pt x="f15" y="f4"/>
                    </a:lnTo>
                    <a:lnTo>
                      <a:pt x="f15"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7" name="Google Shape;6076;p67">
                <a:extLst>
                  <a:ext uri="{FF2B5EF4-FFF2-40B4-BE49-F238E27FC236}">
                    <a16:creationId xmlns:a16="http://schemas.microsoft.com/office/drawing/2014/main" id="{42C6E14A-1225-1FEE-AF30-1F80D32CA372}"/>
                  </a:ext>
                </a:extLst>
              </p:cNvPr>
              <p:cNvSpPr/>
              <p:nvPr/>
            </p:nvSpPr>
            <p:spPr>
              <a:xfrm>
                <a:off x="5796079" y="2233641"/>
                <a:ext cx="375964" cy="53583"/>
              </a:xfrm>
              <a:custGeom>
                <a:avLst/>
                <a:gdLst>
                  <a:gd name="f0" fmla="val w"/>
                  <a:gd name="f1" fmla="val h"/>
                  <a:gd name="f2" fmla="val 0"/>
                  <a:gd name="f3" fmla="val 11500"/>
                  <a:gd name="f4" fmla="val 1639"/>
                  <a:gd name="f5" fmla="val 1638"/>
                  <a:gd name="f6" fmla="val 9830"/>
                  <a:gd name="f7" fmla="*/ f0 1 11500"/>
                  <a:gd name="f8" fmla="*/ f1 1 1639"/>
                  <a:gd name="f9" fmla="val f2"/>
                  <a:gd name="f10" fmla="val f3"/>
                  <a:gd name="f11" fmla="val f4"/>
                  <a:gd name="f12" fmla="+- f11 0 f9"/>
                  <a:gd name="f13" fmla="+- f10 0 f9"/>
                  <a:gd name="f14" fmla="*/ f13 1 11500"/>
                  <a:gd name="f15" fmla="*/ f12 1 1639"/>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1500" h="1639">
                    <a:moveTo>
                      <a:pt x="f4" y="f2"/>
                    </a:moveTo>
                    <a:lnTo>
                      <a:pt x="f2" y="f5"/>
                    </a:lnTo>
                    <a:lnTo>
                      <a:pt x="f3" y="f5"/>
                    </a:lnTo>
                    <a:lnTo>
                      <a:pt x="f6"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8" name="Google Shape;6077;p67">
                <a:extLst>
                  <a:ext uri="{FF2B5EF4-FFF2-40B4-BE49-F238E27FC236}">
                    <a16:creationId xmlns:a16="http://schemas.microsoft.com/office/drawing/2014/main" id="{0277E235-FAA7-E942-07C1-2EA9D9DF8CDA}"/>
                  </a:ext>
                </a:extLst>
              </p:cNvPr>
              <p:cNvSpPr/>
              <p:nvPr/>
            </p:nvSpPr>
            <p:spPr>
              <a:xfrm>
                <a:off x="5795028" y="1872352"/>
                <a:ext cx="377016" cy="108969"/>
              </a:xfrm>
              <a:custGeom>
                <a:avLst/>
                <a:gdLst>
                  <a:gd name="f0" fmla="val w"/>
                  <a:gd name="f1" fmla="val h"/>
                  <a:gd name="f2" fmla="val 0"/>
                  <a:gd name="f3" fmla="val 11532"/>
                  <a:gd name="f4" fmla="val 3333"/>
                  <a:gd name="f5" fmla="val 5798"/>
                  <a:gd name="f6" fmla="val 1033"/>
                  <a:gd name="f7" fmla="val 6459"/>
                  <a:gd name="f8" fmla="val 1694"/>
                  <a:gd name="f9" fmla="val 5136"/>
                  <a:gd name="f10" fmla="val 5750"/>
                  <a:gd name="f11" fmla="val 1"/>
                  <a:gd name="f12" fmla="val 5640"/>
                  <a:gd name="f13" fmla="val 5530"/>
                  <a:gd name="f14" fmla="val 40"/>
                  <a:gd name="f15" fmla="val 5451"/>
                  <a:gd name="f16" fmla="val 119"/>
                  <a:gd name="f17" fmla="val 3939"/>
                  <a:gd name="f18" fmla="val 1663"/>
                  <a:gd name="f19" fmla="val 1639"/>
                  <a:gd name="f20" fmla="val 3332"/>
                  <a:gd name="f21" fmla="val 9862"/>
                  <a:gd name="f22" fmla="val 7593"/>
                  <a:gd name="f23" fmla="val 6050"/>
                  <a:gd name="f24" fmla="val 5971"/>
                  <a:gd name="f25" fmla="val 5861"/>
                  <a:gd name="f26" fmla="*/ f0 1 11532"/>
                  <a:gd name="f27" fmla="*/ f1 1 3333"/>
                  <a:gd name="f28" fmla="val f2"/>
                  <a:gd name="f29" fmla="val f3"/>
                  <a:gd name="f30" fmla="val f4"/>
                  <a:gd name="f31" fmla="+- f30 0 f28"/>
                  <a:gd name="f32" fmla="+- f29 0 f28"/>
                  <a:gd name="f33" fmla="*/ f32 1 11532"/>
                  <a:gd name="f34" fmla="*/ f31 1 3333"/>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11532" h="3333">
                    <a:moveTo>
                      <a:pt x="f5" y="f6"/>
                    </a:moveTo>
                    <a:lnTo>
                      <a:pt x="f7" y="f8"/>
                    </a:lnTo>
                    <a:lnTo>
                      <a:pt x="f9" y="f8"/>
                    </a:lnTo>
                    <a:lnTo>
                      <a:pt x="f5" y="f6"/>
                    </a:lnTo>
                    <a:close/>
                    <a:moveTo>
                      <a:pt x="f10" y="f11"/>
                    </a:moveTo>
                    <a:cubicBezTo>
                      <a:pt x="f12" y="f11"/>
                      <a:pt x="f13" y="f14"/>
                      <a:pt x="f15" y="f16"/>
                    </a:cubicBezTo>
                    <a:lnTo>
                      <a:pt x="f17" y="f18"/>
                    </a:lnTo>
                    <a:lnTo>
                      <a:pt x="f11" y="f18"/>
                    </a:lnTo>
                    <a:lnTo>
                      <a:pt x="f19" y="f20"/>
                    </a:lnTo>
                    <a:lnTo>
                      <a:pt x="f21" y="f20"/>
                    </a:lnTo>
                    <a:lnTo>
                      <a:pt x="f3" y="f18"/>
                    </a:lnTo>
                    <a:lnTo>
                      <a:pt x="f22" y="f18"/>
                    </a:lnTo>
                    <a:lnTo>
                      <a:pt x="f23" y="f16"/>
                    </a:lnTo>
                    <a:cubicBezTo>
                      <a:pt x="f24" y="f14"/>
                      <a:pt x="f25" y="f11"/>
                      <a:pt x="f10" y="f11"/>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9" name="Google Shape;6107;p67">
              <a:extLst>
                <a:ext uri="{FF2B5EF4-FFF2-40B4-BE49-F238E27FC236}">
                  <a16:creationId xmlns:a16="http://schemas.microsoft.com/office/drawing/2014/main" id="{BCE36155-7041-E7AA-5B98-FFDB37B2444C}"/>
                </a:ext>
              </a:extLst>
            </p:cNvPr>
            <p:cNvGrpSpPr/>
            <p:nvPr/>
          </p:nvGrpSpPr>
          <p:grpSpPr>
            <a:xfrm>
              <a:off x="6486011" y="2416458"/>
              <a:ext cx="418200" cy="413070"/>
              <a:chOff x="6397014" y="1856360"/>
              <a:chExt cx="418200" cy="413070"/>
            </a:xfrm>
            <a:solidFill>
              <a:schemeClr val="bg1"/>
            </a:solidFill>
          </p:grpSpPr>
          <p:sp>
            <p:nvSpPr>
              <p:cNvPr id="100" name="Google Shape;6108;p67">
                <a:extLst>
                  <a:ext uri="{FF2B5EF4-FFF2-40B4-BE49-F238E27FC236}">
                    <a16:creationId xmlns:a16="http://schemas.microsoft.com/office/drawing/2014/main" id="{5D87FA34-F598-218E-4AB0-A75022F2E039}"/>
                  </a:ext>
                </a:extLst>
              </p:cNvPr>
              <p:cNvSpPr/>
              <p:nvPr/>
            </p:nvSpPr>
            <p:spPr>
              <a:xfrm>
                <a:off x="6397014" y="2011652"/>
                <a:ext cx="260631" cy="257778"/>
              </a:xfrm>
              <a:custGeom>
                <a:avLst/>
                <a:gdLst>
                  <a:gd name="f0" fmla="val w"/>
                  <a:gd name="f1" fmla="val h"/>
                  <a:gd name="f2" fmla="val 0"/>
                  <a:gd name="f3" fmla="val 7972"/>
                  <a:gd name="f4" fmla="val 7885"/>
                  <a:gd name="f5" fmla="val 3245"/>
                  <a:gd name="f6" fmla="val 473"/>
                  <a:gd name="f7" fmla="val 2804"/>
                  <a:gd name="f8" fmla="val 3277"/>
                  <a:gd name="f9" fmla="val 4064"/>
                  <a:gd name="f10" fmla="val 4568"/>
                  <a:gd name="f11" fmla="val 3403"/>
                  <a:gd name="f12" fmla="val 7530"/>
                  <a:gd name="f13" fmla="val 3639"/>
                  <a:gd name="f14" fmla="val 7766"/>
                  <a:gd name="f15" fmla="val 3954"/>
                  <a:gd name="f16" fmla="val 7884"/>
                  <a:gd name="f17" fmla="val 4277"/>
                  <a:gd name="f18" fmla="val 4600"/>
                  <a:gd name="f19" fmla="val 4931"/>
                  <a:gd name="f20" fmla="val 5199"/>
                  <a:gd name="f21" fmla="val 7971"/>
                  <a:gd name="f22" fmla="val 4726"/>
                  <a:gd name="f23" fmla="*/ f0 1 7972"/>
                  <a:gd name="f24" fmla="*/ f1 1 7885"/>
                  <a:gd name="f25" fmla="val f2"/>
                  <a:gd name="f26" fmla="val f3"/>
                  <a:gd name="f27" fmla="val f4"/>
                  <a:gd name="f28" fmla="+- f27 0 f25"/>
                  <a:gd name="f29" fmla="+- f26 0 f25"/>
                  <a:gd name="f30" fmla="*/ f29 1 7972"/>
                  <a:gd name="f31" fmla="*/ f28 1 7885"/>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7972" h="7885">
                    <a:moveTo>
                      <a:pt x="f5" y="f2"/>
                    </a:moveTo>
                    <a:lnTo>
                      <a:pt x="f6" y="f7"/>
                    </a:lnTo>
                    <a:cubicBezTo>
                      <a:pt x="f2" y="f8"/>
                      <a:pt x="f2" y="f9"/>
                      <a:pt x="f6" y="f10"/>
                    </a:cubicBezTo>
                    <a:lnTo>
                      <a:pt x="f11" y="f12"/>
                    </a:lnTo>
                    <a:cubicBezTo>
                      <a:pt x="f13" y="f14"/>
                      <a:pt x="f15" y="f16"/>
                      <a:pt x="f17" y="f16"/>
                    </a:cubicBezTo>
                    <a:cubicBezTo>
                      <a:pt x="f18" y="f16"/>
                      <a:pt x="f19" y="f14"/>
                      <a:pt x="f20" y="f12"/>
                    </a:cubicBezTo>
                    <a:lnTo>
                      <a:pt x="f21" y="f22"/>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1" name="Google Shape;6109;p67">
                <a:extLst>
                  <a:ext uri="{FF2B5EF4-FFF2-40B4-BE49-F238E27FC236}">
                    <a16:creationId xmlns:a16="http://schemas.microsoft.com/office/drawing/2014/main" id="{16DB34A2-99B5-D0AE-E3CC-95769922A47D}"/>
                  </a:ext>
                </a:extLst>
              </p:cNvPr>
              <p:cNvSpPr/>
              <p:nvPr/>
            </p:nvSpPr>
            <p:spPr>
              <a:xfrm>
                <a:off x="6521637" y="1856360"/>
                <a:ext cx="293577" cy="290248"/>
              </a:xfrm>
              <a:custGeom>
                <a:avLst/>
                <a:gdLst>
                  <a:gd name="f0" fmla="val w"/>
                  <a:gd name="f1" fmla="val h"/>
                  <a:gd name="f2" fmla="val 0"/>
                  <a:gd name="f3" fmla="val 8980"/>
                  <a:gd name="f4" fmla="val 8878"/>
                  <a:gd name="f5" fmla="val 4395"/>
                  <a:gd name="f6" fmla="val 1"/>
                  <a:gd name="f7" fmla="val 4285"/>
                  <a:gd name="f8" fmla="val 4175"/>
                  <a:gd name="f9" fmla="val 40"/>
                  <a:gd name="f10" fmla="val 4096"/>
                  <a:gd name="f11" fmla="val 119"/>
                  <a:gd name="f12" fmla="val 4152"/>
                  <a:gd name="f13" fmla="val 4726"/>
                  <a:gd name="f14" fmla="val 8877"/>
                  <a:gd name="f15" fmla="val 8822"/>
                  <a:gd name="f16" fmla="val 4845"/>
                  <a:gd name="f17" fmla="val 8979"/>
                  <a:gd name="f18" fmla="val 4687"/>
                  <a:gd name="f19" fmla="val 4404"/>
                  <a:gd name="f20" fmla="val 4246"/>
                  <a:gd name="f21" fmla="val 4695"/>
                  <a:gd name="f22" fmla="val 4616"/>
                  <a:gd name="f23" fmla="val 4506"/>
                  <a:gd name="f24" fmla="*/ f0 1 8980"/>
                  <a:gd name="f25" fmla="*/ f1 1 8878"/>
                  <a:gd name="f26" fmla="val f2"/>
                  <a:gd name="f27" fmla="val f3"/>
                  <a:gd name="f28" fmla="val f4"/>
                  <a:gd name="f29" fmla="+- f28 0 f26"/>
                  <a:gd name="f30" fmla="+- f27 0 f26"/>
                  <a:gd name="f31" fmla="*/ f30 1 8980"/>
                  <a:gd name="f32" fmla="*/ f29 1 8878"/>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8980" h="8878">
                    <a:moveTo>
                      <a:pt x="f5" y="f6"/>
                    </a:moveTo>
                    <a:cubicBezTo>
                      <a:pt x="f7" y="f6"/>
                      <a:pt x="f8" y="f9"/>
                      <a:pt x="f10" y="f11"/>
                    </a:cubicBezTo>
                    <a:lnTo>
                      <a:pt x="f6" y="f12"/>
                    </a:lnTo>
                    <a:lnTo>
                      <a:pt x="f13" y="f14"/>
                    </a:lnTo>
                    <a:lnTo>
                      <a:pt x="f15" y="f16"/>
                    </a:lnTo>
                    <a:cubicBezTo>
                      <a:pt x="f17" y="f18"/>
                      <a:pt x="f17" y="f19"/>
                      <a:pt x="f15" y="f20"/>
                    </a:cubicBezTo>
                    <a:lnTo>
                      <a:pt x="f21" y="f11"/>
                    </a:lnTo>
                    <a:cubicBezTo>
                      <a:pt x="f22" y="f9"/>
                      <a:pt x="f23"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2" name="Google Shape;5593;p66">
              <a:extLst>
                <a:ext uri="{FF2B5EF4-FFF2-40B4-BE49-F238E27FC236}">
                  <a16:creationId xmlns:a16="http://schemas.microsoft.com/office/drawing/2014/main" id="{B2CBAD4F-C369-168B-08A5-E5843709CBC2}"/>
                </a:ext>
              </a:extLst>
            </p:cNvPr>
            <p:cNvGrpSpPr/>
            <p:nvPr/>
          </p:nvGrpSpPr>
          <p:grpSpPr>
            <a:xfrm>
              <a:off x="3974538" y="3159847"/>
              <a:ext cx="501822" cy="501823"/>
              <a:chOff x="3885541" y="2599748"/>
              <a:chExt cx="501822" cy="501823"/>
            </a:xfrm>
            <a:solidFill>
              <a:schemeClr val="bg1"/>
            </a:solidFill>
          </p:grpSpPr>
          <p:sp>
            <p:nvSpPr>
              <p:cNvPr id="103" name="Google Shape;5594;p66">
                <a:extLst>
                  <a:ext uri="{FF2B5EF4-FFF2-40B4-BE49-F238E27FC236}">
                    <a16:creationId xmlns:a16="http://schemas.microsoft.com/office/drawing/2014/main" id="{31B9DEB0-70FC-093E-8483-E5D6698676C9}"/>
                  </a:ext>
                </a:extLst>
              </p:cNvPr>
              <p:cNvSpPr/>
              <p:nvPr/>
            </p:nvSpPr>
            <p:spPr>
              <a:xfrm>
                <a:off x="4033491" y="2924205"/>
                <a:ext cx="205822" cy="177366"/>
              </a:xfrm>
              <a:custGeom>
                <a:avLst/>
                <a:gdLst>
                  <a:gd name="f0" fmla="val w"/>
                  <a:gd name="f1" fmla="val h"/>
                  <a:gd name="f2" fmla="val 0"/>
                  <a:gd name="f3" fmla="val 7905"/>
                  <a:gd name="f4" fmla="val 6812"/>
                  <a:gd name="f5" fmla="val 6213"/>
                  <a:gd name="f6" fmla="val 1129"/>
                  <a:gd name="f7" fmla="val 6523"/>
                  <a:gd name="f8" fmla="val 6776"/>
                  <a:gd name="f9" fmla="val 1379"/>
                  <a:gd name="f10" fmla="val 1693"/>
                  <a:gd name="f11" fmla="val 2006"/>
                  <a:gd name="f12" fmla="val 2259"/>
                  <a:gd name="f13" fmla="val 1696"/>
                  <a:gd name="f14" fmla="val 1383"/>
                  <a:gd name="f15" fmla="val 1130"/>
                  <a:gd name="f16" fmla="val 3388"/>
                  <a:gd name="f17" fmla="val 3638"/>
                  <a:gd name="f18" fmla="val 3951"/>
                  <a:gd name="f19" fmla="val 4264"/>
                  <a:gd name="f20" fmla="val 4517"/>
                  <a:gd name="f21" fmla="val 6249"/>
                  <a:gd name="f22" fmla="val 6559"/>
                  <a:gd name="f23" fmla="val 253"/>
                  <a:gd name="f24" fmla="val 567"/>
                  <a:gd name="f25" fmla="val 7342"/>
                  <a:gd name="f26" fmla="val 7652"/>
                  <a:gd name="f27" fmla="*/ f0 1 7905"/>
                  <a:gd name="f28" fmla="*/ f1 1 6812"/>
                  <a:gd name="f29" fmla="val f2"/>
                  <a:gd name="f30" fmla="val f3"/>
                  <a:gd name="f31" fmla="val f4"/>
                  <a:gd name="f32" fmla="+- f31 0 f29"/>
                  <a:gd name="f33" fmla="+- f30 0 f29"/>
                  <a:gd name="f34" fmla="*/ f33 1 7905"/>
                  <a:gd name="f35" fmla="*/ f32 1 6812"/>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7905" h="6812">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5" y="f16"/>
                    </a:moveTo>
                    <a:cubicBezTo>
                      <a:pt x="f7" y="f16"/>
                      <a:pt x="f8" y="f17"/>
                      <a:pt x="f8" y="f18"/>
                    </a:cubicBezTo>
                    <a:cubicBezTo>
                      <a:pt x="f8" y="f19"/>
                      <a:pt x="f7" y="f20"/>
                      <a:pt x="f5" y="f20"/>
                    </a:cubicBezTo>
                    <a:lnTo>
                      <a:pt x="f13" y="f20"/>
                    </a:lnTo>
                    <a:cubicBezTo>
                      <a:pt x="f14" y="f20"/>
                      <a:pt x="f15" y="f19"/>
                      <a:pt x="f15" y="f18"/>
                    </a:cubicBezTo>
                    <a:cubicBezTo>
                      <a:pt x="f15" y="f17"/>
                      <a:pt x="f14" y="f16"/>
                      <a:pt x="f13" y="f16"/>
                    </a:cubicBezTo>
                    <a:close/>
                    <a:moveTo>
                      <a:pt x="f2" y="f2"/>
                    </a:moveTo>
                    <a:lnTo>
                      <a:pt x="f2" y="f21"/>
                    </a:lnTo>
                    <a:cubicBezTo>
                      <a:pt x="f2" y="f22"/>
                      <a:pt x="f23" y="f4"/>
                      <a:pt x="f24" y="f4"/>
                    </a:cubicBezTo>
                    <a:lnTo>
                      <a:pt x="f25" y="f4"/>
                    </a:lnTo>
                    <a:cubicBezTo>
                      <a:pt x="f26" y="f4"/>
                      <a:pt x="f3" y="f22"/>
                      <a:pt x="f3" y="f21"/>
                    </a:cubicBezTo>
                    <a:lnTo>
                      <a:pt x="f3"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4" name="Google Shape;5595;p66">
                <a:extLst>
                  <a:ext uri="{FF2B5EF4-FFF2-40B4-BE49-F238E27FC236}">
                    <a16:creationId xmlns:a16="http://schemas.microsoft.com/office/drawing/2014/main" id="{30C219AC-C452-D7AE-5B8E-03E39230C084}"/>
                  </a:ext>
                </a:extLst>
              </p:cNvPr>
              <p:cNvSpPr/>
              <p:nvPr/>
            </p:nvSpPr>
            <p:spPr>
              <a:xfrm>
                <a:off x="3885541" y="2599748"/>
                <a:ext cx="501822" cy="412668"/>
              </a:xfrm>
              <a:custGeom>
                <a:avLst/>
                <a:gdLst>
                  <a:gd name="f0" fmla="val w"/>
                  <a:gd name="f1" fmla="val h"/>
                  <a:gd name="f2" fmla="val 0"/>
                  <a:gd name="f3" fmla="val 19273"/>
                  <a:gd name="f4" fmla="val 15849"/>
                  <a:gd name="f5" fmla="val 4553"/>
                  <a:gd name="f6" fmla="val 4518"/>
                  <a:gd name="f7" fmla="val 5686"/>
                  <a:gd name="f8" fmla="val 3424"/>
                  <a:gd name="f9" fmla="val 4948"/>
                  <a:gd name="f10" fmla="val 4710"/>
                  <a:gd name="f11" fmla="val 3617"/>
                  <a:gd name="f12" fmla="val 3852"/>
                  <a:gd name="f13" fmla="val 15418"/>
                  <a:gd name="f14" fmla="val 15653"/>
                  <a:gd name="f15" fmla="val 15845"/>
                  <a:gd name="f16" fmla="val 14716"/>
                  <a:gd name="f17" fmla="val 10199"/>
                  <a:gd name="f18" fmla="val 1130"/>
                  <a:gd name="f19" fmla="val 3954"/>
                  <a:gd name="f20" fmla="val 4265"/>
                  <a:gd name="f21" fmla="val 10452"/>
                  <a:gd name="f22" fmla="val 10765"/>
                  <a:gd name="f23" fmla="val 13587"/>
                  <a:gd name="f24" fmla="val 6815"/>
                  <a:gd name="f25" fmla="val 5682"/>
                  <a:gd name="f26" fmla="val 16412"/>
                  <a:gd name="f27" fmla="val 9074"/>
                  <a:gd name="f28" fmla="val 16722"/>
                  <a:gd name="f29" fmla="val 16975"/>
                  <a:gd name="f30" fmla="val 9324"/>
                  <a:gd name="f31" fmla="val 9637"/>
                  <a:gd name="f32" fmla="val 9950"/>
                  <a:gd name="f33" fmla="val 10203"/>
                  <a:gd name="f34" fmla="val 15282"/>
                  <a:gd name="f35" fmla="val 14969"/>
                  <a:gd name="f36" fmla="val 10782"/>
                  <a:gd name="f37" fmla="val 1"/>
                  <a:gd name="f38" fmla="val 10776"/>
                  <a:gd name="f39" fmla="val 10771"/>
                  <a:gd name="f40" fmla="val 5119"/>
                  <a:gd name="f41" fmla="val 4806"/>
                  <a:gd name="f42" fmla="val 254"/>
                  <a:gd name="f43" fmla="val 567"/>
                  <a:gd name="f44" fmla="val 3388"/>
                  <a:gd name="f45" fmla="val 2993"/>
                  <a:gd name="f46" fmla="val 2295"/>
                  <a:gd name="f47" fmla="val 4087"/>
                  <a:gd name="f48" fmla="val 1693"/>
                  <a:gd name="f49" fmla="val 756"/>
                  <a:gd name="f50" fmla="val 6442"/>
                  <a:gd name="f51" fmla="val 7378"/>
                  <a:gd name="f52" fmla="val 14154"/>
                  <a:gd name="f53" fmla="val 15090"/>
                  <a:gd name="f54" fmla="val 15846"/>
                  <a:gd name="f55" fmla="val 12461"/>
                  <a:gd name="f56" fmla="val 3990"/>
                  <a:gd name="f57" fmla="val 3677"/>
                  <a:gd name="f58" fmla="val 12208"/>
                  <a:gd name="f59" fmla="val 11895"/>
                  <a:gd name="f60" fmla="val 11582"/>
                  <a:gd name="f61" fmla="val 11332"/>
                  <a:gd name="f62" fmla="val 15593"/>
                  <a:gd name="f63" fmla="val 17541"/>
                  <a:gd name="f64" fmla="val 18474"/>
                  <a:gd name="f65" fmla="val 19272"/>
                  <a:gd name="f66" fmla="val 15087"/>
                  <a:gd name="f67" fmla="val 6445"/>
                  <a:gd name="f68" fmla="val 16276"/>
                  <a:gd name="f69" fmla="val 14385"/>
                  <a:gd name="f70" fmla="val 11026"/>
                  <a:gd name="f71" fmla="val 30"/>
                  <a:gd name="f72" fmla="val 11079"/>
                  <a:gd name="f73" fmla="*/ f0 1 19273"/>
                  <a:gd name="f74" fmla="*/ f1 1 15849"/>
                  <a:gd name="f75" fmla="val f2"/>
                  <a:gd name="f76" fmla="val f3"/>
                  <a:gd name="f77" fmla="val f4"/>
                  <a:gd name="f78" fmla="+- f77 0 f75"/>
                  <a:gd name="f79" fmla="+- f76 0 f75"/>
                  <a:gd name="f80" fmla="*/ f79 1 19273"/>
                  <a:gd name="f81" fmla="*/ f78 1 15849"/>
                  <a:gd name="f82" fmla="*/ f75 1 f80"/>
                  <a:gd name="f83" fmla="*/ f76 1 f80"/>
                  <a:gd name="f84" fmla="*/ f75 1 f81"/>
                  <a:gd name="f85" fmla="*/ f77 1 f81"/>
                  <a:gd name="f86" fmla="*/ f82 f73 1"/>
                  <a:gd name="f87" fmla="*/ f83 f73 1"/>
                  <a:gd name="f88" fmla="*/ f85 f74 1"/>
                  <a:gd name="f89" fmla="*/ f84 f74 1"/>
                </a:gdLst>
                <a:ahLst/>
                <a:cxnLst>
                  <a:cxn ang="3cd4">
                    <a:pos x="hc" y="t"/>
                  </a:cxn>
                  <a:cxn ang="0">
                    <a:pos x="r" y="vc"/>
                  </a:cxn>
                  <a:cxn ang="cd4">
                    <a:pos x="hc" y="b"/>
                  </a:cxn>
                  <a:cxn ang="cd2">
                    <a:pos x="l" y="vc"/>
                  </a:cxn>
                </a:cxnLst>
                <a:rect l="f86" t="f89" r="f87" b="f88"/>
                <a:pathLst>
                  <a:path w="19273" h="15849">
                    <a:moveTo>
                      <a:pt x="f5" y="f6"/>
                    </a:moveTo>
                    <a:lnTo>
                      <a:pt x="f5" y="f7"/>
                    </a:lnTo>
                    <a:lnTo>
                      <a:pt x="f8" y="f7"/>
                    </a:lnTo>
                    <a:lnTo>
                      <a:pt x="f8" y="f9"/>
                    </a:lnTo>
                    <a:cubicBezTo>
                      <a:pt x="f8" y="f10"/>
                      <a:pt x="f11" y="f6"/>
                      <a:pt x="f12" y="f6"/>
                    </a:cubicBezTo>
                    <a:close/>
                    <a:moveTo>
                      <a:pt x="f13" y="f6"/>
                    </a:moveTo>
                    <a:cubicBezTo>
                      <a:pt x="f14" y="f6"/>
                      <a:pt x="f15" y="f10"/>
                      <a:pt x="f15" y="f9"/>
                    </a:cubicBezTo>
                    <a:lnTo>
                      <a:pt x="f15" y="f7"/>
                    </a:lnTo>
                    <a:lnTo>
                      <a:pt x="f16" y="f7"/>
                    </a:lnTo>
                    <a:lnTo>
                      <a:pt x="f16" y="f6"/>
                    </a:lnTo>
                    <a:close/>
                    <a:moveTo>
                      <a:pt x="f17" y="f18"/>
                    </a:moveTo>
                    <a:lnTo>
                      <a:pt x="f17" y="f19"/>
                    </a:lnTo>
                    <a:cubicBezTo>
                      <a:pt x="f17" y="f20"/>
                      <a:pt x="f21" y="f6"/>
                      <a:pt x="f22" y="f6"/>
                    </a:cubicBezTo>
                    <a:lnTo>
                      <a:pt x="f23" y="f6"/>
                    </a:lnTo>
                    <a:lnTo>
                      <a:pt x="f23" y="f24"/>
                    </a:lnTo>
                    <a:lnTo>
                      <a:pt x="f25" y="f24"/>
                    </a:lnTo>
                    <a:lnTo>
                      <a:pt x="f25" y="f18"/>
                    </a:lnTo>
                    <a:close/>
                    <a:moveTo>
                      <a:pt x="f26" y="f27"/>
                    </a:moveTo>
                    <a:cubicBezTo>
                      <a:pt x="f28" y="f27"/>
                      <a:pt x="f29" y="f30"/>
                      <a:pt x="f29" y="f31"/>
                    </a:cubicBezTo>
                    <a:cubicBezTo>
                      <a:pt x="f29" y="f32"/>
                      <a:pt x="f28" y="f33"/>
                      <a:pt x="f26" y="f33"/>
                    </a:cubicBezTo>
                    <a:lnTo>
                      <a:pt x="f34" y="f33"/>
                    </a:lnTo>
                    <a:cubicBezTo>
                      <a:pt x="f35" y="f33"/>
                      <a:pt x="f16" y="f32"/>
                      <a:pt x="f16" y="f31"/>
                    </a:cubicBezTo>
                    <a:cubicBezTo>
                      <a:pt x="f16" y="f30"/>
                      <a:pt x="f35" y="f27"/>
                      <a:pt x="f34" y="f27"/>
                    </a:cubicBezTo>
                    <a:close/>
                    <a:moveTo>
                      <a:pt x="f36" y="f37"/>
                    </a:moveTo>
                    <a:cubicBezTo>
                      <a:pt x="f38" y="f37"/>
                      <a:pt x="f39" y="f37"/>
                      <a:pt x="f22" y="f37"/>
                    </a:cubicBezTo>
                    <a:lnTo>
                      <a:pt x="f40" y="f37"/>
                    </a:lnTo>
                    <a:cubicBezTo>
                      <a:pt x="f41" y="f37"/>
                      <a:pt x="f5" y="f42"/>
                      <a:pt x="f5" y="f43"/>
                    </a:cubicBezTo>
                    <a:lnTo>
                      <a:pt x="f5" y="f44"/>
                    </a:lnTo>
                    <a:lnTo>
                      <a:pt x="f12" y="f44"/>
                    </a:lnTo>
                    <a:cubicBezTo>
                      <a:pt x="f45" y="f44"/>
                      <a:pt x="f46" y="f47"/>
                      <a:pt x="f46" y="f9"/>
                    </a:cubicBezTo>
                    <a:lnTo>
                      <a:pt x="f46" y="f7"/>
                    </a:lnTo>
                    <a:lnTo>
                      <a:pt x="f48" y="f7"/>
                    </a:lnTo>
                    <a:cubicBezTo>
                      <a:pt x="f49" y="f7"/>
                      <a:pt x="f2" y="f50"/>
                      <a:pt x="f2" y="f51"/>
                    </a:cubicBezTo>
                    <a:lnTo>
                      <a:pt x="f2" y="f52"/>
                    </a:lnTo>
                    <a:cubicBezTo>
                      <a:pt x="f2" y="f53"/>
                      <a:pt x="f49" y="f54"/>
                      <a:pt x="f48" y="f4"/>
                    </a:cubicBezTo>
                    <a:lnTo>
                      <a:pt x="f5" y="f4"/>
                    </a:lnTo>
                    <a:lnTo>
                      <a:pt x="f5" y="f55"/>
                    </a:lnTo>
                    <a:lnTo>
                      <a:pt x="f56" y="f55"/>
                    </a:lnTo>
                    <a:cubicBezTo>
                      <a:pt x="f57" y="f55"/>
                      <a:pt x="f8" y="f58"/>
                      <a:pt x="f8" y="f59"/>
                    </a:cubicBezTo>
                    <a:cubicBezTo>
                      <a:pt x="f8" y="f60"/>
                      <a:pt x="f57" y="f61"/>
                      <a:pt x="f56" y="f61"/>
                    </a:cubicBezTo>
                    <a:lnTo>
                      <a:pt x="f34" y="f61"/>
                    </a:lnTo>
                    <a:cubicBezTo>
                      <a:pt x="f62" y="f61"/>
                      <a:pt x="f15" y="f60"/>
                      <a:pt x="f15" y="f59"/>
                    </a:cubicBezTo>
                    <a:cubicBezTo>
                      <a:pt x="f15" y="f58"/>
                      <a:pt x="f62" y="f55"/>
                      <a:pt x="f34" y="f55"/>
                    </a:cubicBezTo>
                    <a:lnTo>
                      <a:pt x="f16" y="f55"/>
                    </a:lnTo>
                    <a:lnTo>
                      <a:pt x="f16" y="f4"/>
                    </a:lnTo>
                    <a:lnTo>
                      <a:pt x="f63" y="f4"/>
                    </a:lnTo>
                    <a:cubicBezTo>
                      <a:pt x="f64" y="f4"/>
                      <a:pt x="f65" y="f66"/>
                      <a:pt x="f65" y="f52"/>
                    </a:cubicBezTo>
                    <a:lnTo>
                      <a:pt x="f65" y="f51"/>
                    </a:lnTo>
                    <a:cubicBezTo>
                      <a:pt x="f65" y="f67"/>
                      <a:pt x="f64" y="f7"/>
                      <a:pt x="f63" y="f7"/>
                    </a:cubicBezTo>
                    <a:lnTo>
                      <a:pt x="f29" y="f7"/>
                    </a:lnTo>
                    <a:lnTo>
                      <a:pt x="f29" y="f9"/>
                    </a:lnTo>
                    <a:cubicBezTo>
                      <a:pt x="f29" y="f47"/>
                      <a:pt x="f68" y="f44"/>
                      <a:pt x="f13" y="f44"/>
                    </a:cubicBezTo>
                    <a:lnTo>
                      <a:pt x="f69" y="f44"/>
                    </a:lnTo>
                    <a:cubicBezTo>
                      <a:pt x="f70" y="f71"/>
                      <a:pt x="f72" y="f37"/>
                      <a:pt x="f36" y="f37"/>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5" name="Google Shape;5596;p66">
              <a:extLst>
                <a:ext uri="{FF2B5EF4-FFF2-40B4-BE49-F238E27FC236}">
                  <a16:creationId xmlns:a16="http://schemas.microsoft.com/office/drawing/2014/main" id="{769B8A4E-F841-1F42-42BD-AA3DF40297CC}"/>
                </a:ext>
              </a:extLst>
            </p:cNvPr>
            <p:cNvGrpSpPr/>
            <p:nvPr/>
          </p:nvGrpSpPr>
          <p:grpSpPr>
            <a:xfrm>
              <a:off x="5269759" y="3230750"/>
              <a:ext cx="395020" cy="395021"/>
              <a:chOff x="5180761" y="2670651"/>
              <a:chExt cx="395020" cy="395021"/>
            </a:xfrm>
            <a:solidFill>
              <a:schemeClr val="bg1"/>
            </a:solidFill>
          </p:grpSpPr>
          <p:sp>
            <p:nvSpPr>
              <p:cNvPr id="106" name="Google Shape;5597;p66">
                <a:extLst>
                  <a:ext uri="{FF2B5EF4-FFF2-40B4-BE49-F238E27FC236}">
                    <a16:creationId xmlns:a16="http://schemas.microsoft.com/office/drawing/2014/main" id="{4B88D8D5-6B44-8C34-0FAD-2732AD2E7E2C}"/>
                  </a:ext>
                </a:extLst>
              </p:cNvPr>
              <p:cNvSpPr/>
              <p:nvPr/>
            </p:nvSpPr>
            <p:spPr>
              <a:xfrm>
                <a:off x="5180761" y="2833451"/>
                <a:ext cx="395020" cy="232221"/>
              </a:xfrm>
              <a:custGeom>
                <a:avLst/>
                <a:gdLst>
                  <a:gd name="f0" fmla="val w"/>
                  <a:gd name="f1" fmla="val h"/>
                  <a:gd name="f2" fmla="val 0"/>
                  <a:gd name="f3" fmla="val 19273"/>
                  <a:gd name="f4" fmla="val 11330"/>
                  <a:gd name="f5" fmla="val 5120"/>
                  <a:gd name="f6" fmla="val 1130"/>
                  <a:gd name="f7" fmla="val 5433"/>
                  <a:gd name="f8" fmla="val 5683"/>
                  <a:gd name="f9" fmla="val 1380"/>
                  <a:gd name="f10" fmla="val 1693"/>
                  <a:gd name="f11" fmla="val 2006"/>
                  <a:gd name="f12" fmla="val 2259"/>
                  <a:gd name="f13" fmla="val 2861"/>
                  <a:gd name="f14" fmla="val 2548"/>
                  <a:gd name="f15" fmla="val 2298"/>
                  <a:gd name="f16" fmla="val 10766"/>
                  <a:gd name="f17" fmla="val 11079"/>
                  <a:gd name="f18" fmla="val 11329"/>
                  <a:gd name="f19" fmla="val 8507"/>
                  <a:gd name="f20" fmla="val 8194"/>
                  <a:gd name="f21" fmla="val 7944"/>
                  <a:gd name="f22" fmla="val 16412"/>
                  <a:gd name="f23" fmla="val 16725"/>
                  <a:gd name="f24" fmla="val 16975"/>
                  <a:gd name="f25" fmla="val 14153"/>
                  <a:gd name="f26" fmla="val 13840"/>
                  <a:gd name="f27" fmla="val 13590"/>
                  <a:gd name="f28" fmla="val 4518"/>
                  <a:gd name="f29" fmla="val 4767"/>
                  <a:gd name="f30" fmla="val 5081"/>
                  <a:gd name="f31" fmla="val 5394"/>
                  <a:gd name="f32" fmla="val 5647"/>
                  <a:gd name="f33" fmla="val 7941"/>
                  <a:gd name="f34" fmla="val 8818"/>
                  <a:gd name="f35" fmla="val 9071"/>
                  <a:gd name="f36" fmla="val 1"/>
                  <a:gd name="f37" fmla="val 9637"/>
                  <a:gd name="f38" fmla="val 10570"/>
                  <a:gd name="f39" fmla="val 759"/>
                  <a:gd name="f40" fmla="val 1696"/>
                  <a:gd name="f41" fmla="val 17580"/>
                  <a:gd name="f42" fmla="val 18514"/>
                  <a:gd name="f43" fmla="*/ f0 1 19273"/>
                  <a:gd name="f44" fmla="*/ f1 1 11330"/>
                  <a:gd name="f45" fmla="val f2"/>
                  <a:gd name="f46" fmla="val f3"/>
                  <a:gd name="f47" fmla="val f4"/>
                  <a:gd name="f48" fmla="+- f47 0 f45"/>
                  <a:gd name="f49" fmla="+- f46 0 f45"/>
                  <a:gd name="f50" fmla="*/ f49 1 19273"/>
                  <a:gd name="f51" fmla="*/ f48 1 11330"/>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19273" h="11330">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6"/>
                    </a:moveTo>
                    <a:cubicBezTo>
                      <a:pt x="f17" y="f6"/>
                      <a:pt x="f18" y="f9"/>
                      <a:pt x="f18" y="f10"/>
                    </a:cubicBezTo>
                    <a:cubicBezTo>
                      <a:pt x="f18" y="f11"/>
                      <a:pt x="f17" y="f12"/>
                      <a:pt x="f16" y="f12"/>
                    </a:cubicBezTo>
                    <a:lnTo>
                      <a:pt x="f19" y="f12"/>
                    </a:lnTo>
                    <a:cubicBezTo>
                      <a:pt x="f20" y="f12"/>
                      <a:pt x="f21" y="f11"/>
                      <a:pt x="f21" y="f10"/>
                    </a:cubicBezTo>
                    <a:cubicBezTo>
                      <a:pt x="f21" y="f9"/>
                      <a:pt x="f20" y="f6"/>
                      <a:pt x="f19" y="f6"/>
                    </a:cubicBezTo>
                    <a:close/>
                    <a:moveTo>
                      <a:pt x="f22" y="f6"/>
                    </a:moveTo>
                    <a:cubicBezTo>
                      <a:pt x="f23" y="f6"/>
                      <a:pt x="f24" y="f9"/>
                      <a:pt x="f24" y="f10"/>
                    </a:cubicBezTo>
                    <a:cubicBezTo>
                      <a:pt x="f24" y="f11"/>
                      <a:pt x="f23" y="f12"/>
                      <a:pt x="f22" y="f12"/>
                    </a:cubicBezTo>
                    <a:lnTo>
                      <a:pt x="f25" y="f12"/>
                    </a:lnTo>
                    <a:cubicBezTo>
                      <a:pt x="f26" y="f12"/>
                      <a:pt x="f27" y="f11"/>
                      <a:pt x="f27" y="f10"/>
                    </a:cubicBezTo>
                    <a:cubicBezTo>
                      <a:pt x="f27" y="f9"/>
                      <a:pt x="f26" y="f6"/>
                      <a:pt x="f25" y="f6"/>
                    </a:cubicBezTo>
                    <a:close/>
                    <a:moveTo>
                      <a:pt x="f5" y="f28"/>
                    </a:moveTo>
                    <a:cubicBezTo>
                      <a:pt x="f7" y="f28"/>
                      <a:pt x="f8" y="f29"/>
                      <a:pt x="f8" y="f30"/>
                    </a:cubicBezTo>
                    <a:cubicBezTo>
                      <a:pt x="f8" y="f31"/>
                      <a:pt x="f7" y="f32"/>
                      <a:pt x="f5" y="f32"/>
                    </a:cubicBezTo>
                    <a:lnTo>
                      <a:pt x="f13" y="f32"/>
                    </a:lnTo>
                    <a:cubicBezTo>
                      <a:pt x="f14" y="f32"/>
                      <a:pt x="f15" y="f31"/>
                      <a:pt x="f15" y="f30"/>
                    </a:cubicBezTo>
                    <a:cubicBezTo>
                      <a:pt x="f15" y="f29"/>
                      <a:pt x="f14" y="f28"/>
                      <a:pt x="f13" y="f28"/>
                    </a:cubicBezTo>
                    <a:close/>
                    <a:moveTo>
                      <a:pt x="f16" y="f28"/>
                    </a:moveTo>
                    <a:cubicBezTo>
                      <a:pt x="f17" y="f28"/>
                      <a:pt x="f18" y="f29"/>
                      <a:pt x="f18" y="f30"/>
                    </a:cubicBezTo>
                    <a:cubicBezTo>
                      <a:pt x="f18" y="f31"/>
                      <a:pt x="f17" y="f32"/>
                      <a:pt x="f16" y="f32"/>
                    </a:cubicBezTo>
                    <a:lnTo>
                      <a:pt x="f19" y="f32"/>
                    </a:lnTo>
                    <a:cubicBezTo>
                      <a:pt x="f20" y="f32"/>
                      <a:pt x="f21" y="f31"/>
                      <a:pt x="f21" y="f30"/>
                    </a:cubicBezTo>
                    <a:cubicBezTo>
                      <a:pt x="f21" y="f29"/>
                      <a:pt x="f20" y="f28"/>
                      <a:pt x="f19" y="f28"/>
                    </a:cubicBezTo>
                    <a:close/>
                    <a:moveTo>
                      <a:pt x="f22" y="f28"/>
                    </a:moveTo>
                    <a:cubicBezTo>
                      <a:pt x="f23" y="f28"/>
                      <a:pt x="f24" y="f29"/>
                      <a:pt x="f24" y="f30"/>
                    </a:cubicBezTo>
                    <a:cubicBezTo>
                      <a:pt x="f24" y="f31"/>
                      <a:pt x="f23" y="f32"/>
                      <a:pt x="f22" y="f32"/>
                    </a:cubicBezTo>
                    <a:lnTo>
                      <a:pt x="f25" y="f32"/>
                    </a:lnTo>
                    <a:cubicBezTo>
                      <a:pt x="f26" y="f32"/>
                      <a:pt x="f27" y="f31"/>
                      <a:pt x="f27" y="f30"/>
                    </a:cubicBezTo>
                    <a:cubicBezTo>
                      <a:pt x="f27" y="f29"/>
                      <a:pt x="f26" y="f28"/>
                      <a:pt x="f25" y="f28"/>
                    </a:cubicBezTo>
                    <a:close/>
                    <a:moveTo>
                      <a:pt x="f5" y="f33"/>
                    </a:moveTo>
                    <a:cubicBezTo>
                      <a:pt x="f7" y="f33"/>
                      <a:pt x="f8" y="f20"/>
                      <a:pt x="f8" y="f19"/>
                    </a:cubicBezTo>
                    <a:cubicBezTo>
                      <a:pt x="f8" y="f34"/>
                      <a:pt x="f7" y="f35"/>
                      <a:pt x="f5" y="f35"/>
                    </a:cubicBezTo>
                    <a:lnTo>
                      <a:pt x="f13" y="f35"/>
                    </a:lnTo>
                    <a:cubicBezTo>
                      <a:pt x="f14" y="f35"/>
                      <a:pt x="f15" y="f34"/>
                      <a:pt x="f15" y="f19"/>
                    </a:cubicBezTo>
                    <a:cubicBezTo>
                      <a:pt x="f15" y="f20"/>
                      <a:pt x="f14" y="f33"/>
                      <a:pt x="f13" y="f33"/>
                    </a:cubicBezTo>
                    <a:close/>
                    <a:moveTo>
                      <a:pt x="f16" y="f33"/>
                    </a:moveTo>
                    <a:cubicBezTo>
                      <a:pt x="f17" y="f33"/>
                      <a:pt x="f18" y="f20"/>
                      <a:pt x="f18" y="f19"/>
                    </a:cubicBezTo>
                    <a:cubicBezTo>
                      <a:pt x="f18" y="f34"/>
                      <a:pt x="f17" y="f35"/>
                      <a:pt x="f16" y="f35"/>
                    </a:cubicBezTo>
                    <a:lnTo>
                      <a:pt x="f19" y="f35"/>
                    </a:lnTo>
                    <a:cubicBezTo>
                      <a:pt x="f20" y="f35"/>
                      <a:pt x="f21" y="f34"/>
                      <a:pt x="f21" y="f19"/>
                    </a:cubicBezTo>
                    <a:cubicBezTo>
                      <a:pt x="f21" y="f20"/>
                      <a:pt x="f20" y="f33"/>
                      <a:pt x="f19" y="f33"/>
                    </a:cubicBezTo>
                    <a:close/>
                    <a:moveTo>
                      <a:pt x="f22" y="f33"/>
                    </a:moveTo>
                    <a:cubicBezTo>
                      <a:pt x="f23" y="f33"/>
                      <a:pt x="f24" y="f20"/>
                      <a:pt x="f24" y="f19"/>
                    </a:cubicBezTo>
                    <a:cubicBezTo>
                      <a:pt x="f24" y="f34"/>
                      <a:pt x="f23" y="f35"/>
                      <a:pt x="f22" y="f35"/>
                    </a:cubicBezTo>
                    <a:lnTo>
                      <a:pt x="f25" y="f35"/>
                    </a:lnTo>
                    <a:cubicBezTo>
                      <a:pt x="f26" y="f35"/>
                      <a:pt x="f27" y="f34"/>
                      <a:pt x="f27" y="f19"/>
                    </a:cubicBezTo>
                    <a:cubicBezTo>
                      <a:pt x="f27" y="f20"/>
                      <a:pt x="f26" y="f33"/>
                      <a:pt x="f25" y="f33"/>
                    </a:cubicBezTo>
                    <a:close/>
                    <a:moveTo>
                      <a:pt x="f36" y="f36"/>
                    </a:moveTo>
                    <a:lnTo>
                      <a:pt x="f36" y="f37"/>
                    </a:lnTo>
                    <a:cubicBezTo>
                      <a:pt x="f36" y="f38"/>
                      <a:pt x="f39" y="f18"/>
                      <a:pt x="f40" y="f18"/>
                    </a:cubicBezTo>
                    <a:lnTo>
                      <a:pt x="f41" y="f18"/>
                    </a:lnTo>
                    <a:cubicBezTo>
                      <a:pt x="f42" y="f18"/>
                      <a:pt x="f3" y="f38"/>
                      <a:pt x="f3" y="f37"/>
                    </a:cubicBezTo>
                    <a:lnTo>
                      <a:pt x="f3" y="f3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7" name="Google Shape;5598;p66">
                <a:extLst>
                  <a:ext uri="{FF2B5EF4-FFF2-40B4-BE49-F238E27FC236}">
                    <a16:creationId xmlns:a16="http://schemas.microsoft.com/office/drawing/2014/main" id="{77B59146-8E02-AF18-B907-B351232BB955}"/>
                  </a:ext>
                </a:extLst>
              </p:cNvPr>
              <p:cNvSpPr/>
              <p:nvPr/>
            </p:nvSpPr>
            <p:spPr>
              <a:xfrm>
                <a:off x="5180761" y="2670651"/>
                <a:ext cx="395020" cy="139683"/>
              </a:xfrm>
              <a:custGeom>
                <a:avLst/>
                <a:gdLst>
                  <a:gd name="f0" fmla="val w"/>
                  <a:gd name="f1" fmla="val h"/>
                  <a:gd name="f2" fmla="val 0"/>
                  <a:gd name="f3" fmla="val 19273"/>
                  <a:gd name="f4" fmla="val 6815"/>
                  <a:gd name="f5" fmla="val 3990"/>
                  <a:gd name="f6" fmla="val 1129"/>
                  <a:gd name="f7" fmla="val 4304"/>
                  <a:gd name="f8" fmla="val 4557"/>
                  <a:gd name="f9" fmla="val 1382"/>
                  <a:gd name="f10" fmla="val 1695"/>
                  <a:gd name="f11" fmla="val 3954"/>
                  <a:gd name="f12" fmla="val 4264"/>
                  <a:gd name="f13" fmla="val 4517"/>
                  <a:gd name="f14" fmla="val 3677"/>
                  <a:gd name="f15" fmla="val 3427"/>
                  <a:gd name="f16" fmla="val 9637"/>
                  <a:gd name="f17" fmla="val 9950"/>
                  <a:gd name="f18" fmla="val 10203"/>
                  <a:gd name="f19" fmla="val 9323"/>
                  <a:gd name="f20" fmla="val 9073"/>
                  <a:gd name="f21" fmla="val 15283"/>
                  <a:gd name="f22" fmla="val 15596"/>
                  <a:gd name="f23" fmla="val 15849"/>
                  <a:gd name="f24" fmla="val 14969"/>
                  <a:gd name="f25" fmla="val 14719"/>
                  <a:gd name="f26" fmla="val 3054"/>
                  <a:gd name="f27" fmla="val 2298"/>
                  <a:gd name="f28" fmla="val 759"/>
                  <a:gd name="f29" fmla="val 2258"/>
                  <a:gd name="f30" fmla="val 1696"/>
                  <a:gd name="f31" fmla="val 1"/>
                  <a:gd name="f32" fmla="val 3017"/>
                  <a:gd name="f33" fmla="val 6814"/>
                  <a:gd name="f34" fmla="val 18514"/>
                  <a:gd name="f35" fmla="val 17580"/>
                  <a:gd name="f36" fmla="val 16978"/>
                  <a:gd name="f37" fmla="val 16219"/>
                  <a:gd name="f38" fmla="val 14346"/>
                  <a:gd name="f39" fmla="val 13590"/>
                  <a:gd name="f40" fmla="val 11332"/>
                  <a:gd name="f41" fmla="val 10573"/>
                  <a:gd name="f42" fmla="val 8700"/>
                  <a:gd name="f43" fmla="val 7944"/>
                  <a:gd name="f44" fmla="val 5686"/>
                  <a:gd name="f45" fmla="val 4927"/>
                  <a:gd name="f46" fmla="*/ f0 1 19273"/>
                  <a:gd name="f47" fmla="*/ f1 1 6815"/>
                  <a:gd name="f48" fmla="val f2"/>
                  <a:gd name="f49" fmla="val f3"/>
                  <a:gd name="f50" fmla="val f4"/>
                  <a:gd name="f51" fmla="+- f50 0 f48"/>
                  <a:gd name="f52" fmla="+- f49 0 f48"/>
                  <a:gd name="f53" fmla="*/ f52 1 19273"/>
                  <a:gd name="f54" fmla="*/ f51 1 6815"/>
                  <a:gd name="f55" fmla="*/ f48 1 f53"/>
                  <a:gd name="f56" fmla="*/ f49 1 f53"/>
                  <a:gd name="f57" fmla="*/ f48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19273" h="6815">
                    <a:moveTo>
                      <a:pt x="f5" y="f6"/>
                    </a:moveTo>
                    <a:cubicBezTo>
                      <a:pt x="f7" y="f6"/>
                      <a:pt x="f8" y="f9"/>
                      <a:pt x="f8" y="f10"/>
                    </a:cubicBezTo>
                    <a:lnTo>
                      <a:pt x="f8" y="f11"/>
                    </a:lnTo>
                    <a:cubicBezTo>
                      <a:pt x="f8" y="f12"/>
                      <a:pt x="f7" y="f13"/>
                      <a:pt x="f5" y="f13"/>
                    </a:cubicBezTo>
                    <a:cubicBezTo>
                      <a:pt x="f14" y="f13"/>
                      <a:pt x="f15" y="f12"/>
                      <a:pt x="f15" y="f11"/>
                    </a:cubicBezTo>
                    <a:lnTo>
                      <a:pt x="f15" y="f10"/>
                    </a:lnTo>
                    <a:cubicBezTo>
                      <a:pt x="f15" y="f9"/>
                      <a:pt x="f14" y="f6"/>
                      <a:pt x="f5" y="f6"/>
                    </a:cubicBezTo>
                    <a:close/>
                    <a:moveTo>
                      <a:pt x="f16" y="f6"/>
                    </a:moveTo>
                    <a:cubicBezTo>
                      <a:pt x="f17" y="f6"/>
                      <a:pt x="f18" y="f9"/>
                      <a:pt x="f18" y="f10"/>
                    </a:cubicBezTo>
                    <a:lnTo>
                      <a:pt x="f18" y="f11"/>
                    </a:lnTo>
                    <a:cubicBezTo>
                      <a:pt x="f18" y="f12"/>
                      <a:pt x="f17" y="f13"/>
                      <a:pt x="f16" y="f13"/>
                    </a:cubicBezTo>
                    <a:cubicBezTo>
                      <a:pt x="f19" y="f13"/>
                      <a:pt x="f20" y="f12"/>
                      <a:pt x="f20" y="f11"/>
                    </a:cubicBezTo>
                    <a:lnTo>
                      <a:pt x="f20" y="f10"/>
                    </a:lnTo>
                    <a:cubicBezTo>
                      <a:pt x="f20" y="f9"/>
                      <a:pt x="f19" y="f6"/>
                      <a:pt x="f16" y="f6"/>
                    </a:cubicBezTo>
                    <a:close/>
                    <a:moveTo>
                      <a:pt x="f21" y="f6"/>
                    </a:moveTo>
                    <a:cubicBezTo>
                      <a:pt x="f22" y="f6"/>
                      <a:pt x="f23" y="f9"/>
                      <a:pt x="f23" y="f10"/>
                    </a:cubicBezTo>
                    <a:lnTo>
                      <a:pt x="f23" y="f11"/>
                    </a:lnTo>
                    <a:cubicBezTo>
                      <a:pt x="f23" y="f12"/>
                      <a:pt x="f22" y="f13"/>
                      <a:pt x="f21" y="f13"/>
                    </a:cubicBezTo>
                    <a:cubicBezTo>
                      <a:pt x="f24" y="f13"/>
                      <a:pt x="f25" y="f12"/>
                      <a:pt x="f25" y="f11"/>
                    </a:cubicBezTo>
                    <a:lnTo>
                      <a:pt x="f25" y="f10"/>
                    </a:lnTo>
                    <a:cubicBezTo>
                      <a:pt x="f25" y="f9"/>
                      <a:pt x="f24" y="f6"/>
                      <a:pt x="f21" y="f6"/>
                    </a:cubicBezTo>
                    <a:close/>
                    <a:moveTo>
                      <a:pt x="f5" y="f2"/>
                    </a:moveTo>
                    <a:cubicBezTo>
                      <a:pt x="f26" y="f2"/>
                      <a:pt x="f27" y="f28"/>
                      <a:pt x="f27" y="f10"/>
                    </a:cubicBezTo>
                    <a:lnTo>
                      <a:pt x="f27" y="f29"/>
                    </a:lnTo>
                    <a:lnTo>
                      <a:pt x="f30" y="f29"/>
                    </a:lnTo>
                    <a:cubicBezTo>
                      <a:pt x="f28" y="f29"/>
                      <a:pt x="f31" y="f32"/>
                      <a:pt x="f31" y="f11"/>
                    </a:cubicBezTo>
                    <a:lnTo>
                      <a:pt x="f31" y="f33"/>
                    </a:lnTo>
                    <a:lnTo>
                      <a:pt x="f3" y="f33"/>
                    </a:lnTo>
                    <a:lnTo>
                      <a:pt x="f3" y="f11"/>
                    </a:lnTo>
                    <a:cubicBezTo>
                      <a:pt x="f3" y="f32"/>
                      <a:pt x="f34" y="f29"/>
                      <a:pt x="f35" y="f29"/>
                    </a:cubicBezTo>
                    <a:lnTo>
                      <a:pt x="f36" y="f29"/>
                    </a:lnTo>
                    <a:lnTo>
                      <a:pt x="f36" y="f10"/>
                    </a:lnTo>
                    <a:cubicBezTo>
                      <a:pt x="f36" y="f28"/>
                      <a:pt x="f37" y="f2"/>
                      <a:pt x="f21" y="f2"/>
                    </a:cubicBezTo>
                    <a:cubicBezTo>
                      <a:pt x="f38" y="f2"/>
                      <a:pt x="f39" y="f28"/>
                      <a:pt x="f39" y="f10"/>
                    </a:cubicBezTo>
                    <a:lnTo>
                      <a:pt x="f39" y="f29"/>
                    </a:lnTo>
                    <a:lnTo>
                      <a:pt x="f40" y="f29"/>
                    </a:lnTo>
                    <a:lnTo>
                      <a:pt x="f40" y="f10"/>
                    </a:lnTo>
                    <a:cubicBezTo>
                      <a:pt x="f40" y="f28"/>
                      <a:pt x="f41" y="f2"/>
                      <a:pt x="f16" y="f2"/>
                    </a:cubicBezTo>
                    <a:cubicBezTo>
                      <a:pt x="f42" y="f2"/>
                      <a:pt x="f43" y="f28"/>
                      <a:pt x="f43" y="f10"/>
                    </a:cubicBezTo>
                    <a:lnTo>
                      <a:pt x="f43" y="f29"/>
                    </a:lnTo>
                    <a:lnTo>
                      <a:pt x="f44" y="f29"/>
                    </a:lnTo>
                    <a:lnTo>
                      <a:pt x="f44" y="f10"/>
                    </a:lnTo>
                    <a:cubicBezTo>
                      <a:pt x="f44" y="f28"/>
                      <a:pt x="f45"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8" name="Google Shape;5651;p66">
              <a:extLst>
                <a:ext uri="{FF2B5EF4-FFF2-40B4-BE49-F238E27FC236}">
                  <a16:creationId xmlns:a16="http://schemas.microsoft.com/office/drawing/2014/main" id="{44C443A1-23D3-6BF8-2439-F7CA4125E49E}"/>
                </a:ext>
              </a:extLst>
            </p:cNvPr>
            <p:cNvGrpSpPr/>
            <p:nvPr/>
          </p:nvGrpSpPr>
          <p:grpSpPr>
            <a:xfrm>
              <a:off x="7682275" y="3287022"/>
              <a:ext cx="441298" cy="284452"/>
              <a:chOff x="7593278" y="2726923"/>
              <a:chExt cx="441298" cy="284452"/>
            </a:xfrm>
            <a:solidFill>
              <a:schemeClr val="bg1"/>
            </a:solidFill>
          </p:grpSpPr>
          <p:sp>
            <p:nvSpPr>
              <p:cNvPr id="109" name="Google Shape;5652;p66">
                <a:extLst>
                  <a:ext uri="{FF2B5EF4-FFF2-40B4-BE49-F238E27FC236}">
                    <a16:creationId xmlns:a16="http://schemas.microsoft.com/office/drawing/2014/main" id="{6DF30C2F-FF5F-954D-3176-F682F7D30A08}"/>
                  </a:ext>
                </a:extLst>
              </p:cNvPr>
              <p:cNvSpPr/>
              <p:nvPr/>
            </p:nvSpPr>
            <p:spPr>
              <a:xfrm>
                <a:off x="7593278" y="2744919"/>
                <a:ext cx="441298" cy="266456"/>
              </a:xfrm>
              <a:custGeom>
                <a:avLst/>
                <a:gdLst>
                  <a:gd name="f0" fmla="val w"/>
                  <a:gd name="f1" fmla="val h"/>
                  <a:gd name="f2" fmla="val 0"/>
                  <a:gd name="f3" fmla="val 19273"/>
                  <a:gd name="f4" fmla="val 11637"/>
                  <a:gd name="f5" fmla="val 266"/>
                  <a:gd name="f6" fmla="val 1"/>
                  <a:gd name="f7" fmla="val 91"/>
                  <a:gd name="f8" fmla="val 272"/>
                  <a:gd name="f9" fmla="val 585"/>
                  <a:gd name="f10" fmla="val 907"/>
                  <a:gd name="f11" fmla="val 9941"/>
                  <a:gd name="f12" fmla="val 10877"/>
                  <a:gd name="f13" fmla="val 757"/>
                  <a:gd name="f14" fmla="val 11633"/>
                  <a:gd name="f15" fmla="val 1693"/>
                  <a:gd name="f16" fmla="val 11636"/>
                  <a:gd name="f17" fmla="val 17577"/>
                  <a:gd name="f18" fmla="val 18514"/>
                  <a:gd name="f19" fmla="val 19270"/>
                  <a:gd name="f20" fmla="val 19176"/>
                  <a:gd name="f21" fmla="val 19005"/>
                  <a:gd name="f22" fmla="val 9974"/>
                  <a:gd name="f23" fmla="val 7005"/>
                  <a:gd name="f24" fmla="val 9873"/>
                  <a:gd name="f25" fmla="val 7080"/>
                  <a:gd name="f26" fmla="val 9754"/>
                  <a:gd name="f27" fmla="val 7118"/>
                  <a:gd name="f28" fmla="val 9635"/>
                  <a:gd name="f29" fmla="val 9516"/>
                  <a:gd name="f30" fmla="val 9397"/>
                  <a:gd name="f31" fmla="val 9296"/>
                  <a:gd name="f32" fmla="*/ f0 1 19273"/>
                  <a:gd name="f33" fmla="*/ f1 1 11637"/>
                  <a:gd name="f34" fmla="val f2"/>
                  <a:gd name="f35" fmla="val f3"/>
                  <a:gd name="f36" fmla="val f4"/>
                  <a:gd name="f37" fmla="+- f36 0 f34"/>
                  <a:gd name="f38" fmla="+- f35 0 f34"/>
                  <a:gd name="f39" fmla="*/ f38 1 19273"/>
                  <a:gd name="f40" fmla="*/ f37 1 11637"/>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9273" h="11637">
                    <a:moveTo>
                      <a:pt x="f5" y="f6"/>
                    </a:moveTo>
                    <a:cubicBezTo>
                      <a:pt x="f7" y="f8"/>
                      <a:pt x="f6" y="f9"/>
                      <a:pt x="f6" y="f10"/>
                    </a:cubicBezTo>
                    <a:lnTo>
                      <a:pt x="f6" y="f11"/>
                    </a:lnTo>
                    <a:cubicBezTo>
                      <a:pt x="f6" y="f12"/>
                      <a:pt x="f13" y="f14"/>
                      <a:pt x="f15" y="f16"/>
                    </a:cubicBezTo>
                    <a:lnTo>
                      <a:pt x="f17" y="f16"/>
                    </a:lnTo>
                    <a:cubicBezTo>
                      <a:pt x="f18" y="f14"/>
                      <a:pt x="f19" y="f12"/>
                      <a:pt x="f3" y="f11"/>
                    </a:cubicBezTo>
                    <a:lnTo>
                      <a:pt x="f3" y="f10"/>
                    </a:lnTo>
                    <a:cubicBezTo>
                      <a:pt x="f19" y="f9"/>
                      <a:pt x="f20" y="f8"/>
                      <a:pt x="f21" y="f6"/>
                    </a:cubicBezTo>
                    <a:lnTo>
                      <a:pt x="f22" y="f23"/>
                    </a:lnTo>
                    <a:cubicBezTo>
                      <a:pt x="f24" y="f25"/>
                      <a:pt x="f26" y="f27"/>
                      <a:pt x="f28" y="f27"/>
                    </a:cubicBezTo>
                    <a:cubicBezTo>
                      <a:pt x="f29" y="f27"/>
                      <a:pt x="f30" y="f25"/>
                      <a:pt x="f31" y="f23"/>
                    </a:cubicBezTo>
                    <a:lnTo>
                      <a:pt x="f5"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0" name="Google Shape;5653;p66">
                <a:extLst>
                  <a:ext uri="{FF2B5EF4-FFF2-40B4-BE49-F238E27FC236}">
                    <a16:creationId xmlns:a16="http://schemas.microsoft.com/office/drawing/2014/main" id="{A1950053-E421-39D5-8E34-B8C4AD20DEAA}"/>
                  </a:ext>
                </a:extLst>
              </p:cNvPr>
              <p:cNvSpPr/>
              <p:nvPr/>
            </p:nvSpPr>
            <p:spPr>
              <a:xfrm>
                <a:off x="7620664" y="2726923"/>
                <a:ext cx="386480" cy="151854"/>
              </a:xfrm>
              <a:custGeom>
                <a:avLst/>
                <a:gdLst>
                  <a:gd name="f0" fmla="val w"/>
                  <a:gd name="f1" fmla="val h"/>
                  <a:gd name="f2" fmla="val 0"/>
                  <a:gd name="f3" fmla="val 16879"/>
                  <a:gd name="f4" fmla="val 6632"/>
                  <a:gd name="f5" fmla="val 497"/>
                  <a:gd name="f6" fmla="val 1"/>
                  <a:gd name="f7" fmla="val 328"/>
                  <a:gd name="f8" fmla="val 160"/>
                  <a:gd name="f9" fmla="val 31"/>
                  <a:gd name="f10" fmla="val 82"/>
                  <a:gd name="f11" fmla="val 8441"/>
                  <a:gd name="f12" fmla="val 6631"/>
                  <a:gd name="f13" fmla="val 16878"/>
                  <a:gd name="f14" fmla="val 16719"/>
                  <a:gd name="f15" fmla="val 16550"/>
                  <a:gd name="f16" fmla="val 16381"/>
                  <a:gd name="f17" fmla="*/ f0 1 16879"/>
                  <a:gd name="f18" fmla="*/ f1 1 6632"/>
                  <a:gd name="f19" fmla="val f2"/>
                  <a:gd name="f20" fmla="val f3"/>
                  <a:gd name="f21" fmla="val f4"/>
                  <a:gd name="f22" fmla="+- f21 0 f19"/>
                  <a:gd name="f23" fmla="+- f20 0 f19"/>
                  <a:gd name="f24" fmla="*/ f23 1 16879"/>
                  <a:gd name="f25" fmla="*/ f22 1 6632"/>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16879" h="6632">
                    <a:moveTo>
                      <a:pt x="f5" y="f6"/>
                    </a:moveTo>
                    <a:cubicBezTo>
                      <a:pt x="f7" y="f6"/>
                      <a:pt x="f8" y="f9"/>
                      <a:pt x="f2" y="f10"/>
                    </a:cubicBezTo>
                    <a:lnTo>
                      <a:pt x="f11" y="f12"/>
                    </a:lnTo>
                    <a:lnTo>
                      <a:pt x="f13" y="f10"/>
                    </a:lnTo>
                    <a:cubicBezTo>
                      <a:pt x="f14" y="f9"/>
                      <a:pt x="f15" y="f6"/>
                      <a:pt x="f16"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11" name="Google Shape;5775;p66">
              <a:extLst>
                <a:ext uri="{FF2B5EF4-FFF2-40B4-BE49-F238E27FC236}">
                  <a16:creationId xmlns:a16="http://schemas.microsoft.com/office/drawing/2014/main" id="{D3F7F1B4-38AC-D5D3-22EC-14B0EA8BAA4E}"/>
                </a:ext>
              </a:extLst>
            </p:cNvPr>
            <p:cNvGrpSpPr/>
            <p:nvPr/>
          </p:nvGrpSpPr>
          <p:grpSpPr>
            <a:xfrm>
              <a:off x="6521407" y="3308410"/>
              <a:ext cx="338931" cy="317744"/>
              <a:chOff x="6432410" y="2748311"/>
              <a:chExt cx="338931" cy="317744"/>
            </a:xfrm>
            <a:solidFill>
              <a:schemeClr val="bg1"/>
            </a:solidFill>
          </p:grpSpPr>
          <p:sp>
            <p:nvSpPr>
              <p:cNvPr id="112" name="Google Shape;5776;p66">
                <a:extLst>
                  <a:ext uri="{FF2B5EF4-FFF2-40B4-BE49-F238E27FC236}">
                    <a16:creationId xmlns:a16="http://schemas.microsoft.com/office/drawing/2014/main" id="{D8A8C923-F0AB-E741-E1E0-D5F6608373CF}"/>
                  </a:ext>
                </a:extLst>
              </p:cNvPr>
              <p:cNvSpPr/>
              <p:nvPr/>
            </p:nvSpPr>
            <p:spPr>
              <a:xfrm>
                <a:off x="6492624" y="3026325"/>
                <a:ext cx="133456" cy="39730"/>
              </a:xfrm>
              <a:custGeom>
                <a:avLst/>
                <a:gdLst>
                  <a:gd name="f0" fmla="val w"/>
                  <a:gd name="f1" fmla="val h"/>
                  <a:gd name="f2" fmla="val 0"/>
                  <a:gd name="f3" fmla="val 7589"/>
                  <a:gd name="f4" fmla="val 2259"/>
                  <a:gd name="f5" fmla="val 2792"/>
                  <a:gd name="f6" fmla="val 2415"/>
                  <a:gd name="f7" fmla="val 1130"/>
                  <a:gd name="f8" fmla="val 567"/>
                  <a:gd name="f9" fmla="val 253"/>
                  <a:gd name="f10" fmla="val 1383"/>
                  <a:gd name="f11" fmla="val 1696"/>
                  <a:gd name="f12" fmla="val 2006"/>
                  <a:gd name="f13" fmla="val 7101"/>
                  <a:gd name="f14" fmla="val 1831"/>
                  <a:gd name="f15" fmla="val 6821"/>
                  <a:gd name="f16" fmla="val 1214"/>
                  <a:gd name="f17" fmla="*/ f0 1 7589"/>
                  <a:gd name="f18" fmla="*/ f1 1 2259"/>
                  <a:gd name="f19" fmla="val f2"/>
                  <a:gd name="f20" fmla="val f3"/>
                  <a:gd name="f21" fmla="val f4"/>
                  <a:gd name="f22" fmla="+- f21 0 f19"/>
                  <a:gd name="f23" fmla="+- f20 0 f19"/>
                  <a:gd name="f24" fmla="*/ f23 1 7589"/>
                  <a:gd name="f25" fmla="*/ f22 1 2259"/>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7589" h="2259">
                    <a:moveTo>
                      <a:pt x="f5" y="f2"/>
                    </a:moveTo>
                    <a:lnTo>
                      <a:pt x="f6" y="f7"/>
                    </a:lnTo>
                    <a:lnTo>
                      <a:pt x="f8" y="f7"/>
                    </a:lnTo>
                    <a:cubicBezTo>
                      <a:pt x="f9" y="f7"/>
                      <a:pt x="f2" y="f10"/>
                      <a:pt x="f2" y="f11"/>
                    </a:cubicBezTo>
                    <a:cubicBezTo>
                      <a:pt x="f2" y="f12"/>
                      <a:pt x="f9" y="f4"/>
                      <a:pt x="f8" y="f4"/>
                    </a:cubicBezTo>
                    <a:lnTo>
                      <a:pt x="f3" y="f4"/>
                    </a:lnTo>
                    <a:cubicBezTo>
                      <a:pt x="f13" y="f14"/>
                      <a:pt x="f15" y="f16"/>
                      <a:pt x="f15" y="f8"/>
                    </a:cubicBezTo>
                    <a:lnTo>
                      <a:pt x="f1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3" name="Google Shape;5777;p66">
                <a:extLst>
                  <a:ext uri="{FF2B5EF4-FFF2-40B4-BE49-F238E27FC236}">
                    <a16:creationId xmlns:a16="http://schemas.microsoft.com/office/drawing/2014/main" id="{2F41D253-D8A9-D296-7877-9CB2167E1940}"/>
                  </a:ext>
                </a:extLst>
              </p:cNvPr>
              <p:cNvSpPr/>
              <p:nvPr/>
            </p:nvSpPr>
            <p:spPr>
              <a:xfrm>
                <a:off x="6432410" y="2966743"/>
                <a:ext cx="180164" cy="39739"/>
              </a:xfrm>
              <a:custGeom>
                <a:avLst/>
                <a:gdLst>
                  <a:gd name="f0" fmla="val w"/>
                  <a:gd name="f1" fmla="val h"/>
                  <a:gd name="f2" fmla="val 0"/>
                  <a:gd name="f3" fmla="val 10245"/>
                  <a:gd name="f4" fmla="val 2260"/>
                  <a:gd name="f5" fmla="val 1"/>
                  <a:gd name="f6" fmla="val 567"/>
                  <a:gd name="f7" fmla="val 1500"/>
                  <a:gd name="f8" fmla="val 756"/>
                  <a:gd name="f9" fmla="val 2259"/>
                  <a:gd name="f10" fmla="val 1693"/>
                  <a:gd name="f11" fmla="*/ f0 1 10245"/>
                  <a:gd name="f12" fmla="*/ f1 1 2260"/>
                  <a:gd name="f13" fmla="val f2"/>
                  <a:gd name="f14" fmla="val f3"/>
                  <a:gd name="f15" fmla="val f4"/>
                  <a:gd name="f16" fmla="+- f15 0 f13"/>
                  <a:gd name="f17" fmla="+- f14 0 f13"/>
                  <a:gd name="f18" fmla="*/ f17 1 10245"/>
                  <a:gd name="f19" fmla="*/ f16 1 2260"/>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10245" h="2260">
                    <a:moveTo>
                      <a:pt x="f5" y="f5"/>
                    </a:moveTo>
                    <a:lnTo>
                      <a:pt x="f5" y="f6"/>
                    </a:lnTo>
                    <a:cubicBezTo>
                      <a:pt x="f5" y="f7"/>
                      <a:pt x="f8" y="f9"/>
                      <a:pt x="f10" y="f9"/>
                    </a:cubicBezTo>
                    <a:lnTo>
                      <a:pt x="f3" y="f9"/>
                    </a:lnTo>
                    <a:lnTo>
                      <a:pt x="f3"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4" name="Google Shape;5778;p66">
                <a:extLst>
                  <a:ext uri="{FF2B5EF4-FFF2-40B4-BE49-F238E27FC236}">
                    <a16:creationId xmlns:a16="http://schemas.microsoft.com/office/drawing/2014/main" id="{F45AE9A9-0DEA-21E7-F56C-C06419BE442C}"/>
                  </a:ext>
                </a:extLst>
              </p:cNvPr>
              <p:cNvSpPr/>
              <p:nvPr/>
            </p:nvSpPr>
            <p:spPr>
              <a:xfrm>
                <a:off x="6632435" y="2907179"/>
                <a:ext cx="119164" cy="99303"/>
              </a:xfrm>
              <a:custGeom>
                <a:avLst/>
                <a:gdLst>
                  <a:gd name="f0" fmla="val w"/>
                  <a:gd name="f1" fmla="val h"/>
                  <a:gd name="f2" fmla="val 0"/>
                  <a:gd name="f3" fmla="val 6776"/>
                  <a:gd name="f4" fmla="val 5647"/>
                  <a:gd name="f5" fmla="val 5646"/>
                  <a:gd name="f6" fmla="val 6775"/>
                  <a:gd name="f7" fmla="*/ f0 1 6776"/>
                  <a:gd name="f8" fmla="*/ f1 1 5647"/>
                  <a:gd name="f9" fmla="val f2"/>
                  <a:gd name="f10" fmla="val f3"/>
                  <a:gd name="f11" fmla="val f4"/>
                  <a:gd name="f12" fmla="+- f11 0 f9"/>
                  <a:gd name="f13" fmla="+- f10 0 f9"/>
                  <a:gd name="f14" fmla="*/ f13 1 6776"/>
                  <a:gd name="f15" fmla="*/ f12 1 5647"/>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6776" h="5647">
                    <a:moveTo>
                      <a:pt x="f2" y="f2"/>
                    </a:moveTo>
                    <a:lnTo>
                      <a:pt x="f2" y="f5"/>
                    </a:lnTo>
                    <a:lnTo>
                      <a:pt x="f6" y="f5"/>
                    </a:lnTo>
                    <a:lnTo>
                      <a:pt x="f6"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5" name="Google Shape;5779;p66">
                <a:extLst>
                  <a:ext uri="{FF2B5EF4-FFF2-40B4-BE49-F238E27FC236}">
                    <a16:creationId xmlns:a16="http://schemas.microsoft.com/office/drawing/2014/main" id="{D643D69B-72C5-764D-6044-71B29BD90CD4}"/>
                  </a:ext>
                </a:extLst>
              </p:cNvPr>
              <p:cNvSpPr/>
              <p:nvPr/>
            </p:nvSpPr>
            <p:spPr>
              <a:xfrm>
                <a:off x="6632435" y="3026325"/>
                <a:ext cx="119164" cy="29827"/>
              </a:xfrm>
              <a:custGeom>
                <a:avLst/>
                <a:gdLst>
                  <a:gd name="f0" fmla="val w"/>
                  <a:gd name="f1" fmla="val h"/>
                  <a:gd name="f2" fmla="val 0"/>
                  <a:gd name="f3" fmla="val 6776"/>
                  <a:gd name="f4" fmla="val 1696"/>
                  <a:gd name="f5" fmla="val 567"/>
                  <a:gd name="f6" fmla="val 1190"/>
                  <a:gd name="f7" fmla="val 506"/>
                  <a:gd name="f8" fmla="val 1129"/>
                  <a:gd name="f9" fmla="val 5646"/>
                  <a:gd name="f10" fmla="val 6270"/>
                  <a:gd name="f11" fmla="val 6775"/>
                  <a:gd name="f12" fmla="*/ f0 1 6776"/>
                  <a:gd name="f13" fmla="*/ f1 1 1696"/>
                  <a:gd name="f14" fmla="val f2"/>
                  <a:gd name="f15" fmla="val f3"/>
                  <a:gd name="f16" fmla="val f4"/>
                  <a:gd name="f17" fmla="+- f16 0 f14"/>
                  <a:gd name="f18" fmla="+- f15 0 f14"/>
                  <a:gd name="f19" fmla="*/ f18 1 6776"/>
                  <a:gd name="f20" fmla="*/ f17 1 1696"/>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6776" h="1696">
                    <a:moveTo>
                      <a:pt x="f2" y="f2"/>
                    </a:moveTo>
                    <a:lnTo>
                      <a:pt x="f2" y="f5"/>
                    </a:lnTo>
                    <a:cubicBezTo>
                      <a:pt x="f2" y="f6"/>
                      <a:pt x="f7" y="f4"/>
                      <a:pt x="f8" y="f4"/>
                    </a:cubicBezTo>
                    <a:lnTo>
                      <a:pt x="f9" y="f4"/>
                    </a:lnTo>
                    <a:cubicBezTo>
                      <a:pt x="f10" y="f4"/>
                      <a:pt x="f11" y="f6"/>
                      <a:pt x="f11" y="f5"/>
                    </a:cubicBezTo>
                    <a:lnTo>
                      <a:pt x="f11"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6" name="Google Shape;5780;p66">
                <a:extLst>
                  <a:ext uri="{FF2B5EF4-FFF2-40B4-BE49-F238E27FC236}">
                    <a16:creationId xmlns:a16="http://schemas.microsoft.com/office/drawing/2014/main" id="{24998626-4A92-742E-22EA-66888EFD8920}"/>
                  </a:ext>
                </a:extLst>
              </p:cNvPr>
              <p:cNvSpPr/>
              <p:nvPr/>
            </p:nvSpPr>
            <p:spPr>
              <a:xfrm>
                <a:off x="6432410" y="2748311"/>
                <a:ext cx="338931" cy="198598"/>
              </a:xfrm>
              <a:custGeom>
                <a:avLst/>
                <a:gdLst>
                  <a:gd name="f0" fmla="val w"/>
                  <a:gd name="f1" fmla="val h"/>
                  <a:gd name="f2" fmla="val 0"/>
                  <a:gd name="f3" fmla="val 19273"/>
                  <a:gd name="f4" fmla="val 11293"/>
                  <a:gd name="f5" fmla="val 1693"/>
                  <a:gd name="f6" fmla="val 756"/>
                  <a:gd name="f7" fmla="val 1"/>
                  <a:gd name="f8" fmla="val 759"/>
                  <a:gd name="f9" fmla="val 1696"/>
                  <a:gd name="f10" fmla="val 10245"/>
                  <a:gd name="f11" fmla="val 7342"/>
                  <a:gd name="f12" fmla="val 6092"/>
                  <a:gd name="f13" fmla="val 11257"/>
                  <a:gd name="f14" fmla="val 5083"/>
                  <a:gd name="f15" fmla="val 12503"/>
                  <a:gd name="f16" fmla="val 17020"/>
                  <a:gd name="f17" fmla="val 18201"/>
                  <a:gd name="f18" fmla="val 19179"/>
                  <a:gd name="f19" fmla="val 5993"/>
                  <a:gd name="f20" fmla="val 7167"/>
                  <a:gd name="f21" fmla="val 19270"/>
                  <a:gd name="f22" fmla="val 18514"/>
                  <a:gd name="f23" fmla="val 17577"/>
                  <a:gd name="f24" fmla="*/ f0 1 19273"/>
                  <a:gd name="f25" fmla="*/ f1 1 11293"/>
                  <a:gd name="f26" fmla="val f2"/>
                  <a:gd name="f27" fmla="val f3"/>
                  <a:gd name="f28" fmla="val f4"/>
                  <a:gd name="f29" fmla="+- f28 0 f26"/>
                  <a:gd name="f30" fmla="+- f27 0 f26"/>
                  <a:gd name="f31" fmla="*/ f30 1 19273"/>
                  <a:gd name="f32" fmla="*/ f29 1 11293"/>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19273" h="11293">
                    <a:moveTo>
                      <a:pt x="f5" y="f2"/>
                    </a:moveTo>
                    <a:cubicBezTo>
                      <a:pt x="f6" y="f2"/>
                      <a:pt x="f7" y="f8"/>
                      <a:pt x="f7" y="f9"/>
                    </a:cubicBezTo>
                    <a:lnTo>
                      <a:pt x="f7" y="f4"/>
                    </a:lnTo>
                    <a:lnTo>
                      <a:pt x="f10" y="f4"/>
                    </a:lnTo>
                    <a:lnTo>
                      <a:pt x="f10" y="f11"/>
                    </a:lnTo>
                    <a:cubicBezTo>
                      <a:pt x="f10" y="f12"/>
                      <a:pt x="f13" y="f14"/>
                      <a:pt x="f15" y="f14"/>
                    </a:cubicBezTo>
                    <a:lnTo>
                      <a:pt x="f16" y="f14"/>
                    </a:lnTo>
                    <a:cubicBezTo>
                      <a:pt x="f17" y="f14"/>
                      <a:pt x="f18" y="f19"/>
                      <a:pt x="f3" y="f20"/>
                    </a:cubicBezTo>
                    <a:lnTo>
                      <a:pt x="f3" y="f9"/>
                    </a:lnTo>
                    <a:cubicBezTo>
                      <a:pt x="f21" y="f8"/>
                      <a:pt x="f22" y="f2"/>
                      <a:pt x="f23"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7" name="Google Shape;5781;p66">
                <a:extLst>
                  <a:ext uri="{FF2B5EF4-FFF2-40B4-BE49-F238E27FC236}">
                    <a16:creationId xmlns:a16="http://schemas.microsoft.com/office/drawing/2014/main" id="{29EF2D69-AEF8-C02E-E87A-B80FA847EC8E}"/>
                  </a:ext>
                </a:extLst>
              </p:cNvPr>
              <p:cNvSpPr/>
              <p:nvPr/>
            </p:nvSpPr>
            <p:spPr>
              <a:xfrm>
                <a:off x="6632435" y="2857554"/>
                <a:ext cx="119164" cy="29772"/>
              </a:xfrm>
              <a:custGeom>
                <a:avLst/>
                <a:gdLst>
                  <a:gd name="f0" fmla="val w"/>
                  <a:gd name="f1" fmla="val h"/>
                  <a:gd name="f2" fmla="val 0"/>
                  <a:gd name="f3" fmla="val 6776"/>
                  <a:gd name="f4" fmla="val 1693"/>
                  <a:gd name="f5" fmla="val 1129"/>
                  <a:gd name="f6" fmla="val 1"/>
                  <a:gd name="f7" fmla="val 506"/>
                  <a:gd name="f8" fmla="val 503"/>
                  <a:gd name="f9" fmla="val 1130"/>
                  <a:gd name="f10" fmla="val 6775"/>
                  <a:gd name="f11" fmla="val 6270"/>
                  <a:gd name="f12" fmla="val 5646"/>
                  <a:gd name="f13" fmla="*/ f0 1 6776"/>
                  <a:gd name="f14" fmla="*/ f1 1 1693"/>
                  <a:gd name="f15" fmla="val f2"/>
                  <a:gd name="f16" fmla="val f3"/>
                  <a:gd name="f17" fmla="val f4"/>
                  <a:gd name="f18" fmla="+- f17 0 f15"/>
                  <a:gd name="f19" fmla="+- f16 0 f15"/>
                  <a:gd name="f20" fmla="*/ f19 1 6776"/>
                  <a:gd name="f21" fmla="*/ f18 1 1693"/>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6776" h="1693">
                    <a:moveTo>
                      <a:pt x="f5" y="f6"/>
                    </a:moveTo>
                    <a:cubicBezTo>
                      <a:pt x="f7" y="f6"/>
                      <a:pt x="f2" y="f8"/>
                      <a:pt x="f2" y="f9"/>
                    </a:cubicBezTo>
                    <a:lnTo>
                      <a:pt x="f2" y="f4"/>
                    </a:lnTo>
                    <a:lnTo>
                      <a:pt x="f10" y="f4"/>
                    </a:lnTo>
                    <a:lnTo>
                      <a:pt x="f10" y="f9"/>
                    </a:lnTo>
                    <a:cubicBezTo>
                      <a:pt x="f10" y="f8"/>
                      <a:pt x="f11" y="f6"/>
                      <a:pt x="f12"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sp>
        <p:nvSpPr>
          <p:cNvPr id="118" name="Text Placeholder 1">
            <a:extLst>
              <a:ext uri="{FF2B5EF4-FFF2-40B4-BE49-F238E27FC236}">
                <a16:creationId xmlns:a16="http://schemas.microsoft.com/office/drawing/2014/main" id="{62062AD1-B30D-873A-4EBC-B9FF9F1BB7C8}"/>
              </a:ext>
            </a:extLst>
          </p:cNvPr>
          <p:cNvSpPr txBox="1">
            <a:spLocks/>
          </p:cNvSpPr>
          <p:nvPr/>
        </p:nvSpPr>
        <p:spPr>
          <a:xfrm>
            <a:off x="2423550" y="478412"/>
            <a:ext cx="7003286" cy="407386"/>
          </a:xfrm>
          <a:prstGeom prst="rect">
            <a:avLst/>
          </a:prstGeom>
          <a:noFill/>
        </p:spPr>
        <p:txBody>
          <a:bodyPr anchor="ctr" anchorCtr="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fa-IR" sz="3600" dirty="0">
                <a:solidFill>
                  <a:schemeClr val="bg1"/>
                </a:solidFill>
                <a:latin typeface="Arial"/>
                <a:cs typeface="B Nazanin" panose="00000400000000000000" pitchFamily="2" charset="-78"/>
              </a:rPr>
              <a:t>مجموعه آیکون های کاملاً قابل ویرایش: </a:t>
            </a:r>
            <a:r>
              <a:rPr lang="en-US" sz="3600" dirty="0">
                <a:solidFill>
                  <a:schemeClr val="bg1"/>
                </a:solidFill>
                <a:latin typeface="Arial"/>
                <a:cs typeface="B Nazanin" panose="00000400000000000000" pitchFamily="2" charset="-78"/>
              </a:rPr>
              <a:t>A</a:t>
            </a:r>
          </a:p>
        </p:txBody>
      </p:sp>
    </p:spTree>
    <p:extLst>
      <p:ext uri="{BB962C8B-B14F-4D97-AF65-F5344CB8AC3E}">
        <p14:creationId xmlns:p14="http://schemas.microsoft.com/office/powerpoint/2010/main" val="314100145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pSp>
        <p:nvGrpSpPr>
          <p:cNvPr id="212" name="Group 211"/>
          <p:cNvGrpSpPr/>
          <p:nvPr/>
        </p:nvGrpSpPr>
        <p:grpSpPr>
          <a:xfrm>
            <a:off x="2687932" y="1683168"/>
            <a:ext cx="6547826" cy="4478764"/>
            <a:chOff x="3116343" y="1896636"/>
            <a:chExt cx="5793683" cy="3359816"/>
          </a:xfrm>
        </p:grpSpPr>
        <p:sp>
          <p:nvSpPr>
            <p:cNvPr id="2" name="Freeform 108">
              <a:extLst>
                <a:ext uri="{FF2B5EF4-FFF2-40B4-BE49-F238E27FC236}">
                  <a16:creationId xmlns:a16="http://schemas.microsoft.com/office/drawing/2014/main" id="{836B9443-019F-D89F-C4BD-6B124052BFFC}"/>
                </a:ext>
              </a:extLst>
            </p:cNvPr>
            <p:cNvSpPr/>
            <p:nvPr/>
          </p:nvSpPr>
          <p:spPr>
            <a:xfrm>
              <a:off x="4518292" y="1959464"/>
              <a:ext cx="415402" cy="489222"/>
            </a:xfrm>
            <a:custGeom>
              <a:avLst/>
              <a:gdLst>
                <a:gd name="f0" fmla="val w"/>
                <a:gd name="f1" fmla="val h"/>
                <a:gd name="f2" fmla="val 0"/>
                <a:gd name="f3" fmla="val 341005"/>
                <a:gd name="f4" fmla="val 376812"/>
                <a:gd name="f5" fmla="val 179590"/>
                <a:gd name="f6" fmla="val 105941"/>
                <a:gd name="f7" fmla="val 189466"/>
                <a:gd name="f8" fmla="val 103284"/>
                <a:gd name="f9" fmla="val 200229"/>
                <a:gd name="f10" fmla="val 106383"/>
                <a:gd name="f11" fmla="val 207502"/>
                <a:gd name="f12" fmla="val 113978"/>
                <a:gd name="f13" fmla="val 205155"/>
                <a:gd name="f14" fmla="val 116193"/>
                <a:gd name="f15" fmla="val 198727"/>
                <a:gd name="f16" fmla="val 109493"/>
                <a:gd name="f17" fmla="val 189244"/>
                <a:gd name="f18" fmla="val 106732"/>
                <a:gd name="f19" fmla="val 180543"/>
                <a:gd name="f20" fmla="val 109027"/>
                <a:gd name="f21" fmla="val 171284"/>
                <a:gd name="f22" fmla="val 111470"/>
                <a:gd name="f23" fmla="val 164597"/>
                <a:gd name="f24" fmla="val 119184"/>
                <a:gd name="f25" fmla="val 163491"/>
                <a:gd name="f26" fmla="val 128699"/>
                <a:gd name="f27" fmla="val 160301"/>
                <a:gd name="f28" fmla="val 128192"/>
                <a:gd name="f29" fmla="val 160626"/>
                <a:gd name="f30" fmla="val 125509"/>
                <a:gd name="f31" fmla="val 161343"/>
                <a:gd name="f32" fmla="val 122953"/>
                <a:gd name="f33" fmla="val 162397"/>
                <a:gd name="f34" fmla="val 120583"/>
                <a:gd name="f35" fmla="val 163188"/>
                <a:gd name="f36" fmla="val 118806"/>
                <a:gd name="f37" fmla="val 164168"/>
                <a:gd name="f38" fmla="val 117134"/>
                <a:gd name="f39" fmla="val 165317"/>
                <a:gd name="f40" fmla="val 115593"/>
                <a:gd name="f41" fmla="val 184774"/>
                <a:gd name="f42" fmla="val 76800"/>
                <a:gd name="f43" fmla="val 189722"/>
                <a:gd name="f44" fmla="val 75892"/>
                <a:gd name="f45" fmla="val 194950"/>
                <a:gd name="f46" fmla="val 76276"/>
                <a:gd name="f47" fmla="val 199898"/>
                <a:gd name="f48" fmla="val 78055"/>
                <a:gd name="f49" fmla="val 198784"/>
                <a:gd name="f50" fmla="val 81085"/>
                <a:gd name="f51" fmla="val 190044"/>
                <a:gd name="f52" fmla="val 77951"/>
                <a:gd name="f53" fmla="val 180324"/>
                <a:gd name="f54" fmla="val 79705"/>
                <a:gd name="f55" fmla="val 173557"/>
                <a:gd name="f56" fmla="val 85636"/>
                <a:gd name="f57" fmla="val 166357"/>
                <a:gd name="f58" fmla="val 91948"/>
                <a:gd name="f59" fmla="val 163808"/>
                <a:gd name="f60" fmla="val 101834"/>
                <a:gd name="f61" fmla="val 167057"/>
                <a:gd name="f62" fmla="val 110845"/>
                <a:gd name="f63" fmla="val 163976"/>
                <a:gd name="f64" fmla="val 111813"/>
                <a:gd name="f65" fmla="val 161264"/>
                <a:gd name="f66" fmla="val 104174"/>
                <a:gd name="f67" fmla="val 162206"/>
                <a:gd name="f68" fmla="val 95982"/>
                <a:gd name="f69" fmla="val 166259"/>
                <a:gd name="f70" fmla="val 89343"/>
                <a:gd name="f71" fmla="val 171329"/>
                <a:gd name="f72" fmla="val 83298"/>
                <a:gd name="f73" fmla="val 175158"/>
                <a:gd name="f74" fmla="val 79908"/>
                <a:gd name="f75" fmla="val 179826"/>
                <a:gd name="f76" fmla="val 77708"/>
                <a:gd name="f77" fmla="val 179076"/>
                <a:gd name="f78" fmla="val 24908"/>
                <a:gd name="f79" fmla="val 173882"/>
                <a:gd name="f80" fmla="val 25821"/>
                <a:gd name="f81" fmla="val 169065"/>
                <a:gd name="f82" fmla="val 28595"/>
                <a:gd name="f83" fmla="val 165693"/>
                <a:gd name="f84" fmla="val 33023"/>
                <a:gd name="f85" fmla="val 165081"/>
                <a:gd name="f86" fmla="val 32645"/>
                <a:gd name="f87" fmla="val 164343"/>
                <a:gd name="f88" fmla="val 33841"/>
                <a:gd name="f89" fmla="val 159156"/>
                <a:gd name="f90" fmla="val 28989"/>
                <a:gd name="f91" fmla="val 147650"/>
                <a:gd name="f92" fmla="val 21890"/>
                <a:gd name="f93" fmla="val 132568"/>
                <a:gd name="f94" fmla="val 25462"/>
                <a:gd name="f95" fmla="val 125468"/>
                <a:gd name="f96" fmla="val 36968"/>
                <a:gd name="f97" fmla="val 125028"/>
                <a:gd name="f98" fmla="val 37682"/>
                <a:gd name="f99" fmla="val 124628"/>
                <a:gd name="f100" fmla="val 38410"/>
                <a:gd name="f101" fmla="val 124607"/>
                <a:gd name="f102" fmla="val 39302"/>
                <a:gd name="f103" fmla="val 121192"/>
                <a:gd name="f104" fmla="val 53871"/>
                <a:gd name="f105" fmla="val 126621"/>
                <a:gd name="f106" fmla="val 67918"/>
                <a:gd name="f107" fmla="val 137512"/>
                <a:gd name="f108" fmla="val 72288"/>
                <a:gd name="f109" fmla="val 136408"/>
                <a:gd name="f110" fmla="val 75373"/>
                <a:gd name="f111" fmla="val 125065"/>
                <a:gd name="f112" fmla="val 70889"/>
                <a:gd name="f113" fmla="val 118824"/>
                <a:gd name="f114" fmla="val 57470"/>
                <a:gd name="f115" fmla="val 120792"/>
                <a:gd name="f116" fmla="val 42874"/>
                <a:gd name="f117" fmla="val 110219"/>
                <a:gd name="f118" fmla="val 38045"/>
                <a:gd name="f119" fmla="val 97555"/>
                <a:gd name="f120" fmla="val 41998"/>
                <a:gd name="f121" fmla="val 91229"/>
                <a:gd name="f122" fmla="val 52250"/>
                <a:gd name="f123" fmla="val 86215"/>
                <a:gd name="f124" fmla="val 60377"/>
                <a:gd name="f125" fmla="val 87164"/>
                <a:gd name="f126" fmla="val 68019"/>
                <a:gd name="f127" fmla="val 90995"/>
                <a:gd name="f128" fmla="val 75559"/>
                <a:gd name="f129" fmla="val 88405"/>
                <a:gd name="f130" fmla="val 77546"/>
                <a:gd name="f131" fmla="val 86197"/>
                <a:gd name="f132" fmla="val 80074"/>
                <a:gd name="f133" fmla="val 84391"/>
                <a:gd name="f134" fmla="val 83001"/>
                <a:gd name="f135" fmla="val 75261"/>
                <a:gd name="f136" fmla="val 97799"/>
                <a:gd name="f137" fmla="val 79855"/>
                <a:gd name="f138" fmla="val 117197"/>
                <a:gd name="f139" fmla="val 94653"/>
                <a:gd name="f140" fmla="val 126328"/>
                <a:gd name="f141" fmla="val 99603"/>
                <a:gd name="f142" fmla="val 129383"/>
                <a:gd name="f143" fmla="val 105068"/>
                <a:gd name="f144" fmla="val 130901"/>
                <a:gd name="f145" fmla="val 110449"/>
                <a:gd name="f146" fmla="val 130283"/>
                <a:gd name="f147" fmla="val 111461"/>
                <a:gd name="f148" fmla="val 121556"/>
                <a:gd name="f149" fmla="val 114239"/>
                <a:gd name="f150" fmla="val 112980"/>
                <a:gd name="f151" fmla="val 118788"/>
                <a:gd name="f152" fmla="val 105103"/>
                <a:gd name="f153" fmla="val 122060"/>
                <a:gd name="f154" fmla="val 106993"/>
                <a:gd name="f155" fmla="val 117549"/>
                <a:gd name="f156" fmla="val 114804"/>
                <a:gd name="f157" fmla="val 114885"/>
                <a:gd name="f158" fmla="val 123345"/>
                <a:gd name="f159" fmla="val 114602"/>
                <a:gd name="f160" fmla="val 132066"/>
                <a:gd name="f161" fmla="val 118189"/>
                <a:gd name="f162" fmla="val 142541"/>
                <a:gd name="f163" fmla="val 127538"/>
                <a:gd name="f164" fmla="val 149533"/>
                <a:gd name="f165" fmla="val 138054"/>
                <a:gd name="f166" fmla="val 150704"/>
                <a:gd name="f167" fmla="val 138622"/>
                <a:gd name="f168" fmla="val 157584"/>
                <a:gd name="f169" fmla="val 141809"/>
                <a:gd name="f170" fmla="val 168599"/>
                <a:gd name="f171" fmla="val 152592"/>
                <a:gd name="f172" fmla="val 175355"/>
                <a:gd name="f173" fmla="val 163536"/>
                <a:gd name="f174" fmla="val 173320"/>
                <a:gd name="f175" fmla="val 163736"/>
                <a:gd name="f176" fmla="val 174011"/>
                <a:gd name="f177" fmla="val 165086"/>
                <a:gd name="f178" fmla="val 173621"/>
                <a:gd name="f179" fmla="val 165671"/>
                <a:gd name="f180" fmla="val 180699"/>
                <a:gd name="f181" fmla="val 169429"/>
                <a:gd name="f182" fmla="val 193686"/>
                <a:gd name="f183" fmla="val 183003"/>
                <a:gd name="f184" fmla="val 201168"/>
                <a:gd name="f185" fmla="val 195990"/>
                <a:gd name="f186" fmla="val 197411"/>
                <a:gd name="f187" fmla="val 196796"/>
                <a:gd name="f188" fmla="val 197178"/>
                <a:gd name="f189" fmla="val 197581"/>
                <a:gd name="f190" fmla="val 196907"/>
                <a:gd name="f191" fmla="val 198196"/>
                <a:gd name="f192" fmla="val 196260"/>
                <a:gd name="f193" fmla="val 209934"/>
                <a:gd name="f194" fmla="val 188156"/>
                <a:gd name="f195" fmla="val 215400"/>
                <a:gd name="f196" fmla="val 175007"/>
                <a:gd name="f197" fmla="val 211155"/>
                <a:gd name="f198" fmla="val 164763"/>
                <a:gd name="f199" fmla="val 205121"/>
                <a:gd name="f200" fmla="val 170199"/>
                <a:gd name="f201" fmla="val 196738"/>
                <a:gd name="f202" fmla="val 172687"/>
                <a:gd name="f203" fmla="val 188343"/>
                <a:gd name="f204" fmla="val 171472"/>
                <a:gd name="f205" fmla="val 188829"/>
                <a:gd name="f206" fmla="val 168281"/>
                <a:gd name="f207" fmla="val 198020"/>
                <a:gd name="f208" fmla="val 169602"/>
                <a:gd name="f209" fmla="val 207192"/>
                <a:gd name="f210" fmla="val 165939"/>
                <a:gd name="f211" fmla="val 212635"/>
                <a:gd name="f212" fmla="val 158774"/>
                <a:gd name="f213" fmla="val 218427"/>
                <a:gd name="f214" fmla="val 151149"/>
                <a:gd name="f215" fmla="val 218946"/>
                <a:gd name="f216" fmla="val 140953"/>
                <a:gd name="f217" fmla="val 213960"/>
                <a:gd name="f218" fmla="val 132774"/>
                <a:gd name="f219" fmla="val 216785"/>
                <a:gd name="f220" fmla="val 131210"/>
                <a:gd name="f221" fmla="val 222366"/>
                <a:gd name="f222" fmla="val 140465"/>
                <a:gd name="f223" fmla="val 221779"/>
                <a:gd name="f224" fmla="val 151983"/>
                <a:gd name="f225" fmla="val 215286"/>
                <a:gd name="f226" fmla="val 160619"/>
                <a:gd name="f227" fmla="val 213805"/>
                <a:gd name="f228" fmla="val 162105"/>
                <a:gd name="f229" fmla="val 172938"/>
                <a:gd name="f230" fmla="val 214526"/>
                <a:gd name="f231" fmla="val 186813"/>
                <a:gd name="f232" fmla="val 203421"/>
                <a:gd name="f233" fmla="val 196175"/>
                <a:gd name="f234" fmla="val 208012"/>
                <a:gd name="f235" fmla="val 206854"/>
                <a:gd name="f236" fmla="val 220050"/>
                <a:gd name="f237" fmla="val 212429"/>
                <a:gd name="f238" fmla="val 231622"/>
                <a:gd name="f239" fmla="val 209082"/>
                <a:gd name="f240" fmla="val 239377"/>
                <a:gd name="f241" fmla="val 206838"/>
                <a:gd name="f242" fmla="val 243741"/>
                <a:gd name="f243" fmla="val 201989"/>
                <a:gd name="f244" fmla="val 246092"/>
                <a:gd name="f245" fmla="val 195539"/>
                <a:gd name="f246" fmla="val 255042"/>
                <a:gd name="f247" fmla="val 199507"/>
                <a:gd name="f248" fmla="val 265290"/>
                <a:gd name="f249" fmla="val 198199"/>
                <a:gd name="f250" fmla="val 272958"/>
                <a:gd name="f251" fmla="val 192601"/>
                <a:gd name="f252" fmla="val 276795"/>
                <a:gd name="f253" fmla="val 193971"/>
                <a:gd name="f254" fmla="val 289009"/>
                <a:gd name="f255" fmla="val 194016"/>
                <a:gd name="f256" fmla="val 298363"/>
                <a:gd name="f257" fmla="val 193248"/>
                <a:gd name="f258" fmla="val 304258"/>
                <a:gd name="f259" fmla="val 183694"/>
                <a:gd name="f260" fmla="val 309343"/>
                <a:gd name="f261" fmla="val 175453"/>
                <a:gd name="f262" fmla="val 308953"/>
                <a:gd name="f263" fmla="val 165378"/>
                <a:gd name="f264" fmla="val 303795"/>
                <a:gd name="f265" fmla="val 157923"/>
                <a:gd name="f266" fmla="val 298315"/>
                <a:gd name="f267" fmla="val 164420"/>
                <a:gd name="f268" fmla="val 291041"/>
                <a:gd name="f269" fmla="val 168177"/>
                <a:gd name="f270" fmla="val 283702"/>
                <a:gd name="f271" fmla="val 168174"/>
                <a:gd name="f272" fmla="val 283555"/>
                <a:gd name="f273" fmla="val 164527"/>
                <a:gd name="f274" fmla="val 293404"/>
                <a:gd name="f275" fmla="val 164978"/>
                <a:gd name="f276" fmla="val 303289"/>
                <a:gd name="f277" fmla="val 157339"/>
                <a:gd name="f278" fmla="val 308110"/>
                <a:gd name="f279" fmla="val 145450"/>
                <a:gd name="f280" fmla="val 311022"/>
                <a:gd name="f281" fmla="val 136198"/>
                <a:gd name="f282" fmla="val 308752"/>
                <a:gd name="f283" fmla="val 126109"/>
                <a:gd name="f284" fmla="val 302169"/>
                <a:gd name="f285" fmla="val 119023"/>
                <a:gd name="f286" fmla="val 296249"/>
                <a:gd name="f287" fmla="val 127191"/>
                <a:gd name="f288" fmla="val 286098"/>
                <a:gd name="f289" fmla="val 131525"/>
                <a:gd name="f290" fmla="val 275782"/>
                <a:gd name="f291" fmla="val 130309"/>
                <a:gd name="f292" fmla="val 276183"/>
                <a:gd name="f293" fmla="val 127106"/>
                <a:gd name="f294" fmla="val 285405"/>
                <a:gd name="f295" fmla="val 128184"/>
                <a:gd name="f296" fmla="val 294478"/>
                <a:gd name="f297" fmla="val 124281"/>
                <a:gd name="f298" fmla="val 299730"/>
                <a:gd name="f299" fmla="val 116974"/>
                <a:gd name="f300" fmla="val 300207"/>
                <a:gd name="f301" fmla="val 116045"/>
                <a:gd name="f302" fmla="val 300079"/>
                <a:gd name="f303" fmla="val 107222"/>
                <a:gd name="f304" fmla="val 295342"/>
                <a:gd name="f305" fmla="val 98867"/>
                <a:gd name="f306" fmla="val 287259"/>
                <a:gd name="f307" fmla="val 93880"/>
                <a:gd name="f308" fmla="val 284295"/>
                <a:gd name="f309" fmla="val 92051"/>
                <a:gd name="f310" fmla="val 281129"/>
                <a:gd name="f311" fmla="val 90828"/>
                <a:gd name="f312" fmla="val 277855"/>
                <a:gd name="f313" fmla="val 90561"/>
                <a:gd name="f314" fmla="val 271916"/>
                <a:gd name="f315" fmla="val 104194"/>
                <a:gd name="f316" fmla="val 259881"/>
                <a:gd name="f317" fmla="val 112708"/>
                <a:gd name="f318" fmla="val 248172"/>
                <a:gd name="f319" fmla="val 111695"/>
                <a:gd name="f320" fmla="val 248002"/>
                <a:gd name="f321" fmla="val 114741"/>
                <a:gd name="f322" fmla="val 246936"/>
                <a:gd name="f323" fmla="val 117719"/>
                <a:gd name="f324" fmla="val 245089"/>
                <a:gd name="f325" fmla="val 120348"/>
                <a:gd name="f326" fmla="val 241307"/>
                <a:gd name="f327" fmla="val 125729"/>
                <a:gd name="f328" fmla="val 234825"/>
                <a:gd name="f329" fmla="val 128827"/>
                <a:gd name="f330" fmla="val 228007"/>
                <a:gd name="f331" fmla="val 128511"/>
                <a:gd name="f332" fmla="val 228158"/>
                <a:gd name="f333" fmla="val 125380"/>
                <a:gd name="f334" fmla="val 233848"/>
                <a:gd name="f335" fmla="val 125642"/>
                <a:gd name="f336" fmla="val 239262"/>
                <a:gd name="f337" fmla="val 123097"/>
                <a:gd name="f338" fmla="val 242439"/>
                <a:gd name="f339" fmla="val 118667"/>
                <a:gd name="f340" fmla="val 244071"/>
                <a:gd name="f341" fmla="val 116391"/>
                <a:gd name="f342" fmla="val 244987"/>
                <a:gd name="f343" fmla="val 113796"/>
                <a:gd name="f344" fmla="val 245116"/>
                <a:gd name="f345" fmla="val 111152"/>
                <a:gd name="f346" fmla="val 243716"/>
                <a:gd name="f347" fmla="val 110904"/>
                <a:gd name="f348" fmla="val 244539"/>
                <a:gd name="f349" fmla="val 108155"/>
                <a:gd name="f350" fmla="val 244792"/>
                <a:gd name="f351" fmla="val 106166"/>
                <a:gd name="f352" fmla="val 244131"/>
                <a:gd name="f353" fmla="val 104285"/>
                <a:gd name="f354" fmla="val 243078"/>
                <a:gd name="f355" fmla="val 102544"/>
                <a:gd name="f356" fmla="val 240257"/>
                <a:gd name="f357" fmla="val 97875"/>
                <a:gd name="f358" fmla="val 235048"/>
                <a:gd name="f359" fmla="val 94922"/>
                <a:gd name="f360" fmla="val 229344"/>
                <a:gd name="f361" fmla="val 94755"/>
                <a:gd name="f362" fmla="val 229436"/>
                <a:gd name="f363" fmla="val 91621"/>
                <a:gd name="f364" fmla="val 236268"/>
                <a:gd name="f365" fmla="val 91821"/>
                <a:gd name="f366" fmla="val 242499"/>
                <a:gd name="f367" fmla="val 95409"/>
                <a:gd name="f368" fmla="val 245850"/>
                <a:gd name="f369" fmla="val 101072"/>
                <a:gd name="f370" fmla="val 247129"/>
                <a:gd name="f371" fmla="val 103235"/>
                <a:gd name="f372" fmla="val 247915"/>
                <a:gd name="f373" fmla="val 105575"/>
                <a:gd name="f374" fmla="val 248037"/>
                <a:gd name="f375" fmla="val 107973"/>
                <a:gd name="f376" fmla="val 258268"/>
                <a:gd name="f377" fmla="val 109553"/>
                <a:gd name="f378" fmla="val 268981"/>
                <a:gd name="f379" fmla="val 102051"/>
                <a:gd name="f380" fmla="val 274232"/>
                <a:gd name="f381" fmla="val 89778"/>
                <a:gd name="f382" fmla="val 278708"/>
                <a:gd name="f383" fmla="val 77339"/>
                <a:gd name="f384" fmla="val 274020"/>
                <a:gd name="f385" fmla="val 63056"/>
                <a:gd name="f386" fmla="val 262316"/>
                <a:gd name="f387" fmla="val 55834"/>
                <a:gd name="f388" fmla="val 257734"/>
                <a:gd name="f389" fmla="val 53007"/>
                <a:gd name="f390" fmla="val 252666"/>
                <a:gd name="f391" fmla="val 51626"/>
                <a:gd name="f392" fmla="val 247691"/>
                <a:gd name="f393" fmla="val 52231"/>
                <a:gd name="f394" fmla="val 248705"/>
                <a:gd name="f395" fmla="val 60913"/>
                <a:gd name="f396" fmla="val 245967"/>
                <a:gd name="f397" fmla="val 69020"/>
                <a:gd name="f398" fmla="val 239739"/>
                <a:gd name="f399" fmla="val 74185"/>
                <a:gd name="f400" fmla="val 237649"/>
                <a:gd name="f401" fmla="val 71664"/>
                <a:gd name="f402" fmla="val 244579"/>
                <a:gd name="f403" fmla="val 65918"/>
                <a:gd name="f404" fmla="val 246481"/>
                <a:gd name="f405" fmla="val 55888"/>
                <a:gd name="f406" fmla="val 243151"/>
                <a:gd name="f407" fmla="val 45920"/>
                <a:gd name="f408" fmla="val 241194"/>
                <a:gd name="f409" fmla="val 40124"/>
                <a:gd name="f410" fmla="val 237183"/>
                <a:gd name="f411" fmla="val 35004"/>
                <a:gd name="f412" fmla="val 231542"/>
                <a:gd name="f413" fmla="val 31523"/>
                <a:gd name="f414" fmla="val 221392"/>
                <a:gd name="f415" fmla="val 25261"/>
                <a:gd name="f416" fmla="val 208864"/>
                <a:gd name="f417" fmla="val 26095"/>
                <a:gd name="f418" fmla="val 199763"/>
                <a:gd name="f419" fmla="val 32668"/>
                <a:gd name="f420" fmla="val 194721"/>
                <a:gd name="f421" fmla="val 27952"/>
                <a:gd name="f422" fmla="val 189842"/>
                <a:gd name="f423" fmla="val 24941"/>
                <a:gd name="f424" fmla="val 184271"/>
                <a:gd name="f425" fmla="val 23995"/>
                <a:gd name="f426" fmla="val 190632"/>
                <a:gd name="f427" fmla="val 62"/>
                <a:gd name="f428" fmla="val 300121"/>
                <a:gd name="f429" fmla="val 2329"/>
                <a:gd name="f430" fmla="val 391248"/>
                <a:gd name="f431" fmla="val 125645"/>
                <a:gd name="f432" fmla="val 309641"/>
                <a:gd name="f433" fmla="val 225160"/>
                <a:gd name="f434" fmla="val 282892"/>
                <a:gd name="f435" fmla="val 251229"/>
                <a:gd name="f436" fmla="val 279266"/>
                <a:gd name="f437" fmla="val 288859"/>
                <a:gd name="f438" fmla="val 302841"/>
                <a:gd name="f439" fmla="val 374772"/>
                <a:gd name="f440" fmla="val 121266"/>
                <a:gd name="f441" fmla="val 109025"/>
                <a:gd name="f442" fmla="val 322355"/>
                <a:gd name="f443" fmla="val 76580"/>
                <a:gd name="f444" fmla="val 333165"/>
                <a:gd name="f445" fmla="val 40716"/>
                <a:gd name="f446" fmla="val 329924"/>
                <a:gd name="f447" fmla="val 28778"/>
                <a:gd name="f448" fmla="val 318327"/>
                <a:gd name="f449" fmla="val 22923"/>
                <a:gd name="f450" fmla="val 311868"/>
                <a:gd name="f451" fmla="val 25422"/>
                <a:gd name="f452" fmla="val 291738"/>
                <a:gd name="f453" fmla="val 32859"/>
                <a:gd name="f454" fmla="val 276164"/>
                <a:gd name="f455" fmla="val 35235"/>
                <a:gd name="f456" fmla="val 270344"/>
                <a:gd name="f457" fmla="val 23179"/>
                <a:gd name="f458" fmla="val 268321"/>
                <a:gd name="f459" fmla="val 20618"/>
                <a:gd name="f460" fmla="val 259843"/>
                <a:gd name="f461" fmla="val 19440"/>
                <a:gd name="f462" fmla="val 251965"/>
                <a:gd name="f463" fmla="val 27377"/>
                <a:gd name="f464" fmla="val 251682"/>
                <a:gd name="f465" fmla="val 30757"/>
                <a:gd name="f466" fmla="val 247602"/>
                <a:gd name="f467" fmla="val 18516"/>
                <a:gd name="f468" fmla="val 238938"/>
                <a:gd name="f469" fmla="val 12669"/>
                <a:gd name="f470" fmla="val 232923"/>
                <a:gd name="f471" fmla="val 25811"/>
                <a:gd name="f472" fmla="val 221592"/>
                <a:gd name="f473" fmla="val 29458"/>
                <a:gd name="f474" fmla="val 212919"/>
                <a:gd name="f475" fmla="val 16679"/>
                <a:gd name="f476" fmla="val 208924"/>
                <a:gd name="f477" fmla="val 7006"/>
                <a:gd name="f478" fmla="val 203466"/>
                <a:gd name="f479" fmla="val 307"/>
                <a:gd name="f480" fmla="val 196983"/>
                <a:gd name="f481" fmla="val -2572"/>
                <a:gd name="f482" fmla="val 186228"/>
                <a:gd name="f483" fmla="val 15339"/>
                <a:gd name="f484" fmla="val 171234"/>
                <a:gd name="f485" fmla="val 31089"/>
                <a:gd name="f486" fmla="val 151672"/>
                <a:gd name="f487" fmla="val 47602"/>
                <a:gd name="f488" fmla="val 132201"/>
                <a:gd name="f489" fmla="val 33821"/>
                <a:gd name="f490" fmla="val 117353"/>
                <a:gd name="f491" fmla="val 46470"/>
                <a:gd name="f492" fmla="val 75544"/>
                <a:gd name="f493" fmla="val 66559"/>
                <a:gd name="f494" fmla="val 23813"/>
                <a:gd name="f495" fmla="val 114124"/>
                <a:gd name="f496" fmla="val -1423"/>
                <a:gd name="f497" fmla="*/ f0 1 341005"/>
                <a:gd name="f498" fmla="*/ f1 1 376812"/>
                <a:gd name="f499" fmla="val f2"/>
                <a:gd name="f500" fmla="val f3"/>
                <a:gd name="f501" fmla="val f4"/>
                <a:gd name="f502" fmla="+- f501 0 f499"/>
                <a:gd name="f503" fmla="+- f500 0 f499"/>
                <a:gd name="f504" fmla="*/ f503 1 341005"/>
                <a:gd name="f505" fmla="*/ f502 1 376812"/>
                <a:gd name="f506" fmla="*/ f499 1 f504"/>
                <a:gd name="f507" fmla="*/ f500 1 f504"/>
                <a:gd name="f508" fmla="*/ f499 1 f505"/>
                <a:gd name="f509" fmla="*/ f501 1 f505"/>
                <a:gd name="f510" fmla="*/ f506 f497 1"/>
                <a:gd name="f511" fmla="*/ f507 f497 1"/>
                <a:gd name="f512" fmla="*/ f509 f498 1"/>
                <a:gd name="f513" fmla="*/ f508 f498 1"/>
              </a:gdLst>
              <a:ahLst/>
              <a:cxnLst>
                <a:cxn ang="3cd4">
                  <a:pos x="hc" y="t"/>
                </a:cxn>
                <a:cxn ang="0">
                  <a:pos x="r" y="vc"/>
                </a:cxn>
                <a:cxn ang="cd4">
                  <a:pos x="hc" y="b"/>
                </a:cxn>
                <a:cxn ang="cd2">
                  <a:pos x="l" y="vc"/>
                </a:cxn>
              </a:cxnLst>
              <a:rect l="f510" t="f513" r="f511" b="f512"/>
              <a:pathLst>
                <a:path w="341005" h="376812">
                  <a:moveTo>
                    <a:pt x="f5" y="f6"/>
                  </a:moveTo>
                  <a:cubicBezTo>
                    <a:pt x="f7" y="f8"/>
                    <a:pt x="f9" y="f10"/>
                    <a:pt x="f11" y="f12"/>
                  </a:cubicBezTo>
                  <a:lnTo>
                    <a:pt x="f13" y="f14"/>
                  </a:lnTo>
                  <a:cubicBezTo>
                    <a:pt x="f15" y="f16"/>
                    <a:pt x="f17" y="f18"/>
                    <a:pt x="f19" y="f20"/>
                  </a:cubicBezTo>
                  <a:cubicBezTo>
                    <a:pt x="f21" y="f22"/>
                    <a:pt x="f23" y="f24"/>
                    <a:pt x="f25" y="f26"/>
                  </a:cubicBezTo>
                  <a:lnTo>
                    <a:pt x="f27" y="f28"/>
                  </a:lnTo>
                  <a:cubicBezTo>
                    <a:pt x="f29" y="f30"/>
                    <a:pt x="f31" y="f32"/>
                    <a:pt x="f33" y="f34"/>
                  </a:cubicBezTo>
                  <a:cubicBezTo>
                    <a:pt x="f35" y="f36"/>
                    <a:pt x="f37" y="f38"/>
                    <a:pt x="f39" y="f40"/>
                  </a:cubicBezTo>
                  <a:close/>
                  <a:moveTo>
                    <a:pt x="f41" y="f42"/>
                  </a:moveTo>
                  <a:cubicBezTo>
                    <a:pt x="f43" y="f44"/>
                    <a:pt x="f45" y="f46"/>
                    <a:pt x="f47" y="f48"/>
                  </a:cubicBezTo>
                  <a:lnTo>
                    <a:pt x="f49" y="f50"/>
                  </a:lnTo>
                  <a:cubicBezTo>
                    <a:pt x="f51" y="f52"/>
                    <a:pt x="f53" y="f54"/>
                    <a:pt x="f55" y="f56"/>
                  </a:cubicBezTo>
                  <a:cubicBezTo>
                    <a:pt x="f57" y="f58"/>
                    <a:pt x="f59" y="f60"/>
                    <a:pt x="f61" y="f62"/>
                  </a:cubicBezTo>
                  <a:lnTo>
                    <a:pt x="f63" y="f64"/>
                  </a:lnTo>
                  <a:cubicBezTo>
                    <a:pt x="f65" y="f66"/>
                    <a:pt x="f67" y="f68"/>
                    <a:pt x="f69" y="f70"/>
                  </a:cubicBezTo>
                  <a:lnTo>
                    <a:pt x="f71" y="f72"/>
                  </a:lnTo>
                  <a:cubicBezTo>
                    <a:pt x="f73" y="f74"/>
                    <a:pt x="f75" y="f76"/>
                    <a:pt x="f41" y="f42"/>
                  </a:cubicBezTo>
                  <a:close/>
                  <a:moveTo>
                    <a:pt x="f77" y="f78"/>
                  </a:moveTo>
                  <a:cubicBezTo>
                    <a:pt x="f79" y="f80"/>
                    <a:pt x="f81" y="f82"/>
                    <a:pt x="f83" y="f84"/>
                  </a:cubicBezTo>
                  <a:lnTo>
                    <a:pt x="f85" y="f86"/>
                  </a:lnTo>
                  <a:lnTo>
                    <a:pt x="f87" y="f88"/>
                  </a:lnTo>
                  <a:lnTo>
                    <a:pt x="f89" y="f90"/>
                  </a:lnTo>
                  <a:cubicBezTo>
                    <a:pt x="f91" y="f92"/>
                    <a:pt x="f93" y="f94"/>
                    <a:pt x="f95" y="f96"/>
                  </a:cubicBezTo>
                  <a:cubicBezTo>
                    <a:pt x="f97" y="f98"/>
                    <a:pt x="f99" y="f100"/>
                    <a:pt x="f101" y="f102"/>
                  </a:cubicBezTo>
                  <a:cubicBezTo>
                    <a:pt x="f103" y="f104"/>
                    <a:pt x="f105" y="f106"/>
                    <a:pt x="f107" y="f108"/>
                  </a:cubicBezTo>
                  <a:lnTo>
                    <a:pt x="f109" y="f110"/>
                  </a:lnTo>
                  <a:cubicBezTo>
                    <a:pt x="f111" y="f112"/>
                    <a:pt x="f113" y="f114"/>
                    <a:pt x="f115" y="f116"/>
                  </a:cubicBezTo>
                  <a:cubicBezTo>
                    <a:pt x="f117" y="f118"/>
                    <a:pt x="f119" y="f120"/>
                    <a:pt x="f121" y="f122"/>
                  </a:cubicBezTo>
                  <a:cubicBezTo>
                    <a:pt x="f123" y="f124"/>
                    <a:pt x="f125" y="f126"/>
                    <a:pt x="f127" y="f128"/>
                  </a:cubicBezTo>
                  <a:cubicBezTo>
                    <a:pt x="f129" y="f130"/>
                    <a:pt x="f131" y="f132"/>
                    <a:pt x="f133" y="f134"/>
                  </a:cubicBezTo>
                  <a:cubicBezTo>
                    <a:pt x="f135" y="f136"/>
                    <a:pt x="f137" y="f138"/>
                    <a:pt x="f139" y="f140"/>
                  </a:cubicBezTo>
                  <a:cubicBezTo>
                    <a:pt x="f141" y="f142"/>
                    <a:pt x="f143" y="f144"/>
                    <a:pt x="f145" y="f146"/>
                  </a:cubicBezTo>
                  <a:cubicBezTo>
                    <a:pt x="f147" y="f148"/>
                    <a:pt x="f149" y="f150"/>
                    <a:pt x="f151" y="f152"/>
                  </a:cubicBezTo>
                  <a:lnTo>
                    <a:pt x="f153" y="f154"/>
                  </a:lnTo>
                  <a:cubicBezTo>
                    <a:pt x="f155" y="f156"/>
                    <a:pt x="f157" y="f158"/>
                    <a:pt x="f159" y="f160"/>
                  </a:cubicBezTo>
                  <a:cubicBezTo>
                    <a:pt x="f161" y="f162"/>
                    <a:pt x="f163" y="f164"/>
                    <a:pt x="f165" y="f166"/>
                  </a:cubicBezTo>
                  <a:lnTo>
                    <a:pt x="f167" y="f168"/>
                  </a:lnTo>
                  <a:cubicBezTo>
                    <a:pt x="f169" y="f170"/>
                    <a:pt x="f171" y="f172"/>
                    <a:pt x="f173" y="f174"/>
                  </a:cubicBezTo>
                  <a:lnTo>
                    <a:pt x="f175" y="f176"/>
                  </a:lnTo>
                  <a:lnTo>
                    <a:pt x="f177" y="f178"/>
                  </a:lnTo>
                  <a:lnTo>
                    <a:pt x="f179" y="f180"/>
                  </a:lnTo>
                  <a:cubicBezTo>
                    <a:pt x="f181" y="f182"/>
                    <a:pt x="f183" y="f184"/>
                    <a:pt x="f185" y="f186"/>
                  </a:cubicBezTo>
                  <a:cubicBezTo>
                    <a:pt x="f187" y="f188"/>
                    <a:pt x="f189" y="f190"/>
                    <a:pt x="f191" y="f192"/>
                  </a:cubicBezTo>
                  <a:cubicBezTo>
                    <a:pt x="f193" y="f194"/>
                    <a:pt x="f195" y="f196"/>
                    <a:pt x="f197" y="f198"/>
                  </a:cubicBezTo>
                  <a:cubicBezTo>
                    <a:pt x="f199" y="f200"/>
                    <a:pt x="f201" y="f202"/>
                    <a:pt x="f203" y="f204"/>
                  </a:cubicBezTo>
                  <a:lnTo>
                    <a:pt x="f205" y="f206"/>
                  </a:lnTo>
                  <a:cubicBezTo>
                    <a:pt x="f207" y="f208"/>
                    <a:pt x="f209" y="f210"/>
                    <a:pt x="f211" y="f212"/>
                  </a:cubicBezTo>
                  <a:cubicBezTo>
                    <a:pt x="f213" y="f214"/>
                    <a:pt x="f215" y="f216"/>
                    <a:pt x="f217" y="f218"/>
                  </a:cubicBezTo>
                  <a:lnTo>
                    <a:pt x="f219" y="f220"/>
                  </a:lnTo>
                  <a:cubicBezTo>
                    <a:pt x="f221" y="f222"/>
                    <a:pt x="f223" y="f224"/>
                    <a:pt x="f225" y="f226"/>
                  </a:cubicBezTo>
                  <a:lnTo>
                    <a:pt x="f227" y="f228"/>
                  </a:lnTo>
                  <a:cubicBezTo>
                    <a:pt x="f215" y="f229"/>
                    <a:pt x="f230" y="f231"/>
                    <a:pt x="f232" y="f233"/>
                  </a:cubicBezTo>
                  <a:cubicBezTo>
                    <a:pt x="f234" y="f235"/>
                    <a:pt x="f236" y="f237"/>
                    <a:pt x="f238" y="f239"/>
                  </a:cubicBezTo>
                  <a:cubicBezTo>
                    <a:pt x="f240" y="f241"/>
                    <a:pt x="f242" y="f243"/>
                    <a:pt x="f244" y="f245"/>
                  </a:cubicBezTo>
                  <a:cubicBezTo>
                    <a:pt x="f246" y="f247"/>
                    <a:pt x="f248" y="f249"/>
                    <a:pt x="f250" y="f251"/>
                  </a:cubicBezTo>
                  <a:lnTo>
                    <a:pt x="f252" y="f253"/>
                  </a:lnTo>
                  <a:cubicBezTo>
                    <a:pt x="f254" y="f255"/>
                    <a:pt x="f256" y="f257"/>
                    <a:pt x="f258" y="f259"/>
                  </a:cubicBezTo>
                  <a:cubicBezTo>
                    <a:pt x="f260" y="f261"/>
                    <a:pt x="f262" y="f263"/>
                    <a:pt x="f264" y="f265"/>
                  </a:cubicBezTo>
                  <a:cubicBezTo>
                    <a:pt x="f266" y="f267"/>
                    <a:pt x="f268" y="f269"/>
                    <a:pt x="f270" y="f271"/>
                  </a:cubicBezTo>
                  <a:lnTo>
                    <a:pt x="f272" y="f273"/>
                  </a:lnTo>
                  <a:cubicBezTo>
                    <a:pt x="f274" y="f275"/>
                    <a:pt x="f276" y="f277"/>
                    <a:pt x="f278" y="f279"/>
                  </a:cubicBezTo>
                  <a:cubicBezTo>
                    <a:pt x="f280" y="f281"/>
                    <a:pt x="f282" y="f283"/>
                    <a:pt x="f284" y="f285"/>
                  </a:cubicBezTo>
                  <a:cubicBezTo>
                    <a:pt x="f286" y="f287"/>
                    <a:pt x="f288" y="f289"/>
                    <a:pt x="f290" y="f291"/>
                  </a:cubicBezTo>
                  <a:lnTo>
                    <a:pt x="f292" y="f293"/>
                  </a:lnTo>
                  <a:cubicBezTo>
                    <a:pt x="f294" y="f295"/>
                    <a:pt x="f296" y="f297"/>
                    <a:pt x="f298" y="f299"/>
                  </a:cubicBezTo>
                  <a:lnTo>
                    <a:pt x="f300" y="f301"/>
                  </a:lnTo>
                  <a:cubicBezTo>
                    <a:pt x="f302" y="f303"/>
                    <a:pt x="f304" y="f305"/>
                    <a:pt x="f306" y="f307"/>
                  </a:cubicBezTo>
                  <a:cubicBezTo>
                    <a:pt x="f308" y="f309"/>
                    <a:pt x="f310" y="f311"/>
                    <a:pt x="f312" y="f313"/>
                  </a:cubicBezTo>
                  <a:cubicBezTo>
                    <a:pt x="f314" y="f315"/>
                    <a:pt x="f316" y="f317"/>
                    <a:pt x="f318" y="f319"/>
                  </a:cubicBezTo>
                  <a:cubicBezTo>
                    <a:pt x="f320" y="f321"/>
                    <a:pt x="f322" y="f323"/>
                    <a:pt x="f324" y="f325"/>
                  </a:cubicBezTo>
                  <a:cubicBezTo>
                    <a:pt x="f326" y="f327"/>
                    <a:pt x="f328" y="f329"/>
                    <a:pt x="f330" y="f331"/>
                  </a:cubicBezTo>
                  <a:lnTo>
                    <a:pt x="f332" y="f333"/>
                  </a:lnTo>
                  <a:cubicBezTo>
                    <a:pt x="f334" y="f335"/>
                    <a:pt x="f336" y="f337"/>
                    <a:pt x="f338" y="f339"/>
                  </a:cubicBezTo>
                  <a:cubicBezTo>
                    <a:pt x="f340" y="f341"/>
                    <a:pt x="f342" y="f343"/>
                    <a:pt x="f344" y="f345"/>
                  </a:cubicBezTo>
                  <a:lnTo>
                    <a:pt x="f346" y="f347"/>
                  </a:lnTo>
                  <a:lnTo>
                    <a:pt x="f348" y="f349"/>
                  </a:lnTo>
                  <a:cubicBezTo>
                    <a:pt x="f350" y="f351"/>
                    <a:pt x="f352" y="f353"/>
                    <a:pt x="f354" y="f355"/>
                  </a:cubicBezTo>
                  <a:cubicBezTo>
                    <a:pt x="f356" y="f357"/>
                    <a:pt x="f358" y="f359"/>
                    <a:pt x="f360" y="f361"/>
                  </a:cubicBezTo>
                  <a:lnTo>
                    <a:pt x="f362" y="f363"/>
                  </a:lnTo>
                  <a:cubicBezTo>
                    <a:pt x="f364" y="f365"/>
                    <a:pt x="f366" y="f367"/>
                    <a:pt x="f368" y="f369"/>
                  </a:cubicBezTo>
                  <a:cubicBezTo>
                    <a:pt x="f370" y="f371"/>
                    <a:pt x="f372" y="f373"/>
                    <a:pt x="f374" y="f375"/>
                  </a:cubicBezTo>
                  <a:cubicBezTo>
                    <a:pt x="f376" y="f377"/>
                    <a:pt x="f378" y="f379"/>
                    <a:pt x="f380" y="f381"/>
                  </a:cubicBezTo>
                  <a:cubicBezTo>
                    <a:pt x="f382" y="f383"/>
                    <a:pt x="f384" y="f385"/>
                    <a:pt x="f386" y="f387"/>
                  </a:cubicBezTo>
                  <a:cubicBezTo>
                    <a:pt x="f388" y="f389"/>
                    <a:pt x="f390" y="f391"/>
                    <a:pt x="f392" y="f393"/>
                  </a:cubicBezTo>
                  <a:cubicBezTo>
                    <a:pt x="f394" y="f395"/>
                    <a:pt x="f396" y="f397"/>
                    <a:pt x="f398" y="f399"/>
                  </a:cubicBezTo>
                  <a:lnTo>
                    <a:pt x="f400" y="f401"/>
                  </a:lnTo>
                  <a:cubicBezTo>
                    <a:pt x="f402" y="f403"/>
                    <a:pt x="f404" y="f405"/>
                    <a:pt x="f406" y="f407"/>
                  </a:cubicBezTo>
                  <a:cubicBezTo>
                    <a:pt x="f408" y="f409"/>
                    <a:pt x="f410" y="f411"/>
                    <a:pt x="f412" y="f413"/>
                  </a:cubicBezTo>
                  <a:cubicBezTo>
                    <a:pt x="f414" y="f415"/>
                    <a:pt x="f416" y="f417"/>
                    <a:pt x="f418" y="f419"/>
                  </a:cubicBezTo>
                  <a:lnTo>
                    <a:pt x="f420" y="f421"/>
                  </a:lnTo>
                  <a:cubicBezTo>
                    <a:pt x="f422" y="f423"/>
                    <a:pt x="f424" y="f425"/>
                    <a:pt x="f77" y="f78"/>
                  </a:cubicBezTo>
                  <a:close/>
                  <a:moveTo>
                    <a:pt x="f426" y="f427"/>
                  </a:moveTo>
                  <a:cubicBezTo>
                    <a:pt x="f428" y="f429"/>
                    <a:pt x="f430" y="f431"/>
                    <a:pt x="f432" y="f433"/>
                  </a:cubicBezTo>
                  <a:cubicBezTo>
                    <a:pt x="f434" y="f435"/>
                    <a:pt x="f436" y="f437"/>
                    <a:pt x="f438" y="f439"/>
                  </a:cubicBezTo>
                  <a:lnTo>
                    <a:pt x="f440" y="f4"/>
                  </a:lnTo>
                  <a:lnTo>
                    <a:pt x="f441" y="f442"/>
                  </a:lnTo>
                  <a:cubicBezTo>
                    <a:pt x="f443" y="f444"/>
                    <a:pt x="f445" y="f446"/>
                    <a:pt x="f447" y="f448"/>
                  </a:cubicBezTo>
                  <a:cubicBezTo>
                    <a:pt x="f449" y="f450"/>
                    <a:pt x="f451" y="f452"/>
                    <a:pt x="f453" y="f454"/>
                  </a:cubicBezTo>
                  <a:cubicBezTo>
                    <a:pt x="f455" y="f456"/>
                    <a:pt x="f457" y="f458"/>
                    <a:pt x="f459" y="f460"/>
                  </a:cubicBezTo>
                  <a:cubicBezTo>
                    <a:pt x="f461" y="f462"/>
                    <a:pt x="f463" y="f464"/>
                    <a:pt x="f465" y="f466"/>
                  </a:cubicBezTo>
                  <a:lnTo>
                    <a:pt x="f467" y="f468"/>
                  </a:lnTo>
                  <a:cubicBezTo>
                    <a:pt x="f469" y="f470"/>
                    <a:pt x="f471" y="f472"/>
                    <a:pt x="f473" y="f474"/>
                  </a:cubicBezTo>
                  <a:cubicBezTo>
                    <a:pt x="f475" y="f476"/>
                    <a:pt x="f477" y="f478"/>
                    <a:pt x="f479" y="f480"/>
                  </a:cubicBezTo>
                  <a:cubicBezTo>
                    <a:pt x="f481" y="f482"/>
                    <a:pt x="f483" y="f484"/>
                    <a:pt x="f485" y="f486"/>
                  </a:cubicBezTo>
                  <a:cubicBezTo>
                    <a:pt x="f487" y="f488"/>
                    <a:pt x="f489" y="f490"/>
                    <a:pt x="f491" y="f492"/>
                  </a:cubicBezTo>
                  <a:cubicBezTo>
                    <a:pt x="f493" y="f494"/>
                    <a:pt x="f495" y="f496"/>
                    <a:pt x="f426" y="f427"/>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3" name="Oval 8">
              <a:extLst>
                <a:ext uri="{FF2B5EF4-FFF2-40B4-BE49-F238E27FC236}">
                  <a16:creationId xmlns:a16="http://schemas.microsoft.com/office/drawing/2014/main" id="{5F47057C-0435-DA9E-AEBD-2B7A188D439E}"/>
                </a:ext>
              </a:extLst>
            </p:cNvPr>
            <p:cNvSpPr/>
            <p:nvPr/>
          </p:nvSpPr>
          <p:spPr>
            <a:xfrm>
              <a:off x="5211388" y="1970346"/>
              <a:ext cx="436342" cy="467441"/>
            </a:xfrm>
            <a:custGeom>
              <a:avLst/>
              <a:gdLst>
                <a:gd name="f0" fmla="val w"/>
                <a:gd name="f1" fmla="val h"/>
                <a:gd name="f2" fmla="val 0"/>
                <a:gd name="f3" fmla="val 3068057"/>
                <a:gd name="f4" fmla="val 3083879"/>
                <a:gd name="f5" fmla="val 1943022"/>
                <a:gd name="f6" fmla="val 2091435"/>
                <a:gd name="f7" fmla="val 2214809"/>
                <a:gd name="f8" fmla="val 107202"/>
                <a:gd name="f9" fmla="val 2232575"/>
                <a:gd name="f10" fmla="val 249298"/>
                <a:gd name="f11" fmla="val 2066806"/>
                <a:gd name="f12" fmla="val 323095"/>
                <a:gd name="f13" fmla="val 1966497"/>
                <a:gd name="f14" fmla="val 475331"/>
                <a:gd name="f15" fmla="val 1992863"/>
                <a:gd name="f16" fmla="val 623272"/>
                <a:gd name="f17" fmla="val 2032344"/>
                <a:gd name="f18" fmla="val 614884"/>
                <a:gd name="f19" fmla="val 2007703"/>
                <a:gd name="f20" fmla="val 472429"/>
                <a:gd name="f21" fmla="val 2119863"/>
                <a:gd name="f22" fmla="val 324636"/>
                <a:gd name="f23" fmla="val 2294697"/>
                <a:gd name="f24" fmla="val 266187"/>
                <a:gd name="f25" fmla="val 2304190"/>
                <a:gd name="f26" fmla="val 260641"/>
                <a:gd name="f27" fmla="val 2314409"/>
                <a:gd name="f28" fmla="val 260119"/>
                <a:gd name="f29" fmla="val 2324748"/>
                <a:gd name="f30" fmla="val 2491310"/>
                <a:gd name="f31" fmla="val 2626336"/>
                <a:gd name="f32" fmla="val 395145"/>
                <a:gd name="f33" fmla="val 561708"/>
                <a:gd name="f34" fmla="val 2609021"/>
                <a:gd name="f35" fmla="val 647481"/>
                <a:gd name="f36" fmla="val 656343"/>
                <a:gd name="f37" fmla="val 2762823"/>
                <a:gd name="f38" fmla="val 669742"/>
                <a:gd name="f39" fmla="val 2867295"/>
                <a:gd name="f40" fmla="val 786613"/>
                <a:gd name="f41" fmla="val 927882"/>
                <a:gd name="f42" fmla="val 2850464"/>
                <a:gd name="f43" fmla="val 1011252"/>
                <a:gd name="f44" fmla="val 2978255"/>
                <a:gd name="f45" fmla="val 1064152"/>
                <a:gd name="f46" fmla="val 1190111"/>
                <a:gd name="f47" fmla="val 1337042"/>
                <a:gd name="f48" fmla="val 1418703"/>
                <a:gd name="f49" fmla="val 3040320"/>
                <a:gd name="f50" fmla="val 1493884"/>
                <a:gd name="f51" fmla="val 2992210"/>
                <a:gd name="f52" fmla="val 1551889"/>
                <a:gd name="f53" fmla="val 2909241"/>
                <a:gd name="f54" fmla="val 1651289"/>
                <a:gd name="f55" fmla="val 2791782"/>
                <a:gd name="f56" fmla="val 1696238"/>
                <a:gd name="f57" fmla="val 2686704"/>
                <a:gd name="f58" fmla="val 1660749"/>
                <a:gd name="f59" fmla="val 2673794"/>
                <a:gd name="f60" fmla="val 1698968"/>
                <a:gd name="f61" fmla="val 2768232"/>
                <a:gd name="f62" fmla="val 1730865"/>
                <a:gd name="f63" fmla="val 2870956"/>
                <a:gd name="f64" fmla="val 1707121"/>
                <a:gd name="f65" fmla="val 2955415"/>
                <a:gd name="f66" fmla="val 1640323"/>
                <a:gd name="f67" fmla="val 2993943"/>
                <a:gd name="f68" fmla="val 1688574"/>
                <a:gd name="f69" fmla="val 3012247"/>
                <a:gd name="f70" fmla="val 1750635"/>
                <a:gd name="f71" fmla="val 1816968"/>
                <a:gd name="f72" fmla="val 1986406"/>
                <a:gd name="f73" fmla="val 2892829"/>
                <a:gd name="f74" fmla="val 2127952"/>
                <a:gd name="f75" fmla="val 2733451"/>
                <a:gd name="f76" fmla="val 2161496"/>
                <a:gd name="f77" fmla="val 2570803"/>
                <a:gd name="f78" fmla="val 2185843"/>
                <a:gd name="f79" fmla="val 2422847"/>
                <a:gd name="f80" fmla="val 2122052"/>
                <a:gd name="f81" fmla="val 2373218"/>
                <a:gd name="f82" fmla="val 2004561"/>
                <a:gd name="f83" fmla="val 2397575"/>
                <a:gd name="f84" fmla="val 1987765"/>
                <a:gd name="f85" fmla="val 2417022"/>
                <a:gd name="f86" fmla="val 1964396"/>
                <a:gd name="f87" fmla="val 2431421"/>
                <a:gd name="f88" fmla="val 1936987"/>
                <a:gd name="f89" fmla="val 2469123"/>
                <a:gd name="f90" fmla="val 1865220"/>
                <a:gd name="f91" fmla="val 2466430"/>
                <a:gd name="f92" fmla="val 1776674"/>
                <a:gd name="f93" fmla="val 2424327"/>
                <a:gd name="f94" fmla="val 1703750"/>
                <a:gd name="f95" fmla="val 2390880"/>
                <a:gd name="f96" fmla="val 1723060"/>
                <a:gd name="f97" fmla="val 2426033"/>
                <a:gd name="f98" fmla="val 1783948"/>
                <a:gd name="f99" fmla="val 2428758"/>
                <a:gd name="f100" fmla="val 1857660"/>
                <a:gd name="f101" fmla="val 2398065"/>
                <a:gd name="f102" fmla="val 1917447"/>
                <a:gd name="f103" fmla="val 2386618"/>
                <a:gd name="f104" fmla="val 1939743"/>
                <a:gd name="f105" fmla="val 2371177"/>
                <a:gd name="f106" fmla="val 1958844"/>
                <a:gd name="f107" fmla="val 2348681"/>
                <a:gd name="f108" fmla="val 1969064"/>
                <a:gd name="f109" fmla="val 2314536"/>
                <a:gd name="f110" fmla="val 1978212"/>
                <a:gd name="f111" fmla="val 2320989"/>
                <a:gd name="f112" fmla="val 1994504"/>
                <a:gd name="f113" fmla="val 2292439"/>
                <a:gd name="f114" fmla="val 2010252"/>
                <a:gd name="f115" fmla="val 2259301"/>
                <a:gd name="f116" fmla="val 2017439"/>
                <a:gd name="f117" fmla="val 2224883"/>
                <a:gd name="f118" fmla="val 2015050"/>
                <a:gd name="f119" fmla="val 2157880"/>
                <a:gd name="f120" fmla="val 2010397"/>
                <a:gd name="f121" fmla="val 2096183"/>
                <a:gd name="f122" fmla="val 1970105"/>
                <a:gd name="f123" fmla="val 2062112"/>
                <a:gd name="f124" fmla="val 1908746"/>
                <a:gd name="f125" fmla="val 2028307"/>
                <a:gd name="f126" fmla="val 1927422"/>
                <a:gd name="f127" fmla="val 2069101"/>
                <a:gd name="f128" fmla="val 2000945"/>
                <a:gd name="f129" fmla="val 2143517"/>
                <a:gd name="f130" fmla="val 2048870"/>
                <a:gd name="f131" fmla="val 2224395"/>
                <a:gd name="f132" fmla="val 2053708"/>
                <a:gd name="f133" fmla="val 2263912"/>
                <a:gd name="f134" fmla="val 2056070"/>
                <a:gd name="f135" fmla="val 2302036"/>
                <a:gd name="f136" fmla="val 2047984"/>
                <a:gd name="f137" fmla="val 2335071"/>
                <a:gd name="f138" fmla="val 2030056"/>
                <a:gd name="f139" fmla="val 2400196"/>
                <a:gd name="f140" fmla="val 2159379"/>
                <a:gd name="f141" fmla="val 2567325"/>
                <a:gd name="f142" fmla="val 2230480"/>
                <a:gd name="f143" fmla="val 2748680"/>
                <a:gd name="f144" fmla="val 2204554"/>
                <a:gd name="f145" fmla="val 2767068"/>
                <a:gd name="f146" fmla="val 2240602"/>
                <a:gd name="f147" fmla="val 2774723"/>
                <a:gd name="f148" fmla="val 2281713"/>
                <a:gd name="f149" fmla="val 2324613"/>
                <a:gd name="f150" fmla="val 2444667"/>
                <a:gd name="f151" fmla="val 2714770"/>
                <a:gd name="f152" fmla="val 2550720"/>
                <a:gd name="f153" fmla="val 2619461"/>
                <a:gd name="f154" fmla="val 2609132"/>
                <a:gd name="f155" fmla="val 2594093"/>
                <a:gd name="f156" fmla="val 2739763"/>
                <a:gd name="f157" fmla="val 2496512"/>
                <a:gd name="f158" fmla="val 2844553"/>
                <a:gd name="f159" fmla="val 2368919"/>
                <a:gd name="f160" fmla="val 2876858"/>
                <a:gd name="f161" fmla="val 2184369"/>
                <a:gd name="f162" fmla="val 2908073"/>
                <a:gd name="f163" fmla="val 2016372"/>
                <a:gd name="f164" fmla="val 2826285"/>
                <a:gd name="f165" fmla="val 1978290"/>
                <a:gd name="f166" fmla="val 2684161"/>
                <a:gd name="f167" fmla="val 1939323"/>
                <a:gd name="f168" fmla="val 2694602"/>
                <a:gd name="f169" fmla="val 1970494"/>
                <a:gd name="f170" fmla="val 2810931"/>
                <a:gd name="f171" fmla="val 2075973"/>
                <a:gd name="f172" fmla="val 2892306"/>
                <a:gd name="f173" fmla="val 2210223"/>
                <a:gd name="f174" fmla="val 2912307"/>
                <a:gd name="f175" fmla="val 2165434"/>
                <a:gd name="f176" fmla="val 3014618"/>
                <a:gd name="f177" fmla="val 2062317"/>
                <a:gd name="f178" fmla="val 1804718"/>
                <a:gd name="f179" fmla="val 1736151"/>
                <a:gd name="f180" fmla="val 2990782"/>
                <a:gd name="f181" fmla="val 1657612"/>
                <a:gd name="f182" fmla="val 2862428"/>
                <a:gd name="f183" fmla="val 1632100"/>
                <a:gd name="f184" fmla="val 2775963"/>
                <a:gd name="f185" fmla="val 1598588"/>
                <a:gd name="f186" fmla="val 2449530"/>
                <a:gd name="f187" fmla="val 1653064"/>
                <a:gd name="f188" fmla="val 2147091"/>
                <a:gd name="f189" fmla="val 1775302"/>
                <a:gd name="f190" fmla="val 2294672"/>
                <a:gd name="f191" fmla="val 1947360"/>
                <a:gd name="f192" fmla="val 2360889"/>
                <a:gd name="f193" fmla="val 2101389"/>
                <a:gd name="f194" fmla="val 2319520"/>
                <a:gd name="f195" fmla="val 2085913"/>
                <a:gd name="f196" fmla="val 2268654"/>
                <a:gd name="f197" fmla="val 1935632"/>
                <a:gd name="f198" fmla="val 2308197"/>
                <a:gd name="f199" fmla="val 1765039"/>
                <a:gd name="f200" fmla="val 2228547"/>
                <a:gd name="f201" fmla="val 1652548"/>
                <a:gd name="f202" fmla="val 2065927"/>
                <a:gd name="f203" fmla="val 1594744"/>
                <a:gd name="f204" fmla="val 1988631"/>
                <a:gd name="f205" fmla="val 1552933"/>
                <a:gd name="f206" fmla="val 1543383"/>
                <a:gd name="f207" fmla="val 1647107"/>
                <a:gd name="f208" fmla="val 1210118"/>
                <a:gd name="f209" fmla="val 1757451"/>
                <a:gd name="f210" fmla="val 1073526"/>
                <a:gd name="f211" fmla="val 1924310"/>
                <a:gd name="f212" fmla="val 1023711"/>
                <a:gd name="f213" fmla="val 2044795"/>
                <a:gd name="f214" fmla="val 1095494"/>
                <a:gd name="f215" fmla="val 2046624"/>
                <a:gd name="f216" fmla="val 1092427"/>
                <a:gd name="f217" fmla="val 2044963"/>
                <a:gd name="f218" fmla="val 1115904"/>
                <a:gd name="f219" fmla="val 2049817"/>
                <a:gd name="f220" fmla="val 1139574"/>
                <a:gd name="f221" fmla="val 2059741"/>
                <a:gd name="f222" fmla="val 1162003"/>
                <a:gd name="f223" fmla="val 2085174"/>
                <a:gd name="f224" fmla="val 1219476"/>
                <a:gd name="f225" fmla="val 2140055"/>
                <a:gd name="f226" fmla="val 1259997"/>
                <a:gd name="f227" fmla="val 2204060"/>
                <a:gd name="f228" fmla="val 1268556"/>
                <a:gd name="f229" fmla="val 2208020"/>
                <a:gd name="f230" fmla="val 1238949"/>
                <a:gd name="f231" fmla="val 2154665"/>
                <a:gd name="f232" fmla="val 1231814"/>
                <a:gd name="f233" fmla="val 2108853"/>
                <a:gd name="f234" fmla="val 1198319"/>
                <a:gd name="f235" fmla="val 2087448"/>
                <a:gd name="f236" fmla="val 1150798"/>
                <a:gd name="f237" fmla="val 2064784"/>
                <a:gd name="f238" fmla="val 1100476"/>
                <a:gd name="f239" fmla="val 2073123"/>
                <a:gd name="f240" fmla="val 1042569"/>
                <a:gd name="f241" fmla="val 2109077"/>
                <a:gd name="f242" fmla="val 1000639"/>
                <a:gd name="f243" fmla="val 2142987"/>
                <a:gd name="f244" fmla="val 961090"/>
                <a:gd name="f245" fmla="val 2196315"/>
                <a:gd name="f246" fmla="val 941798"/>
                <a:gd name="f247" fmla="val 2249471"/>
                <a:gd name="f248" fmla="val 949847"/>
                <a:gd name="f249" fmla="val 2253988"/>
                <a:gd name="f250" fmla="val 920317"/>
                <a:gd name="f251" fmla="val 2190211"/>
                <a:gd name="f252" fmla="val 910645"/>
                <a:gd name="f253" fmla="val 2126205"/>
                <a:gd name="f254" fmla="val 934132"/>
                <a:gd name="f255" fmla="val 2085632"/>
                <a:gd name="f256" fmla="val 982099"/>
                <a:gd name="f257" fmla="val 2052614"/>
                <a:gd name="f258" fmla="val 1055246"/>
                <a:gd name="f259" fmla="val 1928226"/>
                <a:gd name="f260" fmla="val 988072"/>
                <a:gd name="f261" fmla="val 1765306"/>
                <a:gd name="f262" fmla="val 1028878"/>
                <a:gd name="f263" fmla="val 1646726"/>
                <a:gd name="f264" fmla="val 1149851"/>
                <a:gd name="f265" fmla="val 1576863"/>
                <a:gd name="f266" fmla="val 1018908"/>
                <a:gd name="f267" fmla="val 1584053"/>
                <a:gd name="f268" fmla="val 461235"/>
                <a:gd name="f269" fmla="val 1633436"/>
                <a:gd name="f270" fmla="val 269593"/>
                <a:gd name="f271" fmla="val 1697428"/>
                <a:gd name="f272" fmla="val 119029"/>
                <a:gd name="f273" fmla="val 1776459"/>
                <a:gd name="f274" fmla="val 1125035"/>
                <a:gd name="f275" fmla="val 1263339"/>
                <a:gd name="f276" fmla="val 1331906"/>
                <a:gd name="f277" fmla="val 93097"/>
                <a:gd name="f278" fmla="val 1410445"/>
                <a:gd name="f279" fmla="val 221451"/>
                <a:gd name="f280" fmla="val 1435957"/>
                <a:gd name="f281" fmla="val 307916"/>
                <a:gd name="f282" fmla="val 1469469"/>
                <a:gd name="f283" fmla="val 634350"/>
                <a:gd name="f284" fmla="val 1414993"/>
                <a:gd name="f285" fmla="val 936788"/>
                <a:gd name="f286" fmla="val 1292755"/>
                <a:gd name="f287" fmla="val 789207"/>
                <a:gd name="f288" fmla="val 1120697"/>
                <a:gd name="f289" fmla="val 722990"/>
                <a:gd name="f290" fmla="val 966668"/>
                <a:gd name="f291" fmla="val 764359"/>
                <a:gd name="f292" fmla="val 982144"/>
                <a:gd name="f293" fmla="val 815225"/>
                <a:gd name="f294" fmla="val 1132425"/>
                <a:gd name="f295" fmla="val 775682"/>
                <a:gd name="f296" fmla="val 1303018"/>
                <a:gd name="f297" fmla="val 855332"/>
                <a:gd name="f298" fmla="val 1415509"/>
                <a:gd name="f299" fmla="val 1017952"/>
                <a:gd name="f300" fmla="val 1473313"/>
                <a:gd name="f301" fmla="val 1095249"/>
                <a:gd name="f302" fmla="val 1515123"/>
                <a:gd name="f303" fmla="val 1540497"/>
                <a:gd name="f304" fmla="val 1420950"/>
                <a:gd name="f305" fmla="val 1873762"/>
                <a:gd name="f306" fmla="val 1310606"/>
                <a:gd name="f307" fmla="val 2010353"/>
                <a:gd name="f308" fmla="val 1143747"/>
                <a:gd name="f309" fmla="val 2060168"/>
                <a:gd name="f310" fmla="val 1023262"/>
                <a:gd name="f311" fmla="val 1988385"/>
                <a:gd name="f312" fmla="val 1021433"/>
                <a:gd name="f313" fmla="val 1991453"/>
                <a:gd name="f314" fmla="val 1023094"/>
                <a:gd name="f315" fmla="val 1967976"/>
                <a:gd name="f316" fmla="val 1018240"/>
                <a:gd name="f317" fmla="val 1944306"/>
                <a:gd name="f318" fmla="val 1008316"/>
                <a:gd name="f319" fmla="val 1921877"/>
                <a:gd name="f320" fmla="val 982883"/>
                <a:gd name="f321" fmla="val 1864403"/>
                <a:gd name="f322" fmla="val 928002"/>
                <a:gd name="f323" fmla="val 1823883"/>
                <a:gd name="f324" fmla="val 863997"/>
                <a:gd name="f325" fmla="val 1815323"/>
                <a:gd name="f326" fmla="val 860037"/>
                <a:gd name="f327" fmla="val 1844930"/>
                <a:gd name="f328" fmla="val 913392"/>
                <a:gd name="f329" fmla="val 1852066"/>
                <a:gd name="f330" fmla="val 959204"/>
                <a:gd name="f331" fmla="val 1885560"/>
                <a:gd name="f332" fmla="val 980609"/>
                <a:gd name="f333" fmla="val 1933082"/>
                <a:gd name="f334" fmla="val 1003273"/>
                <a:gd name="f335" fmla="val 1983404"/>
                <a:gd name="f336" fmla="val 994934"/>
                <a:gd name="f337" fmla="val 2041310"/>
                <a:gd name="f338" fmla="val 958980"/>
                <a:gd name="f339" fmla="val 2083241"/>
                <a:gd name="f340" fmla="val 925070"/>
                <a:gd name="f341" fmla="val 2122789"/>
                <a:gd name="f342" fmla="val 871742"/>
                <a:gd name="f343" fmla="val 2142082"/>
                <a:gd name="f344" fmla="val 818586"/>
                <a:gd name="f345" fmla="val 2134033"/>
                <a:gd name="f346" fmla="val 814069"/>
                <a:gd name="f347" fmla="val 2163562"/>
                <a:gd name="f348" fmla="val 877846"/>
                <a:gd name="f349" fmla="val 2173235"/>
                <a:gd name="f350" fmla="val 941852"/>
                <a:gd name="f351" fmla="val 2149747"/>
                <a:gd name="f352" fmla="val 982425"/>
                <a:gd name="f353" fmla="val 2101780"/>
                <a:gd name="f354" fmla="val 1015443"/>
                <a:gd name="f355" fmla="val 2028633"/>
                <a:gd name="f356" fmla="val 1139831"/>
                <a:gd name="f357" fmla="val 2095808"/>
                <a:gd name="f358" fmla="val 1302751"/>
                <a:gd name="f359" fmla="val 2055001"/>
                <a:gd name="f360" fmla="val 1421331"/>
                <a:gd name="f361" fmla="val 1934029"/>
                <a:gd name="f362" fmla="val 1491194"/>
                <a:gd name="f363" fmla="val 2064971"/>
                <a:gd name="f364" fmla="val 1484003"/>
                <a:gd name="f365" fmla="val 2622644"/>
                <a:gd name="f366" fmla="val 1434621"/>
                <a:gd name="f367" fmla="val 2814287"/>
                <a:gd name="f368" fmla="val 1370629"/>
                <a:gd name="f369" fmla="val 2964850"/>
                <a:gd name="f370" fmla="val 1291598"/>
                <a:gd name="f371" fmla="val 976622"/>
                <a:gd name="f372" fmla="val 853248"/>
                <a:gd name="f373" fmla="val 2976677"/>
                <a:gd name="f374" fmla="val 835482"/>
                <a:gd name="f375" fmla="val 2834581"/>
                <a:gd name="f376" fmla="val 1001251"/>
                <a:gd name="f377" fmla="val 2760784"/>
                <a:gd name="f378" fmla="val 1101560"/>
                <a:gd name="f379" fmla="val 2608549"/>
                <a:gd name="f380" fmla="val 1075194"/>
                <a:gd name="f381" fmla="val 2460607"/>
                <a:gd name="f382" fmla="val 1035713"/>
                <a:gd name="f383" fmla="val 2468996"/>
                <a:gd name="f384" fmla="val 1060354"/>
                <a:gd name="f385" fmla="val 2611450"/>
                <a:gd name="f386" fmla="val 948194"/>
                <a:gd name="f387" fmla="val 2759243"/>
                <a:gd name="f388" fmla="val 773360"/>
                <a:gd name="f389" fmla="val 2817692"/>
                <a:gd name="f390" fmla="val 763867"/>
                <a:gd name="f391" fmla="val 2823239"/>
                <a:gd name="f392" fmla="val 753648"/>
                <a:gd name="f393" fmla="val 2823760"/>
                <a:gd name="f394" fmla="val 743309"/>
                <a:gd name="f395" fmla="val 576747"/>
                <a:gd name="f396" fmla="val 441721"/>
                <a:gd name="f397" fmla="val 2688734"/>
                <a:gd name="f398" fmla="val 2522172"/>
                <a:gd name="f399" fmla="val 459036"/>
                <a:gd name="f400" fmla="val 2436399"/>
                <a:gd name="f401" fmla="val 2427537"/>
                <a:gd name="f402" fmla="val 305234"/>
                <a:gd name="f403" fmla="val 2414137"/>
                <a:gd name="f404" fmla="val 200762"/>
                <a:gd name="f405" fmla="val 2297266"/>
                <a:gd name="f406" fmla="val 2155997"/>
                <a:gd name="f407" fmla="val 217593"/>
                <a:gd name="f408" fmla="val 2072628"/>
                <a:gd name="f409" fmla="val 89802"/>
                <a:gd name="f410" fmla="val 2019727"/>
                <a:gd name="f411" fmla="val 1893768"/>
                <a:gd name="f412" fmla="val 1746838"/>
                <a:gd name="f413" fmla="val 1665177"/>
                <a:gd name="f414" fmla="val 27737"/>
                <a:gd name="f415" fmla="val 1589996"/>
                <a:gd name="f416" fmla="val 75847"/>
                <a:gd name="f417" fmla="val 1531990"/>
                <a:gd name="f418" fmla="val 158816"/>
                <a:gd name="f419" fmla="val 1432590"/>
                <a:gd name="f420" fmla="val 276275"/>
                <a:gd name="f421" fmla="val 1387641"/>
                <a:gd name="f422" fmla="val 381353"/>
                <a:gd name="f423" fmla="val 1423131"/>
                <a:gd name="f424" fmla="val 394263"/>
                <a:gd name="f425" fmla="val 1384911"/>
                <a:gd name="f426" fmla="val 299825"/>
                <a:gd name="f427" fmla="val 1353014"/>
                <a:gd name="f428" fmla="val 197101"/>
                <a:gd name="f429" fmla="val 1376758"/>
                <a:gd name="f430" fmla="val 112642"/>
                <a:gd name="f431" fmla="val 1443556"/>
                <a:gd name="f432" fmla="val 74114"/>
                <a:gd name="f433" fmla="val 1395305"/>
                <a:gd name="f434" fmla="val 55810"/>
                <a:gd name="f435" fmla="val 1333244"/>
                <a:gd name="f436" fmla="val 1266911"/>
                <a:gd name="f437" fmla="val 1097473"/>
                <a:gd name="f438" fmla="val 175228"/>
                <a:gd name="f439" fmla="val 955927"/>
                <a:gd name="f440" fmla="val 334606"/>
                <a:gd name="f441" fmla="val 922383"/>
                <a:gd name="f442" fmla="val 497254"/>
                <a:gd name="f443" fmla="val 898036"/>
                <a:gd name="f444" fmla="val 645210"/>
                <a:gd name="f445" fmla="val 961827"/>
                <a:gd name="f446" fmla="val 694839"/>
                <a:gd name="f447" fmla="val 1079319"/>
                <a:gd name="f448" fmla="val 670482"/>
                <a:gd name="f449" fmla="val 1096114"/>
                <a:gd name="f450" fmla="val 651035"/>
                <a:gd name="f451" fmla="val 1119484"/>
                <a:gd name="f452" fmla="val 636636"/>
                <a:gd name="f453" fmla="val 1146893"/>
                <a:gd name="f454" fmla="val 598934"/>
                <a:gd name="f455" fmla="val 1218660"/>
                <a:gd name="f456" fmla="val 601627"/>
                <a:gd name="f457" fmla="val 1307205"/>
                <a:gd name="f458" fmla="val 643730"/>
                <a:gd name="f459" fmla="val 1380130"/>
                <a:gd name="f460" fmla="val 677177"/>
                <a:gd name="f461" fmla="val 1360819"/>
                <a:gd name="f462" fmla="val 642024"/>
                <a:gd name="f463" fmla="val 1299932"/>
                <a:gd name="f464" fmla="val 639299"/>
                <a:gd name="f465" fmla="val 1226219"/>
                <a:gd name="f466" fmla="val 669992"/>
                <a:gd name="f467" fmla="val 1166433"/>
                <a:gd name="f468" fmla="val 681439"/>
                <a:gd name="f469" fmla="val 1144136"/>
                <a:gd name="f470" fmla="val 696880"/>
                <a:gd name="f471" fmla="val 1125036"/>
                <a:gd name="f472" fmla="val 719376"/>
                <a:gd name="f473" fmla="val 1114815"/>
                <a:gd name="f474" fmla="val 753521"/>
                <a:gd name="f475" fmla="val 1105667"/>
                <a:gd name="f476" fmla="val 747068"/>
                <a:gd name="f477" fmla="val 1089375"/>
                <a:gd name="f478" fmla="val 775618"/>
                <a:gd name="f479" fmla="val 1073627"/>
                <a:gd name="f480" fmla="val 808756"/>
                <a:gd name="f481" fmla="val 1066440"/>
                <a:gd name="f482" fmla="val 843174"/>
                <a:gd name="f483" fmla="val 1068829"/>
                <a:gd name="f484" fmla="val 910177"/>
                <a:gd name="f485" fmla="val 1073482"/>
                <a:gd name="f486" fmla="val 971874"/>
                <a:gd name="f487" fmla="val 1113774"/>
                <a:gd name="f488" fmla="val 1005945"/>
                <a:gd name="f489" fmla="val 1175134"/>
                <a:gd name="f490" fmla="val 1039750"/>
                <a:gd name="f491" fmla="val 1156458"/>
                <a:gd name="f492" fmla="val 998956"/>
                <a:gd name="f493" fmla="val 1082934"/>
                <a:gd name="f494" fmla="val 924540"/>
                <a:gd name="f495" fmla="val 1035010"/>
                <a:gd name="f496" fmla="val 843662"/>
                <a:gd name="f497" fmla="val 1030172"/>
                <a:gd name="f498" fmla="val 804145"/>
                <a:gd name="f499" fmla="val 1027809"/>
                <a:gd name="f500" fmla="val 766021"/>
                <a:gd name="f501" fmla="val 1035895"/>
                <a:gd name="f502" fmla="val 732986"/>
                <a:gd name="f503" fmla="val 1053824"/>
                <a:gd name="f504" fmla="val 667861"/>
                <a:gd name="f505" fmla="val 924500"/>
                <a:gd name="f506" fmla="val 500732"/>
                <a:gd name="f507" fmla="val 853399"/>
                <a:gd name="f508" fmla="val 319377"/>
                <a:gd name="f509" fmla="val 879325"/>
                <a:gd name="f510" fmla="val 300989"/>
                <a:gd name="f511" fmla="val 843277"/>
                <a:gd name="f512" fmla="val 293334"/>
                <a:gd name="f513" fmla="val 802167"/>
                <a:gd name="f514" fmla="val 759266"/>
                <a:gd name="f515" fmla="val 639212"/>
                <a:gd name="f516" fmla="val 353287"/>
                <a:gd name="f517" fmla="val 533159"/>
                <a:gd name="f518" fmla="val 448596"/>
                <a:gd name="f519" fmla="val 474747"/>
                <a:gd name="f520" fmla="val 473964"/>
                <a:gd name="f521" fmla="val 344116"/>
                <a:gd name="f522" fmla="val 571545"/>
                <a:gd name="f523" fmla="val 239326"/>
                <a:gd name="f524" fmla="val 699138"/>
                <a:gd name="f525" fmla="val 207021"/>
                <a:gd name="f526" fmla="val 883688"/>
                <a:gd name="f527" fmla="val 175806"/>
                <a:gd name="f528" fmla="val 1051685"/>
                <a:gd name="f529" fmla="val 257594"/>
                <a:gd name="f530" fmla="val 1089767"/>
                <a:gd name="f531" fmla="val 399718"/>
                <a:gd name="f532" fmla="val 1128734"/>
                <a:gd name="f533" fmla="val 389277"/>
                <a:gd name="f534" fmla="val 1097563"/>
                <a:gd name="f535" fmla="val 272948"/>
                <a:gd name="f536" fmla="val 992084"/>
                <a:gd name="f537" fmla="val 191573"/>
                <a:gd name="f538" fmla="val 857834"/>
                <a:gd name="f539" fmla="val 171572"/>
                <a:gd name="f540" fmla="val 902623"/>
                <a:gd name="f541" fmla="val 69261"/>
                <a:gd name="f542" fmla="val 1005740"/>
                <a:gd name="f543" fmla="*/ f0 1 3068057"/>
                <a:gd name="f544" fmla="*/ f1 1 3083879"/>
                <a:gd name="f545" fmla="val f2"/>
                <a:gd name="f546" fmla="val f3"/>
                <a:gd name="f547" fmla="val f4"/>
                <a:gd name="f548" fmla="+- f547 0 f545"/>
                <a:gd name="f549" fmla="+- f546 0 f545"/>
                <a:gd name="f550" fmla="*/ f549 1 3068057"/>
                <a:gd name="f551" fmla="*/ f548 1 3083879"/>
                <a:gd name="f552" fmla="*/ f545 1 f550"/>
                <a:gd name="f553" fmla="*/ f546 1 f550"/>
                <a:gd name="f554" fmla="*/ f545 1 f551"/>
                <a:gd name="f555" fmla="*/ f547 1 f551"/>
                <a:gd name="f556" fmla="*/ f552 f543 1"/>
                <a:gd name="f557" fmla="*/ f553 f543 1"/>
                <a:gd name="f558" fmla="*/ f555 f544 1"/>
                <a:gd name="f559" fmla="*/ f554 f544 1"/>
              </a:gdLst>
              <a:ahLst/>
              <a:cxnLst>
                <a:cxn ang="3cd4">
                  <a:pos x="hc" y="t"/>
                </a:cxn>
                <a:cxn ang="0">
                  <a:pos x="r" y="vc"/>
                </a:cxn>
                <a:cxn ang="cd4">
                  <a:pos x="hc" y="b"/>
                </a:cxn>
                <a:cxn ang="cd2">
                  <a:pos x="l" y="vc"/>
                </a:cxn>
              </a:cxnLst>
              <a:rect l="f556" t="f559" r="f557" b="f558"/>
              <a:pathLst>
                <a:path w="3068057" h="3083879">
                  <a:moveTo>
                    <a:pt x="f5" y="f2"/>
                  </a:moveTo>
                  <a:cubicBezTo>
                    <a:pt x="f6" y="f2"/>
                    <a:pt x="f7" y="f8"/>
                    <a:pt x="f9" y="f10"/>
                  </a:cubicBezTo>
                  <a:cubicBezTo>
                    <a:pt x="f11" y="f12"/>
                    <a:pt x="f13" y="f14"/>
                    <a:pt x="f15" y="f16"/>
                  </a:cubicBezTo>
                  <a:lnTo>
                    <a:pt x="f17" y="f18"/>
                  </a:lnTo>
                  <a:cubicBezTo>
                    <a:pt x="f19" y="f20"/>
                    <a:pt x="f21" y="f22"/>
                    <a:pt x="f23" y="f24"/>
                  </a:cubicBezTo>
                  <a:cubicBezTo>
                    <a:pt x="f25" y="f26"/>
                    <a:pt x="f27" y="f28"/>
                    <a:pt x="f29" y="f28"/>
                  </a:cubicBezTo>
                  <a:cubicBezTo>
                    <a:pt x="f30" y="f28"/>
                    <a:pt x="f31" y="f32"/>
                    <a:pt x="f31" y="f33"/>
                  </a:cubicBezTo>
                  <a:lnTo>
                    <a:pt x="f34" y="f35"/>
                  </a:lnTo>
                  <a:lnTo>
                    <a:pt x="f31" y="f35"/>
                  </a:lnTo>
                  <a:lnTo>
                    <a:pt x="f31" y="f36"/>
                  </a:lnTo>
                  <a:cubicBezTo>
                    <a:pt x="f37" y="f38"/>
                    <a:pt x="f39" y="f40"/>
                    <a:pt x="f39" y="f41"/>
                  </a:cubicBezTo>
                  <a:lnTo>
                    <a:pt x="f42" y="f43"/>
                  </a:lnTo>
                  <a:cubicBezTo>
                    <a:pt x="f44" y="f45"/>
                    <a:pt x="f3" y="f46"/>
                    <a:pt x="f3" y="f47"/>
                  </a:cubicBezTo>
                  <a:cubicBezTo>
                    <a:pt x="f3" y="f48"/>
                    <a:pt x="f49" y="f50"/>
                    <a:pt x="f51" y="f52"/>
                  </a:cubicBezTo>
                  <a:cubicBezTo>
                    <a:pt x="f53" y="f54"/>
                    <a:pt x="f55" y="f56"/>
                    <a:pt x="f57" y="f58"/>
                  </a:cubicBezTo>
                  <a:lnTo>
                    <a:pt x="f59" y="f60"/>
                  </a:lnTo>
                  <a:cubicBezTo>
                    <a:pt x="f61" y="f62"/>
                    <a:pt x="f63" y="f64"/>
                    <a:pt x="f65" y="f66"/>
                  </a:cubicBezTo>
                  <a:cubicBezTo>
                    <a:pt x="f67" y="f68"/>
                    <a:pt x="f69" y="f70"/>
                    <a:pt x="f69" y="f71"/>
                  </a:cubicBezTo>
                  <a:cubicBezTo>
                    <a:pt x="f69" y="f72"/>
                    <a:pt x="f73" y="f74"/>
                    <a:pt x="f75" y="f76"/>
                  </a:cubicBezTo>
                  <a:cubicBezTo>
                    <a:pt x="f77" y="f78"/>
                    <a:pt x="f79" y="f80"/>
                    <a:pt x="f81" y="f82"/>
                  </a:cubicBezTo>
                  <a:cubicBezTo>
                    <a:pt x="f83" y="f84"/>
                    <a:pt x="f85" y="f86"/>
                    <a:pt x="f87" y="f88"/>
                  </a:cubicBezTo>
                  <a:cubicBezTo>
                    <a:pt x="f89" y="f90"/>
                    <a:pt x="f91" y="f92"/>
                    <a:pt x="f93" y="f94"/>
                  </a:cubicBezTo>
                  <a:lnTo>
                    <a:pt x="f95" y="f96"/>
                  </a:lnTo>
                  <a:cubicBezTo>
                    <a:pt x="f97" y="f98"/>
                    <a:pt x="f99" y="f100"/>
                    <a:pt x="f101" y="f102"/>
                  </a:cubicBezTo>
                  <a:cubicBezTo>
                    <a:pt x="f103" y="f104"/>
                    <a:pt x="f105" y="f106"/>
                    <a:pt x="f107" y="f108"/>
                  </a:cubicBezTo>
                  <a:lnTo>
                    <a:pt x="f109" y="f110"/>
                  </a:lnTo>
                  <a:lnTo>
                    <a:pt x="f111" y="f112"/>
                  </a:lnTo>
                  <a:cubicBezTo>
                    <a:pt x="f113" y="f114"/>
                    <a:pt x="f115" y="f116"/>
                    <a:pt x="f117" y="f118"/>
                  </a:cubicBezTo>
                  <a:cubicBezTo>
                    <a:pt x="f119" y="f120"/>
                    <a:pt x="f121" y="f122"/>
                    <a:pt x="f123" y="f124"/>
                  </a:cubicBezTo>
                  <a:lnTo>
                    <a:pt x="f125" y="f126"/>
                  </a:lnTo>
                  <a:cubicBezTo>
                    <a:pt x="f127" y="f128"/>
                    <a:pt x="f129" y="f130"/>
                    <a:pt x="f131" y="f132"/>
                  </a:cubicBezTo>
                  <a:cubicBezTo>
                    <a:pt x="f133" y="f134"/>
                    <a:pt x="f135" y="f136"/>
                    <a:pt x="f137" y="f138"/>
                  </a:cubicBezTo>
                  <a:cubicBezTo>
                    <a:pt x="f139" y="f140"/>
                    <a:pt x="f141" y="f142"/>
                    <a:pt x="f143" y="f144"/>
                  </a:cubicBezTo>
                  <a:cubicBezTo>
                    <a:pt x="f145" y="f146"/>
                    <a:pt x="f147" y="f148"/>
                    <a:pt x="f147" y="f149"/>
                  </a:cubicBezTo>
                  <a:cubicBezTo>
                    <a:pt x="f147" y="f150"/>
                    <a:pt x="f151" y="f152"/>
                    <a:pt x="f153" y="f154"/>
                  </a:cubicBezTo>
                  <a:cubicBezTo>
                    <a:pt x="f155" y="f156"/>
                    <a:pt x="f157" y="f158"/>
                    <a:pt x="f159" y="f160"/>
                  </a:cubicBezTo>
                  <a:cubicBezTo>
                    <a:pt x="f161" y="f162"/>
                    <a:pt x="f163" y="f164"/>
                    <a:pt x="f165" y="f166"/>
                  </a:cubicBezTo>
                  <a:lnTo>
                    <a:pt x="f167" y="f168"/>
                  </a:lnTo>
                  <a:cubicBezTo>
                    <a:pt x="f169" y="f170"/>
                    <a:pt x="f171" y="f172"/>
                    <a:pt x="f173" y="f174"/>
                  </a:cubicBezTo>
                  <a:cubicBezTo>
                    <a:pt x="f175" y="f176"/>
                    <a:pt x="f177" y="f4"/>
                    <a:pt x="f5" y="f4"/>
                  </a:cubicBezTo>
                  <a:cubicBezTo>
                    <a:pt x="f178" y="f4"/>
                    <a:pt x="f179" y="f180"/>
                    <a:pt x="f181" y="f182"/>
                  </a:cubicBezTo>
                  <a:cubicBezTo>
                    <a:pt x="f183" y="f184"/>
                    <a:pt x="f185" y="f186"/>
                    <a:pt x="f187" y="f188"/>
                  </a:cubicBezTo>
                  <a:cubicBezTo>
                    <a:pt x="f189" y="f190"/>
                    <a:pt x="f191" y="f192"/>
                    <a:pt x="f193" y="f194"/>
                  </a:cubicBezTo>
                  <a:lnTo>
                    <a:pt x="f195" y="f196"/>
                  </a:lnTo>
                  <a:cubicBezTo>
                    <a:pt x="f197" y="f198"/>
                    <a:pt x="f199" y="f200"/>
                    <a:pt x="f201" y="f202"/>
                  </a:cubicBezTo>
                  <a:cubicBezTo>
                    <a:pt x="f203" y="f204"/>
                    <a:pt x="f205" y="f206"/>
                    <a:pt x="f207" y="f208"/>
                  </a:cubicBezTo>
                  <a:cubicBezTo>
                    <a:pt x="f209" y="f210"/>
                    <a:pt x="f211" y="f212"/>
                    <a:pt x="f213" y="f214"/>
                  </a:cubicBezTo>
                  <a:lnTo>
                    <a:pt x="f215" y="f216"/>
                  </a:lnTo>
                  <a:cubicBezTo>
                    <a:pt x="f217" y="f218"/>
                    <a:pt x="f219" y="f220"/>
                    <a:pt x="f221" y="f222"/>
                  </a:cubicBezTo>
                  <a:cubicBezTo>
                    <a:pt x="f223" y="f224"/>
                    <a:pt x="f225" y="f226"/>
                    <a:pt x="f227" y="f228"/>
                  </a:cubicBezTo>
                  <a:lnTo>
                    <a:pt x="f229" y="f230"/>
                  </a:lnTo>
                  <a:cubicBezTo>
                    <a:pt x="f231" y="f232"/>
                    <a:pt x="f233" y="f234"/>
                    <a:pt x="f235" y="f236"/>
                  </a:cubicBezTo>
                  <a:cubicBezTo>
                    <a:pt x="f237" y="f238"/>
                    <a:pt x="f239" y="f240"/>
                    <a:pt x="f241" y="f242"/>
                  </a:cubicBezTo>
                  <a:cubicBezTo>
                    <a:pt x="f243" y="f244"/>
                    <a:pt x="f245" y="f246"/>
                    <a:pt x="f247" y="f248"/>
                  </a:cubicBezTo>
                  <a:lnTo>
                    <a:pt x="f249" y="f250"/>
                  </a:lnTo>
                  <a:cubicBezTo>
                    <a:pt x="f251" y="f252"/>
                    <a:pt x="f253" y="f254"/>
                    <a:pt x="f255" y="f256"/>
                  </a:cubicBezTo>
                  <a:lnTo>
                    <a:pt x="f257" y="f258"/>
                  </a:lnTo>
                  <a:cubicBezTo>
                    <a:pt x="f259" y="f260"/>
                    <a:pt x="f261" y="f262"/>
                    <a:pt x="f263" y="f264"/>
                  </a:cubicBezTo>
                  <a:cubicBezTo>
                    <a:pt x="f265" y="f266"/>
                    <a:pt x="f267" y="f268"/>
                    <a:pt x="f269" y="f270"/>
                  </a:cubicBezTo>
                  <a:cubicBezTo>
                    <a:pt x="f271" y="f272"/>
                    <a:pt x="f273" y="f2"/>
                    <a:pt x="f5" y="f2"/>
                  </a:cubicBezTo>
                  <a:close/>
                  <a:moveTo>
                    <a:pt x="f274" y="f2"/>
                  </a:moveTo>
                  <a:cubicBezTo>
                    <a:pt x="f275" y="f2"/>
                    <a:pt x="f276" y="f277"/>
                    <a:pt x="f278" y="f279"/>
                  </a:cubicBezTo>
                  <a:cubicBezTo>
                    <a:pt x="f280" y="f281"/>
                    <a:pt x="f282" y="f283"/>
                    <a:pt x="f284" y="f285"/>
                  </a:cubicBezTo>
                  <a:cubicBezTo>
                    <a:pt x="f286" y="f287"/>
                    <a:pt x="f288" y="f289"/>
                    <a:pt x="f290" y="f291"/>
                  </a:cubicBezTo>
                  <a:lnTo>
                    <a:pt x="f292" y="f293"/>
                  </a:lnTo>
                  <a:cubicBezTo>
                    <a:pt x="f294" y="f295"/>
                    <a:pt x="f296" y="f297"/>
                    <a:pt x="f298" y="f299"/>
                  </a:cubicBezTo>
                  <a:cubicBezTo>
                    <a:pt x="f300" y="f301"/>
                    <a:pt x="f302" y="f303"/>
                    <a:pt x="f304" y="f305"/>
                  </a:cubicBezTo>
                  <a:cubicBezTo>
                    <a:pt x="f306" y="f307"/>
                    <a:pt x="f308" y="f309"/>
                    <a:pt x="f310" y="f311"/>
                  </a:cubicBezTo>
                  <a:lnTo>
                    <a:pt x="f312" y="f313"/>
                  </a:lnTo>
                  <a:cubicBezTo>
                    <a:pt x="f314" y="f315"/>
                    <a:pt x="f316" y="f317"/>
                    <a:pt x="f318" y="f319"/>
                  </a:cubicBezTo>
                  <a:cubicBezTo>
                    <a:pt x="f320" y="f321"/>
                    <a:pt x="f322" y="f323"/>
                    <a:pt x="f324" y="f325"/>
                  </a:cubicBezTo>
                  <a:lnTo>
                    <a:pt x="f326" y="f327"/>
                  </a:lnTo>
                  <a:cubicBezTo>
                    <a:pt x="f328" y="f329"/>
                    <a:pt x="f330" y="f331"/>
                    <a:pt x="f332" y="f333"/>
                  </a:cubicBezTo>
                  <a:cubicBezTo>
                    <a:pt x="f334" y="f335"/>
                    <a:pt x="f336" y="f337"/>
                    <a:pt x="f338" y="f339"/>
                  </a:cubicBezTo>
                  <a:cubicBezTo>
                    <a:pt x="f340" y="f341"/>
                    <a:pt x="f342" y="f343"/>
                    <a:pt x="f344" y="f345"/>
                  </a:cubicBezTo>
                  <a:lnTo>
                    <a:pt x="f346" y="f347"/>
                  </a:lnTo>
                  <a:cubicBezTo>
                    <a:pt x="f348" y="f349"/>
                    <a:pt x="f350" y="f351"/>
                    <a:pt x="f352" y="f353"/>
                  </a:cubicBezTo>
                  <a:lnTo>
                    <a:pt x="f354" y="f355"/>
                  </a:lnTo>
                  <a:cubicBezTo>
                    <a:pt x="f356" y="f357"/>
                    <a:pt x="f358" y="f359"/>
                    <a:pt x="f360" y="f361"/>
                  </a:cubicBezTo>
                  <a:cubicBezTo>
                    <a:pt x="f362" y="f363"/>
                    <a:pt x="f364" y="f365"/>
                    <a:pt x="f366" y="f367"/>
                  </a:cubicBezTo>
                  <a:cubicBezTo>
                    <a:pt x="f368" y="f369"/>
                    <a:pt x="f370" y="f4"/>
                    <a:pt x="f274" y="f4"/>
                  </a:cubicBezTo>
                  <a:cubicBezTo>
                    <a:pt x="f371" y="f4"/>
                    <a:pt x="f372" y="f373"/>
                    <a:pt x="f374" y="f375"/>
                  </a:cubicBezTo>
                  <a:cubicBezTo>
                    <a:pt x="f376" y="f377"/>
                    <a:pt x="f378" y="f379"/>
                    <a:pt x="f380" y="f381"/>
                  </a:cubicBezTo>
                  <a:lnTo>
                    <a:pt x="f382" y="f383"/>
                  </a:lnTo>
                  <a:cubicBezTo>
                    <a:pt x="f384" y="f385"/>
                    <a:pt x="f386" y="f387"/>
                    <a:pt x="f388" y="f389"/>
                  </a:cubicBezTo>
                  <a:cubicBezTo>
                    <a:pt x="f390" y="f391"/>
                    <a:pt x="f392" y="f393"/>
                    <a:pt x="f394" y="f393"/>
                  </a:cubicBezTo>
                  <a:cubicBezTo>
                    <a:pt x="f395" y="f393"/>
                    <a:pt x="f396" y="f397"/>
                    <a:pt x="f396" y="f398"/>
                  </a:cubicBezTo>
                  <a:lnTo>
                    <a:pt x="f399" y="f400"/>
                  </a:lnTo>
                  <a:lnTo>
                    <a:pt x="f396" y="f400"/>
                  </a:lnTo>
                  <a:lnTo>
                    <a:pt x="f396" y="f401"/>
                  </a:lnTo>
                  <a:cubicBezTo>
                    <a:pt x="f402" y="f403"/>
                    <a:pt x="f404" y="f405"/>
                    <a:pt x="f404" y="f406"/>
                  </a:cubicBezTo>
                  <a:lnTo>
                    <a:pt x="f407" y="f408"/>
                  </a:lnTo>
                  <a:cubicBezTo>
                    <a:pt x="f409" y="f410"/>
                    <a:pt x="f2" y="f411"/>
                    <a:pt x="f2" y="f412"/>
                  </a:cubicBezTo>
                  <a:cubicBezTo>
                    <a:pt x="f2" y="f413"/>
                    <a:pt x="f414" y="f415"/>
                    <a:pt x="f416" y="f417"/>
                  </a:cubicBezTo>
                  <a:cubicBezTo>
                    <a:pt x="f418" y="f419"/>
                    <a:pt x="f420" y="f421"/>
                    <a:pt x="f422" y="f423"/>
                  </a:cubicBezTo>
                  <a:lnTo>
                    <a:pt x="f424" y="f425"/>
                  </a:lnTo>
                  <a:cubicBezTo>
                    <a:pt x="f426" y="f427"/>
                    <a:pt x="f428" y="f429"/>
                    <a:pt x="f430" y="f431"/>
                  </a:cubicBezTo>
                  <a:cubicBezTo>
                    <a:pt x="f432" y="f433"/>
                    <a:pt x="f434" y="f435"/>
                    <a:pt x="f434" y="f436"/>
                  </a:cubicBezTo>
                  <a:cubicBezTo>
                    <a:pt x="f434" y="f437"/>
                    <a:pt x="f438" y="f439"/>
                    <a:pt x="f440" y="f441"/>
                  </a:cubicBezTo>
                  <a:cubicBezTo>
                    <a:pt x="f442" y="f443"/>
                    <a:pt x="f444" y="f445"/>
                    <a:pt x="f446" y="f447"/>
                  </a:cubicBezTo>
                  <a:cubicBezTo>
                    <a:pt x="f448" y="f449"/>
                    <a:pt x="f450" y="f451"/>
                    <a:pt x="f452" y="f453"/>
                  </a:cubicBezTo>
                  <a:cubicBezTo>
                    <a:pt x="f454" y="f455"/>
                    <a:pt x="f456" y="f457"/>
                    <a:pt x="f458" y="f459"/>
                  </a:cubicBezTo>
                  <a:lnTo>
                    <a:pt x="f460" y="f461"/>
                  </a:lnTo>
                  <a:cubicBezTo>
                    <a:pt x="f462" y="f463"/>
                    <a:pt x="f464" y="f465"/>
                    <a:pt x="f466" y="f467"/>
                  </a:cubicBezTo>
                  <a:cubicBezTo>
                    <a:pt x="f468" y="f469"/>
                    <a:pt x="f470" y="f471"/>
                    <a:pt x="f472" y="f473"/>
                  </a:cubicBezTo>
                  <a:lnTo>
                    <a:pt x="f474" y="f475"/>
                  </a:lnTo>
                  <a:lnTo>
                    <a:pt x="f476" y="f477"/>
                  </a:lnTo>
                  <a:cubicBezTo>
                    <a:pt x="f478" y="f479"/>
                    <a:pt x="f480" y="f481"/>
                    <a:pt x="f482" y="f483"/>
                  </a:cubicBezTo>
                  <a:cubicBezTo>
                    <a:pt x="f484" y="f485"/>
                    <a:pt x="f486" y="f487"/>
                    <a:pt x="f488" y="f489"/>
                  </a:cubicBezTo>
                  <a:lnTo>
                    <a:pt x="f490" y="f491"/>
                  </a:lnTo>
                  <a:cubicBezTo>
                    <a:pt x="f492" y="f493"/>
                    <a:pt x="f494" y="f495"/>
                    <a:pt x="f496" y="f497"/>
                  </a:cubicBezTo>
                  <a:cubicBezTo>
                    <a:pt x="f498" y="f499"/>
                    <a:pt x="f500" y="f501"/>
                    <a:pt x="f502" y="f503"/>
                  </a:cubicBezTo>
                  <a:cubicBezTo>
                    <a:pt x="f504" y="f505"/>
                    <a:pt x="f506" y="f507"/>
                    <a:pt x="f508" y="f509"/>
                  </a:cubicBezTo>
                  <a:cubicBezTo>
                    <a:pt x="f510" y="f511"/>
                    <a:pt x="f512" y="f513"/>
                    <a:pt x="f512" y="f514"/>
                  </a:cubicBezTo>
                  <a:cubicBezTo>
                    <a:pt x="f512" y="f515"/>
                    <a:pt x="f516" y="f517"/>
                    <a:pt x="f518" y="f519"/>
                  </a:cubicBezTo>
                  <a:cubicBezTo>
                    <a:pt x="f520" y="f521"/>
                    <a:pt x="f522" y="f523"/>
                    <a:pt x="f524" y="f525"/>
                  </a:cubicBezTo>
                  <a:cubicBezTo>
                    <a:pt x="f526" y="f527"/>
                    <a:pt x="f528" y="f529"/>
                    <a:pt x="f530" y="f531"/>
                  </a:cubicBezTo>
                  <a:lnTo>
                    <a:pt x="f532" y="f533"/>
                  </a:lnTo>
                  <a:cubicBezTo>
                    <a:pt x="f534" y="f535"/>
                    <a:pt x="f536" y="f537"/>
                    <a:pt x="f538" y="f539"/>
                  </a:cubicBezTo>
                  <a:cubicBezTo>
                    <a:pt x="f540" y="f541"/>
                    <a:pt x="f542" y="f2"/>
                    <a:pt x="f274"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grpSp>
          <p:nvGrpSpPr>
            <p:cNvPr id="4" name="Group 110">
              <a:extLst>
                <a:ext uri="{FF2B5EF4-FFF2-40B4-BE49-F238E27FC236}">
                  <a16:creationId xmlns:a16="http://schemas.microsoft.com/office/drawing/2014/main" id="{34385B07-1CE1-6016-9A85-A51F82F610FC}"/>
                </a:ext>
              </a:extLst>
            </p:cNvPr>
            <p:cNvGrpSpPr/>
            <p:nvPr/>
          </p:nvGrpSpPr>
          <p:grpSpPr>
            <a:xfrm>
              <a:off x="3824656" y="1959464"/>
              <a:ext cx="415402" cy="489222"/>
              <a:chOff x="3837179" y="1242450"/>
              <a:chExt cx="415402" cy="489222"/>
            </a:xfrm>
            <a:solidFill>
              <a:schemeClr val="bg1"/>
            </a:solidFill>
          </p:grpSpPr>
          <p:sp>
            <p:nvSpPr>
              <p:cNvPr id="5" name="Freeform 111">
                <a:extLst>
                  <a:ext uri="{FF2B5EF4-FFF2-40B4-BE49-F238E27FC236}">
                    <a16:creationId xmlns:a16="http://schemas.microsoft.com/office/drawing/2014/main" id="{A7BCD304-F9DD-C1A1-477A-0BD93A80B568}"/>
                  </a:ext>
                </a:extLst>
              </p:cNvPr>
              <p:cNvSpPr/>
              <p:nvPr/>
            </p:nvSpPr>
            <p:spPr>
              <a:xfrm>
                <a:off x="3837179" y="1242450"/>
                <a:ext cx="415402" cy="489222"/>
              </a:xfrm>
              <a:custGeom>
                <a:avLst/>
                <a:gdLst>
                  <a:gd name="f0" fmla="val 10800000"/>
                  <a:gd name="f1" fmla="val 5400000"/>
                  <a:gd name="f2" fmla="val 180"/>
                  <a:gd name="f3" fmla="val w"/>
                  <a:gd name="f4" fmla="val h"/>
                  <a:gd name="f5" fmla="val 0"/>
                  <a:gd name="f6" fmla="val 5331558"/>
                  <a:gd name="f7" fmla="val 5891405"/>
                  <a:gd name="f8" fmla="val 2980491"/>
                  <a:gd name="f9" fmla="val 968"/>
                  <a:gd name="f10" fmla="val 1784302"/>
                  <a:gd name="f11" fmla="val -22254"/>
                  <a:gd name="f12" fmla="val 1040642"/>
                  <a:gd name="f13" fmla="val 372305"/>
                  <a:gd name="f14" fmla="val 726547"/>
                  <a:gd name="f15" fmla="val 1181117"/>
                  <a:gd name="f16" fmla="val 528785"/>
                  <a:gd name="f17" fmla="val 1834793"/>
                  <a:gd name="f18" fmla="val 744238"/>
                  <a:gd name="f19" fmla="val 2066938"/>
                  <a:gd name="f20" fmla="val 486068"/>
                  <a:gd name="f21" fmla="val 2371366"/>
                  <a:gd name="f22" fmla="val 239818"/>
                  <a:gd name="f23" fmla="val 2677225"/>
                  <a:gd name="f24" fmla="val -40213"/>
                  <a:gd name="f25" fmla="val 2911644"/>
                  <a:gd name="f26" fmla="val 4803"/>
                  <a:gd name="f27" fmla="val 3079808"/>
                  <a:gd name="f28" fmla="val 109541"/>
                  <a:gd name="f29" fmla="val 3181162"/>
                  <a:gd name="f30" fmla="val 260766"/>
                  <a:gd name="f31" fmla="val 3266498"/>
                  <a:gd name="f32" fmla="val 460575"/>
                  <a:gd name="f33" fmla="val 3328959"/>
                  <a:gd name="f34" fmla="val 403546"/>
                  <a:gd name="f35" fmla="val 3464559"/>
                  <a:gd name="f36" fmla="val 198074"/>
                  <a:gd name="f37" fmla="val 3641722"/>
                  <a:gd name="f38" fmla="val 289487"/>
                  <a:gd name="f39" fmla="val 3735758"/>
                  <a:gd name="f40" fmla="val 480873"/>
                  <a:gd name="f41" fmla="val 3871219"/>
                  <a:gd name="f42" fmla="val 428032"/>
                  <a:gd name="f43" fmla="val 3935014"/>
                  <a:gd name="f44" fmla="val 303940"/>
                  <a:gd name="f45" fmla="val 3939433"/>
                  <a:gd name="f46" fmla="val 322351"/>
                  <a:gd name="f47" fmla="val 4062605"/>
                  <a:gd name="f48" fmla="val 362395"/>
                  <a:gd name="f49" fmla="val 4195168"/>
                  <a:gd name="f50" fmla="val 550882"/>
                  <a:gd name="f51" fmla="val 4226788"/>
                  <a:gd name="f52" fmla="val 513737"/>
                  <a:gd name="f53" fmla="val 4317787"/>
                  <a:gd name="f54" fmla="val 397470"/>
                  <a:gd name="f55" fmla="val 4561276"/>
                  <a:gd name="f56" fmla="val 358392"/>
                  <a:gd name="f57" fmla="val 4876020"/>
                  <a:gd name="f58" fmla="val 449942"/>
                  <a:gd name="f59" fmla="val 4977005"/>
                  <a:gd name="f60" fmla="val 636587"/>
                  <a:gd name="f61" fmla="val 5158310"/>
                  <a:gd name="f62" fmla="val 1197305"/>
                  <a:gd name="f63" fmla="val 5208988"/>
                  <a:gd name="f64" fmla="val 1704584"/>
                  <a:gd name="f65" fmla="val 5039972"/>
                  <a:gd name="f66" fmla="val 1895970"/>
                  <a:gd name="f67" fmla="val 4734863"/>
                  <a:gd name="f68" fmla="val 5859508"/>
                  <a:gd name="f69" fmla="val 4366268"/>
                  <a:gd name="f70" fmla="val 4516262"/>
                  <a:gd name="f71" fmla="val 4422975"/>
                  <a:gd name="f72" fmla="val 3927926"/>
                  <a:gd name="f73" fmla="val 4841189"/>
                  <a:gd name="f74" fmla="val 3520345"/>
                  <a:gd name="f75" fmla="val 6117095"/>
                  <a:gd name="f76" fmla="val 1964448"/>
                  <a:gd name="f77" fmla="val 4692333"/>
                  <a:gd name="f78" fmla="val 36409"/>
                  <a:gd name="f79" fmla="+- 0 0 -90"/>
                  <a:gd name="f80" fmla="*/ f3 1 5331558"/>
                  <a:gd name="f81" fmla="*/ f4 1 5891405"/>
                  <a:gd name="f82" fmla="val f5"/>
                  <a:gd name="f83" fmla="val f6"/>
                  <a:gd name="f84" fmla="val f7"/>
                  <a:gd name="f85" fmla="*/ f79 f0 1"/>
                  <a:gd name="f86" fmla="+- f84 0 f82"/>
                  <a:gd name="f87" fmla="+- f83 0 f82"/>
                  <a:gd name="f88" fmla="*/ f85 1 f2"/>
                  <a:gd name="f89" fmla="*/ f87 1 5331558"/>
                  <a:gd name="f90" fmla="*/ f86 1 5891405"/>
                  <a:gd name="f91" fmla="*/ 968 f86 1"/>
                  <a:gd name="f92" fmla="*/ 1181117 f86 1"/>
                  <a:gd name="f93" fmla="*/ 3328959 f86 1"/>
                  <a:gd name="f94" fmla="*/ 3735758 f86 1"/>
                  <a:gd name="f95" fmla="*/ 3871219 f86 1"/>
                  <a:gd name="f96" fmla="*/ 4062605 f86 1"/>
                  <a:gd name="f97" fmla="*/ 4317787 f86 1"/>
                  <a:gd name="f98" fmla="*/ 4977005 f86 1"/>
                  <a:gd name="f99" fmla="*/ 5039972 f86 1"/>
                  <a:gd name="f100" fmla="*/ 5891405 f86 1"/>
                  <a:gd name="f101" fmla="*/ 5859508 f86 1"/>
                  <a:gd name="f102" fmla="*/ 3520345 f86 1"/>
                  <a:gd name="f103" fmla="*/ 3079808 f86 1"/>
                  <a:gd name="f104" fmla="*/ 2980491 f87 1"/>
                  <a:gd name="f105" fmla="*/ 726547 f87 1"/>
                  <a:gd name="f106" fmla="*/ 486068 f87 1"/>
                  <a:gd name="f107" fmla="*/ 2371366 f86 1"/>
                  <a:gd name="f108" fmla="*/ 4803 f87 1"/>
                  <a:gd name="f109" fmla="*/ 460575 f87 1"/>
                  <a:gd name="f110" fmla="*/ 289487 f87 1"/>
                  <a:gd name="f111" fmla="*/ 480873 f87 1"/>
                  <a:gd name="f112" fmla="*/ 322351 f87 1"/>
                  <a:gd name="f113" fmla="*/ 513737 f87 1"/>
                  <a:gd name="f114" fmla="*/ 449942 f87 1"/>
                  <a:gd name="f115" fmla="*/ 1704584 f87 1"/>
                  <a:gd name="f116" fmla="*/ 1895970 f87 1"/>
                  <a:gd name="f117" fmla="*/ 4734863 f87 1"/>
                  <a:gd name="f118" fmla="*/ 4841189 f87 1"/>
                  <a:gd name="f119" fmla="+- f88 0 f1"/>
                  <a:gd name="f120" fmla="*/ f91 1 5891405"/>
                  <a:gd name="f121" fmla="*/ f92 1 5891405"/>
                  <a:gd name="f122" fmla="*/ f93 1 5891405"/>
                  <a:gd name="f123" fmla="*/ f94 1 5891405"/>
                  <a:gd name="f124" fmla="*/ f95 1 5891405"/>
                  <a:gd name="f125" fmla="*/ f96 1 5891405"/>
                  <a:gd name="f126" fmla="*/ f97 1 5891405"/>
                  <a:gd name="f127" fmla="*/ f98 1 5891405"/>
                  <a:gd name="f128" fmla="*/ f99 1 5891405"/>
                  <a:gd name="f129" fmla="*/ f100 1 5891405"/>
                  <a:gd name="f130" fmla="*/ f101 1 5891405"/>
                  <a:gd name="f131" fmla="*/ f102 1 5891405"/>
                  <a:gd name="f132" fmla="*/ f103 1 5891405"/>
                  <a:gd name="f133" fmla="*/ f104 1 5331558"/>
                  <a:gd name="f134" fmla="*/ f105 1 5331558"/>
                  <a:gd name="f135" fmla="*/ f106 1 5331558"/>
                  <a:gd name="f136" fmla="*/ f107 1 5891405"/>
                  <a:gd name="f137" fmla="*/ f108 1 5331558"/>
                  <a:gd name="f138" fmla="*/ f109 1 5331558"/>
                  <a:gd name="f139" fmla="*/ f110 1 5331558"/>
                  <a:gd name="f140" fmla="*/ f111 1 5331558"/>
                  <a:gd name="f141" fmla="*/ f112 1 5331558"/>
                  <a:gd name="f142" fmla="*/ f113 1 5331558"/>
                  <a:gd name="f143" fmla="*/ f114 1 5331558"/>
                  <a:gd name="f144" fmla="*/ f115 1 5331558"/>
                  <a:gd name="f145" fmla="*/ f116 1 5331558"/>
                  <a:gd name="f146" fmla="*/ f117 1 5331558"/>
                  <a:gd name="f147" fmla="*/ f118 1 5331558"/>
                  <a:gd name="f148" fmla="*/ f82 1 f89"/>
                  <a:gd name="f149" fmla="*/ f83 1 f89"/>
                  <a:gd name="f150" fmla="*/ f82 1 f90"/>
                  <a:gd name="f151" fmla="*/ f84 1 f90"/>
                  <a:gd name="f152" fmla="*/ f133 1 f89"/>
                  <a:gd name="f153" fmla="*/ f120 1 f90"/>
                  <a:gd name="f154" fmla="*/ f134 1 f89"/>
                  <a:gd name="f155" fmla="*/ f121 1 f90"/>
                  <a:gd name="f156" fmla="*/ f135 1 f89"/>
                  <a:gd name="f157" fmla="*/ f136 1 f90"/>
                  <a:gd name="f158" fmla="*/ f137 1 f89"/>
                  <a:gd name="f159" fmla="*/ f132 1 f90"/>
                  <a:gd name="f160" fmla="*/ f138 1 f89"/>
                  <a:gd name="f161" fmla="*/ f122 1 f90"/>
                  <a:gd name="f162" fmla="*/ f139 1 f89"/>
                  <a:gd name="f163" fmla="*/ f123 1 f90"/>
                  <a:gd name="f164" fmla="*/ f140 1 f89"/>
                  <a:gd name="f165" fmla="*/ f124 1 f90"/>
                  <a:gd name="f166" fmla="*/ f141 1 f89"/>
                  <a:gd name="f167" fmla="*/ f125 1 f90"/>
                  <a:gd name="f168" fmla="*/ f142 1 f89"/>
                  <a:gd name="f169" fmla="*/ f126 1 f90"/>
                  <a:gd name="f170" fmla="*/ f143 1 f89"/>
                  <a:gd name="f171" fmla="*/ f127 1 f90"/>
                  <a:gd name="f172" fmla="*/ f144 1 f89"/>
                  <a:gd name="f173" fmla="*/ f128 1 f90"/>
                  <a:gd name="f174" fmla="*/ f145 1 f89"/>
                  <a:gd name="f175" fmla="*/ f129 1 f90"/>
                  <a:gd name="f176" fmla="*/ f146 1 f89"/>
                  <a:gd name="f177" fmla="*/ f130 1 f90"/>
                  <a:gd name="f178" fmla="*/ f147 1 f89"/>
                  <a:gd name="f179" fmla="*/ f131 1 f90"/>
                  <a:gd name="f180" fmla="*/ f148 f80 1"/>
                  <a:gd name="f181" fmla="*/ f149 f80 1"/>
                  <a:gd name="f182" fmla="*/ f151 f81 1"/>
                  <a:gd name="f183" fmla="*/ f150 f81 1"/>
                  <a:gd name="f184" fmla="*/ f152 f80 1"/>
                  <a:gd name="f185" fmla="*/ f153 f81 1"/>
                  <a:gd name="f186" fmla="*/ f154 f80 1"/>
                  <a:gd name="f187" fmla="*/ f155 f81 1"/>
                  <a:gd name="f188" fmla="*/ f156 f80 1"/>
                  <a:gd name="f189" fmla="*/ f157 f81 1"/>
                  <a:gd name="f190" fmla="*/ f158 f80 1"/>
                  <a:gd name="f191" fmla="*/ f159 f81 1"/>
                  <a:gd name="f192" fmla="*/ f160 f80 1"/>
                  <a:gd name="f193" fmla="*/ f161 f81 1"/>
                  <a:gd name="f194" fmla="*/ f162 f80 1"/>
                  <a:gd name="f195" fmla="*/ f163 f81 1"/>
                  <a:gd name="f196" fmla="*/ f164 f80 1"/>
                  <a:gd name="f197" fmla="*/ f165 f81 1"/>
                  <a:gd name="f198" fmla="*/ f166 f80 1"/>
                  <a:gd name="f199" fmla="*/ f167 f81 1"/>
                  <a:gd name="f200" fmla="*/ f168 f80 1"/>
                  <a:gd name="f201" fmla="*/ f169 f81 1"/>
                  <a:gd name="f202" fmla="*/ f170 f80 1"/>
                  <a:gd name="f203" fmla="*/ f171 f81 1"/>
                  <a:gd name="f204" fmla="*/ f172 f80 1"/>
                  <a:gd name="f205" fmla="*/ f173 f81 1"/>
                  <a:gd name="f206" fmla="*/ f174 f80 1"/>
                  <a:gd name="f207" fmla="*/ f175 f81 1"/>
                  <a:gd name="f208" fmla="*/ f176 f80 1"/>
                  <a:gd name="f209" fmla="*/ f177 f81 1"/>
                  <a:gd name="f210" fmla="*/ f178 f80 1"/>
                  <a:gd name="f211" fmla="*/ f179 f81 1"/>
                </a:gdLst>
                <a:ahLst/>
                <a:cxnLst>
                  <a:cxn ang="3cd4">
                    <a:pos x="hc" y="t"/>
                  </a:cxn>
                  <a:cxn ang="0">
                    <a:pos x="r" y="vc"/>
                  </a:cxn>
                  <a:cxn ang="cd4">
                    <a:pos x="hc" y="b"/>
                  </a:cxn>
                  <a:cxn ang="cd2">
                    <a:pos x="l" y="vc"/>
                  </a:cxn>
                  <a:cxn ang="f119">
                    <a:pos x="f184" y="f185"/>
                  </a:cxn>
                  <a:cxn ang="f119">
                    <a:pos x="f186" y="f187"/>
                  </a:cxn>
                  <a:cxn ang="f119">
                    <a:pos x="f188" y="f189"/>
                  </a:cxn>
                  <a:cxn ang="f119">
                    <a:pos x="f190" y="f191"/>
                  </a:cxn>
                  <a:cxn ang="f119">
                    <a:pos x="f192" y="f193"/>
                  </a:cxn>
                  <a:cxn ang="f119">
                    <a:pos x="f194" y="f195"/>
                  </a:cxn>
                  <a:cxn ang="f119">
                    <a:pos x="f196" y="f197"/>
                  </a:cxn>
                  <a:cxn ang="f119">
                    <a:pos x="f198" y="f199"/>
                  </a:cxn>
                  <a:cxn ang="f119">
                    <a:pos x="f200" y="f201"/>
                  </a:cxn>
                  <a:cxn ang="f119">
                    <a:pos x="f202" y="f203"/>
                  </a:cxn>
                  <a:cxn ang="f119">
                    <a:pos x="f204" y="f205"/>
                  </a:cxn>
                  <a:cxn ang="f119">
                    <a:pos x="f206" y="f207"/>
                  </a:cxn>
                  <a:cxn ang="f119">
                    <a:pos x="f208" y="f209"/>
                  </a:cxn>
                  <a:cxn ang="f119">
                    <a:pos x="f210" y="f211"/>
                  </a:cxn>
                  <a:cxn ang="f119">
                    <a:pos x="f184" y="f185"/>
                  </a:cxn>
                </a:cxnLst>
                <a:rect l="f180" t="f183" r="f181" b="f182"/>
                <a:pathLst>
                  <a:path w="5331558" h="5891405">
                    <a:moveTo>
                      <a:pt x="f8" y="f9"/>
                    </a:moveTo>
                    <a:cubicBezTo>
                      <a:pt x="f10" y="f11"/>
                      <a:pt x="f12" y="f13"/>
                      <a:pt x="f14" y="f15"/>
                    </a:cubicBezTo>
                    <a:cubicBezTo>
                      <a:pt x="f16" y="f17"/>
                      <a:pt x="f18" y="f19"/>
                      <a:pt x="f20" y="f21"/>
                    </a:cubicBezTo>
                    <a:cubicBezTo>
                      <a:pt x="f22" y="f23"/>
                      <a:pt x="f24" y="f25"/>
                      <a:pt x="f26" y="f27"/>
                    </a:cubicBezTo>
                    <a:cubicBezTo>
                      <a:pt x="f28" y="f29"/>
                      <a:pt x="f30" y="f31"/>
                      <a:pt x="f32" y="f33"/>
                    </a:cubicBezTo>
                    <a:cubicBezTo>
                      <a:pt x="f34" y="f35"/>
                      <a:pt x="f36" y="f37"/>
                      <a:pt x="f38" y="f39"/>
                    </a:cubicBezTo>
                    <a:lnTo>
                      <a:pt x="f40" y="f41"/>
                    </a:lnTo>
                    <a:cubicBezTo>
                      <a:pt x="f42" y="f43"/>
                      <a:pt x="f44" y="f45"/>
                      <a:pt x="f46" y="f47"/>
                    </a:cubicBezTo>
                    <a:cubicBezTo>
                      <a:pt x="f48" y="f49"/>
                      <a:pt x="f50" y="f51"/>
                      <a:pt x="f52" y="f53"/>
                    </a:cubicBezTo>
                    <a:cubicBezTo>
                      <a:pt x="f54" y="f55"/>
                      <a:pt x="f56" y="f57"/>
                      <a:pt x="f58" y="f59"/>
                    </a:cubicBezTo>
                    <a:cubicBezTo>
                      <a:pt x="f60" y="f61"/>
                      <a:pt x="f62" y="f63"/>
                      <a:pt x="f64" y="f65"/>
                    </a:cubicBezTo>
                    <a:lnTo>
                      <a:pt x="f66" y="f7"/>
                    </a:lnTo>
                    <a:lnTo>
                      <a:pt x="f67" y="f68"/>
                    </a:lnTo>
                    <a:cubicBezTo>
                      <a:pt x="f69" y="f70"/>
                      <a:pt x="f71" y="f72"/>
                      <a:pt x="f73" y="f74"/>
                    </a:cubicBezTo>
                    <a:cubicBezTo>
                      <a:pt x="f75" y="f76"/>
                      <a:pt x="f77" y="f78"/>
                      <a:pt x="f8" y="f9"/>
                    </a:cubicBezTo>
                    <a:close/>
                  </a:path>
                </a:pathLst>
              </a:custGeom>
              <a:grp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6" name="Oval 37">
                <a:extLst>
                  <a:ext uri="{FF2B5EF4-FFF2-40B4-BE49-F238E27FC236}">
                    <a16:creationId xmlns:a16="http://schemas.microsoft.com/office/drawing/2014/main" id="{DE64B1C0-4574-6328-E787-D40496FE29E7}"/>
                  </a:ext>
                </a:extLst>
              </p:cNvPr>
              <p:cNvSpPr/>
              <p:nvPr/>
            </p:nvSpPr>
            <p:spPr>
              <a:xfrm rot="18100527">
                <a:off x="3982997" y="1232478"/>
                <a:ext cx="217672" cy="304513"/>
              </a:xfrm>
              <a:custGeom>
                <a:avLst/>
                <a:gdLst>
                  <a:gd name="f0" fmla="val w"/>
                  <a:gd name="f1" fmla="val h"/>
                  <a:gd name="f2" fmla="val 0"/>
                  <a:gd name="f3" fmla="val 1170491"/>
                  <a:gd name="f4" fmla="val 1745209"/>
                  <a:gd name="f5" fmla="val 429221"/>
                  <a:gd name="f6" fmla="val 671495"/>
                  <a:gd name="f7" fmla="val 415869"/>
                  <a:gd name="f8" fmla="val 670322"/>
                  <a:gd name="f9" fmla="val 402356"/>
                  <a:gd name="f10" fmla="val 670624"/>
                  <a:gd name="f11" fmla="val 388917"/>
                  <a:gd name="f12" fmla="val 672439"/>
                  <a:gd name="f13" fmla="val 370997"/>
                  <a:gd name="f14" fmla="val 674859"/>
                  <a:gd name="f15" fmla="val 353207"/>
                  <a:gd name="f16" fmla="val 679968"/>
                  <a:gd name="f17" fmla="val 336101"/>
                  <a:gd name="f18" fmla="val 687858"/>
                  <a:gd name="f19" fmla="val 344770"/>
                  <a:gd name="f20" fmla="val 708640"/>
                  <a:gd name="f21" fmla="val 405276"/>
                  <a:gd name="f22" fmla="val 680369"/>
                  <a:gd name="f23" fmla="val 475531"/>
                  <a:gd name="f24" fmla="val 691805"/>
                  <a:gd name="f25" fmla="val 523918"/>
                  <a:gd name="f26" fmla="val 737799"/>
                  <a:gd name="f27" fmla="val 569388"/>
                  <a:gd name="f28" fmla="val 781022"/>
                  <a:gd name="f29" fmla="val 587723"/>
                  <a:gd name="f30" fmla="val 847396"/>
                  <a:gd name="f31" fmla="val 571504"/>
                  <a:gd name="f32" fmla="val 910067"/>
                  <a:gd name="f33" fmla="val 593243"/>
                  <a:gd name="f34" fmla="val 915886"/>
                  <a:gd name="f35" fmla="val 611678"/>
                  <a:gd name="f36" fmla="val 844923"/>
                  <a:gd name="f37" fmla="val 590662"/>
                  <a:gd name="f38" fmla="val 769719"/>
                  <a:gd name="f39" fmla="val 538740"/>
                  <a:gd name="f40" fmla="val 720849"/>
                  <a:gd name="f41" fmla="val 507886"/>
                  <a:gd name="f42" fmla="val 691808"/>
                  <a:gd name="f43" fmla="val 469277"/>
                  <a:gd name="f44" fmla="val 675014"/>
                  <a:gd name="f45" fmla="val 588421"/>
                  <a:gd name="f46" fmla="val 580980"/>
                  <a:gd name="f47" fmla="val 534186"/>
                  <a:gd name="f48" fmla="val 581239"/>
                  <a:gd name="f49" fmla="val 482134"/>
                  <a:gd name="f50" fmla="val 605639"/>
                  <a:gd name="f51" fmla="val 446738"/>
                  <a:gd name="f52" fmla="val 649695"/>
                  <a:gd name="f53" fmla="val 463760"/>
                  <a:gd name="f54" fmla="val 664437"/>
                  <a:gd name="f55" fmla="val 505329"/>
                  <a:gd name="f56" fmla="val 612166"/>
                  <a:gd name="f57" fmla="val 573320"/>
                  <a:gd name="f58" fmla="val 591099"/>
                  <a:gd name="f59" fmla="val 637132"/>
                  <a:gd name="f60" fmla="val 610714"/>
                  <a:gd name="f61" fmla="val 697098"/>
                  <a:gd name="f62" fmla="val 629147"/>
                  <a:gd name="f63" fmla="val 743088"/>
                  <a:gd name="f64" fmla="val 680397"/>
                  <a:gd name="f65" fmla="val 756495"/>
                  <a:gd name="f66" fmla="val 743730"/>
                  <a:gd name="f67" fmla="val 778549"/>
                  <a:gd name="f68" fmla="val 739251"/>
                  <a:gd name="f69" fmla="val 763432"/>
                  <a:gd name="f70" fmla="val 667508"/>
                  <a:gd name="f71" fmla="val 711108"/>
                  <a:gd name="f72" fmla="val 609548"/>
                  <a:gd name="f73" fmla="val 642848"/>
                  <a:gd name="f74" fmla="val 588934"/>
                  <a:gd name="f75" fmla="val 624821"/>
                  <a:gd name="f76" fmla="val 583490"/>
                  <a:gd name="f77" fmla="val 606500"/>
                  <a:gd name="f78" fmla="val 580894"/>
                  <a:gd name="f79" fmla="val 533817"/>
                  <a:gd name="f80" fmla="val 617807"/>
                  <a:gd name="f81" fmla="val 1"/>
                  <a:gd name="f82" fmla="val 687626"/>
                  <a:gd name="f83" fmla="val 60667"/>
                  <a:gd name="f84" fmla="val 697680"/>
                  <a:gd name="f85" fmla="val 141081"/>
                  <a:gd name="f86" fmla="val 603869"/>
                  <a:gd name="f87" fmla="val 182843"/>
                  <a:gd name="f88" fmla="val 547102"/>
                  <a:gd name="f89" fmla="val 268997"/>
                  <a:gd name="f90" fmla="val 562024"/>
                  <a:gd name="f91" fmla="val 352718"/>
                  <a:gd name="f92" fmla="val 584367"/>
                  <a:gd name="f93" fmla="val 347971"/>
                  <a:gd name="f94" fmla="val 570422"/>
                  <a:gd name="f95" fmla="val 267354"/>
                  <a:gd name="f96" fmla="val 633895"/>
                  <a:gd name="f97" fmla="val 183716"/>
                  <a:gd name="f98" fmla="val 732836"/>
                  <a:gd name="f99" fmla="val 150639"/>
                  <a:gd name="f100" fmla="val 738208"/>
                  <a:gd name="f101" fmla="val 147500"/>
                  <a:gd name="f102" fmla="val 743991"/>
                  <a:gd name="f103" fmla="val 147205"/>
                  <a:gd name="f104" fmla="val 749842"/>
                  <a:gd name="f105" fmla="val 844103"/>
                  <a:gd name="f106" fmla="val 920515"/>
                  <a:gd name="f107" fmla="val 223618"/>
                  <a:gd name="f108" fmla="val 317877"/>
                  <a:gd name="f109" fmla="val 910716"/>
                  <a:gd name="f110" fmla="val 366417"/>
                  <a:gd name="f111" fmla="val 366418"/>
                  <a:gd name="f112" fmla="val 371433"/>
                  <a:gd name="f113" fmla="val 997755"/>
                  <a:gd name="f114" fmla="val 379016"/>
                  <a:gd name="f115" fmla="val 1056877"/>
                  <a:gd name="f116" fmla="val 445155"/>
                  <a:gd name="f117" fmla="val 525101"/>
                  <a:gd name="f118" fmla="val 1047351"/>
                  <a:gd name="f119" fmla="val 572282"/>
                  <a:gd name="f120" fmla="val 1119671"/>
                  <a:gd name="f121" fmla="val 602218"/>
                  <a:gd name="f122" fmla="val 673500"/>
                  <a:gd name="f123" fmla="val 756650"/>
                  <a:gd name="f124" fmla="val 1170490"/>
                  <a:gd name="f125" fmla="val 802863"/>
                  <a:gd name="f126" fmla="val 1154794"/>
                  <a:gd name="f127" fmla="val 845409"/>
                  <a:gd name="f128" fmla="val 1127569"/>
                  <a:gd name="f129" fmla="val 878235"/>
                  <a:gd name="f130" fmla="val 1080615"/>
                  <a:gd name="f131" fmla="val 934488"/>
                  <a:gd name="f132" fmla="val 1014142"/>
                  <a:gd name="f133" fmla="val 959925"/>
                  <a:gd name="f134" fmla="val 954678"/>
                  <a:gd name="f135" fmla="val 939840"/>
                  <a:gd name="f136" fmla="val 947373"/>
                  <a:gd name="f137" fmla="val 961469"/>
                  <a:gd name="f138" fmla="val 1000817"/>
                  <a:gd name="f139" fmla="val 979520"/>
                  <a:gd name="f140" fmla="val 1058949"/>
                  <a:gd name="f141" fmla="val 966083"/>
                  <a:gd name="f142" fmla="val 1106746"/>
                  <a:gd name="f143" fmla="val 928282"/>
                  <a:gd name="f144" fmla="val 1128548"/>
                  <a:gd name="f145" fmla="val 955588"/>
                  <a:gd name="f146" fmla="val 1138907"/>
                  <a:gd name="f147" fmla="val 990708"/>
                  <a:gd name="f148" fmla="val 1028247"/>
                  <a:gd name="f149" fmla="val 1124134"/>
                  <a:gd name="f150" fmla="val 1071328"/>
                  <a:gd name="f151" fmla="val 1204237"/>
                  <a:gd name="f152" fmla="val 981133"/>
                  <a:gd name="f153" fmla="val 1223220"/>
                  <a:gd name="f154" fmla="val 889088"/>
                  <a:gd name="f155" fmla="val 1236998"/>
                  <a:gd name="f156" fmla="val 805358"/>
                  <a:gd name="f157" fmla="val 1200898"/>
                  <a:gd name="f158" fmla="val 777272"/>
                  <a:gd name="f159" fmla="val 1134408"/>
                  <a:gd name="f160" fmla="val 791057"/>
                  <a:gd name="f161" fmla="val 1124903"/>
                  <a:gd name="f162" fmla="val 802061"/>
                  <a:gd name="f163" fmla="val 1111678"/>
                  <a:gd name="f164" fmla="val 810210"/>
                  <a:gd name="f165" fmla="val 1096167"/>
                  <a:gd name="f166" fmla="val 831546"/>
                  <a:gd name="f167" fmla="val 1055553"/>
                  <a:gd name="f168" fmla="val 830022"/>
                  <a:gd name="f169" fmla="val 1005443"/>
                  <a:gd name="f170" fmla="val 806195"/>
                  <a:gd name="f171" fmla="val 964175"/>
                  <a:gd name="f172" fmla="val 787267"/>
                  <a:gd name="f173" fmla="val 975103"/>
                  <a:gd name="f174" fmla="val 807161"/>
                  <a:gd name="f175" fmla="val 1009560"/>
                  <a:gd name="f176" fmla="val 808703"/>
                  <a:gd name="f177" fmla="val 1051275"/>
                  <a:gd name="f178" fmla="val 791333"/>
                  <a:gd name="f179" fmla="val 1085110"/>
                  <a:gd name="f180" fmla="val 784855"/>
                  <a:gd name="f181" fmla="val 1097727"/>
                  <a:gd name="f182" fmla="val 776117"/>
                  <a:gd name="f183" fmla="val 1108536"/>
                  <a:gd name="f184" fmla="val 763385"/>
                  <a:gd name="f185" fmla="val 1114320"/>
                  <a:gd name="f186" fmla="val 744063"/>
                  <a:gd name="f187" fmla="val 1119497"/>
                  <a:gd name="f188" fmla="val 747716"/>
                  <a:gd name="f189" fmla="val 1128718"/>
                  <a:gd name="f190" fmla="val 731558"/>
                  <a:gd name="f191" fmla="val 1137628"/>
                  <a:gd name="f192" fmla="val 712804"/>
                  <a:gd name="f193" fmla="val 1141697"/>
                  <a:gd name="f194" fmla="val 693327"/>
                  <a:gd name="f195" fmla="val 1140344"/>
                  <a:gd name="f196" fmla="val 655409"/>
                  <a:gd name="f197" fmla="val 1137711"/>
                  <a:gd name="f198" fmla="val 620494"/>
                  <a:gd name="f199" fmla="val 1114908"/>
                  <a:gd name="f200" fmla="val 601213"/>
                  <a:gd name="f201" fmla="val 1080185"/>
                  <a:gd name="f202" fmla="val 582082"/>
                  <a:gd name="f203" fmla="val 1090754"/>
                  <a:gd name="f204" fmla="val 605167"/>
                  <a:gd name="f205" fmla="val 1132362"/>
                  <a:gd name="f206" fmla="val 647281"/>
                  <a:gd name="f207" fmla="val 1159482"/>
                  <a:gd name="f208" fmla="val 693051"/>
                  <a:gd name="f209" fmla="val 1162221"/>
                  <a:gd name="f210" fmla="val 715413"/>
                  <a:gd name="f211" fmla="val 1163558"/>
                  <a:gd name="f212" fmla="val 736989"/>
                  <a:gd name="f213" fmla="val 1158982"/>
                  <a:gd name="f214" fmla="val 755684"/>
                  <a:gd name="f215" fmla="val 1148835"/>
                  <a:gd name="f216" fmla="val 792539"/>
                  <a:gd name="f217" fmla="val 1222022"/>
                  <a:gd name="f218" fmla="val 887119"/>
                  <a:gd name="f219" fmla="val 1262260"/>
                  <a:gd name="f220" fmla="val 989751"/>
                  <a:gd name="f221" fmla="val 1247587"/>
                  <a:gd name="f222" fmla="val 1000157"/>
                  <a:gd name="f223" fmla="val 1267987"/>
                  <a:gd name="f224" fmla="val 1004489"/>
                  <a:gd name="f225" fmla="val 1291252"/>
                  <a:gd name="f226" fmla="val 1004488"/>
                  <a:gd name="f227" fmla="val 1315531"/>
                  <a:gd name="f228" fmla="val 1381750"/>
                  <a:gd name="f229" fmla="val 972258"/>
                  <a:gd name="f230" fmla="val 1440443"/>
                  <a:gd name="f231" fmla="val 920375"/>
                  <a:gd name="f232" fmla="val 1473506"/>
                  <a:gd name="f233" fmla="val 913116"/>
                  <a:gd name="f234" fmla="val 1474079"/>
                  <a:gd name="f235" fmla="val 850536"/>
                  <a:gd name="f236" fmla="val 1469665"/>
                  <a:gd name="f237" fmla="val 794159"/>
                  <a:gd name="f238" fmla="val 1430126"/>
                  <a:gd name="f239" fmla="val 766796"/>
                  <a:gd name="f240" fmla="val 1371458"/>
                  <a:gd name="f241" fmla="val 746323"/>
                  <a:gd name="f242" fmla="val 1380801"/>
                  <a:gd name="f243" fmla="val 776874"/>
                  <a:gd name="f244" fmla="val 1446464"/>
                  <a:gd name="f245" fmla="val 839753"/>
                  <a:gd name="f246" fmla="val 1490827"/>
                  <a:gd name="f247" fmla="val 909888"/>
                  <a:gd name="f248" fmla="val 1496052"/>
                  <a:gd name="f249" fmla="val 891948"/>
                  <a:gd name="f250" fmla="val 1561049"/>
                  <a:gd name="f251" fmla="val 840393"/>
                  <a:gd name="f252" fmla="val 1611456"/>
                  <a:gd name="f253" fmla="val 774838"/>
                  <a:gd name="f254" fmla="val 1628054"/>
                  <a:gd name="f255" fmla="val 686646"/>
                  <a:gd name="f256" fmla="val 1642970"/>
                  <a:gd name="f257" fmla="val 605133"/>
                  <a:gd name="f258" fmla="val 1612285"/>
                  <a:gd name="f259" fmla="val 571751"/>
                  <a:gd name="f260" fmla="val 1552195"/>
                  <a:gd name="f261" fmla="val 550649"/>
                  <a:gd name="f262" fmla="val 1566422"/>
                  <a:gd name="f263" fmla="val 577499"/>
                  <a:gd name="f264" fmla="val 1609979"/>
                  <a:gd name="f265" fmla="val 626419"/>
                  <a:gd name="f266" fmla="val 1639383"/>
                  <a:gd name="f267" fmla="val 685031"/>
                  <a:gd name="f268" fmla="val 1648114"/>
                  <a:gd name="f269" fmla="val 659684"/>
                  <a:gd name="f270" fmla="val 1706013"/>
                  <a:gd name="f271" fmla="val 601329"/>
                  <a:gd name="f272" fmla="val 1745210"/>
                  <a:gd name="f273" fmla="val 533818"/>
                  <a:gd name="f274" fmla="val 455549"/>
                  <a:gd name="f275" fmla="val 416747"/>
                  <a:gd name="f276" fmla="val 1692524"/>
                  <a:gd name="f277" fmla="val 372301"/>
                  <a:gd name="f278" fmla="val 1619888"/>
                  <a:gd name="f279" fmla="val 366380"/>
                  <a:gd name="f280" fmla="val 1592106"/>
                  <a:gd name="f281" fmla="val 305091"/>
                  <a:gd name="f282" fmla="val 1567105"/>
                  <a:gd name="f283" fmla="val 259811"/>
                  <a:gd name="f284" fmla="val 1511085"/>
                  <a:gd name="f285" fmla="val 250590"/>
                  <a:gd name="f286" fmla="val 1443452"/>
                  <a:gd name="f287" fmla="val 203712"/>
                  <a:gd name="f288" fmla="val 1453117"/>
                  <a:gd name="f289" fmla="val 158965"/>
                  <a:gd name="f290" fmla="val 1444975"/>
                  <a:gd name="f291" fmla="val 117260"/>
                  <a:gd name="f292" fmla="val 1407178"/>
                  <a:gd name="f293" fmla="val 55030"/>
                  <a:gd name="f294" fmla="val 1350772"/>
                  <a:gd name="f295" fmla="val 44039"/>
                  <a:gd name="f296" fmla="val 1258933"/>
                  <a:gd name="f297" fmla="val 90593"/>
                  <a:gd name="f298" fmla="val 1192598"/>
                  <a:gd name="f299" fmla="val 186799"/>
                  <a:gd name="f300" fmla="val 1224213"/>
                  <a:gd name="f301" fmla="val 285304"/>
                  <a:gd name="f302" fmla="val 1199642"/>
                  <a:gd name="f303" fmla="val 330760"/>
                  <a:gd name="f304" fmla="val 1129474"/>
                  <a:gd name="f305" fmla="val 344999"/>
                  <a:gd name="f306" fmla="val 1132822"/>
                  <a:gd name="f307" fmla="val 420009"/>
                  <a:gd name="f308" fmla="val 1139731"/>
                  <a:gd name="f309" fmla="val 490500"/>
                  <a:gd name="f310" fmla="val 1101048"/>
                  <a:gd name="f311" fmla="val 524987"/>
                  <a:gd name="f312" fmla="val 1034051"/>
                  <a:gd name="f313" fmla="val 505360"/>
                  <a:gd name="f314" fmla="val 1023014"/>
                  <a:gd name="f315" fmla="val 475089"/>
                  <a:gd name="f316" fmla="val 1082544"/>
                  <a:gd name="f317" fmla="val 412689"/>
                  <a:gd name="f318" fmla="val 1116790"/>
                  <a:gd name="f319" fmla="val 346243"/>
                  <a:gd name="f320" fmla="val 1110339"/>
                  <a:gd name="f321" fmla="val 283801"/>
                  <a:gd name="f322" fmla="val 1104277"/>
                  <a:gd name="f323" fmla="val 228486"/>
                  <a:gd name="f324" fmla="val 1063265"/>
                  <a:gd name="f325" fmla="val 202679"/>
                  <a:gd name="f326" fmla="val 1003895"/>
                  <a:gd name="f327" fmla="val 181967"/>
                  <a:gd name="f328" fmla="val 1012696"/>
                  <a:gd name="f329" fmla="val 205492"/>
                  <a:gd name="f330" fmla="val 1066954"/>
                  <a:gd name="f331" fmla="val 250941"/>
                  <a:gd name="f332" fmla="val 1107583"/>
                  <a:gd name="f333" fmla="val 305288"/>
                  <a:gd name="f334" fmla="val 1123484"/>
                  <a:gd name="f335" fmla="val 260051"/>
                  <a:gd name="f336" fmla="val 1186174"/>
                  <a:gd name="f337" fmla="val 162021"/>
                  <a:gd name="f338" fmla="val 1201884"/>
                  <a:gd name="f339" fmla="val 70961"/>
                  <a:gd name="f340" fmla="val 1161909"/>
                  <a:gd name="f341" fmla="val 64874"/>
                  <a:gd name="f342" fmla="val 1160625"/>
                  <a:gd name="f343" fmla="val 60391"/>
                  <a:gd name="f344" fmla="val 1156961"/>
                  <a:gd name="f345" fmla="val 56055"/>
                  <a:gd name="f346" fmla="val 1153032"/>
                  <a:gd name="f347" fmla="val -13786"/>
                  <a:gd name="f348" fmla="val 1089729"/>
                  <a:gd name="f349" fmla="val -19088"/>
                  <a:gd name="f350" fmla="val 981796"/>
                  <a:gd name="f351" fmla="val 44214"/>
                  <a:gd name="f352" fmla="val 911953"/>
                  <a:gd name="f353" fmla="val 84073"/>
                  <a:gd name="f354" fmla="val 882569"/>
                  <a:gd name="f355" fmla="val 76811"/>
                  <a:gd name="f356" fmla="val 875989"/>
                  <a:gd name="f357" fmla="val 80179"/>
                  <a:gd name="f358" fmla="val 872273"/>
                  <a:gd name="f359" fmla="val 28040"/>
                  <a:gd name="f360" fmla="val 814783"/>
                  <a:gd name="f361" fmla="val 28651"/>
                  <a:gd name="f362" fmla="val 726072"/>
                  <a:gd name="f363" fmla="val 82340"/>
                  <a:gd name="f364" fmla="val 666836"/>
                  <a:gd name="f365" fmla="val 121082"/>
                  <a:gd name="f366" fmla="val 638275"/>
                  <a:gd name="f367" fmla="val 89526"/>
                  <a:gd name="f368" fmla="val 571593"/>
                  <a:gd name="f369" fmla="val 96788"/>
                  <a:gd name="f370" fmla="val 490523"/>
                  <a:gd name="f371" fmla="val 145805"/>
                  <a:gd name="f372" fmla="val 430894"/>
                  <a:gd name="f373" fmla="val 198586"/>
                  <a:gd name="f374" fmla="val 400645"/>
                  <a:gd name="f375" fmla="val 259015"/>
                  <a:gd name="f376" fmla="val 385179"/>
                  <a:gd name="f377" fmla="val 321878"/>
                  <a:gd name="f378" fmla="val 383347"/>
                  <a:gd name="f379" fmla="val 321111"/>
                  <a:gd name="f380" fmla="val 357014"/>
                  <a:gd name="f381" fmla="val 257723"/>
                  <a:gd name="f382" fmla="val 358862"/>
                  <a:gd name="f383" fmla="val 196668"/>
                  <a:gd name="f384" fmla="val 373772"/>
                  <a:gd name="f385" fmla="val 141180"/>
                  <a:gd name="f386" fmla="val 399723"/>
                  <a:gd name="f387" fmla="val 117813"/>
                  <a:gd name="f388" fmla="val 370058"/>
                  <a:gd name="f389" fmla="val 106816"/>
                  <a:gd name="f390" fmla="val 332072"/>
                  <a:gd name="f391" fmla="val 291518"/>
                  <a:gd name="f392" fmla="val 170286"/>
                  <a:gd name="f393" fmla="val 205094"/>
                  <a:gd name="f394" fmla="val 72008"/>
                  <a:gd name="f395" fmla="val 326327"/>
                  <a:gd name="f396" fmla="val 350305"/>
                  <a:gd name="f397" fmla="val 373385"/>
                  <a:gd name="f398" fmla="val 75853"/>
                  <a:gd name="f399" fmla="val 394659"/>
                  <a:gd name="f400" fmla="val 83948"/>
                  <a:gd name="f401" fmla="val 425371"/>
                  <a:gd name="f402" fmla="val 33609"/>
                  <a:gd name="f403" fmla="val 467237"/>
                  <a:gd name="f404" fmla="*/ f0 1 1170491"/>
                  <a:gd name="f405" fmla="*/ f1 1 1745209"/>
                  <a:gd name="f406" fmla="val f2"/>
                  <a:gd name="f407" fmla="val f3"/>
                  <a:gd name="f408" fmla="val f4"/>
                  <a:gd name="f409" fmla="+- f408 0 f406"/>
                  <a:gd name="f410" fmla="+- f407 0 f406"/>
                  <a:gd name="f411" fmla="*/ f410 1 1170491"/>
                  <a:gd name="f412" fmla="*/ f409 1 1745209"/>
                  <a:gd name="f413" fmla="*/ f406 1 f411"/>
                  <a:gd name="f414" fmla="*/ f407 1 f411"/>
                  <a:gd name="f415" fmla="*/ f406 1 f412"/>
                  <a:gd name="f416" fmla="*/ f408 1 f412"/>
                  <a:gd name="f417" fmla="*/ f413 f404 1"/>
                  <a:gd name="f418" fmla="*/ f414 f404 1"/>
                  <a:gd name="f419" fmla="*/ f416 f405 1"/>
                  <a:gd name="f420" fmla="*/ f415 f405 1"/>
                </a:gdLst>
                <a:ahLst/>
                <a:cxnLst>
                  <a:cxn ang="3cd4">
                    <a:pos x="hc" y="t"/>
                  </a:cxn>
                  <a:cxn ang="0">
                    <a:pos x="r" y="vc"/>
                  </a:cxn>
                  <a:cxn ang="cd4">
                    <a:pos x="hc" y="b"/>
                  </a:cxn>
                  <a:cxn ang="cd2">
                    <a:pos x="l" y="vc"/>
                  </a:cxn>
                </a:cxnLst>
                <a:rect l="f417" t="f420" r="f418" b="f419"/>
                <a:pathLst>
                  <a:path w="1170491" h="1745209">
                    <a:moveTo>
                      <a:pt x="f5" y="f6"/>
                    </a:moveTo>
                    <a:cubicBezTo>
                      <a:pt x="f7" y="f8"/>
                      <a:pt x="f9" y="f10"/>
                      <a:pt x="f11" y="f12"/>
                    </a:cubicBezTo>
                    <a:cubicBezTo>
                      <a:pt x="f13" y="f14"/>
                      <a:pt x="f15" y="f16"/>
                      <a:pt x="f17" y="f18"/>
                    </a:cubicBezTo>
                    <a:lnTo>
                      <a:pt x="f19" y="f20"/>
                    </a:lnTo>
                    <a:cubicBezTo>
                      <a:pt x="f21" y="f22"/>
                      <a:pt x="f23" y="f24"/>
                      <a:pt x="f25" y="f26"/>
                    </a:cubicBezTo>
                    <a:cubicBezTo>
                      <a:pt x="f27" y="f28"/>
                      <a:pt x="f29" y="f30"/>
                      <a:pt x="f31" y="f32"/>
                    </a:cubicBezTo>
                    <a:lnTo>
                      <a:pt x="f33" y="f34"/>
                    </a:lnTo>
                    <a:cubicBezTo>
                      <a:pt x="f35" y="f36"/>
                      <a:pt x="f37" y="f38"/>
                      <a:pt x="f39" y="f40"/>
                    </a:cubicBezTo>
                    <a:cubicBezTo>
                      <a:pt x="f41" y="f42"/>
                      <a:pt x="f43" y="f44"/>
                      <a:pt x="f5" y="f6"/>
                    </a:cubicBezTo>
                    <a:close/>
                    <a:moveTo>
                      <a:pt x="f45" y="f46"/>
                    </a:moveTo>
                    <a:cubicBezTo>
                      <a:pt x="f47" y="f48"/>
                      <a:pt x="f49" y="f50"/>
                      <a:pt x="f51" y="f52"/>
                    </a:cubicBezTo>
                    <a:lnTo>
                      <a:pt x="f53" y="f54"/>
                    </a:lnTo>
                    <a:cubicBezTo>
                      <a:pt x="f55" y="f56"/>
                      <a:pt x="f57" y="f58"/>
                      <a:pt x="f59" y="f60"/>
                    </a:cubicBezTo>
                    <a:cubicBezTo>
                      <a:pt x="f61" y="f62"/>
                      <a:pt x="f63" y="f64"/>
                      <a:pt x="f65" y="f66"/>
                    </a:cubicBezTo>
                    <a:lnTo>
                      <a:pt x="f67" y="f68"/>
                    </a:lnTo>
                    <a:cubicBezTo>
                      <a:pt x="f69" y="f70"/>
                      <a:pt x="f71" y="f72"/>
                      <a:pt x="f73" y="f74"/>
                    </a:cubicBezTo>
                    <a:cubicBezTo>
                      <a:pt x="f75" y="f76"/>
                      <a:pt x="f77" y="f78"/>
                      <a:pt x="f45" y="f46"/>
                    </a:cubicBezTo>
                    <a:close/>
                    <a:moveTo>
                      <a:pt x="f79" y="f2"/>
                    </a:moveTo>
                    <a:cubicBezTo>
                      <a:pt x="f80" y="f81"/>
                      <a:pt x="f82" y="f83"/>
                      <a:pt x="f84" y="f85"/>
                    </a:cubicBezTo>
                    <a:cubicBezTo>
                      <a:pt x="f86" y="f87"/>
                      <a:pt x="f88" y="f89"/>
                      <a:pt x="f90" y="f91"/>
                    </a:cubicBezTo>
                    <a:lnTo>
                      <a:pt x="f92" y="f93"/>
                    </a:lnTo>
                    <a:cubicBezTo>
                      <a:pt x="f94" y="f95"/>
                      <a:pt x="f96" y="f97"/>
                      <a:pt x="f98" y="f99"/>
                    </a:cubicBezTo>
                    <a:cubicBezTo>
                      <a:pt x="f100" y="f101"/>
                      <a:pt x="f102" y="f103"/>
                      <a:pt x="f104" y="f103"/>
                    </a:cubicBezTo>
                    <a:cubicBezTo>
                      <a:pt x="f105" y="f103"/>
                      <a:pt x="f106" y="f107"/>
                      <a:pt x="f106" y="f108"/>
                    </a:cubicBezTo>
                    <a:lnTo>
                      <a:pt x="f109" y="f110"/>
                    </a:lnTo>
                    <a:lnTo>
                      <a:pt x="f106" y="f111"/>
                    </a:lnTo>
                    <a:lnTo>
                      <a:pt x="f106" y="f112"/>
                    </a:lnTo>
                    <a:cubicBezTo>
                      <a:pt x="f113" y="f114"/>
                      <a:pt x="f115" y="f116"/>
                      <a:pt x="f115" y="f117"/>
                    </a:cubicBezTo>
                    <a:lnTo>
                      <a:pt x="f118" y="f119"/>
                    </a:lnTo>
                    <a:cubicBezTo>
                      <a:pt x="f120" y="f121"/>
                      <a:pt x="f3" y="f122"/>
                      <a:pt x="f3" y="f123"/>
                    </a:cubicBezTo>
                    <a:cubicBezTo>
                      <a:pt x="f124" y="f125"/>
                      <a:pt x="f126" y="f127"/>
                      <a:pt x="f128" y="f129"/>
                    </a:cubicBezTo>
                    <a:cubicBezTo>
                      <a:pt x="f130" y="f131"/>
                      <a:pt x="f132" y="f133"/>
                      <a:pt x="f134" y="f135"/>
                    </a:cubicBezTo>
                    <a:lnTo>
                      <a:pt x="f136" y="f137"/>
                    </a:lnTo>
                    <a:cubicBezTo>
                      <a:pt x="f138" y="f139"/>
                      <a:pt x="f140" y="f141"/>
                      <a:pt x="f142" y="f143"/>
                    </a:cubicBezTo>
                    <a:cubicBezTo>
                      <a:pt x="f144" y="f145"/>
                      <a:pt x="f146" y="f147"/>
                      <a:pt x="f146" y="f148"/>
                    </a:cubicBezTo>
                    <a:cubicBezTo>
                      <a:pt x="f146" y="f149"/>
                      <a:pt x="f150" y="f151"/>
                      <a:pt x="f152" y="f153"/>
                    </a:cubicBezTo>
                    <a:cubicBezTo>
                      <a:pt x="f154" y="f155"/>
                      <a:pt x="f156" y="f157"/>
                      <a:pt x="f158" y="f159"/>
                    </a:cubicBezTo>
                    <a:cubicBezTo>
                      <a:pt x="f160" y="f161"/>
                      <a:pt x="f162" y="f163"/>
                      <a:pt x="f164" y="f165"/>
                    </a:cubicBezTo>
                    <a:cubicBezTo>
                      <a:pt x="f166" y="f167"/>
                      <a:pt x="f168" y="f169"/>
                      <a:pt x="f170" y="f171"/>
                    </a:cubicBezTo>
                    <a:lnTo>
                      <a:pt x="f172" y="f173"/>
                    </a:lnTo>
                    <a:cubicBezTo>
                      <a:pt x="f174" y="f175"/>
                      <a:pt x="f176" y="f177"/>
                      <a:pt x="f178" y="f179"/>
                    </a:cubicBezTo>
                    <a:cubicBezTo>
                      <a:pt x="f180" y="f181"/>
                      <a:pt x="f182" y="f183"/>
                      <a:pt x="f184" y="f185"/>
                    </a:cubicBezTo>
                    <a:lnTo>
                      <a:pt x="f186" y="f187"/>
                    </a:lnTo>
                    <a:lnTo>
                      <a:pt x="f188" y="f189"/>
                    </a:lnTo>
                    <a:cubicBezTo>
                      <a:pt x="f190" y="f191"/>
                      <a:pt x="f192" y="f193"/>
                      <a:pt x="f194" y="f195"/>
                    </a:cubicBezTo>
                    <a:cubicBezTo>
                      <a:pt x="f196" y="f197"/>
                      <a:pt x="f198" y="f199"/>
                      <a:pt x="f200" y="f201"/>
                    </a:cubicBezTo>
                    <a:lnTo>
                      <a:pt x="f202" y="f203"/>
                    </a:lnTo>
                    <a:cubicBezTo>
                      <a:pt x="f204" y="f205"/>
                      <a:pt x="f206" y="f207"/>
                      <a:pt x="f208" y="f209"/>
                    </a:cubicBezTo>
                    <a:cubicBezTo>
                      <a:pt x="f210" y="f211"/>
                      <a:pt x="f212" y="f213"/>
                      <a:pt x="f214" y="f215"/>
                    </a:cubicBezTo>
                    <a:cubicBezTo>
                      <a:pt x="f216" y="f217"/>
                      <a:pt x="f218" y="f219"/>
                      <a:pt x="f220" y="f221"/>
                    </a:cubicBezTo>
                    <a:cubicBezTo>
                      <a:pt x="f222" y="f223"/>
                      <a:pt x="f224" y="f225"/>
                      <a:pt x="f226" y="f227"/>
                    </a:cubicBezTo>
                    <a:cubicBezTo>
                      <a:pt x="f226" y="f228"/>
                      <a:pt x="f229" y="f230"/>
                      <a:pt x="f231" y="f232"/>
                    </a:cubicBezTo>
                    <a:lnTo>
                      <a:pt x="f233" y="f234"/>
                    </a:lnTo>
                    <a:cubicBezTo>
                      <a:pt x="f235" y="f236"/>
                      <a:pt x="f237" y="f238"/>
                      <a:pt x="f239" y="f240"/>
                    </a:cubicBezTo>
                    <a:lnTo>
                      <a:pt x="f241" y="f242"/>
                    </a:lnTo>
                    <a:cubicBezTo>
                      <a:pt x="f243" y="f244"/>
                      <a:pt x="f245" y="f246"/>
                      <a:pt x="f247" y="f248"/>
                    </a:cubicBezTo>
                    <a:cubicBezTo>
                      <a:pt x="f249" y="f250"/>
                      <a:pt x="f251" y="f252"/>
                      <a:pt x="f253" y="f254"/>
                    </a:cubicBezTo>
                    <a:cubicBezTo>
                      <a:pt x="f255" y="f256"/>
                      <a:pt x="f257" y="f258"/>
                      <a:pt x="f259" y="f260"/>
                    </a:cubicBezTo>
                    <a:lnTo>
                      <a:pt x="f261" y="f262"/>
                    </a:lnTo>
                    <a:cubicBezTo>
                      <a:pt x="f263" y="f264"/>
                      <a:pt x="f265" y="f266"/>
                      <a:pt x="f267" y="f268"/>
                    </a:cubicBezTo>
                    <a:cubicBezTo>
                      <a:pt x="f269" y="f270"/>
                      <a:pt x="f271" y="f272"/>
                      <a:pt x="f273" y="f4"/>
                    </a:cubicBezTo>
                    <a:cubicBezTo>
                      <a:pt x="f274" y="f272"/>
                      <a:pt x="f275" y="f276"/>
                      <a:pt x="f277" y="f278"/>
                    </a:cubicBezTo>
                    <a:lnTo>
                      <a:pt x="f279" y="f280"/>
                    </a:lnTo>
                    <a:cubicBezTo>
                      <a:pt x="f281" y="f282"/>
                      <a:pt x="f283" y="f284"/>
                      <a:pt x="f285" y="f286"/>
                    </a:cubicBezTo>
                    <a:cubicBezTo>
                      <a:pt x="f287" y="f288"/>
                      <a:pt x="f289" y="f290"/>
                      <a:pt x="f291" y="f292"/>
                    </a:cubicBezTo>
                    <a:cubicBezTo>
                      <a:pt x="f293" y="f294"/>
                      <a:pt x="f295" y="f296"/>
                      <a:pt x="f297" y="f298"/>
                    </a:cubicBezTo>
                    <a:cubicBezTo>
                      <a:pt x="f299" y="f300"/>
                      <a:pt x="f301" y="f302"/>
                      <a:pt x="f303" y="f304"/>
                    </a:cubicBezTo>
                    <a:lnTo>
                      <a:pt x="f305" y="f306"/>
                    </a:lnTo>
                    <a:cubicBezTo>
                      <a:pt x="f307" y="f308"/>
                      <a:pt x="f309" y="f310"/>
                      <a:pt x="f311" y="f312"/>
                    </a:cubicBezTo>
                    <a:lnTo>
                      <a:pt x="f313" y="f314"/>
                    </a:lnTo>
                    <a:cubicBezTo>
                      <a:pt x="f315" y="f316"/>
                      <a:pt x="f317" y="f318"/>
                      <a:pt x="f319" y="f320"/>
                    </a:cubicBezTo>
                    <a:cubicBezTo>
                      <a:pt x="f321" y="f322"/>
                      <a:pt x="f323" y="f324"/>
                      <a:pt x="f325" y="f326"/>
                    </a:cubicBezTo>
                    <a:lnTo>
                      <a:pt x="f327" y="f328"/>
                    </a:lnTo>
                    <a:cubicBezTo>
                      <a:pt x="f329" y="f330"/>
                      <a:pt x="f331" y="f332"/>
                      <a:pt x="f333" y="f334"/>
                    </a:cubicBezTo>
                    <a:cubicBezTo>
                      <a:pt x="f335" y="f336"/>
                      <a:pt x="f337" y="f338"/>
                      <a:pt x="f339" y="f340"/>
                    </a:cubicBezTo>
                    <a:cubicBezTo>
                      <a:pt x="f341" y="f342"/>
                      <a:pt x="f343" y="f344"/>
                      <a:pt x="f345" y="f346"/>
                    </a:cubicBezTo>
                    <a:cubicBezTo>
                      <a:pt x="f347" y="f348"/>
                      <a:pt x="f349" y="f350"/>
                      <a:pt x="f351" y="f352"/>
                    </a:cubicBezTo>
                    <a:lnTo>
                      <a:pt x="f353" y="f354"/>
                    </a:lnTo>
                    <a:lnTo>
                      <a:pt x="f355" y="f356"/>
                    </a:lnTo>
                    <a:lnTo>
                      <a:pt x="f357" y="f358"/>
                    </a:lnTo>
                    <a:cubicBezTo>
                      <a:pt x="f359" y="f360"/>
                      <a:pt x="f361" y="f362"/>
                      <a:pt x="f363" y="f364"/>
                    </a:cubicBezTo>
                    <a:lnTo>
                      <a:pt x="f365" y="f366"/>
                    </a:lnTo>
                    <a:cubicBezTo>
                      <a:pt x="f367" y="f368"/>
                      <a:pt x="f369" y="f370"/>
                      <a:pt x="f371" y="f372"/>
                    </a:cubicBezTo>
                    <a:cubicBezTo>
                      <a:pt x="f373" y="f374"/>
                      <a:pt x="f375" y="f376"/>
                      <a:pt x="f377" y="f378"/>
                    </a:cubicBezTo>
                    <a:lnTo>
                      <a:pt x="f379" y="f380"/>
                    </a:lnTo>
                    <a:cubicBezTo>
                      <a:pt x="f381" y="f382"/>
                      <a:pt x="f383" y="f384"/>
                      <a:pt x="f385" y="f386"/>
                    </a:cubicBezTo>
                    <a:cubicBezTo>
                      <a:pt x="f387" y="f388"/>
                      <a:pt x="f389" y="f390"/>
                      <a:pt x="f389" y="f391"/>
                    </a:cubicBezTo>
                    <a:cubicBezTo>
                      <a:pt x="f389" y="f392"/>
                      <a:pt x="f393" y="f394"/>
                      <a:pt x="f395" y="f394"/>
                    </a:cubicBezTo>
                    <a:cubicBezTo>
                      <a:pt x="f396" y="f394"/>
                      <a:pt x="f397" y="f398"/>
                      <a:pt x="f399" y="f400"/>
                    </a:cubicBezTo>
                    <a:cubicBezTo>
                      <a:pt x="f401" y="f402"/>
                      <a:pt x="f403" y="f2"/>
                      <a:pt x="f79" y="f2"/>
                    </a:cubicBezTo>
                    <a:close/>
                  </a:path>
                </a:pathLst>
              </a:custGeom>
              <a:grp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grpSp>
        <p:sp>
          <p:nvSpPr>
            <p:cNvPr id="7" name="Rectangle 19">
              <a:extLst>
                <a:ext uri="{FF2B5EF4-FFF2-40B4-BE49-F238E27FC236}">
                  <a16:creationId xmlns:a16="http://schemas.microsoft.com/office/drawing/2014/main" id="{259A9D51-FAEF-B5A9-C465-6AAA8F7C6651}"/>
                </a:ext>
              </a:extLst>
            </p:cNvPr>
            <p:cNvSpPr/>
            <p:nvPr/>
          </p:nvSpPr>
          <p:spPr>
            <a:xfrm>
              <a:off x="3145146" y="1986010"/>
              <a:ext cx="372270" cy="436123"/>
            </a:xfrm>
            <a:custGeom>
              <a:avLst/>
              <a:gdLst>
                <a:gd name="f0" fmla="val w"/>
                <a:gd name="f1" fmla="val h"/>
                <a:gd name="f2" fmla="val 0"/>
                <a:gd name="f3" fmla="val 2926108"/>
                <a:gd name="f4" fmla="val 3216409"/>
                <a:gd name="f5" fmla="val 1150286"/>
                <a:gd name="f6" fmla="val 2039882"/>
                <a:gd name="f7" fmla="val 1216487"/>
                <a:gd name="f8" fmla="val 2110220"/>
                <a:gd name="f9" fmla="val 1249586"/>
                <a:gd name="f10" fmla="val 2238485"/>
                <a:gd name="f11" fmla="val 1348889"/>
                <a:gd name="f12" fmla="val 2250897"/>
                <a:gd name="f13" fmla="val 1452327"/>
                <a:gd name="f14" fmla="val 2213659"/>
                <a:gd name="f15" fmla="val 1530941"/>
                <a:gd name="f16" fmla="val 2147458"/>
                <a:gd name="f17" fmla="val 1597142"/>
                <a:gd name="f18" fmla="val 2052295"/>
                <a:gd name="f19" fmla="val 1634380"/>
                <a:gd name="f20" fmla="val 2030228"/>
                <a:gd name="f21" fmla="val 1712994"/>
                <a:gd name="f22" fmla="val 2049536"/>
                <a:gd name="f23" fmla="val 1721269"/>
                <a:gd name="f24" fmla="val 2072982"/>
                <a:gd name="f25" fmla="val 1533700"/>
                <a:gd name="f26" fmla="val 2362611"/>
                <a:gd name="f27" fmla="val 1615072"/>
                <a:gd name="f28" fmla="val 2763954"/>
                <a:gd name="f29" fmla="val 1568179"/>
                <a:gd name="f30" fmla="val 2830155"/>
                <a:gd name="f31" fmla="val 1391644"/>
                <a:gd name="f32" fmla="val 2965315"/>
                <a:gd name="f33" fmla="val 1231658"/>
                <a:gd name="f34" fmla="val 2893598"/>
                <a:gd name="f35" fmla="val 1063398"/>
                <a:gd name="f36" fmla="val 2925319"/>
                <a:gd name="f37" fmla="val 925479"/>
                <a:gd name="f38" fmla="val 2954282"/>
                <a:gd name="f39" fmla="val 820660"/>
                <a:gd name="f40" fmla="val 3107371"/>
                <a:gd name="f41" fmla="val 686879"/>
                <a:gd name="f42" fmla="val 3148747"/>
                <a:gd name="f43" fmla="val 536548"/>
                <a:gd name="f44" fmla="val 3184606"/>
                <a:gd name="f45" fmla="val 373804"/>
                <a:gd name="f46" fmla="val 3224602"/>
                <a:gd name="f47" fmla="val 215198"/>
                <a:gd name="f48" fmla="val 3214948"/>
                <a:gd name="f49" fmla="val 93829"/>
                <a:gd name="f50" fmla="val 3209431"/>
                <a:gd name="f51" fmla="val 71763"/>
                <a:gd name="f52" fmla="val 3046687"/>
                <a:gd name="f53" fmla="val 136584"/>
                <a:gd name="f54" fmla="val 2925318"/>
                <a:gd name="f55" fmla="val 168305"/>
                <a:gd name="f56" fmla="val 2828775"/>
                <a:gd name="f57" fmla="val 121415"/>
                <a:gd name="f58" fmla="val 2802571"/>
                <a:gd name="f59" fmla="val 107623"/>
                <a:gd name="f60" fmla="val 2710165"/>
                <a:gd name="f61" fmla="val 111150"/>
                <a:gd name="f62" fmla="val 2693172"/>
                <a:gd name="f63" fmla="val 127647"/>
                <a:gd name="f64" fmla="val 2691385"/>
                <a:gd name="f65" fmla="val 158288"/>
                <a:gd name="f66" fmla="val 2695563"/>
                <a:gd name="f67" fmla="val 2626239"/>
                <a:gd name="f68" fmla="val 266288"/>
                <a:gd name="f69" fmla="val 2708276"/>
                <a:gd name="f70" fmla="val 307224"/>
                <a:gd name="f71" fmla="val 2711894"/>
                <a:gd name="f72" fmla="val 415224"/>
                <a:gd name="f73" fmla="val 2711420"/>
                <a:gd name="f74" fmla="val 428487"/>
                <a:gd name="f75" fmla="val 2711947"/>
                <a:gd name="f76" fmla="val 442136"/>
                <a:gd name="f77" fmla="val 2710942"/>
                <a:gd name="f78" fmla="val 456160"/>
                <a:gd name="f79" fmla="val 2708700"/>
                <a:gd name="f80" fmla="val 2617963"/>
                <a:gd name="f81" fmla="val 564160"/>
                <a:gd name="f82" fmla="val 2692500"/>
                <a:gd name="f83" fmla="val 577696"/>
                <a:gd name="f84" fmla="val 2691220"/>
                <a:gd name="f85" fmla="val 591289"/>
                <a:gd name="f86" fmla="val 2688332"/>
                <a:gd name="f87" fmla="val 605096"/>
                <a:gd name="f88" fmla="val 2684680"/>
                <a:gd name="f89" fmla="val 2601411"/>
                <a:gd name="f90" fmla="val 713096"/>
                <a:gd name="f91" fmla="val 2654658"/>
                <a:gd name="f92" fmla="val 754032"/>
                <a:gd name="f93" fmla="val 2641463"/>
                <a:gd name="f94" fmla="val 2580721"/>
                <a:gd name="f95" fmla="val 862032"/>
                <a:gd name="f96" fmla="val 2599792"/>
                <a:gd name="f97" fmla="val 897454"/>
                <a:gd name="f98" fmla="val 2584791"/>
                <a:gd name="f99" fmla="val 934214"/>
                <a:gd name="f100" fmla="val 2567836"/>
                <a:gd name="f101" fmla="val 972371"/>
                <a:gd name="f102" fmla="val 2548802"/>
                <a:gd name="f103" fmla="val 1030297"/>
                <a:gd name="f104" fmla="val 2506047"/>
                <a:gd name="f105" fmla="val 939271"/>
                <a:gd name="f106" fmla="val 2219176"/>
                <a:gd name="f107" fmla="val 947546"/>
                <a:gd name="f108" fmla="val 2122633"/>
                <a:gd name="f109" fmla="val 957201"/>
                <a:gd name="f110" fmla="val 2082636"/>
                <a:gd name="f111" fmla="val 1082706"/>
                <a:gd name="f112" fmla="val 2067466"/>
                <a:gd name="f113" fmla="val 394278"/>
                <a:gd name="f114" fmla="val 1320337"/>
                <a:gd name="f115" fmla="val 356565"/>
                <a:gd name="f116" fmla="val 1315036"/>
                <a:gd name="f117" fmla="val 316914"/>
                <a:gd name="f118" fmla="val 1320983"/>
                <a:gd name="f119" fmla="val 277262"/>
                <a:gd name="f120" fmla="val 1344774"/>
                <a:gd name="f121" fmla="val 169686"/>
                <a:gd name="f122" fmla="val 1368221"/>
                <a:gd name="f123" fmla="val 281399"/>
                <a:gd name="f124" fmla="val 1532343"/>
                <a:gd name="f125" fmla="val 314500"/>
                <a:gd name="f126" fmla="val 1626128"/>
                <a:gd name="f127" fmla="val 335188"/>
                <a:gd name="f128" fmla="val 1715776"/>
                <a:gd name="f129" fmla="val 306225"/>
                <a:gd name="f130" fmla="val 1838523"/>
                <a:gd name="f131" fmla="val 376563"/>
                <a:gd name="f132" fmla="val 1820593"/>
                <a:gd name="f133" fmla="val 535169"/>
                <a:gd name="f134" fmla="val 1786113"/>
                <a:gd name="f135" fmla="val 681363"/>
                <a:gd name="f136" fmla="val 1673020"/>
                <a:gd name="f137" fmla="val 628954"/>
                <a:gd name="f138" fmla="val 1493726"/>
                <a:gd name="f139" fmla="val 603094"/>
                <a:gd name="f140" fmla="val 1453384"/>
                <a:gd name="f141" fmla="val 507414"/>
                <a:gd name="f142" fmla="val 1336241"/>
                <a:gd name="f143" fmla="val 1526804"/>
                <a:gd name="f144" fmla="val 66"/>
                <a:gd name="f145" fmla="val 2066065"/>
                <a:gd name="f146" fmla="val 2824"/>
                <a:gd name="f147" fmla="val 2621877"/>
                <a:gd name="f148" fmla="val 129710"/>
                <a:gd name="f149" fmla="val 2896335"/>
                <a:gd name="f150" fmla="val 1038593"/>
                <a:gd name="f151" fmla="val 3057700"/>
                <a:gd name="f152" fmla="val 1564063"/>
                <a:gd name="f153" fmla="val 2532230"/>
                <a:gd name="f154" fmla="val 2366749"/>
                <a:gd name="f155" fmla="val 2064686"/>
                <a:gd name="f156" fmla="val 2292273"/>
                <a:gd name="f157" fmla="val 1885392"/>
                <a:gd name="f158" fmla="val 2267447"/>
                <a:gd name="f159" fmla="val 1950214"/>
                <a:gd name="f160" fmla="val 2015056"/>
                <a:gd name="f161" fmla="val 1555767"/>
                <a:gd name="f162" fmla="val 1940580"/>
                <a:gd name="f163" fmla="val 1179249"/>
                <a:gd name="f164" fmla="val 1868862"/>
                <a:gd name="f165" fmla="val 732393"/>
                <a:gd name="f166" fmla="val 2186075"/>
                <a:gd name="f167" fmla="val 554478"/>
                <a:gd name="f168" fmla="val 2159871"/>
                <a:gd name="f169" fmla="val 466211"/>
                <a:gd name="f170" fmla="val 2141942"/>
                <a:gd name="f171" fmla="val 394493"/>
                <a:gd name="f172" fmla="val 1904722"/>
                <a:gd name="f173" fmla="val 364151"/>
                <a:gd name="f174" fmla="val 1932305"/>
                <a:gd name="f175" fmla="val 322774"/>
                <a:gd name="f176" fmla="val 1970922"/>
                <a:gd name="f177" fmla="val 405526"/>
                <a:gd name="f178" fmla="val 2146079"/>
                <a:gd name="f179" fmla="val 467589"/>
                <a:gd name="f180" fmla="val 2205384"/>
                <a:gd name="f181" fmla="val 525515"/>
                <a:gd name="f182" fmla="val 2241243"/>
                <a:gd name="f183" fmla="val 2202626"/>
                <a:gd name="f184" fmla="val 873070"/>
                <a:gd name="f185" fmla="val 2139183"/>
                <a:gd name="f186" fmla="val 913066"/>
                <a:gd name="f187" fmla="val 2128149"/>
                <a:gd name="f188" fmla="val 870312"/>
                <a:gd name="f189" fmla="val 2253655"/>
                <a:gd name="f190" fmla="val 877208"/>
                <a:gd name="f191" fmla="val 2333648"/>
                <a:gd name="f192" fmla="val 862033"/>
                <a:gd name="f193" fmla="val 2337135"/>
                <a:gd name="f194" fmla="val 2415799"/>
                <a:gd name="f195" fmla="val 754033"/>
                <a:gd name="f196" fmla="val 2360695"/>
                <a:gd name="f197" fmla="val 713097"/>
                <a:gd name="f198" fmla="val 2366601"/>
                <a:gd name="f199" fmla="val 2428213"/>
                <a:gd name="f200" fmla="val 605097"/>
                <a:gd name="f201" fmla="val 2379641"/>
                <a:gd name="f202" fmla="val 564161"/>
                <a:gd name="f203" fmla="val 2382960"/>
                <a:gd name="f204" fmla="val 2436489"/>
                <a:gd name="f205" fmla="val 456161"/>
                <a:gd name="f206" fmla="val 2388351"/>
                <a:gd name="f207" fmla="val 415225"/>
                <a:gd name="f208" fmla="val 2389346"/>
                <a:gd name="f209" fmla="val 307225"/>
                <a:gd name="f210" fmla="val 2386989"/>
                <a:gd name="f211" fmla="val 293173"/>
                <a:gd name="f212" fmla="val 2387203"/>
                <a:gd name="f213" fmla="val 279516"/>
                <a:gd name="f214" fmla="val 2386340"/>
                <a:gd name="f215" fmla="val 266289"/>
                <a:gd name="f216" fmla="val 2385150"/>
                <a:gd name="f217" fmla="val 158289"/>
                <a:gd name="f218" fmla="val 2370613"/>
                <a:gd name="f219" fmla="val 107017"/>
                <a:gd name="f220" fmla="val 2360332"/>
                <a:gd name="f221" fmla="val 72014"/>
                <a:gd name="f222" fmla="val 2345184"/>
                <a:gd name="f223" fmla="val 62108"/>
                <a:gd name="f224" fmla="val 2325373"/>
                <a:gd name="f225" fmla="val 37284"/>
                <a:gd name="f226" fmla="val 2261930"/>
                <a:gd name="f227" fmla="val 103484"/>
                <a:gd name="f228" fmla="val 2223314"/>
                <a:gd name="f229" fmla="val 124172"/>
                <a:gd name="f230" fmla="val 2172284"/>
                <a:gd name="f231" fmla="val 111759"/>
                <a:gd name="f232" fmla="val 2144700"/>
                <a:gd name="f233" fmla="val 74522"/>
                <a:gd name="f234" fmla="val 86934"/>
                <a:gd name="f235" fmla="val 2089533"/>
                <a:gd name="f236" fmla="val 96588"/>
                <a:gd name="f237" fmla="val 2053674"/>
                <a:gd name="f238" fmla="val 242782"/>
                <a:gd name="f239" fmla="val 264849"/>
                <a:gd name="f240" fmla="val 1994369"/>
                <a:gd name="f241" fmla="val 273125"/>
                <a:gd name="f242" fmla="val 1919892"/>
                <a:gd name="f243" fmla="val -4093"/>
                <a:gd name="f244" fmla="val 1721291"/>
                <a:gd name="f245" fmla="val 45"/>
                <a:gd name="f246" fmla="val 1671639"/>
                <a:gd name="f247" fmla="val 12458"/>
                <a:gd name="f248" fmla="val 1619230"/>
                <a:gd name="f249" fmla="val 1558546"/>
                <a:gd name="f250" fmla="val 190373"/>
                <a:gd name="f251" fmla="val 1477174"/>
                <a:gd name="f252" fmla="val 222094"/>
                <a:gd name="f253" fmla="val 1438557"/>
                <a:gd name="f254" fmla="val 80038"/>
                <a:gd name="f255" fmla="val 1267538"/>
                <a:gd name="f256" fmla="val 91072"/>
                <a:gd name="f257" fmla="val 1224783"/>
                <a:gd name="f258" fmla="val 111760"/>
                <a:gd name="f259" fmla="val 1092381"/>
                <a:gd name="f260" fmla="val 240023"/>
                <a:gd name="f261" fmla="val 943429"/>
                <a:gd name="f262" fmla="val 703451"/>
                <a:gd name="f263" fmla="val 342084"/>
                <a:gd name="f264" fmla="val 332450"/>
                <a:gd name="f265" fmla="val 961338"/>
                <a:gd name="f266" fmla="val -5451"/>
                <a:gd name="f267" fmla="*/ f0 1 2926108"/>
                <a:gd name="f268" fmla="*/ f1 1 3216409"/>
                <a:gd name="f269" fmla="val f2"/>
                <a:gd name="f270" fmla="val f3"/>
                <a:gd name="f271" fmla="val f4"/>
                <a:gd name="f272" fmla="+- f271 0 f269"/>
                <a:gd name="f273" fmla="+- f270 0 f269"/>
                <a:gd name="f274" fmla="*/ f273 1 2926108"/>
                <a:gd name="f275" fmla="*/ f272 1 3216409"/>
                <a:gd name="f276" fmla="*/ f269 1 f274"/>
                <a:gd name="f277" fmla="*/ f270 1 f274"/>
                <a:gd name="f278" fmla="*/ f269 1 f275"/>
                <a:gd name="f279" fmla="*/ f271 1 f275"/>
                <a:gd name="f280" fmla="*/ f276 f267 1"/>
                <a:gd name="f281" fmla="*/ f277 f267 1"/>
                <a:gd name="f282" fmla="*/ f279 f268 1"/>
                <a:gd name="f283" fmla="*/ f278 f268 1"/>
              </a:gdLst>
              <a:ahLst/>
              <a:cxnLst>
                <a:cxn ang="3cd4">
                  <a:pos x="hc" y="t"/>
                </a:cxn>
                <a:cxn ang="0">
                  <a:pos x="r" y="vc"/>
                </a:cxn>
                <a:cxn ang="cd4">
                  <a:pos x="hc" y="b"/>
                </a:cxn>
                <a:cxn ang="cd2">
                  <a:pos x="l" y="vc"/>
                </a:cxn>
              </a:cxnLst>
              <a:rect l="f280" t="f283" r="f281" b="f282"/>
              <a:pathLst>
                <a:path w="2926108" h="3216409">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41" y="f42"/>
                  </a:cubicBezTo>
                  <a:cubicBezTo>
                    <a:pt x="f43" y="f44"/>
                    <a:pt x="f45" y="f46"/>
                    <a:pt x="f47" y="f48"/>
                  </a:cubicBezTo>
                  <a:cubicBezTo>
                    <a:pt x="f49" y="f50"/>
                    <a:pt x="f51" y="f52"/>
                    <a:pt x="f53" y="f54"/>
                  </a:cubicBezTo>
                  <a:cubicBezTo>
                    <a:pt x="f55" y="f56"/>
                    <a:pt x="f57" y="f58"/>
                    <a:pt x="f59" y="f60"/>
                  </a:cubicBezTo>
                  <a:cubicBezTo>
                    <a:pt x="f61" y="f62"/>
                    <a:pt x="f63" y="f64"/>
                    <a:pt x="f65" y="f66"/>
                  </a:cubicBezTo>
                  <a:lnTo>
                    <a:pt x="f65" y="f67"/>
                  </a:lnTo>
                  <a:lnTo>
                    <a:pt x="f68" y="f67"/>
                  </a:lnTo>
                  <a:lnTo>
                    <a:pt x="f68" y="f69"/>
                  </a:lnTo>
                  <a:lnTo>
                    <a:pt x="f70" y="f71"/>
                  </a:lnTo>
                  <a:lnTo>
                    <a:pt x="f70" y="f67"/>
                  </a:lnTo>
                  <a:lnTo>
                    <a:pt x="f72" y="f67"/>
                  </a:lnTo>
                  <a:lnTo>
                    <a:pt x="f72" y="f73"/>
                  </a:lnTo>
                  <a:cubicBezTo>
                    <a:pt x="f74" y="f75"/>
                    <a:pt x="f76" y="f77"/>
                    <a:pt x="f78" y="f79"/>
                  </a:cubicBezTo>
                  <a:lnTo>
                    <a:pt x="f78" y="f80"/>
                  </a:lnTo>
                  <a:lnTo>
                    <a:pt x="f81" y="f80"/>
                  </a:lnTo>
                  <a:lnTo>
                    <a:pt x="f81" y="f82"/>
                  </a:lnTo>
                  <a:cubicBezTo>
                    <a:pt x="f83" y="f84"/>
                    <a:pt x="f85" y="f86"/>
                    <a:pt x="f87" y="f88"/>
                  </a:cubicBezTo>
                  <a:lnTo>
                    <a:pt x="f87" y="f89"/>
                  </a:lnTo>
                  <a:lnTo>
                    <a:pt x="f90" y="f89"/>
                  </a:lnTo>
                  <a:lnTo>
                    <a:pt x="f90" y="f91"/>
                  </a:lnTo>
                  <a:lnTo>
                    <a:pt x="f92" y="f93"/>
                  </a:lnTo>
                  <a:lnTo>
                    <a:pt x="f92" y="f94"/>
                  </a:lnTo>
                  <a:lnTo>
                    <a:pt x="f95" y="f94"/>
                  </a:lnTo>
                  <a:lnTo>
                    <a:pt x="f95" y="f96"/>
                  </a:lnTo>
                  <a:cubicBezTo>
                    <a:pt x="f97" y="f98"/>
                    <a:pt x="f99" y="f100"/>
                    <a:pt x="f101" y="f102"/>
                  </a:cubicBezTo>
                  <a:cubicBezTo>
                    <a:pt x="f103" y="f104"/>
                    <a:pt x="f105" y="f106"/>
                    <a:pt x="f107" y="f108"/>
                  </a:cubicBezTo>
                  <a:cubicBezTo>
                    <a:pt x="f109" y="f110"/>
                    <a:pt x="f111" y="f112"/>
                    <a:pt x="f5" y="f6"/>
                  </a:cubicBezTo>
                  <a:close/>
                  <a:moveTo>
                    <a:pt x="f113" y="f114"/>
                  </a:moveTo>
                  <a:cubicBezTo>
                    <a:pt x="f115" y="f116"/>
                    <a:pt x="f117" y="f118"/>
                    <a:pt x="f119" y="f120"/>
                  </a:cubicBezTo>
                  <a:cubicBezTo>
                    <a:pt x="f121" y="f122"/>
                    <a:pt x="f123" y="f124"/>
                    <a:pt x="f125" y="f126"/>
                  </a:cubicBezTo>
                  <a:cubicBezTo>
                    <a:pt x="f127" y="f128"/>
                    <a:pt x="f129" y="f130"/>
                    <a:pt x="f131" y="f132"/>
                  </a:cubicBezTo>
                  <a:cubicBezTo>
                    <a:pt x="f133" y="f134"/>
                    <a:pt x="f135" y="f136"/>
                    <a:pt x="f137" y="f138"/>
                  </a:cubicBezTo>
                  <a:cubicBezTo>
                    <a:pt x="f139" y="f140"/>
                    <a:pt x="f141" y="f142"/>
                    <a:pt x="f113" y="f114"/>
                  </a:cubicBezTo>
                  <a:close/>
                  <a:moveTo>
                    <a:pt x="f143" y="f144"/>
                  </a:moveTo>
                  <a:cubicBezTo>
                    <a:pt x="f145" y="f146"/>
                    <a:pt x="f147" y="f148"/>
                    <a:pt x="f149" y="f150"/>
                  </a:cubicBezTo>
                  <a:cubicBezTo>
                    <a:pt x="f151" y="f152"/>
                    <a:pt x="f153" y="f154"/>
                    <a:pt x="f155" y="f156"/>
                  </a:cubicBezTo>
                  <a:cubicBezTo>
                    <a:pt x="f157" y="f158"/>
                    <a:pt x="f159" y="f160"/>
                    <a:pt x="f161" y="f162"/>
                  </a:cubicBezTo>
                  <a:cubicBezTo>
                    <a:pt x="f163" y="f164"/>
                    <a:pt x="f165" y="f166"/>
                    <a:pt x="f167" y="f168"/>
                  </a:cubicBezTo>
                  <a:cubicBezTo>
                    <a:pt x="f169" y="f170"/>
                    <a:pt x="f171" y="f172"/>
                    <a:pt x="f173" y="f174"/>
                  </a:cubicBezTo>
                  <a:cubicBezTo>
                    <a:pt x="f175" y="f176"/>
                    <a:pt x="f177" y="f178"/>
                    <a:pt x="f179" y="f180"/>
                  </a:cubicBezTo>
                  <a:cubicBezTo>
                    <a:pt x="f181" y="f182"/>
                    <a:pt x="f165" y="f183"/>
                    <a:pt x="f184" y="f185"/>
                  </a:cubicBezTo>
                  <a:cubicBezTo>
                    <a:pt x="f186" y="f187"/>
                    <a:pt x="f188" y="f189"/>
                    <a:pt x="f190" y="f191"/>
                  </a:cubicBezTo>
                  <a:lnTo>
                    <a:pt x="f192" y="f193"/>
                  </a:lnTo>
                  <a:lnTo>
                    <a:pt x="f192" y="f194"/>
                  </a:lnTo>
                  <a:lnTo>
                    <a:pt x="f195" y="f194"/>
                  </a:lnTo>
                  <a:lnTo>
                    <a:pt x="f195" y="f196"/>
                  </a:lnTo>
                  <a:lnTo>
                    <a:pt x="f197" y="f198"/>
                  </a:lnTo>
                  <a:lnTo>
                    <a:pt x="f197" y="f199"/>
                  </a:lnTo>
                  <a:lnTo>
                    <a:pt x="f200" y="f199"/>
                  </a:lnTo>
                  <a:lnTo>
                    <a:pt x="f200" y="f201"/>
                  </a:lnTo>
                  <a:lnTo>
                    <a:pt x="f202" y="f203"/>
                  </a:lnTo>
                  <a:lnTo>
                    <a:pt x="f202" y="f204"/>
                  </a:lnTo>
                  <a:lnTo>
                    <a:pt x="f205" y="f204"/>
                  </a:lnTo>
                  <a:lnTo>
                    <a:pt x="f205" y="f206"/>
                  </a:lnTo>
                  <a:lnTo>
                    <a:pt x="f207" y="f208"/>
                  </a:lnTo>
                  <a:lnTo>
                    <a:pt x="f207" y="f204"/>
                  </a:lnTo>
                  <a:lnTo>
                    <a:pt x="f209" y="f204"/>
                  </a:lnTo>
                  <a:lnTo>
                    <a:pt x="f209" y="f210"/>
                  </a:lnTo>
                  <a:cubicBezTo>
                    <a:pt x="f211" y="f212"/>
                    <a:pt x="f213" y="f214"/>
                    <a:pt x="f215" y="f216"/>
                  </a:cubicBezTo>
                  <a:lnTo>
                    <a:pt x="f215" y="f199"/>
                  </a:lnTo>
                  <a:lnTo>
                    <a:pt x="f217" y="f199"/>
                  </a:lnTo>
                  <a:lnTo>
                    <a:pt x="f217" y="f218"/>
                  </a:lnTo>
                  <a:cubicBezTo>
                    <a:pt x="f219" y="f220"/>
                    <a:pt x="f221" y="f222"/>
                    <a:pt x="f223" y="f224"/>
                  </a:cubicBezTo>
                  <a:cubicBezTo>
                    <a:pt x="f225" y="f226"/>
                    <a:pt x="f227" y="f228"/>
                    <a:pt x="f229" y="f230"/>
                  </a:cubicBezTo>
                  <a:cubicBezTo>
                    <a:pt x="f231" y="f232"/>
                    <a:pt x="f233" y="f170"/>
                    <a:pt x="f234" y="f235"/>
                  </a:cubicBezTo>
                  <a:cubicBezTo>
                    <a:pt x="f236" y="f237"/>
                    <a:pt x="f238" y="f20"/>
                    <a:pt x="f239" y="f240"/>
                  </a:cubicBezTo>
                  <a:cubicBezTo>
                    <a:pt x="f241" y="f242"/>
                    <a:pt x="f243" y="f244"/>
                    <a:pt x="f245" y="f246"/>
                  </a:cubicBezTo>
                  <a:cubicBezTo>
                    <a:pt x="f247" y="f248"/>
                    <a:pt x="f229" y="f249"/>
                    <a:pt x="f250" y="f251"/>
                  </a:cubicBezTo>
                  <a:cubicBezTo>
                    <a:pt x="f252" y="f253"/>
                    <a:pt x="f254" y="f255"/>
                    <a:pt x="f256" y="f257"/>
                  </a:cubicBezTo>
                  <a:cubicBezTo>
                    <a:pt x="f258" y="f259"/>
                    <a:pt x="f260" y="f261"/>
                    <a:pt x="f239" y="f262"/>
                  </a:cubicBezTo>
                  <a:cubicBezTo>
                    <a:pt x="f263" y="f264"/>
                    <a:pt x="f265" y="f266"/>
                    <a:pt x="f143" y="f144"/>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8" name="Oval 47">
              <a:extLst>
                <a:ext uri="{FF2B5EF4-FFF2-40B4-BE49-F238E27FC236}">
                  <a16:creationId xmlns:a16="http://schemas.microsoft.com/office/drawing/2014/main" id="{F2918B67-1A4B-EB9B-1890-47C78F412AA6}"/>
                </a:ext>
              </a:extLst>
            </p:cNvPr>
            <p:cNvSpPr/>
            <p:nvPr/>
          </p:nvSpPr>
          <p:spPr>
            <a:xfrm>
              <a:off x="8471480" y="1970373"/>
              <a:ext cx="438546" cy="467395"/>
            </a:xfrm>
            <a:custGeom>
              <a:avLst/>
              <a:gdLst>
                <a:gd name="f0" fmla="val w"/>
                <a:gd name="f1" fmla="val h"/>
                <a:gd name="f2" fmla="val 0"/>
                <a:gd name="f3" fmla="val 3240000"/>
                <a:gd name="f4" fmla="val 1303187"/>
                <a:gd name="f5" fmla="val 480874"/>
                <a:gd name="f6" fmla="val 1936813"/>
                <a:gd name="f7" fmla="val 2759126"/>
                <a:gd name="f8" fmla="val 1620000"/>
                <a:gd name="f9" fmla="val 2514701"/>
                <a:gd name="f10" fmla="val 725299"/>
                <a:gd name="f11" fmla="*/ f0 1 3240000"/>
                <a:gd name="f12" fmla="*/ f1 1 3240000"/>
                <a:gd name="f13" fmla="val f2"/>
                <a:gd name="f14" fmla="val f3"/>
                <a:gd name="f15" fmla="+- f14 0 f13"/>
                <a:gd name="f16" fmla="*/ f15 1 3240000"/>
                <a:gd name="f17" fmla="*/ f13 1 f16"/>
                <a:gd name="f18" fmla="*/ f14 1 f16"/>
                <a:gd name="f19" fmla="*/ f17 f11 1"/>
                <a:gd name="f20" fmla="*/ f18 f11 1"/>
                <a:gd name="f21" fmla="*/ f18 f12 1"/>
                <a:gd name="f22" fmla="*/ f17 f12 1"/>
              </a:gdLst>
              <a:ahLst/>
              <a:cxnLst>
                <a:cxn ang="3cd4">
                  <a:pos x="hc" y="t"/>
                </a:cxn>
                <a:cxn ang="0">
                  <a:pos x="r" y="vc"/>
                </a:cxn>
                <a:cxn ang="cd4">
                  <a:pos x="hc" y="b"/>
                </a:cxn>
                <a:cxn ang="cd2">
                  <a:pos x="l" y="vc"/>
                </a:cxn>
              </a:cxnLst>
              <a:rect l="f19" t="f22" r="f20" b="f21"/>
              <a:pathLst>
                <a:path w="3240000" h="3240000">
                  <a:moveTo>
                    <a:pt x="f4" y="f5"/>
                  </a:moveTo>
                  <a:lnTo>
                    <a:pt x="f4" y="f4"/>
                  </a:lnTo>
                  <a:lnTo>
                    <a:pt x="f5" y="f4"/>
                  </a:lnTo>
                  <a:lnTo>
                    <a:pt x="f5" y="f6"/>
                  </a:lnTo>
                  <a:lnTo>
                    <a:pt x="f4" y="f6"/>
                  </a:lnTo>
                  <a:lnTo>
                    <a:pt x="f4" y="f7"/>
                  </a:lnTo>
                  <a:lnTo>
                    <a:pt x="f6" y="f7"/>
                  </a:lnTo>
                  <a:lnTo>
                    <a:pt x="f6" y="f6"/>
                  </a:lnTo>
                  <a:lnTo>
                    <a:pt x="f7" y="f6"/>
                  </a:lnTo>
                  <a:lnTo>
                    <a:pt x="f7" y="f4"/>
                  </a:lnTo>
                  <a:lnTo>
                    <a:pt x="f6" y="f4"/>
                  </a:lnTo>
                  <a:lnTo>
                    <a:pt x="f6" y="f5"/>
                  </a:lnTo>
                  <a:close/>
                  <a:moveTo>
                    <a:pt x="f8" y="f2"/>
                  </a:moveTo>
                  <a:cubicBezTo>
                    <a:pt x="f9" y="f2"/>
                    <a:pt x="f3" y="f10"/>
                    <a:pt x="f3" y="f8"/>
                  </a:cubicBezTo>
                  <a:cubicBezTo>
                    <a:pt x="f3" y="f9"/>
                    <a:pt x="f9" y="f3"/>
                    <a:pt x="f8" y="f3"/>
                  </a:cubicBezTo>
                  <a:cubicBezTo>
                    <a:pt x="f10" y="f3"/>
                    <a:pt x="f2" y="f9"/>
                    <a:pt x="f2" y="f8"/>
                  </a:cubicBezTo>
                  <a:cubicBezTo>
                    <a:pt x="f2" y="f10"/>
                    <a:pt x="f10" y="f2"/>
                    <a:pt x="f8"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9" name="Rounded Rectangle 2">
              <a:extLst>
                <a:ext uri="{FF2B5EF4-FFF2-40B4-BE49-F238E27FC236}">
                  <a16:creationId xmlns:a16="http://schemas.microsoft.com/office/drawing/2014/main" id="{8B5EF66A-D86B-A6D9-2CC3-4D9A8FADAB11}"/>
                </a:ext>
              </a:extLst>
            </p:cNvPr>
            <p:cNvSpPr/>
            <p:nvPr/>
          </p:nvSpPr>
          <p:spPr>
            <a:xfrm>
              <a:off x="3817449" y="4798366"/>
              <a:ext cx="429813" cy="458086"/>
            </a:xfrm>
            <a:custGeom>
              <a:avLst/>
              <a:gdLst>
                <a:gd name="f0" fmla="val 10800000"/>
                <a:gd name="f1" fmla="val 5400000"/>
                <a:gd name="f2" fmla="val 180"/>
                <a:gd name="f3" fmla="val w"/>
                <a:gd name="f4" fmla="val h"/>
                <a:gd name="f5" fmla="val 0"/>
                <a:gd name="f6" fmla="val 3960440"/>
                <a:gd name="f7" fmla="val 3960000"/>
                <a:gd name="f8" fmla="val 1979373"/>
                <a:gd name="f9" fmla="val 472350"/>
                <a:gd name="f10" fmla="val 1228307"/>
                <a:gd name="f11" fmla="val 485871"/>
                <a:gd name="f12" fmla="val 850011"/>
                <a:gd name="f13" fmla="val 1078219"/>
                <a:gd name="f14" fmla="val 813783"/>
                <a:gd name="f15" fmla="val 1434034"/>
                <a:gd name="f16" fmla="val 787561"/>
                <a:gd name="f17" fmla="val 1781828"/>
                <a:gd name="f18" fmla="val 889690"/>
                <a:gd name="f19" fmla="val 2005359"/>
                <a:gd name="f20" fmla="val 1119009"/>
                <a:gd name="f21" fmla="val 2222584"/>
                <a:gd name="f22" fmla="val 1178964"/>
                <a:gd name="f23" fmla="val 2123026"/>
                <a:gd name="f24" fmla="val 1260199"/>
                <a:gd name="f25" fmla="val 1908547"/>
                <a:gd name="f26" fmla="val 1328015"/>
                <a:gd name="f27" fmla="val 1812920"/>
                <a:gd name="f28" fmla="val 1222115"/>
                <a:gd name="f29" fmla="val 1647651"/>
                <a:gd name="f30" fmla="val 1255483"/>
                <a:gd name="f31" fmla="val 1756375"/>
                <a:gd name="f32" fmla="val 1234998"/>
                <a:gd name="f33" fmla="val 1431771"/>
                <a:gd name="f34" fmla="val 1331609"/>
                <a:gd name="f35" fmla="val 922504"/>
                <a:gd name="f36" fmla="val 1719145"/>
                <a:gd name="f37" fmla="val 812633"/>
                <a:gd name="f38" fmla="val 2217373"/>
                <a:gd name="f39" fmla="val 891303"/>
                <a:gd name="f40" fmla="val 2693518"/>
                <a:gd name="f41" fmla="val 1016895"/>
                <a:gd name="f42" fmla="val 2787642"/>
                <a:gd name="f43" fmla="val 1344599"/>
                <a:gd name="f44" fmla="val 2783502"/>
                <a:gd name="f45" fmla="val 1606823"/>
                <a:gd name="f46" fmla="val 2771081"/>
                <a:gd name="f47" fmla="val 1743454"/>
                <a:gd name="f48" fmla="val 2679609"/>
                <a:gd name="f49" fmla="val 2064482"/>
                <a:gd name="f50" fmla="val 2456028"/>
                <a:gd name="f51" fmla="val 2225955"/>
                <a:gd name="f52" fmla="val 2192422"/>
                <a:gd name="f53" fmla="val 2399851"/>
                <a:gd name="f54" fmla="val 2004893"/>
                <a:gd name="f55" fmla="val 2209395"/>
                <a:gd name="f56" fmla="val 2026974"/>
                <a:gd name="f57" fmla="val 2018938"/>
                <a:gd name="f58" fmla="val 2072519"/>
                <a:gd name="f59" fmla="val 1810540"/>
                <a:gd name="f60" fmla="val 2086043"/>
                <a:gd name="f61" fmla="val 1754994"/>
                <a:gd name="f62" fmla="val 2135727"/>
                <a:gd name="f63" fmla="val 1554876"/>
                <a:gd name="f64" fmla="val 2195073"/>
                <a:gd name="f65" fmla="val 1382360"/>
                <a:gd name="f66" fmla="val 2084273"/>
                <a:gd name="f67" fmla="val 1259912"/>
                <a:gd name="f68" fmla="val 1915898"/>
                <a:gd name="f69" fmla="val 1219889"/>
                <a:gd name="f70" fmla="val 1750283"/>
                <a:gd name="f71" fmla="val 1186766"/>
                <a:gd name="f72" fmla="val 1626460"/>
                <a:gd name="f73" fmla="val 1331294"/>
                <a:gd name="f74" fmla="val 1589196"/>
                <a:gd name="f75" fmla="val 1434803"/>
                <a:gd name="f76" fmla="val 1499489"/>
                <a:gd name="f77" fmla="val 1732912"/>
                <a:gd name="f78" fmla="val 1614533"/>
                <a:gd name="f79" fmla="val 1824000"/>
                <a:gd name="f80" fmla="val 1574511"/>
                <a:gd name="f81" fmla="val 1939931"/>
                <a:gd name="f82" fmla="val 1332991"/>
                <a:gd name="f83" fmla="val 2671400"/>
                <a:gd name="f84" fmla="val 1220920"/>
                <a:gd name="f85" fmla="val 3468343"/>
                <a:gd name="f86" fmla="val 1339611"/>
                <a:gd name="f87" fmla="val 3487664"/>
                <a:gd name="f88" fmla="val 1434840"/>
                <a:gd name="f89" fmla="val 3497327"/>
                <a:gd name="f90" fmla="val 1730357"/>
                <a:gd name="f91" fmla="val 3129057"/>
                <a:gd name="f92" fmla="val 1887692"/>
                <a:gd name="f93" fmla="val 2422431"/>
                <a:gd name="f94" fmla="val 1985681"/>
                <a:gd name="f95" fmla="val 2531460"/>
                <a:gd name="f96" fmla="val 2093439"/>
                <a:gd name="f97" fmla="val 2747804"/>
                <a:gd name="f98" fmla="val 2336342"/>
                <a:gd name="f99" fmla="val 2720202"/>
                <a:gd name="f100" fmla="val 2693796"/>
                <a:gd name="f101" fmla="val 2666377"/>
                <a:gd name="f102" fmla="val 3092265"/>
                <a:gd name="f103" fmla="val 2401394"/>
                <a:gd name="f104" fmla="val 3176454"/>
                <a:gd name="f105" fmla="val 1627140"/>
                <a:gd name="f106" fmla="val 3254038"/>
                <a:gd name="f107" fmla="val 999456"/>
                <a:gd name="f108" fmla="val 2816023"/>
                <a:gd name="f109" fmla="val 430731"/>
                <a:gd name="f110" fmla="val 436907"/>
                <a:gd name="f111" fmla="val 3523533"/>
                <a:gd name="f112" fmla="val 3764830"/>
                <a:gd name="f113" fmla="val 195610"/>
                <a:gd name="f114" fmla="val 3523093"/>
                <a:gd name="f115" fmla="val 3764390"/>
                <a:gd name="f116" fmla="+- 0 0 -90"/>
                <a:gd name="f117" fmla="*/ f3 1 3960440"/>
                <a:gd name="f118" fmla="*/ f4 1 3960000"/>
                <a:gd name="f119" fmla="val f5"/>
                <a:gd name="f120" fmla="val f6"/>
                <a:gd name="f121" fmla="val f7"/>
                <a:gd name="f122" fmla="*/ f116 f0 1"/>
                <a:gd name="f123" fmla="+- f121 0 f119"/>
                <a:gd name="f124" fmla="+- f120 0 f119"/>
                <a:gd name="f125" fmla="*/ f122 1 f2"/>
                <a:gd name="f126" fmla="*/ f124 1 3960440"/>
                <a:gd name="f127" fmla="*/ f123 1 3960000"/>
                <a:gd name="f128" fmla="*/ 1979373 f124 1"/>
                <a:gd name="f129" fmla="*/ 472350 f123 1"/>
                <a:gd name="f130" fmla="*/ 813783 f124 1"/>
                <a:gd name="f131" fmla="*/ 1434034 f123 1"/>
                <a:gd name="f132" fmla="*/ 2217373 f124 1"/>
                <a:gd name="f133" fmla="*/ 1339611 f124 1"/>
                <a:gd name="f134" fmla="*/ 3487664 f123 1"/>
                <a:gd name="f135" fmla="*/ 436907 f124 1"/>
                <a:gd name="f136" fmla="*/ 0 f123 1"/>
                <a:gd name="f137" fmla="*/ 3523533 f124 1"/>
                <a:gd name="f138" fmla="*/ 3960440 f124 1"/>
                <a:gd name="f139" fmla="*/ 436907 f123 1"/>
                <a:gd name="f140" fmla="*/ 3523093 f123 1"/>
                <a:gd name="f141" fmla="*/ 3960000 f123 1"/>
                <a:gd name="f142" fmla="*/ 0 f124 1"/>
                <a:gd name="f143" fmla="*/ 1119009 f124 1"/>
                <a:gd name="f144" fmla="*/ 2222584 f123 1"/>
                <a:gd name="f145" fmla="*/ 1234998 f124 1"/>
                <a:gd name="f146" fmla="*/ 1431771 f123 1"/>
                <a:gd name="f147" fmla="*/ 1915898 f124 1"/>
                <a:gd name="f148" fmla="*/ 1219889 f123 1"/>
                <a:gd name="f149" fmla="*/ 1589196 f124 1"/>
                <a:gd name="f150" fmla="*/ 1434803 f123 1"/>
                <a:gd name="f151" fmla="*/ 1574511 f124 1"/>
                <a:gd name="f152" fmla="*/ 1939931 f123 1"/>
                <a:gd name="f153" fmla="*/ 2135727 f124 1"/>
                <a:gd name="f154" fmla="*/ 1554876 f123 1"/>
                <a:gd name="f155" fmla="*/ 891303 f123 1"/>
                <a:gd name="f156" fmla="*/ 2783502 f124 1"/>
                <a:gd name="f157" fmla="*/ 1606823 f123 1"/>
                <a:gd name="f158" fmla="*/ 2456028 f124 1"/>
                <a:gd name="f159" fmla="*/ 2225955 f123 1"/>
                <a:gd name="f160" fmla="*/ 2026974 f124 1"/>
                <a:gd name="f161" fmla="*/ 2018938 f123 1"/>
                <a:gd name="f162" fmla="*/ 1887692 f124 1"/>
                <a:gd name="f163" fmla="*/ 2422431 f123 1"/>
                <a:gd name="f164" fmla="*/ 2336342 f124 1"/>
                <a:gd name="f165" fmla="*/ 2720202 f123 1"/>
                <a:gd name="f166" fmla="*/ 3176454 f124 1"/>
                <a:gd name="f167" fmla="*/ 1627140 f123 1"/>
                <a:gd name="f168" fmla="*/ 1328015 f124 1"/>
                <a:gd name="f169" fmla="*/ 1812920 f123 1"/>
                <a:gd name="f170" fmla="+- f125 0 f1"/>
                <a:gd name="f171" fmla="*/ f128 1 3960440"/>
                <a:gd name="f172" fmla="*/ f129 1 3960000"/>
                <a:gd name="f173" fmla="*/ f130 1 3960440"/>
                <a:gd name="f174" fmla="*/ f131 1 3960000"/>
                <a:gd name="f175" fmla="*/ f132 1 3960440"/>
                <a:gd name="f176" fmla="*/ f133 1 3960440"/>
                <a:gd name="f177" fmla="*/ f134 1 3960000"/>
                <a:gd name="f178" fmla="*/ f135 1 3960440"/>
                <a:gd name="f179" fmla="*/ f136 1 3960000"/>
                <a:gd name="f180" fmla="*/ f137 1 3960440"/>
                <a:gd name="f181" fmla="*/ f138 1 3960440"/>
                <a:gd name="f182" fmla="*/ f139 1 3960000"/>
                <a:gd name="f183" fmla="*/ f140 1 3960000"/>
                <a:gd name="f184" fmla="*/ f141 1 3960000"/>
                <a:gd name="f185" fmla="*/ f142 1 3960440"/>
                <a:gd name="f186" fmla="*/ f143 1 3960440"/>
                <a:gd name="f187" fmla="*/ f144 1 3960000"/>
                <a:gd name="f188" fmla="*/ f145 1 3960440"/>
                <a:gd name="f189" fmla="*/ f146 1 3960000"/>
                <a:gd name="f190" fmla="*/ f147 1 3960440"/>
                <a:gd name="f191" fmla="*/ f148 1 3960000"/>
                <a:gd name="f192" fmla="*/ f149 1 3960440"/>
                <a:gd name="f193" fmla="*/ f150 1 3960000"/>
                <a:gd name="f194" fmla="*/ f151 1 3960440"/>
                <a:gd name="f195" fmla="*/ f152 1 3960000"/>
                <a:gd name="f196" fmla="*/ f153 1 3960440"/>
                <a:gd name="f197" fmla="*/ f154 1 3960000"/>
                <a:gd name="f198" fmla="*/ f155 1 3960000"/>
                <a:gd name="f199" fmla="*/ f156 1 3960440"/>
                <a:gd name="f200" fmla="*/ f157 1 3960000"/>
                <a:gd name="f201" fmla="*/ f158 1 3960440"/>
                <a:gd name="f202" fmla="*/ f159 1 3960000"/>
                <a:gd name="f203" fmla="*/ f160 1 3960440"/>
                <a:gd name="f204" fmla="*/ f161 1 3960000"/>
                <a:gd name="f205" fmla="*/ f162 1 3960440"/>
                <a:gd name="f206" fmla="*/ f163 1 3960000"/>
                <a:gd name="f207" fmla="*/ f164 1 3960440"/>
                <a:gd name="f208" fmla="*/ f165 1 3960000"/>
                <a:gd name="f209" fmla="*/ f166 1 3960440"/>
                <a:gd name="f210" fmla="*/ f167 1 3960000"/>
                <a:gd name="f211" fmla="*/ f168 1 3960440"/>
                <a:gd name="f212" fmla="*/ f169 1 3960000"/>
                <a:gd name="f213" fmla="*/ f119 1 f126"/>
                <a:gd name="f214" fmla="*/ f120 1 f126"/>
                <a:gd name="f215" fmla="*/ f119 1 f127"/>
                <a:gd name="f216" fmla="*/ f121 1 f127"/>
                <a:gd name="f217" fmla="*/ f171 1 f126"/>
                <a:gd name="f218" fmla="*/ f172 1 f127"/>
                <a:gd name="f219" fmla="*/ f173 1 f126"/>
                <a:gd name="f220" fmla="*/ f174 1 f127"/>
                <a:gd name="f221" fmla="*/ f186 1 f126"/>
                <a:gd name="f222" fmla="*/ f187 1 f127"/>
                <a:gd name="f223" fmla="*/ f211 1 f126"/>
                <a:gd name="f224" fmla="*/ f212 1 f127"/>
                <a:gd name="f225" fmla="*/ f188 1 f126"/>
                <a:gd name="f226" fmla="*/ f189 1 f127"/>
                <a:gd name="f227" fmla="*/ f175 1 f126"/>
                <a:gd name="f228" fmla="*/ f198 1 f127"/>
                <a:gd name="f229" fmla="*/ f199 1 f126"/>
                <a:gd name="f230" fmla="*/ f200 1 f127"/>
                <a:gd name="f231" fmla="*/ f201 1 f126"/>
                <a:gd name="f232" fmla="*/ f202 1 f127"/>
                <a:gd name="f233" fmla="*/ f203 1 f126"/>
                <a:gd name="f234" fmla="*/ f204 1 f127"/>
                <a:gd name="f235" fmla="*/ f196 1 f126"/>
                <a:gd name="f236" fmla="*/ f197 1 f127"/>
                <a:gd name="f237" fmla="*/ f190 1 f126"/>
                <a:gd name="f238" fmla="*/ f191 1 f127"/>
                <a:gd name="f239" fmla="*/ f192 1 f126"/>
                <a:gd name="f240" fmla="*/ f193 1 f127"/>
                <a:gd name="f241" fmla="*/ f194 1 f126"/>
                <a:gd name="f242" fmla="*/ f195 1 f127"/>
                <a:gd name="f243" fmla="*/ f176 1 f126"/>
                <a:gd name="f244" fmla="*/ f177 1 f127"/>
                <a:gd name="f245" fmla="*/ f205 1 f126"/>
                <a:gd name="f246" fmla="*/ f206 1 f127"/>
                <a:gd name="f247" fmla="*/ f207 1 f126"/>
                <a:gd name="f248" fmla="*/ f208 1 f127"/>
                <a:gd name="f249" fmla="*/ f209 1 f126"/>
                <a:gd name="f250" fmla="*/ f210 1 f127"/>
                <a:gd name="f251" fmla="*/ f178 1 f126"/>
                <a:gd name="f252" fmla="*/ f179 1 f127"/>
                <a:gd name="f253" fmla="*/ f180 1 f126"/>
                <a:gd name="f254" fmla="*/ f181 1 f126"/>
                <a:gd name="f255" fmla="*/ f182 1 f127"/>
                <a:gd name="f256" fmla="*/ f183 1 f127"/>
                <a:gd name="f257" fmla="*/ f184 1 f127"/>
                <a:gd name="f258" fmla="*/ f185 1 f126"/>
                <a:gd name="f259" fmla="*/ f213 f117 1"/>
                <a:gd name="f260" fmla="*/ f214 f117 1"/>
                <a:gd name="f261" fmla="*/ f216 f118 1"/>
                <a:gd name="f262" fmla="*/ f215 f118 1"/>
                <a:gd name="f263" fmla="*/ f217 f117 1"/>
                <a:gd name="f264" fmla="*/ f218 f118 1"/>
                <a:gd name="f265" fmla="*/ f219 f117 1"/>
                <a:gd name="f266" fmla="*/ f220 f118 1"/>
                <a:gd name="f267" fmla="*/ f221 f117 1"/>
                <a:gd name="f268" fmla="*/ f222 f118 1"/>
                <a:gd name="f269" fmla="*/ f223 f117 1"/>
                <a:gd name="f270" fmla="*/ f224 f118 1"/>
                <a:gd name="f271" fmla="*/ f225 f117 1"/>
                <a:gd name="f272" fmla="*/ f226 f118 1"/>
                <a:gd name="f273" fmla="*/ f227 f117 1"/>
                <a:gd name="f274" fmla="*/ f228 f118 1"/>
                <a:gd name="f275" fmla="*/ f229 f117 1"/>
                <a:gd name="f276" fmla="*/ f230 f118 1"/>
                <a:gd name="f277" fmla="*/ f231 f117 1"/>
                <a:gd name="f278" fmla="*/ f232 f118 1"/>
                <a:gd name="f279" fmla="*/ f233 f117 1"/>
                <a:gd name="f280" fmla="*/ f234 f118 1"/>
                <a:gd name="f281" fmla="*/ f235 f117 1"/>
                <a:gd name="f282" fmla="*/ f236 f118 1"/>
                <a:gd name="f283" fmla="*/ f237 f117 1"/>
                <a:gd name="f284" fmla="*/ f238 f118 1"/>
                <a:gd name="f285" fmla="*/ f239 f117 1"/>
                <a:gd name="f286" fmla="*/ f240 f118 1"/>
                <a:gd name="f287" fmla="*/ f241 f117 1"/>
                <a:gd name="f288" fmla="*/ f242 f118 1"/>
                <a:gd name="f289" fmla="*/ f243 f117 1"/>
                <a:gd name="f290" fmla="*/ f244 f118 1"/>
                <a:gd name="f291" fmla="*/ f245 f117 1"/>
                <a:gd name="f292" fmla="*/ f246 f118 1"/>
                <a:gd name="f293" fmla="*/ f247 f117 1"/>
                <a:gd name="f294" fmla="*/ f248 f118 1"/>
                <a:gd name="f295" fmla="*/ f249 f117 1"/>
                <a:gd name="f296" fmla="*/ f250 f118 1"/>
                <a:gd name="f297" fmla="*/ f251 f117 1"/>
                <a:gd name="f298" fmla="*/ f252 f118 1"/>
                <a:gd name="f299" fmla="*/ f253 f117 1"/>
                <a:gd name="f300" fmla="*/ f254 f117 1"/>
                <a:gd name="f301" fmla="*/ f255 f118 1"/>
                <a:gd name="f302" fmla="*/ f256 f118 1"/>
                <a:gd name="f303" fmla="*/ f257 f118 1"/>
                <a:gd name="f304" fmla="*/ f258 f117 1"/>
              </a:gdLst>
              <a:ahLst/>
              <a:cxnLst>
                <a:cxn ang="3cd4">
                  <a:pos x="hc" y="t"/>
                </a:cxn>
                <a:cxn ang="0">
                  <a:pos x="r" y="vc"/>
                </a:cxn>
                <a:cxn ang="cd4">
                  <a:pos x="hc" y="b"/>
                </a:cxn>
                <a:cxn ang="cd2">
                  <a:pos x="l" y="vc"/>
                </a:cxn>
                <a:cxn ang="f170">
                  <a:pos x="f263" y="f264"/>
                </a:cxn>
                <a:cxn ang="f170">
                  <a:pos x="f265" y="f266"/>
                </a:cxn>
                <a:cxn ang="f170">
                  <a:pos x="f267" y="f268"/>
                </a:cxn>
                <a:cxn ang="f170">
                  <a:pos x="f269" y="f270"/>
                </a:cxn>
                <a:cxn ang="f170">
                  <a:pos x="f271" y="f272"/>
                </a:cxn>
                <a:cxn ang="f170">
                  <a:pos x="f273" y="f274"/>
                </a:cxn>
                <a:cxn ang="f170">
                  <a:pos x="f275" y="f276"/>
                </a:cxn>
                <a:cxn ang="f170">
                  <a:pos x="f277" y="f278"/>
                </a:cxn>
                <a:cxn ang="f170">
                  <a:pos x="f279" y="f280"/>
                </a:cxn>
                <a:cxn ang="f170">
                  <a:pos x="f281" y="f282"/>
                </a:cxn>
                <a:cxn ang="f170">
                  <a:pos x="f283" y="f284"/>
                </a:cxn>
                <a:cxn ang="f170">
                  <a:pos x="f285" y="f286"/>
                </a:cxn>
                <a:cxn ang="f170">
                  <a:pos x="f287" y="f288"/>
                </a:cxn>
                <a:cxn ang="f170">
                  <a:pos x="f289" y="f290"/>
                </a:cxn>
                <a:cxn ang="f170">
                  <a:pos x="f291" y="f292"/>
                </a:cxn>
                <a:cxn ang="f170">
                  <a:pos x="f293" y="f294"/>
                </a:cxn>
                <a:cxn ang="f170">
                  <a:pos x="f295" y="f296"/>
                </a:cxn>
                <a:cxn ang="f170">
                  <a:pos x="f263" y="f264"/>
                </a:cxn>
                <a:cxn ang="f170">
                  <a:pos x="f297" y="f298"/>
                </a:cxn>
                <a:cxn ang="f170">
                  <a:pos x="f299" y="f298"/>
                </a:cxn>
                <a:cxn ang="f170">
                  <a:pos x="f300" y="f301"/>
                </a:cxn>
                <a:cxn ang="f170">
                  <a:pos x="f300" y="f302"/>
                </a:cxn>
                <a:cxn ang="f170">
                  <a:pos x="f299" y="f303"/>
                </a:cxn>
                <a:cxn ang="f170">
                  <a:pos x="f297" y="f303"/>
                </a:cxn>
                <a:cxn ang="f170">
                  <a:pos x="f304" y="f302"/>
                </a:cxn>
                <a:cxn ang="f170">
                  <a:pos x="f304" y="f301"/>
                </a:cxn>
                <a:cxn ang="f170">
                  <a:pos x="f297" y="f298"/>
                </a:cxn>
              </a:cxnLst>
              <a:rect l="f259" t="f262" r="f260" b="f261"/>
              <a:pathLst>
                <a:path w="3960440" h="3960000">
                  <a:moveTo>
                    <a:pt x="f8" y="f9"/>
                  </a:moveTo>
                  <a:cubicBezTo>
                    <a:pt x="f10" y="f11"/>
                    <a:pt x="f12" y="f13"/>
                    <a:pt x="f14" y="f15"/>
                  </a:cubicBezTo>
                  <a:cubicBezTo>
                    <a:pt x="f16" y="f17"/>
                    <a:pt x="f18" y="f19"/>
                    <a:pt x="f20" y="f21"/>
                  </a:cubicBezTo>
                  <a:cubicBezTo>
                    <a:pt x="f22" y="f23"/>
                    <a:pt x="f24" y="f25"/>
                    <a:pt x="f26" y="f27"/>
                  </a:cubicBezTo>
                  <a:cubicBezTo>
                    <a:pt x="f28" y="f29"/>
                    <a:pt x="f30" y="f31"/>
                    <a:pt x="f32" y="f33"/>
                  </a:cubicBezTo>
                  <a:cubicBezTo>
                    <a:pt x="f34" y="f35"/>
                    <a:pt x="f36" y="f37"/>
                    <a:pt x="f38" y="f39"/>
                  </a:cubicBezTo>
                  <a:cubicBezTo>
                    <a:pt x="f40" y="f41"/>
                    <a:pt x="f42" y="f43"/>
                    <a:pt x="f44" y="f45"/>
                  </a:cubicBezTo>
                  <a:cubicBezTo>
                    <a:pt x="f46" y="f47"/>
                    <a:pt x="f48" y="f49"/>
                    <a:pt x="f50" y="f51"/>
                  </a:cubicBezTo>
                  <a:cubicBezTo>
                    <a:pt x="f52" y="f53"/>
                    <a:pt x="f54" y="f55"/>
                    <a:pt x="f56" y="f57"/>
                  </a:cubicBezTo>
                  <a:cubicBezTo>
                    <a:pt x="f58" y="f59"/>
                    <a:pt x="f60" y="f61"/>
                    <a:pt x="f62" y="f63"/>
                  </a:cubicBezTo>
                  <a:cubicBezTo>
                    <a:pt x="f64" y="f65"/>
                    <a:pt x="f66" y="f67"/>
                    <a:pt x="f68" y="f69"/>
                  </a:cubicBezTo>
                  <a:cubicBezTo>
                    <a:pt x="f70" y="f71"/>
                    <a:pt x="f72" y="f73"/>
                    <a:pt x="f74" y="f75"/>
                  </a:cubicBezTo>
                  <a:cubicBezTo>
                    <a:pt x="f76" y="f77"/>
                    <a:pt x="f78" y="f79"/>
                    <a:pt x="f80" y="f81"/>
                  </a:cubicBezTo>
                  <a:cubicBezTo>
                    <a:pt x="f82" y="f83"/>
                    <a:pt x="f84" y="f85"/>
                    <a:pt x="f86" y="f87"/>
                  </a:cubicBezTo>
                  <a:cubicBezTo>
                    <a:pt x="f88" y="f89"/>
                    <a:pt x="f90" y="f91"/>
                    <a:pt x="f92" y="f93"/>
                  </a:cubicBezTo>
                  <a:cubicBezTo>
                    <a:pt x="f94" y="f95"/>
                    <a:pt x="f96" y="f97"/>
                    <a:pt x="f98" y="f99"/>
                  </a:cubicBezTo>
                  <a:cubicBezTo>
                    <a:pt x="f100" y="f101"/>
                    <a:pt x="f102" y="f103"/>
                    <a:pt x="f104" y="f105"/>
                  </a:cubicBezTo>
                  <a:cubicBezTo>
                    <a:pt x="f106" y="f107"/>
                    <a:pt x="f108" y="f109"/>
                    <a:pt x="f8" y="f9"/>
                  </a:cubicBezTo>
                  <a:close/>
                  <a:moveTo>
                    <a:pt x="f110" y="f5"/>
                  </a:moveTo>
                  <a:lnTo>
                    <a:pt x="f111" y="f5"/>
                  </a:lnTo>
                  <a:cubicBezTo>
                    <a:pt x="f112" y="f5"/>
                    <a:pt x="f6" y="f113"/>
                    <a:pt x="f6" y="f110"/>
                  </a:cubicBezTo>
                  <a:lnTo>
                    <a:pt x="f6" y="f114"/>
                  </a:lnTo>
                  <a:cubicBezTo>
                    <a:pt x="f6" y="f115"/>
                    <a:pt x="f112" y="f7"/>
                    <a:pt x="f111" y="f7"/>
                  </a:cubicBezTo>
                  <a:lnTo>
                    <a:pt x="f110" y="f7"/>
                  </a:lnTo>
                  <a:cubicBezTo>
                    <a:pt x="f113" y="f7"/>
                    <a:pt x="f5" y="f115"/>
                    <a:pt x="f5" y="f114"/>
                  </a:cubicBezTo>
                  <a:lnTo>
                    <a:pt x="f5" y="f110"/>
                  </a:lnTo>
                  <a:cubicBezTo>
                    <a:pt x="f5" y="f113"/>
                    <a:pt x="f113" y="f5"/>
                    <a:pt x="f110"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0" name="Rounded Rectangle 8">
              <a:extLst>
                <a:ext uri="{FF2B5EF4-FFF2-40B4-BE49-F238E27FC236}">
                  <a16:creationId xmlns:a16="http://schemas.microsoft.com/office/drawing/2014/main" id="{20E35854-C7D4-4A04-EB2B-EBF94A2F6BA8}"/>
                </a:ext>
              </a:extLst>
            </p:cNvPr>
            <p:cNvSpPr/>
            <p:nvPr/>
          </p:nvSpPr>
          <p:spPr>
            <a:xfrm>
              <a:off x="3116343" y="4798366"/>
              <a:ext cx="429859" cy="458086"/>
            </a:xfrm>
            <a:custGeom>
              <a:avLst/>
              <a:gdLst>
                <a:gd name="f0" fmla="val 10800000"/>
                <a:gd name="f1" fmla="val 5400000"/>
                <a:gd name="f2" fmla="val 180"/>
                <a:gd name="f3" fmla="val w"/>
                <a:gd name="f4" fmla="val h"/>
                <a:gd name="f5" fmla="val 0"/>
                <a:gd name="f6" fmla="val 3888432"/>
                <a:gd name="f7" fmla="val 3960440"/>
                <a:gd name="f8" fmla="val 554477"/>
                <a:gd name="f9" fmla="val 1512168"/>
                <a:gd name="f10" fmla="val 3312368"/>
                <a:gd name="f11" fmla="val 1201638"/>
                <a:gd name="f12" fmla="val 2840340"/>
                <a:gd name="f13" fmla="val 1479943"/>
                <a:gd name="f14" fmla="val 2293254"/>
                <a:gd name="f15" fmla="val 1484797"/>
                <a:gd name="f16" fmla="val 2254084"/>
                <a:gd name="f17" fmla="val 1780470"/>
                <a:gd name="f18" fmla="val 2136833"/>
                <a:gd name="f19" fmla="val 1785510"/>
                <a:gd name="f20" fmla="val 1510185"/>
                <a:gd name="f21" fmla="val 1489672"/>
                <a:gd name="f22" fmla="val 3310385"/>
                <a:gd name="f23" fmla="val 2140283"/>
                <a:gd name="f24" fmla="val 2925445"/>
                <a:gd name="f25" fmla="val 2133383"/>
                <a:gd name="f26" fmla="val 2560917"/>
                <a:gd name="f27" fmla="val 2147184"/>
                <a:gd name="f28" fmla="val 2155564"/>
                <a:gd name="f29" fmla="val 2187272"/>
                <a:gd name="f30" fmla="val 1842063"/>
                <a:gd name="f31" fmla="val 2668986"/>
                <a:gd name="f32" fmla="val 1938990"/>
                <a:gd name="f33" fmla="val 2673919"/>
                <a:gd name="f34" fmla="val 2138897"/>
                <a:gd name="f35" fmla="val 2679688"/>
                <a:gd name="f36" fmla="val 3312366"/>
                <a:gd name="f37" fmla="val 3326849"/>
                <a:gd name="f38" fmla="val 3329155"/>
                <a:gd name="f39" fmla="val 2917782"/>
                <a:gd name="f40" fmla="val 3331462"/>
                <a:gd name="f41" fmla="val 2523197"/>
                <a:gd name="f42" fmla="val 3333768"/>
                <a:gd name="f43" fmla="val 2128613"/>
                <a:gd name="f44" fmla="val 3339026"/>
                <a:gd name="f45" fmla="val 1942962"/>
                <a:gd name="f46" fmla="val 3184753"/>
                <a:gd name="f47" fmla="val 1475890"/>
                <a:gd name="f48" fmla="val 878058"/>
                <a:gd name="f49" fmla="val 648072"/>
                <a:gd name="f50" fmla="val 699349"/>
                <a:gd name="f51" fmla="val 792944"/>
                <a:gd name="f52" fmla="val 971653"/>
                <a:gd name="f53" fmla="val 1150362"/>
                <a:gd name="f54" fmla="val 1295234"/>
                <a:gd name="f55" fmla="val 1056767"/>
                <a:gd name="f56" fmla="val 1201639"/>
                <a:gd name="f57" fmla="val 333511"/>
                <a:gd name="f58" fmla="val 3554921"/>
                <a:gd name="f59" fmla="val 3739114"/>
                <a:gd name="f60" fmla="val 149318"/>
                <a:gd name="f61" fmla="val 3626929"/>
                <a:gd name="f62" fmla="val 3811122"/>
                <a:gd name="f63" fmla="+- 0 0 -90"/>
                <a:gd name="f64" fmla="*/ f3 1 3888432"/>
                <a:gd name="f65" fmla="*/ f4 1 3960440"/>
                <a:gd name="f66" fmla="val f5"/>
                <a:gd name="f67" fmla="val f6"/>
                <a:gd name="f68" fmla="val f7"/>
                <a:gd name="f69" fmla="*/ f63 f0 1"/>
                <a:gd name="f70" fmla="+- f68 0 f66"/>
                <a:gd name="f71" fmla="+- f67 0 f66"/>
                <a:gd name="f72" fmla="*/ f69 1 f2"/>
                <a:gd name="f73" fmla="*/ f71 1 3888432"/>
                <a:gd name="f74" fmla="*/ f70 1 3960440"/>
                <a:gd name="f75" fmla="*/ 554477 f71 1"/>
                <a:gd name="f76" fmla="*/ 1512168 f70 1"/>
                <a:gd name="f77" fmla="*/ 3312368 f70 1"/>
                <a:gd name="f78" fmla="*/ 1201638 f71 1"/>
                <a:gd name="f79" fmla="*/ 2136833 f71 1"/>
                <a:gd name="f80" fmla="*/ 1785510 f70 1"/>
                <a:gd name="f81" fmla="*/ 1510185 f70 1"/>
                <a:gd name="f82" fmla="*/ 1489672 f71 1"/>
                <a:gd name="f83" fmla="*/ 3310385 f70 1"/>
                <a:gd name="f84" fmla="*/ 2673919 f71 1"/>
                <a:gd name="f85" fmla="*/ 2138897 f70 1"/>
                <a:gd name="f86" fmla="*/ 2679688 f71 1"/>
                <a:gd name="f87" fmla="*/ 3312366 f70 1"/>
                <a:gd name="f88" fmla="*/ 3326849 f71 1"/>
                <a:gd name="f89" fmla="*/ 3333768 f71 1"/>
                <a:gd name="f90" fmla="*/ 2128613 f70 1"/>
                <a:gd name="f91" fmla="*/ 2840340 f71 1"/>
                <a:gd name="f92" fmla="*/ 1479943 f70 1"/>
                <a:gd name="f93" fmla="*/ 878058 f71 1"/>
                <a:gd name="f94" fmla="*/ 648072 f70 1"/>
                <a:gd name="f95" fmla="*/ 971653 f70 1"/>
                <a:gd name="f96" fmla="*/ 1295234 f70 1"/>
                <a:gd name="f97" fmla="*/ 1201639 f71 1"/>
                <a:gd name="f98" fmla="*/ 333511 f71 1"/>
                <a:gd name="f99" fmla="*/ 0 f70 1"/>
                <a:gd name="f100" fmla="*/ 3554921 f71 1"/>
                <a:gd name="f101" fmla="*/ 3888432 f71 1"/>
                <a:gd name="f102" fmla="*/ 333511 f70 1"/>
                <a:gd name="f103" fmla="*/ 3626929 f70 1"/>
                <a:gd name="f104" fmla="*/ 3960440 f70 1"/>
                <a:gd name="f105" fmla="*/ 0 f71 1"/>
                <a:gd name="f106" fmla="*/ 2147184 f71 1"/>
                <a:gd name="f107" fmla="*/ 2155564 f70 1"/>
                <a:gd name="f108" fmla="+- f72 0 f1"/>
                <a:gd name="f109" fmla="*/ f75 1 3888432"/>
                <a:gd name="f110" fmla="*/ f76 1 3960440"/>
                <a:gd name="f111" fmla="*/ f77 1 3960440"/>
                <a:gd name="f112" fmla="*/ f78 1 3888432"/>
                <a:gd name="f113" fmla="*/ f79 1 3888432"/>
                <a:gd name="f114" fmla="*/ f80 1 3960440"/>
                <a:gd name="f115" fmla="*/ f81 1 3960440"/>
                <a:gd name="f116" fmla="*/ f82 1 3888432"/>
                <a:gd name="f117" fmla="*/ f83 1 3960440"/>
                <a:gd name="f118" fmla="*/ f84 1 3888432"/>
                <a:gd name="f119" fmla="*/ f85 1 3960440"/>
                <a:gd name="f120" fmla="*/ f86 1 3888432"/>
                <a:gd name="f121" fmla="*/ f87 1 3960440"/>
                <a:gd name="f122" fmla="*/ f88 1 3888432"/>
                <a:gd name="f123" fmla="*/ f89 1 3888432"/>
                <a:gd name="f124" fmla="*/ f90 1 3960440"/>
                <a:gd name="f125" fmla="*/ f91 1 3888432"/>
                <a:gd name="f126" fmla="*/ f92 1 3960440"/>
                <a:gd name="f127" fmla="*/ f93 1 3888432"/>
                <a:gd name="f128" fmla="*/ f94 1 3960440"/>
                <a:gd name="f129" fmla="*/ f95 1 3960440"/>
                <a:gd name="f130" fmla="*/ f96 1 3960440"/>
                <a:gd name="f131" fmla="*/ f97 1 3888432"/>
                <a:gd name="f132" fmla="*/ f98 1 3888432"/>
                <a:gd name="f133" fmla="*/ f99 1 3960440"/>
                <a:gd name="f134" fmla="*/ f100 1 3888432"/>
                <a:gd name="f135" fmla="*/ f101 1 3888432"/>
                <a:gd name="f136" fmla="*/ f102 1 3960440"/>
                <a:gd name="f137" fmla="*/ f103 1 3960440"/>
                <a:gd name="f138" fmla="*/ f104 1 3960440"/>
                <a:gd name="f139" fmla="*/ f105 1 3888432"/>
                <a:gd name="f140" fmla="*/ f106 1 3888432"/>
                <a:gd name="f141" fmla="*/ f107 1 3960440"/>
                <a:gd name="f142" fmla="*/ f66 1 f73"/>
                <a:gd name="f143" fmla="*/ f67 1 f73"/>
                <a:gd name="f144" fmla="*/ f66 1 f74"/>
                <a:gd name="f145" fmla="*/ f68 1 f74"/>
                <a:gd name="f146" fmla="*/ f109 1 f73"/>
                <a:gd name="f147" fmla="*/ f110 1 f74"/>
                <a:gd name="f148" fmla="*/ f111 1 f74"/>
                <a:gd name="f149" fmla="*/ f112 1 f73"/>
                <a:gd name="f150" fmla="*/ f125 1 f73"/>
                <a:gd name="f151" fmla="*/ f126 1 f74"/>
                <a:gd name="f152" fmla="*/ f113 1 f73"/>
                <a:gd name="f153" fmla="*/ f114 1 f74"/>
                <a:gd name="f154" fmla="*/ f115 1 f74"/>
                <a:gd name="f155" fmla="*/ f116 1 f73"/>
                <a:gd name="f156" fmla="*/ f117 1 f74"/>
                <a:gd name="f157" fmla="*/ f140 1 f73"/>
                <a:gd name="f158" fmla="*/ f141 1 f74"/>
                <a:gd name="f159" fmla="*/ f118 1 f73"/>
                <a:gd name="f160" fmla="*/ f119 1 f74"/>
                <a:gd name="f161" fmla="*/ f120 1 f73"/>
                <a:gd name="f162" fmla="*/ f121 1 f74"/>
                <a:gd name="f163" fmla="*/ f122 1 f73"/>
                <a:gd name="f164" fmla="*/ f123 1 f73"/>
                <a:gd name="f165" fmla="*/ f124 1 f74"/>
                <a:gd name="f166" fmla="*/ f127 1 f73"/>
                <a:gd name="f167" fmla="*/ f128 1 f74"/>
                <a:gd name="f168" fmla="*/ f129 1 f74"/>
                <a:gd name="f169" fmla="*/ f130 1 f74"/>
                <a:gd name="f170" fmla="*/ f131 1 f73"/>
                <a:gd name="f171" fmla="*/ f132 1 f73"/>
                <a:gd name="f172" fmla="*/ f133 1 f74"/>
                <a:gd name="f173" fmla="*/ f134 1 f73"/>
                <a:gd name="f174" fmla="*/ f135 1 f73"/>
                <a:gd name="f175" fmla="*/ f136 1 f74"/>
                <a:gd name="f176" fmla="*/ f137 1 f74"/>
                <a:gd name="f177" fmla="*/ f138 1 f74"/>
                <a:gd name="f178" fmla="*/ f139 1 f73"/>
                <a:gd name="f179" fmla="*/ f142 f64 1"/>
                <a:gd name="f180" fmla="*/ f143 f64 1"/>
                <a:gd name="f181" fmla="*/ f145 f65 1"/>
                <a:gd name="f182" fmla="*/ f144 f65 1"/>
                <a:gd name="f183" fmla="*/ f146 f64 1"/>
                <a:gd name="f184" fmla="*/ f147 f65 1"/>
                <a:gd name="f185" fmla="*/ f148 f65 1"/>
                <a:gd name="f186" fmla="*/ f149 f64 1"/>
                <a:gd name="f187" fmla="*/ f150 f64 1"/>
                <a:gd name="f188" fmla="*/ f151 f65 1"/>
                <a:gd name="f189" fmla="*/ f152 f64 1"/>
                <a:gd name="f190" fmla="*/ f153 f65 1"/>
                <a:gd name="f191" fmla="*/ f154 f65 1"/>
                <a:gd name="f192" fmla="*/ f155 f64 1"/>
                <a:gd name="f193" fmla="*/ f156 f65 1"/>
                <a:gd name="f194" fmla="*/ f157 f64 1"/>
                <a:gd name="f195" fmla="*/ f158 f65 1"/>
                <a:gd name="f196" fmla="*/ f159 f64 1"/>
                <a:gd name="f197" fmla="*/ f160 f65 1"/>
                <a:gd name="f198" fmla="*/ f161 f64 1"/>
                <a:gd name="f199" fmla="*/ f162 f65 1"/>
                <a:gd name="f200" fmla="*/ f163 f64 1"/>
                <a:gd name="f201" fmla="*/ f164 f64 1"/>
                <a:gd name="f202" fmla="*/ f165 f65 1"/>
                <a:gd name="f203" fmla="*/ f166 f64 1"/>
                <a:gd name="f204" fmla="*/ f167 f65 1"/>
                <a:gd name="f205" fmla="*/ f168 f65 1"/>
                <a:gd name="f206" fmla="*/ f169 f65 1"/>
                <a:gd name="f207" fmla="*/ f170 f64 1"/>
                <a:gd name="f208" fmla="*/ f171 f64 1"/>
                <a:gd name="f209" fmla="*/ f172 f65 1"/>
                <a:gd name="f210" fmla="*/ f173 f64 1"/>
                <a:gd name="f211" fmla="*/ f174 f64 1"/>
                <a:gd name="f212" fmla="*/ f175 f65 1"/>
                <a:gd name="f213" fmla="*/ f176 f65 1"/>
                <a:gd name="f214" fmla="*/ f177 f65 1"/>
                <a:gd name="f215" fmla="*/ f178 f64 1"/>
              </a:gdLst>
              <a:ahLst/>
              <a:cxnLst>
                <a:cxn ang="3cd4">
                  <a:pos x="hc" y="t"/>
                </a:cxn>
                <a:cxn ang="0">
                  <a:pos x="r" y="vc"/>
                </a:cxn>
                <a:cxn ang="cd4">
                  <a:pos x="hc" y="b"/>
                </a:cxn>
                <a:cxn ang="cd2">
                  <a:pos x="l" y="vc"/>
                </a:cxn>
                <a:cxn ang="f108">
                  <a:pos x="f183" y="f184"/>
                </a:cxn>
                <a:cxn ang="f108">
                  <a:pos x="f183" y="f185"/>
                </a:cxn>
                <a:cxn ang="f108">
                  <a:pos x="f186" y="f185"/>
                </a:cxn>
                <a:cxn ang="f108">
                  <a:pos x="f186" y="f184"/>
                </a:cxn>
                <a:cxn ang="f108">
                  <a:pos x="f183" y="f184"/>
                </a:cxn>
                <a:cxn ang="f108">
                  <a:pos x="f187" y="f188"/>
                </a:cxn>
                <a:cxn ang="f108">
                  <a:pos x="f189" y="f190"/>
                </a:cxn>
                <a:cxn ang="f108">
                  <a:pos x="f189" y="f191"/>
                </a:cxn>
                <a:cxn ang="f108">
                  <a:pos x="f192" y="f191"/>
                </a:cxn>
                <a:cxn ang="f108">
                  <a:pos x="f192" y="f193"/>
                </a:cxn>
                <a:cxn ang="f108">
                  <a:pos x="f189" y="f193"/>
                </a:cxn>
                <a:cxn ang="f108">
                  <a:pos x="f194" y="f195"/>
                </a:cxn>
                <a:cxn ang="f108">
                  <a:pos x="f196" y="f197"/>
                </a:cxn>
                <a:cxn ang="f108">
                  <a:pos x="f198" y="f199"/>
                </a:cxn>
                <a:cxn ang="f108">
                  <a:pos x="f200" y="f199"/>
                </a:cxn>
                <a:cxn ang="f108">
                  <a:pos x="f201" y="f202"/>
                </a:cxn>
                <a:cxn ang="f108">
                  <a:pos x="f187" y="f188"/>
                </a:cxn>
                <a:cxn ang="f108">
                  <a:pos x="f203" y="f204"/>
                </a:cxn>
                <a:cxn ang="f108">
                  <a:pos x="f183" y="f205"/>
                </a:cxn>
                <a:cxn ang="f108">
                  <a:pos x="f203" y="f206"/>
                </a:cxn>
                <a:cxn ang="f108">
                  <a:pos x="f207" y="f205"/>
                </a:cxn>
                <a:cxn ang="f108">
                  <a:pos x="f203" y="f204"/>
                </a:cxn>
                <a:cxn ang="f108">
                  <a:pos x="f208" y="f209"/>
                </a:cxn>
                <a:cxn ang="f108">
                  <a:pos x="f210" y="f209"/>
                </a:cxn>
                <a:cxn ang="f108">
                  <a:pos x="f211" y="f212"/>
                </a:cxn>
                <a:cxn ang="f108">
                  <a:pos x="f211" y="f213"/>
                </a:cxn>
                <a:cxn ang="f108">
                  <a:pos x="f210" y="f214"/>
                </a:cxn>
                <a:cxn ang="f108">
                  <a:pos x="f208" y="f214"/>
                </a:cxn>
                <a:cxn ang="f108">
                  <a:pos x="f215" y="f213"/>
                </a:cxn>
                <a:cxn ang="f108">
                  <a:pos x="f215" y="f212"/>
                </a:cxn>
                <a:cxn ang="f108">
                  <a:pos x="f208" y="f209"/>
                </a:cxn>
              </a:cxnLst>
              <a:rect l="f179" t="f182" r="f180" b="f181"/>
              <a:pathLst>
                <a:path w="3888432" h="3960440">
                  <a:moveTo>
                    <a:pt x="f8" y="f9"/>
                  </a:moveTo>
                  <a:lnTo>
                    <a:pt x="f8" y="f10"/>
                  </a:lnTo>
                  <a:lnTo>
                    <a:pt x="f11" y="f10"/>
                  </a:lnTo>
                  <a:lnTo>
                    <a:pt x="f11" y="f9"/>
                  </a:lnTo>
                  <a:lnTo>
                    <a:pt x="f8" y="f9"/>
                  </a:lnTo>
                  <a:close/>
                  <a:moveTo>
                    <a:pt x="f12" y="f13"/>
                  </a:moveTo>
                  <a:cubicBezTo>
                    <a:pt x="f14" y="f15"/>
                    <a:pt x="f16" y="f17"/>
                    <a:pt x="f18" y="f19"/>
                  </a:cubicBezTo>
                  <a:lnTo>
                    <a:pt x="f18" y="f20"/>
                  </a:lnTo>
                  <a:lnTo>
                    <a:pt x="f21" y="f20"/>
                  </a:lnTo>
                  <a:lnTo>
                    <a:pt x="f21" y="f22"/>
                  </a:lnTo>
                  <a:lnTo>
                    <a:pt x="f18" y="f22"/>
                  </a:lnTo>
                  <a:cubicBezTo>
                    <a:pt x="f23" y="f24"/>
                    <a:pt x="f25" y="f26"/>
                    <a:pt x="f27" y="f28"/>
                  </a:cubicBezTo>
                  <a:cubicBezTo>
                    <a:pt x="f29" y="f30"/>
                    <a:pt x="f31" y="f32"/>
                    <a:pt x="f33" y="f34"/>
                  </a:cubicBezTo>
                  <a:lnTo>
                    <a:pt x="f35" y="f36"/>
                  </a:lnTo>
                  <a:lnTo>
                    <a:pt x="f37" y="f36"/>
                  </a:lnTo>
                  <a:cubicBezTo>
                    <a:pt x="f38" y="f39"/>
                    <a:pt x="f40" y="f41"/>
                    <a:pt x="f42" y="f43"/>
                  </a:cubicBezTo>
                  <a:cubicBezTo>
                    <a:pt x="f44" y="f45"/>
                    <a:pt x="f46" y="f47"/>
                    <a:pt x="f12" y="f13"/>
                  </a:cubicBezTo>
                  <a:close/>
                  <a:moveTo>
                    <a:pt x="f48" y="f49"/>
                  </a:moveTo>
                  <a:cubicBezTo>
                    <a:pt x="f50" y="f49"/>
                    <a:pt x="f8" y="f51"/>
                    <a:pt x="f8" y="f52"/>
                  </a:cubicBezTo>
                  <a:cubicBezTo>
                    <a:pt x="f8" y="f53"/>
                    <a:pt x="f50" y="f54"/>
                    <a:pt x="f48" y="f54"/>
                  </a:cubicBezTo>
                  <a:cubicBezTo>
                    <a:pt x="f55" y="f54"/>
                    <a:pt x="f56" y="f53"/>
                    <a:pt x="f56" y="f52"/>
                  </a:cubicBezTo>
                  <a:cubicBezTo>
                    <a:pt x="f56" y="f51"/>
                    <a:pt x="f55" y="f49"/>
                    <a:pt x="f48" y="f49"/>
                  </a:cubicBezTo>
                  <a:close/>
                  <a:moveTo>
                    <a:pt x="f57" y="f5"/>
                  </a:moveTo>
                  <a:lnTo>
                    <a:pt x="f58" y="f5"/>
                  </a:lnTo>
                  <a:cubicBezTo>
                    <a:pt x="f59" y="f5"/>
                    <a:pt x="f6" y="f60"/>
                    <a:pt x="f6" y="f57"/>
                  </a:cubicBezTo>
                  <a:lnTo>
                    <a:pt x="f6" y="f61"/>
                  </a:lnTo>
                  <a:cubicBezTo>
                    <a:pt x="f6" y="f62"/>
                    <a:pt x="f59" y="f7"/>
                    <a:pt x="f58" y="f7"/>
                  </a:cubicBezTo>
                  <a:lnTo>
                    <a:pt x="f57" y="f7"/>
                  </a:lnTo>
                  <a:cubicBezTo>
                    <a:pt x="f60" y="f7"/>
                    <a:pt x="f5" y="f62"/>
                    <a:pt x="f5" y="f61"/>
                  </a:cubicBezTo>
                  <a:lnTo>
                    <a:pt x="f5" y="f57"/>
                  </a:lnTo>
                  <a:cubicBezTo>
                    <a:pt x="f5" y="f60"/>
                    <a:pt x="f60" y="f5"/>
                    <a:pt x="f57"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1" name="Rounded Rectangle 2">
              <a:extLst>
                <a:ext uri="{FF2B5EF4-FFF2-40B4-BE49-F238E27FC236}">
                  <a16:creationId xmlns:a16="http://schemas.microsoft.com/office/drawing/2014/main" id="{66E64284-35BC-A59E-E106-712296BF028D}"/>
                </a:ext>
              </a:extLst>
            </p:cNvPr>
            <p:cNvSpPr/>
            <p:nvPr/>
          </p:nvSpPr>
          <p:spPr>
            <a:xfrm>
              <a:off x="5214644" y="4798366"/>
              <a:ext cx="429813" cy="458086"/>
            </a:xfrm>
            <a:custGeom>
              <a:avLst/>
              <a:gdLst>
                <a:gd name="f0" fmla="val 10800000"/>
                <a:gd name="f1" fmla="val 5400000"/>
                <a:gd name="f2" fmla="val 180"/>
                <a:gd name="f3" fmla="val w"/>
                <a:gd name="f4" fmla="val h"/>
                <a:gd name="f5" fmla="val 0"/>
                <a:gd name="f6" fmla="val 3960000"/>
                <a:gd name="f7" fmla="val 3160999"/>
                <a:gd name="f8" fmla="val 1374274"/>
                <a:gd name="f9" fmla="val 3155132"/>
                <a:gd name="f10" fmla="val 1419362"/>
                <a:gd name="f11" fmla="val 2496208"/>
                <a:gd name="f12" fmla="val 770986"/>
                <a:gd name="f13" fmla="val 2113414"/>
                <a:gd name="f14" fmla="val 1929581"/>
                <a:gd name="f15" fmla="val 1106902"/>
                <a:gd name="f16" fmla="val 1921633"/>
                <a:gd name="f17" fmla="val 1292845"/>
                <a:gd name="f18" fmla="val 1914712"/>
                <a:gd name="f19" fmla="val 1454769"/>
                <a:gd name="f20" fmla="val 1928136"/>
                <a:gd name="f21" fmla="val 1522392"/>
                <a:gd name="f22" fmla="val 1942445"/>
                <a:gd name="f23" fmla="val 1570340"/>
                <a:gd name="f24" fmla="val 1547199"/>
                <a:gd name="f25" fmla="val 1510736"/>
                <a:gd name="f26" fmla="val 1237189"/>
                <a:gd name="f27" fmla="val 1330681"/>
                <a:gd name="f28" fmla="val 815277"/>
                <a:gd name="f29" fmla="val 836121"/>
                <a:gd name="f30" fmla="val 618819"/>
                <a:gd name="f31" fmla="val 1229038"/>
                <a:gd name="f32" fmla="val 733086"/>
                <a:gd name="f33" fmla="val 1558961"/>
                <a:gd name="f34" fmla="val 965659"/>
                <a:gd name="f35" fmla="val 1735195"/>
                <a:gd name="f36" fmla="val 864541"/>
                <a:gd name="f37" fmla="val 1716416"/>
                <a:gd name="f38" fmla="val 662904"/>
                <a:gd name="f39" fmla="val 1695759"/>
                <a:gd name="f40" fmla="val 570453"/>
                <a:gd name="f41" fmla="val 1629310"/>
                <a:gd name="f42" fmla="val 597898"/>
                <a:gd name="f43" fmla="val 2016450"/>
                <a:gd name="f44" fmla="val 990931"/>
                <a:gd name="f45" fmla="val 2177657"/>
                <a:gd name="f46" fmla="val 1196057"/>
                <a:gd name="f47" fmla="val 2257108"/>
                <a:gd name="f48" fmla="val 1113718"/>
                <a:gd name="f49" fmla="val 2275887"/>
                <a:gd name="f50" fmla="val 943857"/>
                <a:gd name="f51" fmla="val 2321380"/>
                <a:gd name="f52" fmla="val 813848"/>
                <a:gd name="f53" fmla="val 2296824"/>
                <a:gd name="f54" fmla="val 926523"/>
                <a:gd name="f55" fmla="val 2634848"/>
                <a:gd name="f56" fmla="val 1326064"/>
                <a:gd name="f57" fmla="val 2611755"/>
                <a:gd name="f58" fmla="val 1486410"/>
                <a:gd name="f59" fmla="val 2607420"/>
                <a:gd name="f60" fmla="val 1297174"/>
                <a:gd name="f61" fmla="val 2749708"/>
                <a:gd name="f62" fmla="val 1000058"/>
                <a:gd name="f63" fmla="val 2795794"/>
                <a:gd name="f64" fmla="val 489408"/>
                <a:gd name="f65" fmla="val 2829018"/>
                <a:gd name="f66" fmla="val 914827"/>
                <a:gd name="f67" fmla="val 3139596"/>
                <a:gd name="f68" fmla="val 1734874"/>
                <a:gd name="f69" fmla="val 3242281"/>
                <a:gd name="f70" fmla="val 2062787"/>
                <a:gd name="f71" fmla="val 3146219"/>
                <a:gd name="f72" fmla="val 2763394"/>
                <a:gd name="f73" fmla="val 2903535"/>
                <a:gd name="f74" fmla="val 2915370"/>
                <a:gd name="f75" fmla="val 2621267"/>
                <a:gd name="f76" fmla="val 3074271"/>
                <a:gd name="f77" fmla="val 2105563"/>
                <a:gd name="f78" fmla="val 3173740"/>
                <a:gd name="f79" fmla="val 1733406"/>
                <a:gd name="f80" fmla="val 3145310"/>
                <a:gd name="f81" fmla="val 1648999"/>
                <a:gd name="f82" fmla="val 3207849"/>
                <a:gd name="f83" fmla="val 1493166"/>
                <a:gd name="f84" fmla="val 3270388"/>
                <a:gd name="f85" fmla="val 1337333"/>
                <a:gd name="f86" fmla="val 3414210"/>
                <a:gd name="f87" fmla="val 1276468"/>
                <a:gd name="f88" fmla="val 3449507"/>
                <a:gd name="f89" fmla="val 1170564"/>
                <a:gd name="f90" fmla="val 3349883"/>
                <a:gd name="f91" fmla="val 1192977"/>
                <a:gd name="f92" fmla="val 3252716"/>
                <a:gd name="f93" fmla="val 1239516"/>
                <a:gd name="f94" fmla="val 3140091"/>
                <a:gd name="f95" fmla="val 1227260"/>
                <a:gd name="f96" fmla="val 3219995"/>
                <a:gd name="f97" fmla="val 1183499"/>
                <a:gd name="f98" fmla="val 3274317"/>
                <a:gd name="f99" fmla="val 996523"/>
                <a:gd name="f100" fmla="val 3324107"/>
                <a:gd name="f101" fmla="val 851504"/>
                <a:gd name="f102" fmla="val 3215037"/>
                <a:gd name="f103" fmla="val 921165"/>
                <a:gd name="f104" fmla="val 3152155"/>
                <a:gd name="f105" fmla="val 998691"/>
                <a:gd name="f106" fmla="val 2995677"/>
                <a:gd name="f107" fmla="val 1008938"/>
                <a:gd name="f108" fmla="val 2884471"/>
                <a:gd name="f109" fmla="val 881691"/>
                <a:gd name="f110" fmla="val 2678487"/>
                <a:gd name="f111" fmla="val 308009"/>
                <a:gd name="f112" fmla="val 3651991"/>
                <a:gd name="f113" fmla="val 3822100"/>
                <a:gd name="f114" fmla="val 137900"/>
                <a:gd name="f115" fmla="+- 0 0 -90"/>
                <a:gd name="f116" fmla="*/ f3 1 3960000"/>
                <a:gd name="f117" fmla="*/ f4 1 3960000"/>
                <a:gd name="f118" fmla="val f5"/>
                <a:gd name="f119" fmla="val f6"/>
                <a:gd name="f120" fmla="*/ f115 f0 1"/>
                <a:gd name="f121" fmla="+- f119 0 f118"/>
                <a:gd name="f122" fmla="*/ f120 1 f2"/>
                <a:gd name="f123" fmla="*/ f121 1 3960000"/>
                <a:gd name="f124" fmla="*/ 3160999 f121 1"/>
                <a:gd name="f125" fmla="*/ 1374274 f121 1"/>
                <a:gd name="f126" fmla="*/ 3155132 f121 1"/>
                <a:gd name="f127" fmla="*/ 1419362 f121 1"/>
                <a:gd name="f128" fmla="*/ 1921633 f121 1"/>
                <a:gd name="f129" fmla="*/ 1942445 f121 1"/>
                <a:gd name="f130" fmla="*/ 1570340 f121 1"/>
                <a:gd name="f131" fmla="*/ 2257108 f121 1"/>
                <a:gd name="f132" fmla="*/ 3207849 f121 1"/>
                <a:gd name="f133" fmla="*/ 1493166 f121 1"/>
                <a:gd name="f134" fmla="*/ 2995677 f121 1"/>
                <a:gd name="f135" fmla="*/ 1008938 f121 1"/>
                <a:gd name="f136" fmla="*/ 308009 f121 1"/>
                <a:gd name="f137" fmla="*/ 0 f121 1"/>
                <a:gd name="f138" fmla="*/ 3651991 f121 1"/>
                <a:gd name="f139" fmla="*/ 3960000 f121 1"/>
                <a:gd name="f140" fmla="*/ 3140091 f121 1"/>
                <a:gd name="f141" fmla="*/ 1227260 f121 1"/>
                <a:gd name="f142" fmla="*/ 3449507 f121 1"/>
                <a:gd name="f143" fmla="*/ 1170564 f121 1"/>
                <a:gd name="f144" fmla="*/ 3324107 f121 1"/>
                <a:gd name="f145" fmla="*/ 851504 f121 1"/>
                <a:gd name="f146" fmla="*/ 1292845 f121 1"/>
                <a:gd name="f147" fmla="*/ 2496208 f121 1"/>
                <a:gd name="f148" fmla="*/ 770986 f121 1"/>
                <a:gd name="f149" fmla="*/ 815277 f121 1"/>
                <a:gd name="f150" fmla="*/ 836121 f121 1"/>
                <a:gd name="f151" fmla="*/ 965659 f121 1"/>
                <a:gd name="f152" fmla="*/ 1735195 f121 1"/>
                <a:gd name="f153" fmla="*/ 1196057 f121 1"/>
                <a:gd name="f154" fmla="*/ 1486410 f121 1"/>
                <a:gd name="f155" fmla="*/ 2607420 f121 1"/>
                <a:gd name="f156" fmla="*/ 813848 f121 1"/>
                <a:gd name="f157" fmla="*/ 2296824 f121 1"/>
                <a:gd name="f158" fmla="*/ 570453 f121 1"/>
                <a:gd name="f159" fmla="*/ 1629310 f121 1"/>
                <a:gd name="f160" fmla="*/ 489408 f121 1"/>
                <a:gd name="f161" fmla="*/ 2829018 f121 1"/>
                <a:gd name="f162" fmla="*/ 2062787 f121 1"/>
                <a:gd name="f163" fmla="*/ 3146219 f121 1"/>
                <a:gd name="f164" fmla="*/ 3074271 f121 1"/>
                <a:gd name="f165" fmla="*/ 2105563 f121 1"/>
                <a:gd name="f166" fmla="+- f122 0 f1"/>
                <a:gd name="f167" fmla="*/ f124 1 3960000"/>
                <a:gd name="f168" fmla="*/ f125 1 3960000"/>
                <a:gd name="f169" fmla="*/ f126 1 3960000"/>
                <a:gd name="f170" fmla="*/ f127 1 3960000"/>
                <a:gd name="f171" fmla="*/ f128 1 3960000"/>
                <a:gd name="f172" fmla="*/ f129 1 3960000"/>
                <a:gd name="f173" fmla="*/ f130 1 3960000"/>
                <a:gd name="f174" fmla="*/ f131 1 3960000"/>
                <a:gd name="f175" fmla="*/ f132 1 3960000"/>
                <a:gd name="f176" fmla="*/ f133 1 3960000"/>
                <a:gd name="f177" fmla="*/ f134 1 3960000"/>
                <a:gd name="f178" fmla="*/ f135 1 3960000"/>
                <a:gd name="f179" fmla="*/ f136 1 3960000"/>
                <a:gd name="f180" fmla="*/ f137 1 3960000"/>
                <a:gd name="f181" fmla="*/ f138 1 3960000"/>
                <a:gd name="f182" fmla="*/ f139 1 3960000"/>
                <a:gd name="f183" fmla="*/ f140 1 3960000"/>
                <a:gd name="f184" fmla="*/ f141 1 3960000"/>
                <a:gd name="f185" fmla="*/ f142 1 3960000"/>
                <a:gd name="f186" fmla="*/ f143 1 3960000"/>
                <a:gd name="f187" fmla="*/ f144 1 3960000"/>
                <a:gd name="f188" fmla="*/ f145 1 3960000"/>
                <a:gd name="f189" fmla="*/ f146 1 3960000"/>
                <a:gd name="f190" fmla="*/ f147 1 3960000"/>
                <a:gd name="f191" fmla="*/ f148 1 3960000"/>
                <a:gd name="f192" fmla="*/ f149 1 3960000"/>
                <a:gd name="f193" fmla="*/ f150 1 3960000"/>
                <a:gd name="f194" fmla="*/ f151 1 3960000"/>
                <a:gd name="f195" fmla="*/ f152 1 3960000"/>
                <a:gd name="f196" fmla="*/ f153 1 3960000"/>
                <a:gd name="f197" fmla="*/ f154 1 3960000"/>
                <a:gd name="f198" fmla="*/ f155 1 3960000"/>
                <a:gd name="f199" fmla="*/ f156 1 3960000"/>
                <a:gd name="f200" fmla="*/ f157 1 3960000"/>
                <a:gd name="f201" fmla="*/ f158 1 3960000"/>
                <a:gd name="f202" fmla="*/ f159 1 3960000"/>
                <a:gd name="f203" fmla="*/ f160 1 3960000"/>
                <a:gd name="f204" fmla="*/ f161 1 3960000"/>
                <a:gd name="f205" fmla="*/ f162 1 3960000"/>
                <a:gd name="f206" fmla="*/ f163 1 3960000"/>
                <a:gd name="f207" fmla="*/ f164 1 3960000"/>
                <a:gd name="f208" fmla="*/ f165 1 3960000"/>
                <a:gd name="f209" fmla="*/ f118 1 f123"/>
                <a:gd name="f210" fmla="*/ f119 1 f123"/>
                <a:gd name="f211" fmla="*/ f167 1 f123"/>
                <a:gd name="f212" fmla="*/ f168 1 f123"/>
                <a:gd name="f213" fmla="*/ f169 1 f123"/>
                <a:gd name="f214" fmla="*/ f170 1 f123"/>
                <a:gd name="f215" fmla="*/ f190 1 f123"/>
                <a:gd name="f216" fmla="*/ f191 1 f123"/>
                <a:gd name="f217" fmla="*/ f171 1 f123"/>
                <a:gd name="f218" fmla="*/ f189 1 f123"/>
                <a:gd name="f219" fmla="*/ f172 1 f123"/>
                <a:gd name="f220" fmla="*/ f173 1 f123"/>
                <a:gd name="f221" fmla="*/ f192 1 f123"/>
                <a:gd name="f222" fmla="*/ f193 1 f123"/>
                <a:gd name="f223" fmla="*/ f194 1 f123"/>
                <a:gd name="f224" fmla="*/ f195 1 f123"/>
                <a:gd name="f225" fmla="*/ f201 1 f123"/>
                <a:gd name="f226" fmla="*/ f202 1 f123"/>
                <a:gd name="f227" fmla="*/ f196 1 f123"/>
                <a:gd name="f228" fmla="*/ f174 1 f123"/>
                <a:gd name="f229" fmla="*/ f199 1 f123"/>
                <a:gd name="f230" fmla="*/ f200 1 f123"/>
                <a:gd name="f231" fmla="*/ f197 1 f123"/>
                <a:gd name="f232" fmla="*/ f198 1 f123"/>
                <a:gd name="f233" fmla="*/ f203 1 f123"/>
                <a:gd name="f234" fmla="*/ f204 1 f123"/>
                <a:gd name="f235" fmla="*/ f205 1 f123"/>
                <a:gd name="f236" fmla="*/ f206 1 f123"/>
                <a:gd name="f237" fmla="*/ f207 1 f123"/>
                <a:gd name="f238" fmla="*/ f208 1 f123"/>
                <a:gd name="f239" fmla="*/ f175 1 f123"/>
                <a:gd name="f240" fmla="*/ f176 1 f123"/>
                <a:gd name="f241" fmla="*/ f185 1 f123"/>
                <a:gd name="f242" fmla="*/ f186 1 f123"/>
                <a:gd name="f243" fmla="*/ f183 1 f123"/>
                <a:gd name="f244" fmla="*/ f184 1 f123"/>
                <a:gd name="f245" fmla="*/ f187 1 f123"/>
                <a:gd name="f246" fmla="*/ f188 1 f123"/>
                <a:gd name="f247" fmla="*/ f177 1 f123"/>
                <a:gd name="f248" fmla="*/ f178 1 f123"/>
                <a:gd name="f249" fmla="*/ f179 1 f123"/>
                <a:gd name="f250" fmla="*/ f180 1 f123"/>
                <a:gd name="f251" fmla="*/ f181 1 f123"/>
                <a:gd name="f252" fmla="*/ f182 1 f123"/>
                <a:gd name="f253" fmla="*/ f209 f116 1"/>
                <a:gd name="f254" fmla="*/ f210 f116 1"/>
                <a:gd name="f255" fmla="*/ f210 f117 1"/>
                <a:gd name="f256" fmla="*/ f209 f117 1"/>
                <a:gd name="f257" fmla="*/ f211 f116 1"/>
                <a:gd name="f258" fmla="*/ f212 f117 1"/>
                <a:gd name="f259" fmla="*/ f213 f116 1"/>
                <a:gd name="f260" fmla="*/ f214 f117 1"/>
                <a:gd name="f261" fmla="*/ f215 f116 1"/>
                <a:gd name="f262" fmla="*/ f216 f117 1"/>
                <a:gd name="f263" fmla="*/ f217 f116 1"/>
                <a:gd name="f264" fmla="*/ f218 f117 1"/>
                <a:gd name="f265" fmla="*/ f219 f116 1"/>
                <a:gd name="f266" fmla="*/ f220 f117 1"/>
                <a:gd name="f267" fmla="*/ f221 f116 1"/>
                <a:gd name="f268" fmla="*/ f222 f117 1"/>
                <a:gd name="f269" fmla="*/ f223 f116 1"/>
                <a:gd name="f270" fmla="*/ f224 f117 1"/>
                <a:gd name="f271" fmla="*/ f225 f116 1"/>
                <a:gd name="f272" fmla="*/ f226 f117 1"/>
                <a:gd name="f273" fmla="*/ f227 f116 1"/>
                <a:gd name="f274" fmla="*/ f228 f117 1"/>
                <a:gd name="f275" fmla="*/ f229 f116 1"/>
                <a:gd name="f276" fmla="*/ f230 f117 1"/>
                <a:gd name="f277" fmla="*/ f231 f116 1"/>
                <a:gd name="f278" fmla="*/ f232 f117 1"/>
                <a:gd name="f279" fmla="*/ f233 f116 1"/>
                <a:gd name="f280" fmla="*/ f234 f117 1"/>
                <a:gd name="f281" fmla="*/ f235 f116 1"/>
                <a:gd name="f282" fmla="*/ f236 f117 1"/>
                <a:gd name="f283" fmla="*/ f237 f116 1"/>
                <a:gd name="f284" fmla="*/ f238 f117 1"/>
                <a:gd name="f285" fmla="*/ f239 f116 1"/>
                <a:gd name="f286" fmla="*/ f240 f117 1"/>
                <a:gd name="f287" fmla="*/ f241 f116 1"/>
                <a:gd name="f288" fmla="*/ f242 f117 1"/>
                <a:gd name="f289" fmla="*/ f243 f116 1"/>
                <a:gd name="f290" fmla="*/ f244 f117 1"/>
                <a:gd name="f291" fmla="*/ f245 f116 1"/>
                <a:gd name="f292" fmla="*/ f246 f117 1"/>
                <a:gd name="f293" fmla="*/ f247 f116 1"/>
                <a:gd name="f294" fmla="*/ f248 f117 1"/>
                <a:gd name="f295" fmla="*/ f249 f116 1"/>
                <a:gd name="f296" fmla="*/ f250 f117 1"/>
                <a:gd name="f297" fmla="*/ f251 f116 1"/>
                <a:gd name="f298" fmla="*/ f252 f116 1"/>
                <a:gd name="f299" fmla="*/ f249 f117 1"/>
                <a:gd name="f300" fmla="*/ f251 f117 1"/>
                <a:gd name="f301" fmla="*/ f252 f117 1"/>
                <a:gd name="f302" fmla="*/ f250 f116 1"/>
              </a:gdLst>
              <a:ahLst/>
              <a:cxnLst>
                <a:cxn ang="3cd4">
                  <a:pos x="hc" y="t"/>
                </a:cxn>
                <a:cxn ang="0">
                  <a:pos x="r" y="vc"/>
                </a:cxn>
                <a:cxn ang="cd4">
                  <a:pos x="hc" y="b"/>
                </a:cxn>
                <a:cxn ang="cd2">
                  <a:pos x="l" y="vc"/>
                </a:cxn>
                <a:cxn ang="f166">
                  <a:pos x="f257" y="f258"/>
                </a:cxn>
                <a:cxn ang="f166">
                  <a:pos x="f259" y="f260"/>
                </a:cxn>
                <a:cxn ang="f166">
                  <a:pos x="f257" y="f258"/>
                </a:cxn>
                <a:cxn ang="f166">
                  <a:pos x="f261" y="f262"/>
                </a:cxn>
                <a:cxn ang="f166">
                  <a:pos x="f263" y="f264"/>
                </a:cxn>
                <a:cxn ang="f166">
                  <a:pos x="f265" y="f266"/>
                </a:cxn>
                <a:cxn ang="f166">
                  <a:pos x="f267" y="f268"/>
                </a:cxn>
                <a:cxn ang="f166">
                  <a:pos x="f269" y="f270"/>
                </a:cxn>
                <a:cxn ang="f166">
                  <a:pos x="f271" y="f272"/>
                </a:cxn>
                <a:cxn ang="f166">
                  <a:pos x="f273" y="f274"/>
                </a:cxn>
                <a:cxn ang="f166">
                  <a:pos x="f275" y="f276"/>
                </a:cxn>
                <a:cxn ang="f166">
                  <a:pos x="f277" y="f278"/>
                </a:cxn>
                <a:cxn ang="f166">
                  <a:pos x="f279" y="f280"/>
                </a:cxn>
                <a:cxn ang="f166">
                  <a:pos x="f281" y="f282"/>
                </a:cxn>
                <a:cxn ang="f166">
                  <a:pos x="f283" y="f284"/>
                </a:cxn>
                <a:cxn ang="f166">
                  <a:pos x="f285" y="f286"/>
                </a:cxn>
                <a:cxn ang="f166">
                  <a:pos x="f287" y="f288"/>
                </a:cxn>
                <a:cxn ang="f166">
                  <a:pos x="f289" y="f290"/>
                </a:cxn>
                <a:cxn ang="f166">
                  <a:pos x="f291" y="f292"/>
                </a:cxn>
                <a:cxn ang="f166">
                  <a:pos x="f293" y="f294"/>
                </a:cxn>
                <a:cxn ang="f166">
                  <a:pos x="f261" y="f262"/>
                </a:cxn>
                <a:cxn ang="f166">
                  <a:pos x="f295" y="f296"/>
                </a:cxn>
                <a:cxn ang="f166">
                  <a:pos x="f297" y="f296"/>
                </a:cxn>
                <a:cxn ang="f166">
                  <a:pos x="f298" y="f299"/>
                </a:cxn>
                <a:cxn ang="f166">
                  <a:pos x="f298" y="f300"/>
                </a:cxn>
                <a:cxn ang="f166">
                  <a:pos x="f297" y="f301"/>
                </a:cxn>
                <a:cxn ang="f166">
                  <a:pos x="f295" y="f301"/>
                </a:cxn>
                <a:cxn ang="f166">
                  <a:pos x="f302" y="f300"/>
                </a:cxn>
                <a:cxn ang="f166">
                  <a:pos x="f302" y="f299"/>
                </a:cxn>
                <a:cxn ang="f166">
                  <a:pos x="f295" y="f296"/>
                </a:cxn>
              </a:cxnLst>
              <a:rect l="f253" t="f256" r="f254" b="f255"/>
              <a:pathLst>
                <a:path w="3960000" h="3960000">
                  <a:moveTo>
                    <a:pt x="f7" y="f8"/>
                  </a:moveTo>
                  <a:lnTo>
                    <a:pt x="f9" y="f10"/>
                  </a:lnTo>
                  <a:lnTo>
                    <a:pt x="f7" y="f8"/>
                  </a:lnTo>
                  <a:close/>
                  <a:moveTo>
                    <a:pt x="f11" y="f12"/>
                  </a:moveTo>
                  <a:cubicBezTo>
                    <a:pt x="f13" y="f12"/>
                    <a:pt x="f14" y="f15"/>
                    <a:pt x="f16" y="f17"/>
                  </a:cubicBezTo>
                  <a:cubicBezTo>
                    <a:pt x="f18" y="f19"/>
                    <a:pt x="f20" y="f21"/>
                    <a:pt x="f22" y="f23"/>
                  </a:cubicBezTo>
                  <a:cubicBezTo>
                    <a:pt x="f24" y="f25"/>
                    <a:pt x="f26" y="f27"/>
                    <a:pt x="f28" y="f29"/>
                  </a:cubicBezTo>
                  <a:cubicBezTo>
                    <a:pt x="f30" y="f31"/>
                    <a:pt x="f32" y="f33"/>
                    <a:pt x="f34" y="f35"/>
                  </a:cubicBezTo>
                  <a:cubicBezTo>
                    <a:pt x="f36" y="f37"/>
                    <a:pt x="f38" y="f39"/>
                    <a:pt x="f40" y="f41"/>
                  </a:cubicBezTo>
                  <a:cubicBezTo>
                    <a:pt x="f42" y="f43"/>
                    <a:pt x="f44" y="f45"/>
                    <a:pt x="f46" y="f47"/>
                  </a:cubicBezTo>
                  <a:cubicBezTo>
                    <a:pt x="f48" y="f49"/>
                    <a:pt x="f50" y="f51"/>
                    <a:pt x="f52" y="f53"/>
                  </a:cubicBezTo>
                  <a:cubicBezTo>
                    <a:pt x="f54" y="f55"/>
                    <a:pt x="f56" y="f57"/>
                    <a:pt x="f58" y="f59"/>
                  </a:cubicBezTo>
                  <a:cubicBezTo>
                    <a:pt x="f60" y="f61"/>
                    <a:pt x="f62" y="f63"/>
                    <a:pt x="f64" y="f65"/>
                  </a:cubicBezTo>
                  <a:cubicBezTo>
                    <a:pt x="f66" y="f67"/>
                    <a:pt x="f68" y="f69"/>
                    <a:pt x="f70" y="f71"/>
                  </a:cubicBezTo>
                  <a:cubicBezTo>
                    <a:pt x="f72" y="f73"/>
                    <a:pt x="f74" y="f75"/>
                    <a:pt x="f76" y="f77"/>
                  </a:cubicBezTo>
                  <a:cubicBezTo>
                    <a:pt x="f78" y="f79"/>
                    <a:pt x="f80" y="f81"/>
                    <a:pt x="f82" y="f83"/>
                  </a:cubicBezTo>
                  <a:cubicBezTo>
                    <a:pt x="f84" y="f85"/>
                    <a:pt x="f86" y="f87"/>
                    <a:pt x="f88" y="f89"/>
                  </a:cubicBezTo>
                  <a:cubicBezTo>
                    <a:pt x="f90" y="f91"/>
                    <a:pt x="f92" y="f93"/>
                    <a:pt x="f94" y="f95"/>
                  </a:cubicBezTo>
                  <a:cubicBezTo>
                    <a:pt x="f96" y="f97"/>
                    <a:pt x="f98" y="f99"/>
                    <a:pt x="f100" y="f101"/>
                  </a:cubicBezTo>
                  <a:cubicBezTo>
                    <a:pt x="f102" y="f103"/>
                    <a:pt x="f104" y="f105"/>
                    <a:pt x="f106" y="f107"/>
                  </a:cubicBezTo>
                  <a:cubicBezTo>
                    <a:pt x="f108" y="f109"/>
                    <a:pt x="f110" y="f12"/>
                    <a:pt x="f11" y="f12"/>
                  </a:cubicBezTo>
                  <a:close/>
                  <a:moveTo>
                    <a:pt x="f111" y="f5"/>
                  </a:moveTo>
                  <a:lnTo>
                    <a:pt x="f112" y="f5"/>
                  </a:lnTo>
                  <a:cubicBezTo>
                    <a:pt x="f113" y="f5"/>
                    <a:pt x="f6" y="f114"/>
                    <a:pt x="f6" y="f111"/>
                  </a:cubicBezTo>
                  <a:lnTo>
                    <a:pt x="f6" y="f112"/>
                  </a:lnTo>
                  <a:cubicBezTo>
                    <a:pt x="f6" y="f113"/>
                    <a:pt x="f113" y="f6"/>
                    <a:pt x="f112" y="f6"/>
                  </a:cubicBezTo>
                  <a:lnTo>
                    <a:pt x="f111" y="f6"/>
                  </a:lnTo>
                  <a:cubicBezTo>
                    <a:pt x="f114" y="f6"/>
                    <a:pt x="f5" y="f113"/>
                    <a:pt x="f5" y="f112"/>
                  </a:cubicBezTo>
                  <a:lnTo>
                    <a:pt x="f5" y="f111"/>
                  </a:lnTo>
                  <a:cubicBezTo>
                    <a:pt x="f5" y="f114"/>
                    <a:pt x="f114" y="f5"/>
                    <a:pt x="f111"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2" name="Rounded Rectangle 3">
              <a:extLst>
                <a:ext uri="{FF2B5EF4-FFF2-40B4-BE49-F238E27FC236}">
                  <a16:creationId xmlns:a16="http://schemas.microsoft.com/office/drawing/2014/main" id="{50F8782C-971F-0854-AE32-301E80AF82B0}"/>
                </a:ext>
              </a:extLst>
            </p:cNvPr>
            <p:cNvSpPr/>
            <p:nvPr/>
          </p:nvSpPr>
          <p:spPr>
            <a:xfrm>
              <a:off x="4511076" y="4798366"/>
              <a:ext cx="429813" cy="458086"/>
            </a:xfrm>
            <a:custGeom>
              <a:avLst/>
              <a:gdLst>
                <a:gd name="f0" fmla="val 10800000"/>
                <a:gd name="f1" fmla="val 5400000"/>
                <a:gd name="f2" fmla="val 180"/>
                <a:gd name="f3" fmla="val w"/>
                <a:gd name="f4" fmla="val h"/>
                <a:gd name="f5" fmla="val 0"/>
                <a:gd name="f6" fmla="val 3960000"/>
                <a:gd name="f7" fmla="val 2841893"/>
                <a:gd name="f8" fmla="val 181064"/>
                <a:gd name="f9" fmla="val 2485731"/>
                <a:gd name="f10" fmla="val 190239"/>
                <a:gd name="f11" fmla="val 2106781"/>
                <a:gd name="f12" fmla="val 339266"/>
                <a:gd name="f13" fmla="val 2105790"/>
                <a:gd name="f14" fmla="val 859562"/>
                <a:gd name="f15" fmla="val 2106860"/>
                <a:gd name="f16" fmla="val 863292"/>
                <a:gd name="f17" fmla="val 1248172"/>
                <a:gd name="f18" fmla="val 1691968"/>
                <a:gd name="f19" fmla="val 1824236"/>
                <a:gd name="f20" fmla="val 3779396"/>
                <a:gd name="f21" fmla="val 2754932"/>
                <a:gd name="f22" fmla="val 3305869"/>
                <a:gd name="f23" fmla="val 1813665"/>
                <a:gd name="f24" fmla="val 3348152"/>
                <a:gd name="f25" fmla="val 907124"/>
                <a:gd name="f26" fmla="val 2746287"/>
                <a:gd name="f27" fmla="val 682909"/>
                <a:gd name="f28" fmla="val 3126764"/>
                <a:gd name="f29" fmla="val 685506"/>
                <a:gd name="f30" fmla="val 3369037"/>
                <a:gd name="f31" fmla="val 704441"/>
                <a:gd name="f32" fmla="val 3391941"/>
                <a:gd name="f33" fmla="val 556446"/>
                <a:gd name="f34" fmla="val 3409927"/>
                <a:gd name="f35" fmla="val 381656"/>
                <a:gd name="f36" fmla="val 3410216"/>
                <a:gd name="f37" fmla="val 195189"/>
                <a:gd name="f38" fmla="val 3239930"/>
                <a:gd name="f39" fmla="val 163882"/>
                <a:gd name="f40" fmla="val 3118909"/>
                <a:gd name="f41" fmla="val 173928"/>
                <a:gd name="f42" fmla="val 308009"/>
                <a:gd name="f43" fmla="val 3651991"/>
                <a:gd name="f44" fmla="val 3822100"/>
                <a:gd name="f45" fmla="val 137900"/>
                <a:gd name="f46" fmla="+- 0 0 -90"/>
                <a:gd name="f47" fmla="*/ f3 1 3960000"/>
                <a:gd name="f48" fmla="*/ f4 1 3960000"/>
                <a:gd name="f49" fmla="val f5"/>
                <a:gd name="f50" fmla="val f6"/>
                <a:gd name="f51" fmla="*/ f46 f0 1"/>
                <a:gd name="f52" fmla="+- f50 0 f49"/>
                <a:gd name="f53" fmla="*/ f51 1 f2"/>
                <a:gd name="f54" fmla="*/ f52 1 3960000"/>
                <a:gd name="f55" fmla="*/ 2841893 f52 1"/>
                <a:gd name="f56" fmla="*/ 181064 f52 1"/>
                <a:gd name="f57" fmla="*/ 2105790 f52 1"/>
                <a:gd name="f58" fmla="*/ 859562 f52 1"/>
                <a:gd name="f59" fmla="*/ 2106860 f52 1"/>
                <a:gd name="f60" fmla="*/ 863292 f52 1"/>
                <a:gd name="f61" fmla="*/ 1248172 f52 1"/>
                <a:gd name="f62" fmla="*/ 1691968 f52 1"/>
                <a:gd name="f63" fmla="*/ 1824236 f52 1"/>
                <a:gd name="f64" fmla="*/ 3779396 f52 1"/>
                <a:gd name="f65" fmla="*/ 2754932 f52 1"/>
                <a:gd name="f66" fmla="*/ 3305869 f52 1"/>
                <a:gd name="f67" fmla="*/ 1813665 f52 1"/>
                <a:gd name="f68" fmla="*/ 3348152 f52 1"/>
                <a:gd name="f69" fmla="*/ 907124 f52 1"/>
                <a:gd name="f70" fmla="*/ 3369037 f52 1"/>
                <a:gd name="f71" fmla="*/ 308009 f52 1"/>
                <a:gd name="f72" fmla="*/ 0 f52 1"/>
                <a:gd name="f73" fmla="*/ 3651991 f52 1"/>
                <a:gd name="f74" fmla="*/ 3960000 f52 1"/>
                <a:gd name="f75" fmla="*/ 704441 f52 1"/>
                <a:gd name="f76" fmla="*/ 3410216 f52 1"/>
                <a:gd name="f77" fmla="*/ 195189 f52 1"/>
                <a:gd name="f78" fmla="+- f53 0 f1"/>
                <a:gd name="f79" fmla="*/ f55 1 3960000"/>
                <a:gd name="f80" fmla="*/ f56 1 3960000"/>
                <a:gd name="f81" fmla="*/ f57 1 3960000"/>
                <a:gd name="f82" fmla="*/ f58 1 3960000"/>
                <a:gd name="f83" fmla="*/ f59 1 3960000"/>
                <a:gd name="f84" fmla="*/ f60 1 3960000"/>
                <a:gd name="f85" fmla="*/ f61 1 3960000"/>
                <a:gd name="f86" fmla="*/ f62 1 3960000"/>
                <a:gd name="f87" fmla="*/ f63 1 3960000"/>
                <a:gd name="f88" fmla="*/ f64 1 3960000"/>
                <a:gd name="f89" fmla="*/ f65 1 3960000"/>
                <a:gd name="f90" fmla="*/ f66 1 3960000"/>
                <a:gd name="f91" fmla="*/ f67 1 3960000"/>
                <a:gd name="f92" fmla="*/ f68 1 3960000"/>
                <a:gd name="f93" fmla="*/ f69 1 3960000"/>
                <a:gd name="f94" fmla="*/ f70 1 3960000"/>
                <a:gd name="f95" fmla="*/ f71 1 3960000"/>
                <a:gd name="f96" fmla="*/ f72 1 3960000"/>
                <a:gd name="f97" fmla="*/ f73 1 3960000"/>
                <a:gd name="f98" fmla="*/ f74 1 3960000"/>
                <a:gd name="f99" fmla="*/ f75 1 3960000"/>
                <a:gd name="f100" fmla="*/ f76 1 3960000"/>
                <a:gd name="f101" fmla="*/ f77 1 3960000"/>
                <a:gd name="f102" fmla="*/ f49 1 f54"/>
                <a:gd name="f103" fmla="*/ f50 1 f54"/>
                <a:gd name="f104" fmla="*/ f79 1 f54"/>
                <a:gd name="f105" fmla="*/ f80 1 f54"/>
                <a:gd name="f106" fmla="*/ f81 1 f54"/>
                <a:gd name="f107" fmla="*/ f82 1 f54"/>
                <a:gd name="f108" fmla="*/ f83 1 f54"/>
                <a:gd name="f109" fmla="*/ f84 1 f54"/>
                <a:gd name="f110" fmla="*/ f85 1 f54"/>
                <a:gd name="f111" fmla="*/ f86 1 f54"/>
                <a:gd name="f112" fmla="*/ f87 1 f54"/>
                <a:gd name="f113" fmla="*/ f88 1 f54"/>
                <a:gd name="f114" fmla="*/ f89 1 f54"/>
                <a:gd name="f115" fmla="*/ f90 1 f54"/>
                <a:gd name="f116" fmla="*/ f91 1 f54"/>
                <a:gd name="f117" fmla="*/ f92 1 f54"/>
                <a:gd name="f118" fmla="*/ f93 1 f54"/>
                <a:gd name="f119" fmla="*/ f94 1 f54"/>
                <a:gd name="f120" fmla="*/ f99 1 f54"/>
                <a:gd name="f121" fmla="*/ f100 1 f54"/>
                <a:gd name="f122" fmla="*/ f101 1 f54"/>
                <a:gd name="f123" fmla="*/ f95 1 f54"/>
                <a:gd name="f124" fmla="*/ f96 1 f54"/>
                <a:gd name="f125" fmla="*/ f97 1 f54"/>
                <a:gd name="f126" fmla="*/ f98 1 f54"/>
                <a:gd name="f127" fmla="*/ f102 f47 1"/>
                <a:gd name="f128" fmla="*/ f103 f47 1"/>
                <a:gd name="f129" fmla="*/ f103 f48 1"/>
                <a:gd name="f130" fmla="*/ f102 f48 1"/>
                <a:gd name="f131" fmla="*/ f104 f47 1"/>
                <a:gd name="f132" fmla="*/ f105 f48 1"/>
                <a:gd name="f133" fmla="*/ f106 f47 1"/>
                <a:gd name="f134" fmla="*/ f107 f48 1"/>
                <a:gd name="f135" fmla="*/ f108 f47 1"/>
                <a:gd name="f136" fmla="*/ f109 f48 1"/>
                <a:gd name="f137" fmla="*/ f110 f48 1"/>
                <a:gd name="f138" fmla="*/ f111 f47 1"/>
                <a:gd name="f139" fmla="*/ f112 f48 1"/>
                <a:gd name="f140" fmla="*/ f113 f48 1"/>
                <a:gd name="f141" fmla="*/ f114 f47 1"/>
                <a:gd name="f142" fmla="*/ f115 f47 1"/>
                <a:gd name="f143" fmla="*/ f116 f48 1"/>
                <a:gd name="f144" fmla="*/ f117 f47 1"/>
                <a:gd name="f145" fmla="*/ f118 f48 1"/>
                <a:gd name="f146" fmla="*/ f119 f47 1"/>
                <a:gd name="f147" fmla="*/ f120 f48 1"/>
                <a:gd name="f148" fmla="*/ f121 f47 1"/>
                <a:gd name="f149" fmla="*/ f122 f48 1"/>
                <a:gd name="f150" fmla="*/ f123 f47 1"/>
                <a:gd name="f151" fmla="*/ f124 f48 1"/>
                <a:gd name="f152" fmla="*/ f125 f47 1"/>
                <a:gd name="f153" fmla="*/ f126 f47 1"/>
                <a:gd name="f154" fmla="*/ f123 f48 1"/>
                <a:gd name="f155" fmla="*/ f125 f48 1"/>
                <a:gd name="f156" fmla="*/ f126 f48 1"/>
                <a:gd name="f157" fmla="*/ f124 f47 1"/>
              </a:gdLst>
              <a:ahLst/>
              <a:cxnLst>
                <a:cxn ang="3cd4">
                  <a:pos x="hc" y="t"/>
                </a:cxn>
                <a:cxn ang="0">
                  <a:pos x="r" y="vc"/>
                </a:cxn>
                <a:cxn ang="cd4">
                  <a:pos x="hc" y="b"/>
                </a:cxn>
                <a:cxn ang="cd2">
                  <a:pos x="l" y="vc"/>
                </a:cxn>
                <a:cxn ang="f78">
                  <a:pos x="f131" y="f132"/>
                </a:cxn>
                <a:cxn ang="f78">
                  <a:pos x="f133" y="f134"/>
                </a:cxn>
                <a:cxn ang="f78">
                  <a:pos x="f135" y="f136"/>
                </a:cxn>
                <a:cxn ang="f78">
                  <a:pos x="f135" y="f137"/>
                </a:cxn>
                <a:cxn ang="f78">
                  <a:pos x="f138" y="f137"/>
                </a:cxn>
                <a:cxn ang="f78">
                  <a:pos x="f138" y="f139"/>
                </a:cxn>
                <a:cxn ang="f78">
                  <a:pos x="f135" y="f139"/>
                </a:cxn>
                <a:cxn ang="f78">
                  <a:pos x="f135" y="f140"/>
                </a:cxn>
                <a:cxn ang="f78">
                  <a:pos x="f141" y="f140"/>
                </a:cxn>
                <a:cxn ang="f78">
                  <a:pos x="f141" y="f139"/>
                </a:cxn>
                <a:cxn ang="f78">
                  <a:pos x="f142" y="f143"/>
                </a:cxn>
                <a:cxn ang="f78">
                  <a:pos x="f144" y="f137"/>
                </a:cxn>
                <a:cxn ang="f78">
                  <a:pos x="f141" y="f137"/>
                </a:cxn>
                <a:cxn ang="f78">
                  <a:pos x="f141" y="f145"/>
                </a:cxn>
                <a:cxn ang="f78">
                  <a:pos x="f146" y="f147"/>
                </a:cxn>
                <a:cxn ang="f78">
                  <a:pos x="f148" y="f149"/>
                </a:cxn>
                <a:cxn ang="f78">
                  <a:pos x="f131" y="f132"/>
                </a:cxn>
                <a:cxn ang="f78">
                  <a:pos x="f150" y="f151"/>
                </a:cxn>
                <a:cxn ang="f78">
                  <a:pos x="f152" y="f151"/>
                </a:cxn>
                <a:cxn ang="f78">
                  <a:pos x="f153" y="f154"/>
                </a:cxn>
                <a:cxn ang="f78">
                  <a:pos x="f153" y="f155"/>
                </a:cxn>
                <a:cxn ang="f78">
                  <a:pos x="f152" y="f156"/>
                </a:cxn>
                <a:cxn ang="f78">
                  <a:pos x="f150" y="f156"/>
                </a:cxn>
                <a:cxn ang="f78">
                  <a:pos x="f157" y="f155"/>
                </a:cxn>
                <a:cxn ang="f78">
                  <a:pos x="f157" y="f154"/>
                </a:cxn>
                <a:cxn ang="f78">
                  <a:pos x="f150" y="f151"/>
                </a:cxn>
              </a:cxnLst>
              <a:rect l="f127" t="f130" r="f128" b="f129"/>
              <a:pathLst>
                <a:path w="3960000" h="3960000">
                  <a:moveTo>
                    <a:pt x="f7" y="f8"/>
                  </a:moveTo>
                  <a:cubicBezTo>
                    <a:pt x="f9" y="f10"/>
                    <a:pt x="f11" y="f12"/>
                    <a:pt x="f13" y="f14"/>
                  </a:cubicBezTo>
                  <a:lnTo>
                    <a:pt x="f15" y="f16"/>
                  </a:lnTo>
                  <a:lnTo>
                    <a:pt x="f15" y="f17"/>
                  </a:lnTo>
                  <a:lnTo>
                    <a:pt x="f18" y="f17"/>
                  </a:lnTo>
                  <a:lnTo>
                    <a:pt x="f18" y="f19"/>
                  </a:lnTo>
                  <a:lnTo>
                    <a:pt x="f15" y="f19"/>
                  </a:lnTo>
                  <a:lnTo>
                    <a:pt x="f15" y="f20"/>
                  </a:lnTo>
                  <a:lnTo>
                    <a:pt x="f21" y="f20"/>
                  </a:lnTo>
                  <a:lnTo>
                    <a:pt x="f21" y="f19"/>
                  </a:lnTo>
                  <a:lnTo>
                    <a:pt x="f22" y="f23"/>
                  </a:lnTo>
                  <a:lnTo>
                    <a:pt x="f24" y="f17"/>
                  </a:lnTo>
                  <a:lnTo>
                    <a:pt x="f21" y="f17"/>
                  </a:lnTo>
                  <a:lnTo>
                    <a:pt x="f21" y="f25"/>
                  </a:lnTo>
                  <a:cubicBezTo>
                    <a:pt x="f26" y="f27"/>
                    <a:pt x="f28" y="f29"/>
                    <a:pt x="f30" y="f31"/>
                  </a:cubicBezTo>
                  <a:cubicBezTo>
                    <a:pt x="f32" y="f33"/>
                    <a:pt x="f34" y="f35"/>
                    <a:pt x="f36" y="f37"/>
                  </a:cubicBezTo>
                  <a:cubicBezTo>
                    <a:pt x="f38" y="f39"/>
                    <a:pt x="f40" y="f41"/>
                    <a:pt x="f7" y="f8"/>
                  </a:cubicBezTo>
                  <a:close/>
                  <a:moveTo>
                    <a:pt x="f42" y="f5"/>
                  </a:moveTo>
                  <a:lnTo>
                    <a:pt x="f43" y="f5"/>
                  </a:lnTo>
                  <a:cubicBezTo>
                    <a:pt x="f44" y="f5"/>
                    <a:pt x="f6" y="f45"/>
                    <a:pt x="f6" y="f42"/>
                  </a:cubicBezTo>
                  <a:lnTo>
                    <a:pt x="f6" y="f43"/>
                  </a:lnTo>
                  <a:cubicBezTo>
                    <a:pt x="f6" y="f44"/>
                    <a:pt x="f44" y="f6"/>
                    <a:pt x="f43" y="f6"/>
                  </a:cubicBezTo>
                  <a:lnTo>
                    <a:pt x="f42" y="f6"/>
                  </a:lnTo>
                  <a:cubicBezTo>
                    <a:pt x="f45" y="f6"/>
                    <a:pt x="f5" y="f44"/>
                    <a:pt x="f5" y="f43"/>
                  </a:cubicBezTo>
                  <a:lnTo>
                    <a:pt x="f5" y="f42"/>
                  </a:lnTo>
                  <a:cubicBezTo>
                    <a:pt x="f5" y="f45"/>
                    <a:pt x="f45" y="f5"/>
                    <a:pt x="f42"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3" name="Rounded Rectangle 10">
              <a:extLst>
                <a:ext uri="{FF2B5EF4-FFF2-40B4-BE49-F238E27FC236}">
                  <a16:creationId xmlns:a16="http://schemas.microsoft.com/office/drawing/2014/main" id="{9DAD7E32-2D4D-3FD6-FAA9-D16ABC049957}"/>
                </a:ext>
              </a:extLst>
            </p:cNvPr>
            <p:cNvSpPr/>
            <p:nvPr/>
          </p:nvSpPr>
          <p:spPr>
            <a:xfrm>
              <a:off x="5930958" y="4789057"/>
              <a:ext cx="431349" cy="467395"/>
            </a:xfrm>
            <a:custGeom>
              <a:avLst/>
              <a:gdLst>
                <a:gd name="f0" fmla="val w"/>
                <a:gd name="f1" fmla="val h"/>
                <a:gd name="f2" fmla="val 0"/>
                <a:gd name="f3" fmla="val 3186824"/>
                <a:gd name="f4" fmla="val 3240000"/>
                <a:gd name="f5" fmla="val 2141174"/>
                <a:gd name="f6" fmla="val 1384899"/>
                <a:gd name="f7" fmla="val 1528887"/>
                <a:gd name="f8" fmla="val 1997174"/>
                <a:gd name="f9" fmla="val 1744911"/>
                <a:gd name="f10" fmla="val 1888899"/>
                <a:gd name="f11" fmla="val 2357174"/>
                <a:gd name="f12" fmla="val 2501174"/>
                <a:gd name="f13" fmla="val 1286582"/>
                <a:gd name="f14" fmla="val 1008157"/>
                <a:gd name="f15" fmla="val 1148208"/>
                <a:gd name="f16" fmla="val 1006486"/>
                <a:gd name="f17" fmla="val 1009270"/>
                <a:gd name="f18" fmla="val 1051569"/>
                <a:gd name="f19" fmla="val 894997"/>
                <a:gd name="f20" fmla="val 1143711"/>
                <a:gd name="f21" fmla="val 666451"/>
                <a:gd name="f22" fmla="val 1327995"/>
                <a:gd name="f23" fmla="val 600947"/>
                <a:gd name="f24" fmla="val 1648602"/>
                <a:gd name="f25" fmla="val 738892"/>
                <a:gd name="f26" fmla="val 1907765"/>
                <a:gd name="f27" fmla="val 876837"/>
                <a:gd name="f28" fmla="val 2166928"/>
                <a:gd name="f29" fmla="val 1179371"/>
                <a:gd name="f30" fmla="val 2291639"/>
                <a:gd name="f31" fmla="val 1459875"/>
                <a:gd name="f32" fmla="val 2204971"/>
                <a:gd name="f33" fmla="val 1676459"/>
                <a:gd name="f34" fmla="val 2138053"/>
                <a:gd name="f35" fmla="val 1832801"/>
                <a:gd name="f36" fmla="val 1959669"/>
                <a:gd name="f37" fmla="val 1876637"/>
                <a:gd name="f38" fmla="val 1747242"/>
                <a:gd name="f39" fmla="val 1879565"/>
                <a:gd name="f40" fmla="val 1728291"/>
                <a:gd name="f41" fmla="val 1891883"/>
                <a:gd name="f42" fmla="val 1671800"/>
                <a:gd name="f43" fmla="val 1894168"/>
                <a:gd name="f44" fmla="val 1612713"/>
                <a:gd name="f45" fmla="val 1887545"/>
                <a:gd name="f46" fmla="val 1552862"/>
                <a:gd name="f47" fmla="val 1553745"/>
                <a:gd name="f48" fmla="val 1531218"/>
                <a:gd name="f49" fmla="val 1231565"/>
                <a:gd name="f50" fmla="val 1565835"/>
                <a:gd name="f51" fmla="val 1530201"/>
                <a:gd name="f52" fmla="val 1827940"/>
                <a:gd name="f53" fmla="val 1460959"/>
                <a:gd name="f54" fmla="val 1892348"/>
                <a:gd name="f55" fmla="val 1371795"/>
                <a:gd name="f56" fmla="val 1919897"/>
                <a:gd name="f57" fmla="val 1228031"/>
                <a:gd name="f58" fmla="val 1964316"/>
                <a:gd name="f59" fmla="val 1072976"/>
                <a:gd name="f60" fmla="val 1900399"/>
                <a:gd name="f61" fmla="val 1002277"/>
                <a:gd name="f62" fmla="val 1767573"/>
                <a:gd name="f63" fmla="val 931578"/>
                <a:gd name="f64" fmla="val 1634747"/>
                <a:gd name="f65" fmla="val 965150"/>
                <a:gd name="f66" fmla="val 1470429"/>
                <a:gd name="f67" fmla="val 1082284"/>
                <a:gd name="f68" fmla="val 1375980"/>
                <a:gd name="f69" fmla="val 1199418"/>
                <a:gd name="f70" fmla="val 1281531"/>
                <a:gd name="f71" fmla="val 1367118"/>
                <a:gd name="f72" fmla="val 1283556"/>
                <a:gd name="f73" fmla="val 1481937"/>
                <a:gd name="f74" fmla="val 1380807"/>
                <a:gd name="f75" fmla="val 1674778"/>
                <a:gd name="f76" fmla="val 1153129"/>
                <a:gd name="f77" fmla="val 1562764"/>
                <a:gd name="f78" fmla="val 1058254"/>
                <a:gd name="f79" fmla="val 1424955"/>
                <a:gd name="f80" fmla="val 1009828"/>
                <a:gd name="f81" fmla="val 293028"/>
                <a:gd name="f82" fmla="val 2893796"/>
                <a:gd name="f83" fmla="val 3055631"/>
                <a:gd name="f84" fmla="val 131193"/>
                <a:gd name="f85" fmla="val 2946972"/>
                <a:gd name="f86" fmla="val 3108807"/>
                <a:gd name="f87" fmla="*/ f0 1 3186824"/>
                <a:gd name="f88" fmla="*/ f1 1 3240000"/>
                <a:gd name="f89" fmla="val f2"/>
                <a:gd name="f90" fmla="val f3"/>
                <a:gd name="f91" fmla="val f4"/>
                <a:gd name="f92" fmla="+- f91 0 f89"/>
                <a:gd name="f93" fmla="+- f90 0 f89"/>
                <a:gd name="f94" fmla="*/ f93 1 3186824"/>
                <a:gd name="f95" fmla="*/ f92 1 3240000"/>
                <a:gd name="f96" fmla="*/ f89 1 f94"/>
                <a:gd name="f97" fmla="*/ f90 1 f94"/>
                <a:gd name="f98" fmla="*/ f89 1 f95"/>
                <a:gd name="f99" fmla="*/ f91 1 f95"/>
                <a:gd name="f100" fmla="*/ f96 f87 1"/>
                <a:gd name="f101" fmla="*/ f97 f87 1"/>
                <a:gd name="f102" fmla="*/ f99 f88 1"/>
                <a:gd name="f103" fmla="*/ f98 f88 1"/>
              </a:gdLst>
              <a:ahLst/>
              <a:cxnLst>
                <a:cxn ang="3cd4">
                  <a:pos x="hc" y="t"/>
                </a:cxn>
                <a:cxn ang="0">
                  <a:pos x="r" y="vc"/>
                </a:cxn>
                <a:cxn ang="cd4">
                  <a:pos x="hc" y="b"/>
                </a:cxn>
                <a:cxn ang="cd2">
                  <a:pos x="l" y="vc"/>
                </a:cxn>
              </a:cxnLst>
              <a:rect l="f100" t="f103" r="f101" b="f102"/>
              <a:pathLst>
                <a:path w="3186824" h="3240000">
                  <a:moveTo>
                    <a:pt x="f5" y="f6"/>
                  </a:moveTo>
                  <a:lnTo>
                    <a:pt x="f5" y="f7"/>
                  </a:lnTo>
                  <a:lnTo>
                    <a:pt x="f8" y="f7"/>
                  </a:lnTo>
                  <a:lnTo>
                    <a:pt x="f8" y="f9"/>
                  </a:lnTo>
                  <a:lnTo>
                    <a:pt x="f5" y="f9"/>
                  </a:lnTo>
                  <a:lnTo>
                    <a:pt x="f5" y="f10"/>
                  </a:lnTo>
                  <a:lnTo>
                    <a:pt x="f11" y="f10"/>
                  </a:lnTo>
                  <a:lnTo>
                    <a:pt x="f11" y="f9"/>
                  </a:lnTo>
                  <a:lnTo>
                    <a:pt x="f12" y="f9"/>
                  </a:lnTo>
                  <a:lnTo>
                    <a:pt x="f12" y="f7"/>
                  </a:lnTo>
                  <a:lnTo>
                    <a:pt x="f11" y="f7"/>
                  </a:lnTo>
                  <a:lnTo>
                    <a:pt x="f11" y="f6"/>
                  </a:lnTo>
                  <a:close/>
                  <a:moveTo>
                    <a:pt x="f13" y="f14"/>
                  </a:moveTo>
                  <a:cubicBezTo>
                    <a:pt x="f15" y="f16"/>
                    <a:pt x="f17" y="f18"/>
                    <a:pt x="f19" y="f20"/>
                  </a:cubicBezTo>
                  <a:cubicBezTo>
                    <a:pt x="f21" y="f22"/>
                    <a:pt x="f23" y="f24"/>
                    <a:pt x="f25" y="f26"/>
                  </a:cubicBezTo>
                  <a:cubicBezTo>
                    <a:pt x="f27" y="f28"/>
                    <a:pt x="f29" y="f30"/>
                    <a:pt x="f31" y="f32"/>
                  </a:cubicBezTo>
                  <a:cubicBezTo>
                    <a:pt x="f33" y="f34"/>
                    <a:pt x="f35" y="f36"/>
                    <a:pt x="f37" y="f38"/>
                  </a:cubicBezTo>
                  <a:lnTo>
                    <a:pt x="f39" y="f38"/>
                  </a:lnTo>
                  <a:lnTo>
                    <a:pt x="f39" y="f40"/>
                  </a:lnTo>
                  <a:cubicBezTo>
                    <a:pt x="f41" y="f42"/>
                    <a:pt x="f43" y="f44"/>
                    <a:pt x="f45" y="f46"/>
                  </a:cubicBezTo>
                  <a:lnTo>
                    <a:pt x="f39" y="f47"/>
                  </a:lnTo>
                  <a:lnTo>
                    <a:pt x="f39" y="f48"/>
                  </a:lnTo>
                  <a:lnTo>
                    <a:pt x="f49" y="f48"/>
                  </a:lnTo>
                  <a:lnTo>
                    <a:pt x="f49" y="f38"/>
                  </a:lnTo>
                  <a:lnTo>
                    <a:pt x="f50" y="f38"/>
                  </a:lnTo>
                  <a:cubicBezTo>
                    <a:pt x="f51" y="f52"/>
                    <a:pt x="f53" y="f54"/>
                    <a:pt x="f55" y="f56"/>
                  </a:cubicBezTo>
                  <a:cubicBezTo>
                    <a:pt x="f57" y="f58"/>
                    <a:pt x="f59" y="f60"/>
                    <a:pt x="f61" y="f62"/>
                  </a:cubicBezTo>
                  <a:cubicBezTo>
                    <a:pt x="f63" y="f64"/>
                    <a:pt x="f65" y="f66"/>
                    <a:pt x="f67" y="f68"/>
                  </a:cubicBezTo>
                  <a:cubicBezTo>
                    <a:pt x="f69" y="f70"/>
                    <a:pt x="f71" y="f72"/>
                    <a:pt x="f73" y="f74"/>
                  </a:cubicBezTo>
                  <a:lnTo>
                    <a:pt x="f75" y="f76"/>
                  </a:lnTo>
                  <a:cubicBezTo>
                    <a:pt x="f77" y="f78"/>
                    <a:pt x="f79" y="f80"/>
                    <a:pt x="f13" y="f14"/>
                  </a:cubicBezTo>
                  <a:close/>
                  <a:moveTo>
                    <a:pt x="f81" y="f2"/>
                  </a:moveTo>
                  <a:lnTo>
                    <a:pt x="f82" y="f2"/>
                  </a:lnTo>
                  <a:cubicBezTo>
                    <a:pt x="f83" y="f2"/>
                    <a:pt x="f3" y="f84"/>
                    <a:pt x="f3" y="f81"/>
                  </a:cubicBezTo>
                  <a:lnTo>
                    <a:pt x="f3" y="f85"/>
                  </a:lnTo>
                  <a:cubicBezTo>
                    <a:pt x="f3" y="f86"/>
                    <a:pt x="f83" y="f4"/>
                    <a:pt x="f82" y="f4"/>
                  </a:cubicBezTo>
                  <a:lnTo>
                    <a:pt x="f81" y="f4"/>
                  </a:lnTo>
                  <a:cubicBezTo>
                    <a:pt x="f84" y="f4"/>
                    <a:pt x="f2" y="f86"/>
                    <a:pt x="f2" y="f85"/>
                  </a:cubicBezTo>
                  <a:lnTo>
                    <a:pt x="f2" y="f81"/>
                  </a:lnTo>
                  <a:cubicBezTo>
                    <a:pt x="f2" y="f84"/>
                    <a:pt x="f84" y="f2"/>
                    <a:pt x="f81"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4" name="Block Arc 6">
              <a:extLst>
                <a:ext uri="{FF2B5EF4-FFF2-40B4-BE49-F238E27FC236}">
                  <a16:creationId xmlns:a16="http://schemas.microsoft.com/office/drawing/2014/main" id="{70BEC1F2-A7D8-E2EF-4D29-1FC43D6D0966}"/>
                </a:ext>
              </a:extLst>
            </p:cNvPr>
            <p:cNvSpPr/>
            <p:nvPr/>
          </p:nvSpPr>
          <p:spPr>
            <a:xfrm>
              <a:off x="6598415" y="4821253"/>
              <a:ext cx="404365" cy="435199"/>
            </a:xfrm>
            <a:custGeom>
              <a:avLst/>
              <a:gdLst>
                <a:gd name="f0" fmla="val 10800000"/>
                <a:gd name="f1" fmla="val 5400000"/>
                <a:gd name="f2" fmla="val 180"/>
                <a:gd name="f3" fmla="val w"/>
                <a:gd name="f4" fmla="val h"/>
                <a:gd name="f5" fmla="val 0"/>
                <a:gd name="f6" fmla="val 3189723"/>
                <a:gd name="f7" fmla="val 3221116"/>
                <a:gd name="f8" fmla="val 2664630"/>
                <a:gd name="f9" fmla="val 2175617"/>
                <a:gd name="f10" fmla="val 2658205"/>
                <a:gd name="f11" fmla="val 2178566"/>
                <a:gd name="f12" fmla="val 2662222"/>
                <a:gd name="f13" fmla="val 2175972"/>
                <a:gd name="f14" fmla="val 2664284"/>
                <a:gd name="f15" fmla="val 2175096"/>
                <a:gd name="f16" fmla="val 1477043"/>
                <a:gd name="f17" fmla="val 1144372"/>
                <a:gd name="f18" fmla="val 1409070"/>
                <a:gd name="f19" fmla="val 1159393"/>
                <a:gd name="f20" fmla="val 1167974"/>
                <a:gd name="f21" fmla="val 1216277"/>
                <a:gd name="f22" fmla="val 1134894"/>
                <a:gd name="f23" fmla="val 1538245"/>
                <a:gd name="f24" fmla="val 1152384"/>
                <a:gd name="f25" fmla="val 1703728"/>
                <a:gd name="f26" fmla="val 1169874"/>
                <a:gd name="f27" fmla="val 1869211"/>
                <a:gd name="f28" fmla="val 1272747"/>
                <a:gd name="f29" fmla="val 2156947"/>
                <a:gd name="f30" fmla="val 1514013"/>
                <a:gd name="f31" fmla="val 2152290"/>
                <a:gd name="f32" fmla="val 1680659"/>
                <a:gd name="f33" fmla="val 2149073"/>
                <a:gd name="f34" fmla="val 1865876"/>
                <a:gd name="f35" fmla="val 1940767"/>
                <a:gd name="f36" fmla="val 1850815"/>
                <a:gd name="f37" fmla="val 1654259"/>
                <a:gd name="f38" fmla="val 1844015"/>
                <a:gd name="f39" fmla="val 1608142"/>
                <a:gd name="f40" fmla="val 1837162"/>
                <a:gd name="f41" fmla="val 1561942"/>
                <a:gd name="f42" fmla="val 1830467"/>
                <a:gd name="f43" fmla="val 1515986"/>
                <a:gd name="f44" fmla="val 1779361"/>
                <a:gd name="f45" fmla="val 1292438"/>
                <a:gd name="f46" fmla="val 1635542"/>
                <a:gd name="f47" fmla="val 1134285"/>
                <a:gd name="f48" fmla="val 1651152"/>
                <a:gd name="f49" fmla="val 501"/>
                <a:gd name="f50" fmla="val 1977584"/>
                <a:gd name="f51" fmla="val 8635"/>
                <a:gd name="f52" fmla="val 2235425"/>
                <a:gd name="f53" fmla="val 52153"/>
                <a:gd name="f54" fmla="val 2580395"/>
                <a:gd name="f55" fmla="val 324821"/>
                <a:gd name="f56" fmla="val 3000061"/>
                <a:gd name="f57" fmla="val 656529"/>
                <a:gd name="f58" fmla="val 3430704"/>
                <a:gd name="f59" fmla="val 1549940"/>
                <a:gd name="f60" fmla="val 3030464"/>
                <a:gd name="f61" fmla="val 2249544"/>
                <a:gd name="f62" fmla="val 2882259"/>
                <a:gd name="f63" fmla="val 2451798"/>
                <a:gd name="f64" fmla="val 2785813"/>
                <a:gd name="f65" fmla="val 2507403"/>
                <a:gd name="f66" fmla="val 2585849"/>
                <a:gd name="f67" fmla="val 2588887"/>
                <a:gd name="f68" fmla="val 2194785"/>
                <a:gd name="f69" fmla="val 2615774"/>
                <a:gd name="f70" fmla="val 1984876"/>
                <a:gd name="f71" fmla="val 2478759"/>
                <a:gd name="f72" fmla="val 1973374"/>
                <a:gd name="f73" fmla="val 2195096"/>
                <a:gd name="f74" fmla="val 1841986"/>
                <a:gd name="f75" fmla="val 2496540"/>
                <a:gd name="f76" fmla="val 1610941"/>
                <a:gd name="f77" fmla="val 2555551"/>
                <a:gd name="f78" fmla="val 1390827"/>
                <a:gd name="f79" fmla="val 2527630"/>
                <a:gd name="f80" fmla="val 1131071"/>
                <a:gd name="f81" fmla="val 2494680"/>
                <a:gd name="f82" fmla="val 853863"/>
                <a:gd name="f83" fmla="val 2136270"/>
                <a:gd name="f84" fmla="val 783896"/>
                <a:gd name="f85" fmla="val 1665044"/>
                <a:gd name="f86" fmla="val 715204"/>
                <a:gd name="f87" fmla="val 1202409"/>
                <a:gd name="f88" fmla="val 991941"/>
                <a:gd name="f89" fmla="val 900416"/>
                <a:gd name="f90" fmla="val 1268509"/>
                <a:gd name="f91" fmla="val 819983"/>
                <a:gd name="f92" fmla="val 1288264"/>
                <a:gd name="f93" fmla="val 814237"/>
                <a:gd name="f94" fmla="val 1308391"/>
                <a:gd name="f95" fmla="val 810536"/>
                <a:gd name="f96" fmla="val 1328805"/>
                <a:gd name="f97" fmla="val 807930"/>
                <a:gd name="f98" fmla="val 1349219"/>
                <a:gd name="f99" fmla="val 805325"/>
                <a:gd name="f100" fmla="val 1369921"/>
                <a:gd name="f101" fmla="val 803817"/>
                <a:gd name="f102" fmla="val 802457"/>
                <a:gd name="f103" fmla="val 1416795"/>
                <a:gd name="f104" fmla="val 800769"/>
                <a:gd name="f105" fmla="val 1355770"/>
                <a:gd name="f106" fmla="val 788713"/>
                <a:gd name="f107" fmla="val 1462242"/>
                <a:gd name="f108" fmla="val 801708"/>
                <a:gd name="f109" fmla="val 1599590"/>
                <a:gd name="f110" fmla="val 818472"/>
                <a:gd name="f111" fmla="val 1776043"/>
                <a:gd name="f112" fmla="val 890774"/>
                <a:gd name="f113" fmla="val 1956122"/>
                <a:gd name="f114" fmla="val 1110076"/>
                <a:gd name="f115" fmla="val 875315"/>
                <a:gd name="f116" fmla="val 2333414"/>
                <a:gd name="f117" fmla="val 2330539"/>
                <a:gd name="f118" fmla="val 1325736"/>
                <a:gd name="f119" fmla="val 2327663"/>
                <a:gd name="f120" fmla="val 1603628"/>
                <a:gd name="f121" fmla="val 2324788"/>
                <a:gd name="f122" fmla="val 2054049"/>
                <a:gd name="f123" fmla="val 2290850"/>
                <a:gd name="f124" fmla="val 2479718"/>
                <a:gd name="f125" fmla="val 2627788"/>
                <a:gd name="f126" fmla="val 2217580"/>
                <a:gd name="f127" fmla="val 2661746"/>
                <a:gd name="f128" fmla="val 2179658"/>
                <a:gd name="f129" fmla="val 2691046"/>
                <a:gd name="f130" fmla="val 2188689"/>
                <a:gd name="f131" fmla="val 2667011"/>
                <a:gd name="f132" fmla="val 2175828"/>
                <a:gd name="f133" fmla="val 2945550"/>
                <a:gd name="f134" fmla="val 1655295"/>
                <a:gd name="f135" fmla="val 2803444"/>
                <a:gd name="f136" fmla="val 1009445"/>
                <a:gd name="f137" fmla="val 2332141"/>
                <a:gd name="f138" fmla="val 653899"/>
                <a:gd name="f139" fmla="val 1860838"/>
                <a:gd name="f140" fmla="val 298353"/>
                <a:gd name="f141" fmla="val 1200794"/>
                <a:gd name="f142" fmla="val 339069"/>
                <a:gd name="f143" fmla="val 776764"/>
                <a:gd name="f144" fmla="val 749845"/>
                <a:gd name="f145" fmla="val 352733"/>
                <a:gd name="f146" fmla="val 1160621"/>
                <a:gd name="f147" fmla="val 291083"/>
                <a:gd name="f148" fmla="val 1819040"/>
                <a:gd name="f149" fmla="val 631487"/>
                <a:gd name="f150" fmla="val 2301392"/>
                <a:gd name="f151" fmla="val 971891"/>
                <a:gd name="f152" fmla="val 2783745"/>
                <a:gd name="f153" fmla="val 1612904"/>
                <a:gd name="f154" fmla="val 2946283"/>
                <a:gd name="f155" fmla="val 2142017"/>
                <a:gd name="f156" fmla="val 2684410"/>
                <a:gd name="f157" fmla="val 2324866"/>
                <a:gd name="f158" fmla="val 3053856"/>
                <a:gd name="f159" fmla="val 1613730"/>
                <a:gd name="f160" fmla="val 3405817"/>
                <a:gd name="f161" fmla="val 752200"/>
                <a:gd name="f162" fmla="val 3187363"/>
                <a:gd name="f163" fmla="val 294693"/>
                <a:gd name="f164" fmla="val 2539075"/>
                <a:gd name="f165" fmla="val -162814"/>
                <a:gd name="f166" fmla="val 1890787"/>
                <a:gd name="f167" fmla="val -79956"/>
                <a:gd name="f168" fmla="val 1005863"/>
                <a:gd name="f169" fmla="val 489947"/>
                <a:gd name="f170" fmla="val 453774"/>
                <a:gd name="f171" fmla="val 810518"/>
                <a:gd name="f172" fmla="val 143225"/>
                <a:gd name="f173" fmla="val 1231454"/>
                <a:gd name="f174" fmla="val -9956"/>
                <a:gd name="f175" fmla="+- 0 0 -90"/>
                <a:gd name="f176" fmla="*/ f3 1 3189723"/>
                <a:gd name="f177" fmla="*/ f4 1 3221116"/>
                <a:gd name="f178" fmla="val f5"/>
                <a:gd name="f179" fmla="val f6"/>
                <a:gd name="f180" fmla="val f7"/>
                <a:gd name="f181" fmla="*/ f175 f0 1"/>
                <a:gd name="f182" fmla="+- f180 0 f178"/>
                <a:gd name="f183" fmla="+- f179 0 f178"/>
                <a:gd name="f184" fmla="*/ f181 1 f2"/>
                <a:gd name="f185" fmla="*/ f183 1 3189723"/>
                <a:gd name="f186" fmla="*/ f182 1 3221116"/>
                <a:gd name="f187" fmla="*/ 2175617 f182 1"/>
                <a:gd name="f188" fmla="*/ 2178566 f182 1"/>
                <a:gd name="f189" fmla="*/ 1144372 f182 1"/>
                <a:gd name="f190" fmla="*/ 1159393 f182 1"/>
                <a:gd name="f191" fmla="*/ 1703728 f182 1"/>
                <a:gd name="f192" fmla="*/ 2152290 f182 1"/>
                <a:gd name="f193" fmla="*/ 1654259 f182 1"/>
                <a:gd name="f194" fmla="*/ 1515986 f182 1"/>
                <a:gd name="f195" fmla="*/ 501 f182 1"/>
                <a:gd name="f196" fmla="*/ 324821 f182 1"/>
                <a:gd name="f197" fmla="*/ 2588887 f182 1"/>
                <a:gd name="f198" fmla="*/ 2195096 f182 1"/>
                <a:gd name="f199" fmla="*/ 2527630 f182 1"/>
                <a:gd name="f200" fmla="*/ 1665044 f182 1"/>
                <a:gd name="f201" fmla="*/ 819983 f182 1"/>
                <a:gd name="f202" fmla="*/ 807930 f182 1"/>
                <a:gd name="f203" fmla="*/ 802457 f182 1"/>
                <a:gd name="f204" fmla="*/ 801708 f182 1"/>
                <a:gd name="f205" fmla="*/ 1110076 f182 1"/>
                <a:gd name="f206" fmla="*/ 875315 f182 1"/>
                <a:gd name="f207" fmla="*/ 2054049 f182 1"/>
                <a:gd name="f208" fmla="*/ 2179658 f182 1"/>
                <a:gd name="f209" fmla="*/ 2188689 f182 1"/>
                <a:gd name="f210" fmla="*/ 2175828 f182 1"/>
                <a:gd name="f211" fmla="*/ 653899 f182 1"/>
                <a:gd name="f212" fmla="*/ 749845 f182 1"/>
                <a:gd name="f213" fmla="*/ 2301392 f182 1"/>
                <a:gd name="f214" fmla="*/ 2684410 f182 1"/>
                <a:gd name="f215" fmla="*/ 3053856 f182 1"/>
                <a:gd name="f216" fmla="*/ 2539075 f182 1"/>
                <a:gd name="f217" fmla="*/ 453774 f182 1"/>
                <a:gd name="f218" fmla="*/ 2249544 f182 1"/>
                <a:gd name="f219" fmla="*/ 2664630 f183 1"/>
                <a:gd name="f220" fmla="*/ 2658205 f183 1"/>
                <a:gd name="f221" fmla="*/ 1477043 f183 1"/>
                <a:gd name="f222" fmla="*/ 1409070 f183 1"/>
                <a:gd name="f223" fmla="*/ 1152384 f183 1"/>
                <a:gd name="f224" fmla="*/ 1514013 f183 1"/>
                <a:gd name="f225" fmla="*/ 1850815 f183 1"/>
                <a:gd name="f226" fmla="*/ 1830467 f183 1"/>
                <a:gd name="f227" fmla="*/ 1651152 f183 1"/>
                <a:gd name="f228" fmla="*/ 2580395 f183 1"/>
                <a:gd name="f229" fmla="*/ 3030464 f183 1"/>
                <a:gd name="f230" fmla="*/ 2585849 f183 1"/>
                <a:gd name="f231" fmla="*/ 1973374 f183 1"/>
                <a:gd name="f232" fmla="*/ 1390827 f183 1"/>
                <a:gd name="f233" fmla="*/ 783896 f183 1"/>
                <a:gd name="f234" fmla="*/ 1268509 f183 1"/>
                <a:gd name="f235" fmla="*/ 1328805 f183 1"/>
                <a:gd name="f236" fmla="*/ 1462242 f183 1"/>
                <a:gd name="f237" fmla="*/ 1956122 f183 1"/>
                <a:gd name="f238" fmla="*/ 2333414 f183 1"/>
                <a:gd name="f239" fmla="*/ 2324788 f183 1"/>
                <a:gd name="f240" fmla="*/ 2661746 f183 1"/>
                <a:gd name="f241" fmla="*/ 2691046 f183 1"/>
                <a:gd name="f242" fmla="*/ 2667011 f183 1"/>
                <a:gd name="f243" fmla="*/ 2332141 f183 1"/>
                <a:gd name="f244" fmla="*/ 776764 f183 1"/>
                <a:gd name="f245" fmla="*/ 631487 f183 1"/>
                <a:gd name="f246" fmla="*/ 2142017 f183 1"/>
                <a:gd name="f247" fmla="*/ 2324866 f183 1"/>
                <a:gd name="f248" fmla="*/ 294693 f183 1"/>
                <a:gd name="f249" fmla="*/ 489947 f183 1"/>
                <a:gd name="f250" fmla="+- f184 0 f1"/>
                <a:gd name="f251" fmla="*/ f187 1 3221116"/>
                <a:gd name="f252" fmla="*/ f188 1 3221116"/>
                <a:gd name="f253" fmla="*/ f189 1 3221116"/>
                <a:gd name="f254" fmla="*/ f190 1 3221116"/>
                <a:gd name="f255" fmla="*/ f191 1 3221116"/>
                <a:gd name="f256" fmla="*/ f192 1 3221116"/>
                <a:gd name="f257" fmla="*/ f193 1 3221116"/>
                <a:gd name="f258" fmla="*/ f194 1 3221116"/>
                <a:gd name="f259" fmla="*/ f195 1 3221116"/>
                <a:gd name="f260" fmla="*/ f196 1 3221116"/>
                <a:gd name="f261" fmla="*/ f197 1 3221116"/>
                <a:gd name="f262" fmla="*/ f198 1 3221116"/>
                <a:gd name="f263" fmla="*/ f199 1 3221116"/>
                <a:gd name="f264" fmla="*/ f200 1 3221116"/>
                <a:gd name="f265" fmla="*/ f201 1 3221116"/>
                <a:gd name="f266" fmla="*/ f202 1 3221116"/>
                <a:gd name="f267" fmla="*/ f203 1 3221116"/>
                <a:gd name="f268" fmla="*/ f204 1 3221116"/>
                <a:gd name="f269" fmla="*/ f205 1 3221116"/>
                <a:gd name="f270" fmla="*/ f206 1 3221116"/>
                <a:gd name="f271" fmla="*/ f207 1 3221116"/>
                <a:gd name="f272" fmla="*/ f208 1 3221116"/>
                <a:gd name="f273" fmla="*/ f209 1 3221116"/>
                <a:gd name="f274" fmla="*/ f210 1 3221116"/>
                <a:gd name="f275" fmla="*/ f211 1 3221116"/>
                <a:gd name="f276" fmla="*/ f212 1 3221116"/>
                <a:gd name="f277" fmla="*/ f213 1 3221116"/>
                <a:gd name="f278" fmla="*/ f214 1 3221116"/>
                <a:gd name="f279" fmla="*/ f215 1 3221116"/>
                <a:gd name="f280" fmla="*/ f216 1 3221116"/>
                <a:gd name="f281" fmla="*/ f217 1 3221116"/>
                <a:gd name="f282" fmla="*/ f218 1 3221116"/>
                <a:gd name="f283" fmla="*/ f219 1 3189723"/>
                <a:gd name="f284" fmla="*/ f220 1 3189723"/>
                <a:gd name="f285" fmla="*/ f221 1 3189723"/>
                <a:gd name="f286" fmla="*/ f222 1 3189723"/>
                <a:gd name="f287" fmla="*/ f223 1 3189723"/>
                <a:gd name="f288" fmla="*/ f224 1 3189723"/>
                <a:gd name="f289" fmla="*/ f225 1 3189723"/>
                <a:gd name="f290" fmla="*/ f226 1 3189723"/>
                <a:gd name="f291" fmla="*/ f227 1 3189723"/>
                <a:gd name="f292" fmla="*/ f228 1 3189723"/>
                <a:gd name="f293" fmla="*/ f229 1 3189723"/>
                <a:gd name="f294" fmla="*/ f230 1 3189723"/>
                <a:gd name="f295" fmla="*/ f231 1 3189723"/>
                <a:gd name="f296" fmla="*/ f232 1 3189723"/>
                <a:gd name="f297" fmla="*/ f233 1 3189723"/>
                <a:gd name="f298" fmla="*/ f234 1 3189723"/>
                <a:gd name="f299" fmla="*/ f235 1 3189723"/>
                <a:gd name="f300" fmla="*/ f236 1 3189723"/>
                <a:gd name="f301" fmla="*/ f237 1 3189723"/>
                <a:gd name="f302" fmla="*/ f238 1 3189723"/>
                <a:gd name="f303" fmla="*/ f239 1 3189723"/>
                <a:gd name="f304" fmla="*/ f240 1 3189723"/>
                <a:gd name="f305" fmla="*/ f241 1 3189723"/>
                <a:gd name="f306" fmla="*/ f242 1 3189723"/>
                <a:gd name="f307" fmla="*/ f243 1 3189723"/>
                <a:gd name="f308" fmla="*/ f244 1 3189723"/>
                <a:gd name="f309" fmla="*/ f245 1 3189723"/>
                <a:gd name="f310" fmla="*/ f246 1 3189723"/>
                <a:gd name="f311" fmla="*/ f247 1 3189723"/>
                <a:gd name="f312" fmla="*/ f248 1 3189723"/>
                <a:gd name="f313" fmla="*/ f249 1 3189723"/>
                <a:gd name="f314" fmla="*/ f178 1 f185"/>
                <a:gd name="f315" fmla="*/ f179 1 f185"/>
                <a:gd name="f316" fmla="*/ f178 1 f186"/>
                <a:gd name="f317" fmla="*/ f180 1 f186"/>
                <a:gd name="f318" fmla="*/ f283 1 f185"/>
                <a:gd name="f319" fmla="*/ f251 1 f186"/>
                <a:gd name="f320" fmla="*/ f284 1 f185"/>
                <a:gd name="f321" fmla="*/ f252 1 f186"/>
                <a:gd name="f322" fmla="*/ f285 1 f185"/>
                <a:gd name="f323" fmla="*/ f253 1 f186"/>
                <a:gd name="f324" fmla="*/ f286 1 f185"/>
                <a:gd name="f325" fmla="*/ f254 1 f186"/>
                <a:gd name="f326" fmla="*/ f287 1 f185"/>
                <a:gd name="f327" fmla="*/ f255 1 f186"/>
                <a:gd name="f328" fmla="*/ f288 1 f185"/>
                <a:gd name="f329" fmla="*/ f256 1 f186"/>
                <a:gd name="f330" fmla="*/ f289 1 f185"/>
                <a:gd name="f331" fmla="*/ f257 1 f186"/>
                <a:gd name="f332" fmla="*/ f290 1 f185"/>
                <a:gd name="f333" fmla="*/ f258 1 f186"/>
                <a:gd name="f334" fmla="*/ f291 1 f185"/>
                <a:gd name="f335" fmla="*/ f259 1 f186"/>
                <a:gd name="f336" fmla="*/ f292 1 f185"/>
                <a:gd name="f337" fmla="*/ f260 1 f186"/>
                <a:gd name="f338" fmla="*/ f293 1 f185"/>
                <a:gd name="f339" fmla="*/ f282 1 f186"/>
                <a:gd name="f340" fmla="*/ f294 1 f185"/>
                <a:gd name="f341" fmla="*/ f261 1 f186"/>
                <a:gd name="f342" fmla="*/ f295 1 f185"/>
                <a:gd name="f343" fmla="*/ f262 1 f186"/>
                <a:gd name="f344" fmla="*/ f296 1 f185"/>
                <a:gd name="f345" fmla="*/ f263 1 f186"/>
                <a:gd name="f346" fmla="*/ f297 1 f185"/>
                <a:gd name="f347" fmla="*/ f264 1 f186"/>
                <a:gd name="f348" fmla="*/ f298 1 f185"/>
                <a:gd name="f349" fmla="*/ f265 1 f186"/>
                <a:gd name="f350" fmla="*/ f299 1 f185"/>
                <a:gd name="f351" fmla="*/ f266 1 f186"/>
                <a:gd name="f352" fmla="*/ f267 1 f186"/>
                <a:gd name="f353" fmla="*/ f300 1 f185"/>
                <a:gd name="f354" fmla="*/ f268 1 f186"/>
                <a:gd name="f355" fmla="*/ f301 1 f185"/>
                <a:gd name="f356" fmla="*/ f269 1 f186"/>
                <a:gd name="f357" fmla="*/ f270 1 f186"/>
                <a:gd name="f358" fmla="*/ f302 1 f185"/>
                <a:gd name="f359" fmla="*/ f303 1 f185"/>
                <a:gd name="f360" fmla="*/ f271 1 f186"/>
                <a:gd name="f361" fmla="*/ f304 1 f185"/>
                <a:gd name="f362" fmla="*/ f272 1 f186"/>
                <a:gd name="f363" fmla="*/ f305 1 f185"/>
                <a:gd name="f364" fmla="*/ f273 1 f186"/>
                <a:gd name="f365" fmla="*/ f306 1 f185"/>
                <a:gd name="f366" fmla="*/ f274 1 f186"/>
                <a:gd name="f367" fmla="*/ f307 1 f185"/>
                <a:gd name="f368" fmla="*/ f275 1 f186"/>
                <a:gd name="f369" fmla="*/ f308 1 f185"/>
                <a:gd name="f370" fmla="*/ f276 1 f186"/>
                <a:gd name="f371" fmla="*/ f309 1 f185"/>
                <a:gd name="f372" fmla="*/ f277 1 f186"/>
                <a:gd name="f373" fmla="*/ f310 1 f185"/>
                <a:gd name="f374" fmla="*/ f278 1 f186"/>
                <a:gd name="f375" fmla="*/ f311 1 f185"/>
                <a:gd name="f376" fmla="*/ f279 1 f186"/>
                <a:gd name="f377" fmla="*/ f312 1 f185"/>
                <a:gd name="f378" fmla="*/ f280 1 f186"/>
                <a:gd name="f379" fmla="*/ f313 1 f185"/>
                <a:gd name="f380" fmla="*/ f281 1 f186"/>
                <a:gd name="f381" fmla="*/ f314 f176 1"/>
                <a:gd name="f382" fmla="*/ f315 f176 1"/>
                <a:gd name="f383" fmla="*/ f317 f177 1"/>
                <a:gd name="f384" fmla="*/ f316 f177 1"/>
                <a:gd name="f385" fmla="*/ f318 f176 1"/>
                <a:gd name="f386" fmla="*/ f319 f177 1"/>
                <a:gd name="f387" fmla="*/ f320 f176 1"/>
                <a:gd name="f388" fmla="*/ f321 f177 1"/>
                <a:gd name="f389" fmla="*/ f322 f176 1"/>
                <a:gd name="f390" fmla="*/ f323 f177 1"/>
                <a:gd name="f391" fmla="*/ f324 f176 1"/>
                <a:gd name="f392" fmla="*/ f325 f177 1"/>
                <a:gd name="f393" fmla="*/ f326 f176 1"/>
                <a:gd name="f394" fmla="*/ f327 f177 1"/>
                <a:gd name="f395" fmla="*/ f328 f176 1"/>
                <a:gd name="f396" fmla="*/ f329 f177 1"/>
                <a:gd name="f397" fmla="*/ f330 f176 1"/>
                <a:gd name="f398" fmla="*/ f331 f177 1"/>
                <a:gd name="f399" fmla="*/ f332 f176 1"/>
                <a:gd name="f400" fmla="*/ f333 f177 1"/>
                <a:gd name="f401" fmla="*/ f334 f176 1"/>
                <a:gd name="f402" fmla="*/ f335 f177 1"/>
                <a:gd name="f403" fmla="*/ f336 f176 1"/>
                <a:gd name="f404" fmla="*/ f337 f177 1"/>
                <a:gd name="f405" fmla="*/ f338 f176 1"/>
                <a:gd name="f406" fmla="*/ f339 f177 1"/>
                <a:gd name="f407" fmla="*/ f340 f176 1"/>
                <a:gd name="f408" fmla="*/ f341 f177 1"/>
                <a:gd name="f409" fmla="*/ f342 f176 1"/>
                <a:gd name="f410" fmla="*/ f343 f177 1"/>
                <a:gd name="f411" fmla="*/ f344 f176 1"/>
                <a:gd name="f412" fmla="*/ f345 f177 1"/>
                <a:gd name="f413" fmla="*/ f346 f176 1"/>
                <a:gd name="f414" fmla="*/ f347 f177 1"/>
                <a:gd name="f415" fmla="*/ f348 f176 1"/>
                <a:gd name="f416" fmla="*/ f349 f177 1"/>
                <a:gd name="f417" fmla="*/ f350 f176 1"/>
                <a:gd name="f418" fmla="*/ f351 f177 1"/>
                <a:gd name="f419" fmla="*/ f352 f177 1"/>
                <a:gd name="f420" fmla="*/ f353 f176 1"/>
                <a:gd name="f421" fmla="*/ f354 f177 1"/>
                <a:gd name="f422" fmla="*/ f355 f176 1"/>
                <a:gd name="f423" fmla="*/ f356 f177 1"/>
                <a:gd name="f424" fmla="*/ f357 f177 1"/>
                <a:gd name="f425" fmla="*/ f358 f176 1"/>
                <a:gd name="f426" fmla="*/ f359 f176 1"/>
                <a:gd name="f427" fmla="*/ f360 f177 1"/>
                <a:gd name="f428" fmla="*/ f361 f176 1"/>
                <a:gd name="f429" fmla="*/ f362 f177 1"/>
                <a:gd name="f430" fmla="*/ f363 f176 1"/>
                <a:gd name="f431" fmla="*/ f364 f177 1"/>
                <a:gd name="f432" fmla="*/ f365 f176 1"/>
                <a:gd name="f433" fmla="*/ f366 f177 1"/>
                <a:gd name="f434" fmla="*/ f367 f176 1"/>
                <a:gd name="f435" fmla="*/ f368 f177 1"/>
                <a:gd name="f436" fmla="*/ f369 f176 1"/>
                <a:gd name="f437" fmla="*/ f370 f177 1"/>
                <a:gd name="f438" fmla="*/ f371 f176 1"/>
                <a:gd name="f439" fmla="*/ f372 f177 1"/>
                <a:gd name="f440" fmla="*/ f373 f176 1"/>
                <a:gd name="f441" fmla="*/ f374 f177 1"/>
                <a:gd name="f442" fmla="*/ f375 f176 1"/>
                <a:gd name="f443" fmla="*/ f376 f177 1"/>
                <a:gd name="f444" fmla="*/ f377 f176 1"/>
                <a:gd name="f445" fmla="*/ f378 f177 1"/>
                <a:gd name="f446" fmla="*/ f379 f176 1"/>
                <a:gd name="f447" fmla="*/ f380 f177 1"/>
              </a:gdLst>
              <a:ahLst/>
              <a:cxnLst>
                <a:cxn ang="3cd4">
                  <a:pos x="hc" y="t"/>
                </a:cxn>
                <a:cxn ang="0">
                  <a:pos x="r" y="vc"/>
                </a:cxn>
                <a:cxn ang="cd4">
                  <a:pos x="hc" y="b"/>
                </a:cxn>
                <a:cxn ang="cd2">
                  <a:pos x="l" y="vc"/>
                </a:cxn>
                <a:cxn ang="f250">
                  <a:pos x="f385" y="f386"/>
                </a:cxn>
                <a:cxn ang="f250">
                  <a:pos x="f387" y="f388"/>
                </a:cxn>
                <a:cxn ang="f250">
                  <a:pos x="f385" y="f386"/>
                </a:cxn>
                <a:cxn ang="f250">
                  <a:pos x="f389" y="f390"/>
                </a:cxn>
                <a:cxn ang="f250">
                  <a:pos x="f391" y="f392"/>
                </a:cxn>
                <a:cxn ang="f250">
                  <a:pos x="f393" y="f394"/>
                </a:cxn>
                <a:cxn ang="f250">
                  <a:pos x="f395" y="f396"/>
                </a:cxn>
                <a:cxn ang="f250">
                  <a:pos x="f397" y="f398"/>
                </a:cxn>
                <a:cxn ang="f250">
                  <a:pos x="f399" y="f400"/>
                </a:cxn>
                <a:cxn ang="f250">
                  <a:pos x="f389" y="f390"/>
                </a:cxn>
                <a:cxn ang="f250">
                  <a:pos x="f401" y="f402"/>
                </a:cxn>
                <a:cxn ang="f250">
                  <a:pos x="f403" y="f404"/>
                </a:cxn>
                <a:cxn ang="f250">
                  <a:pos x="f405" y="f406"/>
                </a:cxn>
                <a:cxn ang="f250">
                  <a:pos x="f407" y="f408"/>
                </a:cxn>
                <a:cxn ang="f250">
                  <a:pos x="f409" y="f410"/>
                </a:cxn>
                <a:cxn ang="f250">
                  <a:pos x="f411" y="f412"/>
                </a:cxn>
                <a:cxn ang="f250">
                  <a:pos x="f413" y="f414"/>
                </a:cxn>
                <a:cxn ang="f250">
                  <a:pos x="f415" y="f416"/>
                </a:cxn>
                <a:cxn ang="f250">
                  <a:pos x="f417" y="f418"/>
                </a:cxn>
                <a:cxn ang="f250">
                  <a:pos x="f411" y="f419"/>
                </a:cxn>
                <a:cxn ang="f250">
                  <a:pos x="f420" y="f421"/>
                </a:cxn>
                <a:cxn ang="f250">
                  <a:pos x="f422" y="f423"/>
                </a:cxn>
                <a:cxn ang="f250">
                  <a:pos x="f409" y="f424"/>
                </a:cxn>
                <a:cxn ang="f250">
                  <a:pos x="f425" y="f424"/>
                </a:cxn>
                <a:cxn ang="f250">
                  <a:pos x="f426" y="f427"/>
                </a:cxn>
                <a:cxn ang="f250">
                  <a:pos x="f428" y="f429"/>
                </a:cxn>
                <a:cxn ang="f250">
                  <a:pos x="f430" y="f431"/>
                </a:cxn>
                <a:cxn ang="f250">
                  <a:pos x="f432" y="f433"/>
                </a:cxn>
                <a:cxn ang="f250">
                  <a:pos x="f434" y="f435"/>
                </a:cxn>
                <a:cxn ang="f250">
                  <a:pos x="f436" y="f437"/>
                </a:cxn>
                <a:cxn ang="f250">
                  <a:pos x="f438" y="f439"/>
                </a:cxn>
                <a:cxn ang="f250">
                  <a:pos x="f440" y="f441"/>
                </a:cxn>
                <a:cxn ang="f250">
                  <a:pos x="f442" y="f443"/>
                </a:cxn>
                <a:cxn ang="f250">
                  <a:pos x="f444" y="f445"/>
                </a:cxn>
                <a:cxn ang="f250">
                  <a:pos x="f446" y="f447"/>
                </a:cxn>
                <a:cxn ang="f250">
                  <a:pos x="f401" y="f402"/>
                </a:cxn>
              </a:cxnLst>
              <a:rect l="f381" t="f384" r="f382" b="f383"/>
              <a:pathLst>
                <a:path w="3189723" h="3221116">
                  <a:moveTo>
                    <a:pt x="f8" y="f9"/>
                  </a:moveTo>
                  <a:lnTo>
                    <a:pt x="f10" y="f11"/>
                  </a:lnTo>
                  <a:cubicBezTo>
                    <a:pt x="f12" y="f13"/>
                    <a:pt x="f14" y="f15"/>
                    <a:pt x="f8" y="f9"/>
                  </a:cubicBezTo>
                  <a:close/>
                  <a:moveTo>
                    <a:pt x="f16" y="f17"/>
                  </a:moveTo>
                  <a:lnTo>
                    <a:pt x="f18" y="f19"/>
                  </a:ln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16" y="f17"/>
                  </a:cubicBezTo>
                  <a:close/>
                  <a:moveTo>
                    <a:pt x="f48" y="f49"/>
                  </a:move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78" y="f102"/>
                  </a:cubicBezTo>
                  <a:cubicBezTo>
                    <a:pt x="f103" y="f104"/>
                    <a:pt x="f105" y="f106"/>
                    <a:pt x="f107" y="f108"/>
                  </a:cubicBezTo>
                  <a:cubicBezTo>
                    <a:pt x="f109" y="f110"/>
                    <a:pt x="f111" y="f112"/>
                    <a:pt x="f113" y="f114"/>
                  </a:cubicBezTo>
                  <a:lnTo>
                    <a:pt x="f72" y="f115"/>
                  </a:lnTo>
                  <a:lnTo>
                    <a:pt x="f116" y="f115"/>
                  </a:lnTo>
                  <a:cubicBezTo>
                    <a:pt x="f117" y="f118"/>
                    <a:pt x="f119" y="f120"/>
                    <a:pt x="f121" y="f122"/>
                  </a:cubicBezTo>
                  <a:cubicBezTo>
                    <a:pt x="f123" y="f124"/>
                    <a:pt x="f125" y="f126"/>
                    <a:pt x="f127" y="f128"/>
                  </a:cubicBezTo>
                  <a:lnTo>
                    <a:pt x="f129" y="f130"/>
                  </a:lnTo>
                  <a:lnTo>
                    <a:pt x="f131" y="f132"/>
                  </a:lnTo>
                  <a:cubicBezTo>
                    <a:pt x="f133" y="f134"/>
                    <a:pt x="f135" y="f136"/>
                    <a:pt x="f137" y="f138"/>
                  </a:cubicBezTo>
                  <a:cubicBezTo>
                    <a:pt x="f139" y="f140"/>
                    <a:pt x="f141" y="f142"/>
                    <a:pt x="f143" y="f144"/>
                  </a:cubicBezTo>
                  <a:cubicBezTo>
                    <a:pt x="f145" y="f146"/>
                    <a:pt x="f147" y="f148"/>
                    <a:pt x="f149" y="f150"/>
                  </a:cubicBezTo>
                  <a:cubicBezTo>
                    <a:pt x="f151" y="f152"/>
                    <a:pt x="f153" y="f154"/>
                    <a:pt x="f155" y="f156"/>
                  </a:cubicBezTo>
                  <a:lnTo>
                    <a:pt x="f157" y="f158"/>
                  </a:lnTo>
                  <a:cubicBezTo>
                    <a:pt x="f159" y="f160"/>
                    <a:pt x="f161" y="f162"/>
                    <a:pt x="f163" y="f164"/>
                  </a:cubicBezTo>
                  <a:cubicBezTo>
                    <a:pt x="f165" y="f166"/>
                    <a:pt x="f167" y="f168"/>
                    <a:pt x="f169" y="f170"/>
                  </a:cubicBezTo>
                  <a:cubicBezTo>
                    <a:pt x="f171" y="f172"/>
                    <a:pt x="f173" y="f174"/>
                    <a:pt x="f48" y="f49"/>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grpSp>
          <p:nvGrpSpPr>
            <p:cNvPr id="15" name="Google Shape;10001;p74">
              <a:extLst>
                <a:ext uri="{FF2B5EF4-FFF2-40B4-BE49-F238E27FC236}">
                  <a16:creationId xmlns:a16="http://schemas.microsoft.com/office/drawing/2014/main" id="{C48DA44B-858B-2656-E6BF-7E5598B9F992}"/>
                </a:ext>
              </a:extLst>
            </p:cNvPr>
            <p:cNvGrpSpPr/>
            <p:nvPr/>
          </p:nvGrpSpPr>
          <p:grpSpPr>
            <a:xfrm>
              <a:off x="7839009" y="4780224"/>
              <a:ext cx="410839" cy="437879"/>
              <a:chOff x="7851532" y="4063209"/>
              <a:chExt cx="410839" cy="437879"/>
            </a:xfrm>
            <a:solidFill>
              <a:schemeClr val="bg1"/>
            </a:solidFill>
          </p:grpSpPr>
          <p:sp>
            <p:nvSpPr>
              <p:cNvPr id="16" name="Google Shape;10002;p74">
                <a:extLst>
                  <a:ext uri="{FF2B5EF4-FFF2-40B4-BE49-F238E27FC236}">
                    <a16:creationId xmlns:a16="http://schemas.microsoft.com/office/drawing/2014/main" id="{59484EE6-ADE1-6FAC-D6B7-7F1E9E5BA065}"/>
                  </a:ext>
                </a:extLst>
              </p:cNvPr>
              <p:cNvSpPr/>
              <p:nvPr/>
            </p:nvSpPr>
            <p:spPr>
              <a:xfrm>
                <a:off x="7851532" y="4120771"/>
                <a:ext cx="356808" cy="380317"/>
              </a:xfrm>
              <a:custGeom>
                <a:avLst/>
                <a:gdLst>
                  <a:gd name="f0" fmla="val w"/>
                  <a:gd name="f1" fmla="val h"/>
                  <a:gd name="f2" fmla="val 0"/>
                  <a:gd name="f3" fmla="val 11027"/>
                  <a:gd name="f4" fmla="val 11028"/>
                  <a:gd name="f5" fmla="val 5514"/>
                  <a:gd name="f6" fmla="val 1"/>
                  <a:gd name="f7" fmla="val 2489"/>
                  <a:gd name="f8" fmla="val 2458"/>
                  <a:gd name="f9" fmla="val 8539"/>
                  <a:gd name="f10" fmla="val 8538"/>
                  <a:gd name="f11" fmla="val 5294"/>
                  <a:gd name="f12" fmla="val 10869"/>
                  <a:gd name="f13" fmla="val 5105"/>
                  <a:gd name="f14" fmla="val 10649"/>
                  <a:gd name="f15" fmla="val 5955"/>
                  <a:gd name="f16" fmla="val 410"/>
                  <a:gd name="f17" fmla="val 190"/>
                  <a:gd name="f18" fmla="val 5766"/>
                  <a:gd name="f19" fmla="*/ f0 1 11027"/>
                  <a:gd name="f20" fmla="*/ f1 1 11028"/>
                  <a:gd name="f21" fmla="val f2"/>
                  <a:gd name="f22" fmla="val f3"/>
                  <a:gd name="f23" fmla="val f4"/>
                  <a:gd name="f24" fmla="+- f23 0 f21"/>
                  <a:gd name="f25" fmla="+- f22 0 f21"/>
                  <a:gd name="f26" fmla="*/ f25 1 11027"/>
                  <a:gd name="f27" fmla="*/ f24 1 11028"/>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11027" h="11028">
                    <a:moveTo>
                      <a:pt x="f5" y="f6"/>
                    </a:moveTo>
                    <a:cubicBezTo>
                      <a:pt x="f7" y="f6"/>
                      <a:pt x="f2" y="f8"/>
                      <a:pt x="f2" y="f5"/>
                    </a:cubicBezTo>
                    <a:cubicBezTo>
                      <a:pt x="f2" y="f9"/>
                      <a:pt x="f7" y="f3"/>
                      <a:pt x="f5" y="f3"/>
                    </a:cubicBezTo>
                    <a:cubicBezTo>
                      <a:pt x="f10" y="f3"/>
                      <a:pt x="f3" y="f9"/>
                      <a:pt x="f3" y="f5"/>
                    </a:cubicBezTo>
                    <a:cubicBezTo>
                      <a:pt x="f3" y="f11"/>
                      <a:pt x="f12" y="f13"/>
                      <a:pt x="f14" y="f13"/>
                    </a:cubicBezTo>
                    <a:lnTo>
                      <a:pt x="f15" y="f13"/>
                    </a:lnTo>
                    <a:lnTo>
                      <a:pt x="f15" y="f16"/>
                    </a:lnTo>
                    <a:cubicBezTo>
                      <a:pt x="f15" y="f17"/>
                      <a:pt x="f1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 name="Google Shape;10003;p74">
                <a:extLst>
                  <a:ext uri="{FF2B5EF4-FFF2-40B4-BE49-F238E27FC236}">
                    <a16:creationId xmlns:a16="http://schemas.microsoft.com/office/drawing/2014/main" id="{3B6A164C-90B2-155A-4B8B-6088887F2A4D}"/>
                  </a:ext>
                </a:extLst>
              </p:cNvPr>
              <p:cNvSpPr/>
              <p:nvPr/>
            </p:nvSpPr>
            <p:spPr>
              <a:xfrm>
                <a:off x="8069680" y="4063209"/>
                <a:ext cx="192691" cy="203188"/>
              </a:xfrm>
              <a:custGeom>
                <a:avLst/>
                <a:gdLst>
                  <a:gd name="f0" fmla="val w"/>
                  <a:gd name="f1" fmla="val h"/>
                  <a:gd name="f2" fmla="val 0"/>
                  <a:gd name="f3" fmla="val 5955"/>
                  <a:gd name="f4" fmla="val 5892"/>
                  <a:gd name="f5" fmla="val 441"/>
                  <a:gd name="f6" fmla="val 189"/>
                  <a:gd name="f7" fmla="val 158"/>
                  <a:gd name="f8" fmla="val 378"/>
                  <a:gd name="f9" fmla="val 5513"/>
                  <a:gd name="f10" fmla="val 5702"/>
                  <a:gd name="f11" fmla="val 5891"/>
                  <a:gd name="f12" fmla="val 5514"/>
                  <a:gd name="f13" fmla="val 5734"/>
                  <a:gd name="f14" fmla="val 2489"/>
                  <a:gd name="f15" fmla="val 3466"/>
                  <a:gd name="f16" fmla="*/ f0 1 5955"/>
                  <a:gd name="f17" fmla="*/ f1 1 5892"/>
                  <a:gd name="f18" fmla="val f2"/>
                  <a:gd name="f19" fmla="val f3"/>
                  <a:gd name="f20" fmla="val f4"/>
                  <a:gd name="f21" fmla="+- f20 0 f18"/>
                  <a:gd name="f22" fmla="+- f19 0 f18"/>
                  <a:gd name="f23" fmla="*/ f22 1 5955"/>
                  <a:gd name="f24" fmla="*/ f21 1 5892"/>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5955" h="5892">
                    <a:moveTo>
                      <a:pt x="f5" y="f2"/>
                    </a:moveTo>
                    <a:cubicBezTo>
                      <a:pt x="f6" y="f2"/>
                      <a:pt x="f2" y="f7"/>
                      <a:pt x="f2" y="f8"/>
                    </a:cubicBezTo>
                    <a:lnTo>
                      <a:pt x="f2" y="f9"/>
                    </a:lnTo>
                    <a:cubicBezTo>
                      <a:pt x="f2" y="f10"/>
                      <a:pt x="f6" y="f11"/>
                      <a:pt x="f5" y="f11"/>
                    </a:cubicBezTo>
                    <a:lnTo>
                      <a:pt x="f12" y="f11"/>
                    </a:lnTo>
                    <a:cubicBezTo>
                      <a:pt x="f13" y="f11"/>
                      <a:pt x="f3" y="f10"/>
                      <a:pt x="f3" y="f9"/>
                    </a:cubicBezTo>
                    <a:cubicBezTo>
                      <a:pt x="f3" y="f14"/>
                      <a:pt x="f1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8" name="Google Shape;10027;p74">
              <a:extLst>
                <a:ext uri="{FF2B5EF4-FFF2-40B4-BE49-F238E27FC236}">
                  <a16:creationId xmlns:a16="http://schemas.microsoft.com/office/drawing/2014/main" id="{B8032A51-F1D9-AA34-DFA3-50A874265D2B}"/>
                </a:ext>
              </a:extLst>
            </p:cNvPr>
            <p:cNvGrpSpPr/>
            <p:nvPr/>
          </p:nvGrpSpPr>
          <p:grpSpPr>
            <a:xfrm>
              <a:off x="3971069" y="3494130"/>
              <a:ext cx="392753" cy="381085"/>
              <a:chOff x="3983592" y="2777115"/>
              <a:chExt cx="392753" cy="381085"/>
            </a:xfrm>
            <a:solidFill>
              <a:schemeClr val="bg1"/>
            </a:solidFill>
          </p:grpSpPr>
          <p:sp>
            <p:nvSpPr>
              <p:cNvPr id="19" name="Google Shape;10028;p74">
                <a:extLst>
                  <a:ext uri="{FF2B5EF4-FFF2-40B4-BE49-F238E27FC236}">
                    <a16:creationId xmlns:a16="http://schemas.microsoft.com/office/drawing/2014/main" id="{8F05C175-1EE8-77F9-50B5-D86F2695292B}"/>
                  </a:ext>
                </a:extLst>
              </p:cNvPr>
              <p:cNvSpPr/>
              <p:nvPr/>
            </p:nvSpPr>
            <p:spPr>
              <a:xfrm>
                <a:off x="4175068" y="2941597"/>
                <a:ext cx="51819" cy="54196"/>
              </a:xfrm>
              <a:custGeom>
                <a:avLst/>
                <a:gdLst>
                  <a:gd name="f0" fmla="val w"/>
                  <a:gd name="f1" fmla="val h"/>
                  <a:gd name="f2" fmla="val 0"/>
                  <a:gd name="f3" fmla="val 1671"/>
                  <a:gd name="f4" fmla="val 1640"/>
                  <a:gd name="f5" fmla="val 820"/>
                  <a:gd name="f6" fmla="val 1"/>
                  <a:gd name="f7" fmla="val 379"/>
                  <a:gd name="f8" fmla="val 348"/>
                  <a:gd name="f9" fmla="val 1261"/>
                  <a:gd name="f10" fmla="val 1639"/>
                  <a:gd name="f11" fmla="val 1292"/>
                  <a:gd name="f12" fmla="val 1670"/>
                  <a:gd name="f13" fmla="*/ f0 1 1671"/>
                  <a:gd name="f14" fmla="*/ f1 1 1640"/>
                  <a:gd name="f15" fmla="val f2"/>
                  <a:gd name="f16" fmla="val f3"/>
                  <a:gd name="f17" fmla="val f4"/>
                  <a:gd name="f18" fmla="+- f17 0 f15"/>
                  <a:gd name="f19" fmla="+- f16 0 f15"/>
                  <a:gd name="f20" fmla="*/ f19 1 1671"/>
                  <a:gd name="f21" fmla="*/ f18 1 1640"/>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71" h="1640">
                    <a:moveTo>
                      <a:pt x="f5" y="f6"/>
                    </a:moveTo>
                    <a:cubicBezTo>
                      <a:pt x="f7" y="f6"/>
                      <a:pt x="f6" y="f8"/>
                      <a:pt x="f6" y="f5"/>
                    </a:cubicBezTo>
                    <a:cubicBezTo>
                      <a:pt x="f6" y="f9"/>
                      <a:pt x="f7" y="f10"/>
                      <a:pt x="f5" y="f10"/>
                    </a:cubicBezTo>
                    <a:cubicBezTo>
                      <a:pt x="f11" y="f10"/>
                      <a:pt x="f12" y="f9"/>
                      <a:pt x="f12" y="f5"/>
                    </a:cubicBezTo>
                    <a:cubicBezTo>
                      <a:pt x="f12" y="f8"/>
                      <a:pt x="f1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 name="Google Shape;10029;p74">
                <a:extLst>
                  <a:ext uri="{FF2B5EF4-FFF2-40B4-BE49-F238E27FC236}">
                    <a16:creationId xmlns:a16="http://schemas.microsoft.com/office/drawing/2014/main" id="{647FF2AA-B8FA-4C21-24D7-5FB2AB0D380E}"/>
                  </a:ext>
                </a:extLst>
              </p:cNvPr>
              <p:cNvSpPr/>
              <p:nvPr/>
            </p:nvSpPr>
            <p:spPr>
              <a:xfrm>
                <a:off x="4059807" y="2859374"/>
                <a:ext cx="239353" cy="218678"/>
              </a:xfrm>
              <a:custGeom>
                <a:avLst/>
                <a:gdLst>
                  <a:gd name="f0" fmla="val w"/>
                  <a:gd name="f1" fmla="val h"/>
                  <a:gd name="f2" fmla="val 0"/>
                  <a:gd name="f3" fmla="val 7719"/>
                  <a:gd name="f4" fmla="val 6617"/>
                  <a:gd name="f5" fmla="val 6191"/>
                  <a:gd name="f6" fmla="val 1260"/>
                  <a:gd name="f7" fmla="val 6301"/>
                  <a:gd name="f8" fmla="val 6411"/>
                  <a:gd name="f9" fmla="val 1292"/>
                  <a:gd name="f10" fmla="val 6490"/>
                  <a:gd name="f11" fmla="val 1355"/>
                  <a:gd name="f12" fmla="val 6648"/>
                  <a:gd name="f13" fmla="val 1512"/>
                  <a:gd name="f14" fmla="val 1796"/>
                  <a:gd name="f15" fmla="val 1953"/>
                  <a:gd name="f16" fmla="val 5954"/>
                  <a:gd name="f17" fmla="val 2457"/>
                  <a:gd name="f18" fmla="val 6112"/>
                  <a:gd name="f19" fmla="val 2709"/>
                  <a:gd name="f20" fmla="val 6207"/>
                  <a:gd name="f21" fmla="val 3025"/>
                  <a:gd name="f22" fmla="val 3308"/>
                  <a:gd name="f23" fmla="val 3592"/>
                  <a:gd name="f24" fmla="val 3907"/>
                  <a:gd name="f25" fmla="val 4127"/>
                  <a:gd name="f26" fmla="val 4631"/>
                  <a:gd name="f27" fmla="val 4789"/>
                  <a:gd name="f28" fmla="val 5072"/>
                  <a:gd name="f29" fmla="val 5230"/>
                  <a:gd name="f30" fmla="val 6396"/>
                  <a:gd name="f31" fmla="val 5324"/>
                  <a:gd name="f32" fmla="val 6270"/>
                  <a:gd name="f33" fmla="val 5356"/>
                  <a:gd name="f34" fmla="val 6080"/>
                  <a:gd name="f35" fmla="val 6017"/>
                  <a:gd name="f36" fmla="val 5923"/>
                  <a:gd name="f37" fmla="val 5419"/>
                  <a:gd name="f38" fmla="val 4726"/>
                  <a:gd name="f39" fmla="val 5167"/>
                  <a:gd name="f40" fmla="val 4883"/>
                  <a:gd name="f41" fmla="val 4852"/>
                  <a:gd name="f42" fmla="val 4946"/>
                  <a:gd name="f43" fmla="val 4600"/>
                  <a:gd name="f44" fmla="val 4316"/>
                  <a:gd name="f45" fmla="val 4001"/>
                  <a:gd name="f46" fmla="val 3749"/>
                  <a:gd name="f47" fmla="val 3245"/>
                  <a:gd name="f48" fmla="val 3182"/>
                  <a:gd name="f49" fmla="val 3056"/>
                  <a:gd name="f50" fmla="val 2961"/>
                  <a:gd name="f51" fmla="val 2835"/>
                  <a:gd name="f52" fmla="val 2772"/>
                  <a:gd name="f53" fmla="val 2552"/>
                  <a:gd name="f54" fmla="val 3214"/>
                  <a:gd name="f55" fmla="val 2898"/>
                  <a:gd name="f56" fmla="val 3623"/>
                  <a:gd name="f57" fmla="val 2993"/>
                  <a:gd name="f58" fmla="val 3119"/>
                  <a:gd name="f59" fmla="val 2615"/>
                  <a:gd name="f60" fmla="val 2694"/>
                  <a:gd name="f61" fmla="val 2804"/>
                  <a:gd name="f62" fmla="val 2914"/>
                  <a:gd name="f63" fmla="val 3135"/>
                  <a:gd name="f64" fmla="val 3718"/>
                  <a:gd name="f65" fmla="val 1890"/>
                  <a:gd name="f66" fmla="val 3970"/>
                  <a:gd name="f67" fmla="val 1733"/>
                  <a:gd name="f68" fmla="val 4253"/>
                  <a:gd name="f69" fmla="val 1638"/>
                  <a:gd name="f70" fmla="val 4537"/>
                  <a:gd name="f71" fmla="val 4820"/>
                  <a:gd name="f72" fmla="val 5135"/>
                  <a:gd name="f73" fmla="val 5387"/>
                  <a:gd name="f74" fmla="val 5891"/>
                  <a:gd name="f75" fmla="val 5970"/>
                  <a:gd name="f76" fmla="val 851"/>
                  <a:gd name="f77" fmla="val 1071"/>
                  <a:gd name="f78" fmla="val 1449"/>
                  <a:gd name="f79" fmla="val 1859"/>
                  <a:gd name="f80" fmla="val 2079"/>
                  <a:gd name="f81" fmla="val 4568"/>
                  <a:gd name="f82" fmla="val 4757"/>
                  <a:gd name="f83" fmla="val 5198"/>
                  <a:gd name="f84" fmla="val 6616"/>
                  <a:gd name="f85" fmla="*/ f0 1 7719"/>
                  <a:gd name="f86" fmla="*/ f1 1 6617"/>
                  <a:gd name="f87" fmla="val f2"/>
                  <a:gd name="f88" fmla="val f3"/>
                  <a:gd name="f89" fmla="val f4"/>
                  <a:gd name="f90" fmla="+- f89 0 f87"/>
                  <a:gd name="f91" fmla="+- f88 0 f87"/>
                  <a:gd name="f92" fmla="*/ f91 1 7719"/>
                  <a:gd name="f93" fmla="*/ f90 1 6617"/>
                  <a:gd name="f94" fmla="*/ f87 1 f92"/>
                  <a:gd name="f95" fmla="*/ f88 1 f92"/>
                  <a:gd name="f96" fmla="*/ f87 1 f93"/>
                  <a:gd name="f97" fmla="*/ f89 1 f93"/>
                  <a:gd name="f98" fmla="*/ f94 f85 1"/>
                  <a:gd name="f99" fmla="*/ f95 f85 1"/>
                  <a:gd name="f100" fmla="*/ f97 f86 1"/>
                  <a:gd name="f101" fmla="*/ f96 f86 1"/>
                </a:gdLst>
                <a:ahLst/>
                <a:cxnLst>
                  <a:cxn ang="3cd4">
                    <a:pos x="hc" y="t"/>
                  </a:cxn>
                  <a:cxn ang="0">
                    <a:pos x="r" y="vc"/>
                  </a:cxn>
                  <a:cxn ang="cd4">
                    <a:pos x="hc" y="b"/>
                  </a:cxn>
                  <a:cxn ang="cd2">
                    <a:pos x="l" y="vc"/>
                  </a:cxn>
                </a:cxnLst>
                <a:rect l="f98" t="f101" r="f99" b="f100"/>
                <a:pathLst>
                  <a:path w="7719" h="6617">
                    <a:moveTo>
                      <a:pt x="f5" y="f6"/>
                    </a:moveTo>
                    <a:cubicBezTo>
                      <a:pt x="f7" y="f6"/>
                      <a:pt x="f8" y="f9"/>
                      <a:pt x="f10" y="f11"/>
                    </a:cubicBezTo>
                    <a:cubicBezTo>
                      <a:pt x="f12" y="f13"/>
                      <a:pt x="f12" y="f14"/>
                      <a:pt x="f10" y="f15"/>
                    </a:cubicBezTo>
                    <a:lnTo>
                      <a:pt x="f16" y="f17"/>
                    </a:lnTo>
                    <a:cubicBezTo>
                      <a:pt x="f18" y="f19"/>
                      <a:pt x="f20" y="f21"/>
                      <a:pt x="f20" y="f22"/>
                    </a:cubicBezTo>
                    <a:cubicBezTo>
                      <a:pt x="f20" y="f23"/>
                      <a:pt x="f18" y="f24"/>
                      <a:pt x="f16" y="f25"/>
                    </a:cubicBezTo>
                    <a:lnTo>
                      <a:pt x="f10" y="f26"/>
                    </a:lnTo>
                    <a:cubicBezTo>
                      <a:pt x="f12" y="f27"/>
                      <a:pt x="f12" y="f28"/>
                      <a:pt x="f10" y="f29"/>
                    </a:cubicBezTo>
                    <a:cubicBezTo>
                      <a:pt x="f30" y="f31"/>
                      <a:pt x="f32" y="f33"/>
                      <a:pt x="f20" y="f33"/>
                    </a:cubicBezTo>
                    <a:cubicBezTo>
                      <a:pt x="f34" y="f33"/>
                      <a:pt x="f35" y="f31"/>
                      <a:pt x="f36" y="f29"/>
                    </a:cubicBezTo>
                    <a:lnTo>
                      <a:pt x="f37" y="f38"/>
                    </a:lnTo>
                    <a:cubicBezTo>
                      <a:pt x="f39" y="f40"/>
                      <a:pt x="f41" y="f42"/>
                      <a:pt x="f43" y="f42"/>
                    </a:cubicBezTo>
                    <a:cubicBezTo>
                      <a:pt x="f44" y="f42"/>
                      <a:pt x="f45" y="f40"/>
                      <a:pt x="f46" y="f38"/>
                    </a:cubicBezTo>
                    <a:lnTo>
                      <a:pt x="f47" y="f29"/>
                    </a:lnTo>
                    <a:cubicBezTo>
                      <a:pt x="f48" y="f31"/>
                      <a:pt x="f49" y="f33"/>
                      <a:pt x="f50" y="f33"/>
                    </a:cubicBezTo>
                    <a:cubicBezTo>
                      <a:pt x="f51" y="f33"/>
                      <a:pt x="f52" y="f31"/>
                      <a:pt x="f19" y="f29"/>
                    </a:cubicBezTo>
                    <a:cubicBezTo>
                      <a:pt x="f53" y="f28"/>
                      <a:pt x="f53" y="f27"/>
                      <a:pt x="f19" y="f26"/>
                    </a:cubicBezTo>
                    <a:lnTo>
                      <a:pt x="f54" y="f25"/>
                    </a:lnTo>
                    <a:cubicBezTo>
                      <a:pt x="f50" y="f24"/>
                      <a:pt x="f55" y="f56"/>
                      <a:pt x="f55" y="f22"/>
                    </a:cubicBezTo>
                    <a:cubicBezTo>
                      <a:pt x="f55" y="f57"/>
                      <a:pt x="f50" y="f19"/>
                      <a:pt x="f58" y="f17"/>
                    </a:cubicBezTo>
                    <a:lnTo>
                      <a:pt x="f59" y="f15"/>
                    </a:lnTo>
                    <a:cubicBezTo>
                      <a:pt x="f17" y="f14"/>
                      <a:pt x="f17" y="f13"/>
                      <a:pt x="f59" y="f11"/>
                    </a:cubicBezTo>
                    <a:cubicBezTo>
                      <a:pt x="f60" y="f9"/>
                      <a:pt x="f61" y="f6"/>
                      <a:pt x="f62" y="f6"/>
                    </a:cubicBezTo>
                    <a:cubicBezTo>
                      <a:pt x="f21" y="f6"/>
                      <a:pt x="f63" y="f9"/>
                      <a:pt x="f54" y="f11"/>
                    </a:cubicBezTo>
                    <a:lnTo>
                      <a:pt x="f64" y="f65"/>
                    </a:lnTo>
                    <a:cubicBezTo>
                      <a:pt x="f66" y="f67"/>
                      <a:pt x="f68" y="f69"/>
                      <a:pt x="f70" y="f69"/>
                    </a:cubicBezTo>
                    <a:cubicBezTo>
                      <a:pt x="f71" y="f69"/>
                      <a:pt x="f72" y="f67"/>
                      <a:pt x="f73" y="f65"/>
                    </a:cubicBezTo>
                    <a:lnTo>
                      <a:pt x="f74" y="f11"/>
                    </a:lnTo>
                    <a:cubicBezTo>
                      <a:pt x="f75" y="f9"/>
                      <a:pt x="f34" y="f6"/>
                      <a:pt x="f5" y="f6"/>
                    </a:cubicBezTo>
                    <a:close/>
                    <a:moveTo>
                      <a:pt x="f2" y="f2"/>
                    </a:moveTo>
                    <a:lnTo>
                      <a:pt x="f2" y="f6"/>
                    </a:lnTo>
                    <a:lnTo>
                      <a:pt x="f76" y="f6"/>
                    </a:lnTo>
                    <a:cubicBezTo>
                      <a:pt x="f77" y="f6"/>
                      <a:pt x="f6" y="f78"/>
                      <a:pt x="f6" y="f69"/>
                    </a:cubicBezTo>
                    <a:cubicBezTo>
                      <a:pt x="f6" y="f79"/>
                      <a:pt x="f77" y="f80"/>
                      <a:pt x="f76" y="f80"/>
                    </a:cubicBezTo>
                    <a:lnTo>
                      <a:pt x="f2" y="f80"/>
                    </a:lnTo>
                    <a:lnTo>
                      <a:pt x="f2" y="f81"/>
                    </a:lnTo>
                    <a:lnTo>
                      <a:pt x="f76" y="f81"/>
                    </a:lnTo>
                    <a:cubicBezTo>
                      <a:pt x="f77" y="f81"/>
                      <a:pt x="f6" y="f82"/>
                      <a:pt x="f6" y="f42"/>
                    </a:cubicBezTo>
                    <a:cubicBezTo>
                      <a:pt x="f6" y="f83"/>
                      <a:pt x="f77" y="f73"/>
                      <a:pt x="f76" y="f73"/>
                    </a:cubicBezTo>
                    <a:lnTo>
                      <a:pt x="f2" y="f73"/>
                    </a:lnTo>
                    <a:lnTo>
                      <a:pt x="f2" y="f84"/>
                    </a:lnTo>
                    <a:lnTo>
                      <a:pt x="f3" y="f84"/>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1" name="Google Shape;10030;p74">
                <a:extLst>
                  <a:ext uri="{FF2B5EF4-FFF2-40B4-BE49-F238E27FC236}">
                    <a16:creationId xmlns:a16="http://schemas.microsoft.com/office/drawing/2014/main" id="{7DCD92A4-57C3-6818-7BA5-F6820666516F}"/>
                  </a:ext>
                </a:extLst>
              </p:cNvPr>
              <p:cNvSpPr/>
              <p:nvPr/>
            </p:nvSpPr>
            <p:spPr>
              <a:xfrm>
                <a:off x="3983592" y="2777115"/>
                <a:ext cx="392753" cy="381085"/>
              </a:xfrm>
              <a:custGeom>
                <a:avLst/>
                <a:gdLst>
                  <a:gd name="f0" fmla="val w"/>
                  <a:gd name="f1" fmla="val h"/>
                  <a:gd name="f2" fmla="val 0"/>
                  <a:gd name="f3" fmla="val 12666"/>
                  <a:gd name="f4" fmla="val 11531"/>
                  <a:gd name="f5" fmla="val 10618"/>
                  <a:gd name="f6" fmla="val 1701"/>
                  <a:gd name="f7" fmla="val 10870"/>
                  <a:gd name="f8" fmla="val 11027"/>
                  <a:gd name="f9" fmla="val 1890"/>
                  <a:gd name="f10" fmla="val 2080"/>
                  <a:gd name="f11" fmla="val 9546"/>
                  <a:gd name="f12" fmla="val 9767"/>
                  <a:gd name="f13" fmla="val 10807"/>
                  <a:gd name="f14" fmla="val 9956"/>
                  <a:gd name="f15" fmla="val 1828"/>
                  <a:gd name="f16" fmla="val 1670"/>
                  <a:gd name="f17" fmla="val 1859"/>
                  <a:gd name="f18" fmla="val 1891"/>
                  <a:gd name="f19" fmla="val 1198"/>
                  <a:gd name="f20" fmla="val 536"/>
                  <a:gd name="f21" fmla="val 1"/>
                  <a:gd name="f22" fmla="val 567"/>
                  <a:gd name="f23" fmla="val 1229"/>
                  <a:gd name="f24" fmla="val 10334"/>
                  <a:gd name="f25" fmla="val 10995"/>
                  <a:gd name="f26" fmla="val 11405"/>
                  <a:gd name="f27" fmla="val 12067"/>
                  <a:gd name="f28" fmla="val 1260"/>
                  <a:gd name="f29" fmla="val 12130"/>
                  <a:gd name="f30" fmla="*/ f0 1 12666"/>
                  <a:gd name="f31" fmla="*/ f1 1 11531"/>
                  <a:gd name="f32" fmla="val f2"/>
                  <a:gd name="f33" fmla="val f3"/>
                  <a:gd name="f34" fmla="val f4"/>
                  <a:gd name="f35" fmla="+- f34 0 f32"/>
                  <a:gd name="f36" fmla="+- f33 0 f32"/>
                  <a:gd name="f37" fmla="*/ f36 1 12666"/>
                  <a:gd name="f38" fmla="*/ f35 1 11531"/>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2666" h="11531">
                    <a:moveTo>
                      <a:pt x="f5" y="f6"/>
                    </a:moveTo>
                    <a:cubicBezTo>
                      <a:pt x="f7" y="f6"/>
                      <a:pt x="f8" y="f9"/>
                      <a:pt x="f8" y="f10"/>
                    </a:cubicBezTo>
                    <a:lnTo>
                      <a:pt x="f8" y="f11"/>
                    </a:lnTo>
                    <a:cubicBezTo>
                      <a:pt x="f8" y="f12"/>
                      <a:pt x="f13" y="f14"/>
                      <a:pt x="f5" y="f14"/>
                    </a:cubicBezTo>
                    <a:lnTo>
                      <a:pt x="f10" y="f14"/>
                    </a:lnTo>
                    <a:cubicBezTo>
                      <a:pt x="f15" y="f14"/>
                      <a:pt x="f16" y="f12"/>
                      <a:pt x="f16" y="f11"/>
                    </a:cubicBezTo>
                    <a:lnTo>
                      <a:pt x="f16" y="f10"/>
                    </a:lnTo>
                    <a:cubicBezTo>
                      <a:pt x="f16" y="f17"/>
                      <a:pt x="f18" y="f6"/>
                      <a:pt x="f10" y="f6"/>
                    </a:cubicBezTo>
                    <a:close/>
                    <a:moveTo>
                      <a:pt x="f19" y="f2"/>
                    </a:moveTo>
                    <a:cubicBezTo>
                      <a:pt x="f20" y="f2"/>
                      <a:pt x="f21" y="f22"/>
                      <a:pt x="f21" y="f23"/>
                    </a:cubicBezTo>
                    <a:lnTo>
                      <a:pt x="f21" y="f24"/>
                    </a:lnTo>
                    <a:cubicBezTo>
                      <a:pt x="f21" y="f25"/>
                      <a:pt x="f20" y="f4"/>
                      <a:pt x="f19" y="f4"/>
                    </a:cubicBezTo>
                    <a:lnTo>
                      <a:pt x="f26" y="f4"/>
                    </a:lnTo>
                    <a:cubicBezTo>
                      <a:pt x="f27" y="f4"/>
                      <a:pt x="f3" y="f25"/>
                      <a:pt x="f3" y="f24"/>
                    </a:cubicBezTo>
                    <a:lnTo>
                      <a:pt x="f3" y="f28"/>
                    </a:lnTo>
                    <a:cubicBezTo>
                      <a:pt x="f3" y="f22"/>
                      <a:pt x="f29" y="f2"/>
                      <a:pt x="f2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2" name="Google Shape;10074;p74">
              <a:extLst>
                <a:ext uri="{FF2B5EF4-FFF2-40B4-BE49-F238E27FC236}">
                  <a16:creationId xmlns:a16="http://schemas.microsoft.com/office/drawing/2014/main" id="{8746048F-062C-0E14-773D-6E120065411C}"/>
                </a:ext>
              </a:extLst>
            </p:cNvPr>
            <p:cNvGrpSpPr/>
            <p:nvPr/>
          </p:nvGrpSpPr>
          <p:grpSpPr>
            <a:xfrm>
              <a:off x="4565685" y="3468819"/>
              <a:ext cx="392753" cy="410263"/>
              <a:chOff x="4578208" y="2751804"/>
              <a:chExt cx="392753" cy="410263"/>
            </a:xfrm>
            <a:solidFill>
              <a:schemeClr val="bg1"/>
            </a:solidFill>
          </p:grpSpPr>
          <p:sp>
            <p:nvSpPr>
              <p:cNvPr id="23" name="Google Shape;10075;p74">
                <a:extLst>
                  <a:ext uri="{FF2B5EF4-FFF2-40B4-BE49-F238E27FC236}">
                    <a16:creationId xmlns:a16="http://schemas.microsoft.com/office/drawing/2014/main" id="{3F72337F-0525-A6C6-2128-E4A50346CBE2}"/>
                  </a:ext>
                </a:extLst>
              </p:cNvPr>
              <p:cNvSpPr/>
              <p:nvPr/>
            </p:nvSpPr>
            <p:spPr>
              <a:xfrm>
                <a:off x="4578208" y="2751804"/>
                <a:ext cx="385904" cy="410263"/>
              </a:xfrm>
              <a:custGeom>
                <a:avLst/>
                <a:gdLst>
                  <a:gd name="f0" fmla="val w"/>
                  <a:gd name="f1" fmla="val h"/>
                  <a:gd name="f2" fmla="val 0"/>
                  <a:gd name="f3" fmla="val 12445"/>
                  <a:gd name="f4" fmla="val 12414"/>
                  <a:gd name="f5" fmla="val 7026"/>
                  <a:gd name="f6" fmla="val 1670"/>
                  <a:gd name="f7" fmla="val 7278"/>
                  <a:gd name="f8" fmla="val 7467"/>
                  <a:gd name="f9" fmla="val 1859"/>
                  <a:gd name="f10" fmla="val 2111"/>
                  <a:gd name="f11" fmla="val 2332"/>
                  <a:gd name="f12" fmla="val 2490"/>
                  <a:gd name="f13" fmla="val 2080"/>
                  <a:gd name="f14" fmla="val 1828"/>
                  <a:gd name="f15" fmla="val 1639"/>
                  <a:gd name="f16" fmla="val 2300"/>
                  <a:gd name="f17" fmla="val 4159"/>
                  <a:gd name="f18" fmla="val 4348"/>
                  <a:gd name="f19" fmla="val 4537"/>
                  <a:gd name="f20" fmla="val 4789"/>
                  <a:gd name="f21" fmla="val 4978"/>
                  <a:gd name="f22" fmla="val 4317"/>
                  <a:gd name="f23" fmla="val 6648"/>
                  <a:gd name="f24" fmla="val 6837"/>
                  <a:gd name="f25" fmla="val 7058"/>
                  <a:gd name="f26" fmla="val 7310"/>
                  <a:gd name="f27" fmla="val 6806"/>
                  <a:gd name="f28" fmla="val 9106"/>
                  <a:gd name="f29" fmla="val 9295"/>
                  <a:gd name="f30" fmla="val 9515"/>
                  <a:gd name="f31" fmla="val 9736"/>
                  <a:gd name="f32" fmla="val 9893"/>
                  <a:gd name="f33" fmla="val 9704"/>
                  <a:gd name="f34" fmla="val 9263"/>
                  <a:gd name="f35" fmla="val 11500"/>
                  <a:gd name="f36" fmla="val 10775"/>
                  <a:gd name="f37" fmla="val 11342"/>
                  <a:gd name="f38" fmla="val 11248"/>
                  <a:gd name="f39" fmla="val 10870"/>
                  <a:gd name="f40" fmla="val 11594"/>
                  <a:gd name="f41" fmla="val 10303"/>
                  <a:gd name="f42" fmla="val 9767"/>
                  <a:gd name="f43" fmla="val 9326"/>
                  <a:gd name="f44" fmla="val 9137"/>
                  <a:gd name="f45" fmla="val 1261"/>
                  <a:gd name="f46" fmla="val 1"/>
                  <a:gd name="f47" fmla="val 568"/>
                  <a:gd name="f48" fmla="val 32"/>
                  <a:gd name="f49" fmla="val 1229"/>
                  <a:gd name="f50" fmla="val 10334"/>
                  <a:gd name="f51" fmla="val 11468"/>
                  <a:gd name="f52" fmla="val 946"/>
                  <a:gd name="f53" fmla="val 10082"/>
                  <a:gd name="f54" fmla="val 12224"/>
                  <a:gd name="f55" fmla="val 12004"/>
                  <a:gd name="f56" fmla="val 9074"/>
                  <a:gd name="f57" fmla="val 8538"/>
                  <a:gd name="f58" fmla="val 7877"/>
                  <a:gd name="f59" fmla="*/ f0 1 12445"/>
                  <a:gd name="f60" fmla="*/ f1 1 12414"/>
                  <a:gd name="f61" fmla="val f2"/>
                  <a:gd name="f62" fmla="val f3"/>
                  <a:gd name="f63" fmla="val f4"/>
                  <a:gd name="f64" fmla="+- f63 0 f61"/>
                  <a:gd name="f65" fmla="+- f62 0 f61"/>
                  <a:gd name="f66" fmla="*/ f65 1 12445"/>
                  <a:gd name="f67" fmla="*/ f64 1 12414"/>
                  <a:gd name="f68" fmla="*/ f61 1 f66"/>
                  <a:gd name="f69" fmla="*/ f62 1 f66"/>
                  <a:gd name="f70" fmla="*/ f61 1 f67"/>
                  <a:gd name="f71" fmla="*/ f63 1 f67"/>
                  <a:gd name="f72" fmla="*/ f68 f59 1"/>
                  <a:gd name="f73" fmla="*/ f69 f59 1"/>
                  <a:gd name="f74" fmla="*/ f71 f60 1"/>
                  <a:gd name="f75" fmla="*/ f70 f60 1"/>
                </a:gdLst>
                <a:ahLst/>
                <a:cxnLst>
                  <a:cxn ang="3cd4">
                    <a:pos x="hc" y="t"/>
                  </a:cxn>
                  <a:cxn ang="0">
                    <a:pos x="r" y="vc"/>
                  </a:cxn>
                  <a:cxn ang="cd4">
                    <a:pos x="hc" y="b"/>
                  </a:cxn>
                  <a:cxn ang="cd2">
                    <a:pos x="l" y="vc"/>
                  </a:cxn>
                </a:cxnLst>
                <a:rect l="f72" t="f75" r="f73" b="f74"/>
                <a:pathLst>
                  <a:path w="12445" h="12414">
                    <a:moveTo>
                      <a:pt x="f5" y="f6"/>
                    </a:moveTo>
                    <a:cubicBezTo>
                      <a:pt x="f7" y="f6"/>
                      <a:pt x="f8" y="f9"/>
                      <a:pt x="f8" y="f10"/>
                    </a:cubicBezTo>
                    <a:cubicBezTo>
                      <a:pt x="f8" y="f11"/>
                      <a:pt x="f7" y="f12"/>
                      <a:pt x="f5" y="f12"/>
                    </a:cubicBezTo>
                    <a:lnTo>
                      <a:pt x="f13" y="f12"/>
                    </a:lnTo>
                    <a:cubicBezTo>
                      <a:pt x="f14" y="f12"/>
                      <a:pt x="f15" y="f16"/>
                      <a:pt x="f15" y="f10"/>
                    </a:cubicBezTo>
                    <a:cubicBezTo>
                      <a:pt x="f15" y="f14"/>
                      <a:pt x="f14" y="f6"/>
                      <a:pt x="f13" y="f6"/>
                    </a:cubicBezTo>
                    <a:close/>
                    <a:moveTo>
                      <a:pt x="f5" y="f17"/>
                    </a:moveTo>
                    <a:cubicBezTo>
                      <a:pt x="f7" y="f17"/>
                      <a:pt x="f8" y="f18"/>
                      <a:pt x="f8" y="f19"/>
                    </a:cubicBezTo>
                    <a:cubicBezTo>
                      <a:pt x="f8" y="f20"/>
                      <a:pt x="f7" y="f21"/>
                      <a:pt x="f5" y="f21"/>
                    </a:cubicBezTo>
                    <a:lnTo>
                      <a:pt x="f13" y="f21"/>
                    </a:lnTo>
                    <a:cubicBezTo>
                      <a:pt x="f14" y="f21"/>
                      <a:pt x="f15" y="f20"/>
                      <a:pt x="f15" y="f19"/>
                    </a:cubicBezTo>
                    <a:cubicBezTo>
                      <a:pt x="f15" y="f22"/>
                      <a:pt x="f14" y="f17"/>
                      <a:pt x="f13" y="f17"/>
                    </a:cubicBezTo>
                    <a:close/>
                    <a:moveTo>
                      <a:pt x="f5" y="f23"/>
                    </a:moveTo>
                    <a:cubicBezTo>
                      <a:pt x="f7" y="f23"/>
                      <a:pt x="f8" y="f24"/>
                      <a:pt x="f8" y="f25"/>
                    </a:cubicBezTo>
                    <a:cubicBezTo>
                      <a:pt x="f8" y="f26"/>
                      <a:pt x="f7" y="f8"/>
                      <a:pt x="f5" y="f8"/>
                    </a:cubicBezTo>
                    <a:lnTo>
                      <a:pt x="f13" y="f8"/>
                    </a:lnTo>
                    <a:cubicBezTo>
                      <a:pt x="f14" y="f8"/>
                      <a:pt x="f15" y="f7"/>
                      <a:pt x="f15" y="f25"/>
                    </a:cubicBezTo>
                    <a:cubicBezTo>
                      <a:pt x="f15" y="f27"/>
                      <a:pt x="f14" y="f23"/>
                      <a:pt x="f13" y="f23"/>
                    </a:cubicBezTo>
                    <a:close/>
                    <a:moveTo>
                      <a:pt x="f5" y="f28"/>
                    </a:moveTo>
                    <a:cubicBezTo>
                      <a:pt x="f7" y="f28"/>
                      <a:pt x="f8" y="f29"/>
                      <a:pt x="f8" y="f30"/>
                    </a:cubicBezTo>
                    <a:cubicBezTo>
                      <a:pt x="f8" y="f31"/>
                      <a:pt x="f7" y="f32"/>
                      <a:pt x="f5" y="f32"/>
                    </a:cubicBezTo>
                    <a:lnTo>
                      <a:pt x="f13" y="f32"/>
                    </a:lnTo>
                    <a:cubicBezTo>
                      <a:pt x="f14" y="f32"/>
                      <a:pt x="f15" y="f33"/>
                      <a:pt x="f15" y="f30"/>
                    </a:cubicBezTo>
                    <a:cubicBezTo>
                      <a:pt x="f15" y="f34"/>
                      <a:pt x="f14" y="f28"/>
                      <a:pt x="f13" y="f28"/>
                    </a:cubicBezTo>
                    <a:close/>
                    <a:moveTo>
                      <a:pt x="f35" y="f36"/>
                    </a:moveTo>
                    <a:cubicBezTo>
                      <a:pt x="f37" y="f38"/>
                      <a:pt x="f39" y="f40"/>
                      <a:pt x="f41" y="f40"/>
                    </a:cubicBezTo>
                    <a:cubicBezTo>
                      <a:pt x="f42" y="f40"/>
                      <a:pt x="f43" y="f38"/>
                      <a:pt x="f44" y="f36"/>
                    </a:cubicBezTo>
                    <a:close/>
                    <a:moveTo>
                      <a:pt x="f45" y="f46"/>
                    </a:moveTo>
                    <a:cubicBezTo>
                      <a:pt x="f47" y="f46"/>
                      <a:pt x="f48" y="f47"/>
                      <a:pt x="f48" y="f49"/>
                    </a:cubicBezTo>
                    <a:lnTo>
                      <a:pt x="f48" y="f50"/>
                    </a:lnTo>
                    <a:cubicBezTo>
                      <a:pt x="f2" y="f51"/>
                      <a:pt x="f52" y="f4"/>
                      <a:pt x="f13" y="f4"/>
                    </a:cubicBezTo>
                    <a:lnTo>
                      <a:pt x="f50" y="f4"/>
                    </a:lnTo>
                    <a:cubicBezTo>
                      <a:pt x="f35" y="f4"/>
                      <a:pt x="f3" y="f51"/>
                      <a:pt x="f3" y="f50"/>
                    </a:cubicBezTo>
                    <a:cubicBezTo>
                      <a:pt x="f3" y="f53"/>
                      <a:pt x="f54" y="f32"/>
                      <a:pt x="f55" y="f32"/>
                    </a:cubicBezTo>
                    <a:lnTo>
                      <a:pt x="f56" y="f32"/>
                    </a:lnTo>
                    <a:lnTo>
                      <a:pt x="f56" y="f49"/>
                    </a:lnTo>
                    <a:cubicBezTo>
                      <a:pt x="f56" y="f47"/>
                      <a:pt x="f57" y="f46"/>
                      <a:pt x="f58" y="f4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4" name="Google Shape;10076;p74">
                <a:extLst>
                  <a:ext uri="{FF2B5EF4-FFF2-40B4-BE49-F238E27FC236}">
                    <a16:creationId xmlns:a16="http://schemas.microsoft.com/office/drawing/2014/main" id="{554EBD9B-AB74-4F59-F255-1CCFF877032E}"/>
                  </a:ext>
                </a:extLst>
              </p:cNvPr>
              <p:cNvSpPr/>
              <p:nvPr/>
            </p:nvSpPr>
            <p:spPr>
              <a:xfrm>
                <a:off x="4883984" y="2989191"/>
                <a:ext cx="85030" cy="72941"/>
              </a:xfrm>
              <a:custGeom>
                <a:avLst/>
                <a:gdLst>
                  <a:gd name="f0" fmla="val w"/>
                  <a:gd name="f1" fmla="val h"/>
                  <a:gd name="f2" fmla="val 0"/>
                  <a:gd name="f3" fmla="val 2742"/>
                  <a:gd name="f4" fmla="val 2207"/>
                  <a:gd name="f5" fmla="val 1"/>
                  <a:gd name="f6" fmla="val 32"/>
                  <a:gd name="f7" fmla="val 1009"/>
                  <a:gd name="f8" fmla="val 1986"/>
                  <a:gd name="f9" fmla="val 1103"/>
                  <a:gd name="f10" fmla="val 2080"/>
                  <a:gd name="f11" fmla="val 1261"/>
                  <a:gd name="f12" fmla="val 2206"/>
                  <a:gd name="f13" fmla="val 1418"/>
                  <a:gd name="f14" fmla="val 1576"/>
                  <a:gd name="f15" fmla="val 1733"/>
                  <a:gd name="f16" fmla="val 2143"/>
                  <a:gd name="f17" fmla="val 1796"/>
                  <a:gd name="f18" fmla="val 2741"/>
                  <a:gd name="f19" fmla="*/ f0 1 2742"/>
                  <a:gd name="f20" fmla="*/ f1 1 2207"/>
                  <a:gd name="f21" fmla="val f2"/>
                  <a:gd name="f22" fmla="val f3"/>
                  <a:gd name="f23" fmla="val f4"/>
                  <a:gd name="f24" fmla="+- f23 0 f21"/>
                  <a:gd name="f25" fmla="+- f22 0 f21"/>
                  <a:gd name="f26" fmla="*/ f25 1 2742"/>
                  <a:gd name="f27" fmla="*/ f24 1 2207"/>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742" h="2207">
                    <a:moveTo>
                      <a:pt x="f2" y="f5"/>
                    </a:moveTo>
                    <a:lnTo>
                      <a:pt x="f2" y="f6"/>
                    </a:lnTo>
                    <a:lnTo>
                      <a:pt x="f7" y="f8"/>
                    </a:lnTo>
                    <a:cubicBezTo>
                      <a:pt x="f9" y="f10"/>
                      <a:pt x="f11" y="f12"/>
                      <a:pt x="f13" y="f12"/>
                    </a:cubicBezTo>
                    <a:cubicBezTo>
                      <a:pt x="f14" y="f12"/>
                      <a:pt x="f15" y="f16"/>
                      <a:pt x="f17" y="f8"/>
                    </a:cubicBezTo>
                    <a:lnTo>
                      <a:pt x="f18" y="f6"/>
                    </a:lnTo>
                    <a:lnTo>
                      <a:pt x="f18"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5" name="Google Shape;10077;p74">
                <a:extLst>
                  <a:ext uri="{FF2B5EF4-FFF2-40B4-BE49-F238E27FC236}">
                    <a16:creationId xmlns:a16="http://schemas.microsoft.com/office/drawing/2014/main" id="{ED87A36C-6B90-4A37-9970-F4EFE02B104B}"/>
                  </a:ext>
                </a:extLst>
              </p:cNvPr>
              <p:cNvSpPr/>
              <p:nvPr/>
            </p:nvSpPr>
            <p:spPr>
              <a:xfrm>
                <a:off x="4885931" y="2752856"/>
                <a:ext cx="85030" cy="209297"/>
              </a:xfrm>
              <a:custGeom>
                <a:avLst/>
                <a:gdLst>
                  <a:gd name="f0" fmla="val w"/>
                  <a:gd name="f1" fmla="val h"/>
                  <a:gd name="f2" fmla="val 0"/>
                  <a:gd name="f3" fmla="val 2742"/>
                  <a:gd name="f4" fmla="val 6333"/>
                  <a:gd name="f5" fmla="val 1796"/>
                  <a:gd name="f6" fmla="val 819"/>
                  <a:gd name="f7" fmla="val 1891"/>
                  <a:gd name="f8" fmla="val 1922"/>
                  <a:gd name="f9" fmla="val 882"/>
                  <a:gd name="f10" fmla="val 945"/>
                  <a:gd name="f11" fmla="val 1638"/>
                  <a:gd name="f12" fmla="val 820"/>
                  <a:gd name="f13" fmla="val 851"/>
                  <a:gd name="f14" fmla="val 883"/>
                  <a:gd name="f15" fmla="val 977"/>
                  <a:gd name="f16" fmla="val 410"/>
                  <a:gd name="f17" fmla="val 1"/>
                  <a:gd name="f18" fmla="val 2741"/>
                  <a:gd name="f19" fmla="val 2300"/>
                  <a:gd name="f20" fmla="*/ f0 1 2742"/>
                  <a:gd name="f21" fmla="*/ f1 1 6333"/>
                  <a:gd name="f22" fmla="val f2"/>
                  <a:gd name="f23" fmla="val f3"/>
                  <a:gd name="f24" fmla="val f4"/>
                  <a:gd name="f25" fmla="+- f24 0 f22"/>
                  <a:gd name="f26" fmla="+- f23 0 f22"/>
                  <a:gd name="f27" fmla="*/ f26 1 2742"/>
                  <a:gd name="f28" fmla="*/ f25 1 6333"/>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2742" h="6333">
                    <a:moveTo>
                      <a:pt x="f5" y="f6"/>
                    </a:moveTo>
                    <a:cubicBezTo>
                      <a:pt x="f7" y="f6"/>
                      <a:pt x="f8" y="f9"/>
                      <a:pt x="f8" y="f10"/>
                    </a:cubicBezTo>
                    <a:lnTo>
                      <a:pt x="f8" y="f11"/>
                    </a:lnTo>
                    <a:lnTo>
                      <a:pt x="f12" y="f11"/>
                    </a:lnTo>
                    <a:lnTo>
                      <a:pt x="f12" y="f10"/>
                    </a:lnTo>
                    <a:cubicBezTo>
                      <a:pt x="f12" y="f13"/>
                      <a:pt x="f14" y="f6"/>
                      <a:pt x="f15" y="f6"/>
                    </a:cubicBezTo>
                    <a:close/>
                    <a:moveTo>
                      <a:pt x="f15" y="f2"/>
                    </a:moveTo>
                    <a:cubicBezTo>
                      <a:pt x="f16" y="f2"/>
                      <a:pt x="f17" y="f16"/>
                      <a:pt x="f17" y="f10"/>
                    </a:cubicBezTo>
                    <a:lnTo>
                      <a:pt x="f17" y="f4"/>
                    </a:lnTo>
                    <a:lnTo>
                      <a:pt x="f18" y="f4"/>
                    </a:lnTo>
                    <a:lnTo>
                      <a:pt x="f18" y="f10"/>
                    </a:lnTo>
                    <a:cubicBezTo>
                      <a:pt x="f18" y="f16"/>
                      <a:pt x="f1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6" name="Google Shape;10084;p74">
              <a:extLst>
                <a:ext uri="{FF2B5EF4-FFF2-40B4-BE49-F238E27FC236}">
                  <a16:creationId xmlns:a16="http://schemas.microsoft.com/office/drawing/2014/main" id="{E859AB94-D93B-B8FC-1858-35517073F654}"/>
                </a:ext>
              </a:extLst>
            </p:cNvPr>
            <p:cNvGrpSpPr/>
            <p:nvPr/>
          </p:nvGrpSpPr>
          <p:grpSpPr>
            <a:xfrm>
              <a:off x="7117601" y="3477834"/>
              <a:ext cx="359660" cy="371036"/>
              <a:chOff x="7130125" y="2760820"/>
              <a:chExt cx="359660" cy="371036"/>
            </a:xfrm>
            <a:solidFill>
              <a:schemeClr val="bg1"/>
            </a:solidFill>
          </p:grpSpPr>
          <p:sp>
            <p:nvSpPr>
              <p:cNvPr id="27" name="Google Shape;10085;p74">
                <a:extLst>
                  <a:ext uri="{FF2B5EF4-FFF2-40B4-BE49-F238E27FC236}">
                    <a16:creationId xmlns:a16="http://schemas.microsoft.com/office/drawing/2014/main" id="{AE01F92D-6C29-E5B9-0915-15BCF8F1E7E0}"/>
                  </a:ext>
                </a:extLst>
              </p:cNvPr>
              <p:cNvSpPr/>
              <p:nvPr/>
            </p:nvSpPr>
            <p:spPr>
              <a:xfrm>
                <a:off x="7203835" y="3021095"/>
                <a:ext cx="89720" cy="35990"/>
              </a:xfrm>
              <a:custGeom>
                <a:avLst/>
                <a:gdLst>
                  <a:gd name="f0" fmla="val w"/>
                  <a:gd name="f1" fmla="val h"/>
                  <a:gd name="f2" fmla="val 0"/>
                  <a:gd name="f3" fmla="val 3183"/>
                  <a:gd name="f4" fmla="val 1198"/>
                  <a:gd name="f5" fmla="val 1607"/>
                  <a:gd name="f6" fmla="val 820"/>
                  <a:gd name="f7" fmla="val 190"/>
                  <a:gd name="f8" fmla="val 504"/>
                  <a:gd name="f9" fmla="val 1"/>
                  <a:gd name="f10" fmla="val 1197"/>
                  <a:gd name="f11" fmla="val 3025"/>
                  <a:gd name="f12" fmla="val 536"/>
                  <a:gd name="f13" fmla="val 2363"/>
                  <a:gd name="f14" fmla="*/ f0 1 3183"/>
                  <a:gd name="f15" fmla="*/ f1 1 1198"/>
                  <a:gd name="f16" fmla="val f2"/>
                  <a:gd name="f17" fmla="val f3"/>
                  <a:gd name="f18" fmla="val f4"/>
                  <a:gd name="f19" fmla="+- f18 0 f16"/>
                  <a:gd name="f20" fmla="+- f17 0 f16"/>
                  <a:gd name="f21" fmla="*/ f20 1 3183"/>
                  <a:gd name="f22" fmla="*/ f19 1 1198"/>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3183" h="1198">
                    <a:moveTo>
                      <a:pt x="f5" y="f2"/>
                    </a:moveTo>
                    <a:cubicBezTo>
                      <a:pt x="f6" y="f2"/>
                      <a:pt x="f7" y="f8"/>
                      <a:pt x="f9" y="f10"/>
                    </a:cubicBezTo>
                    <a:lnTo>
                      <a:pt x="f3" y="f10"/>
                    </a:lnTo>
                    <a:cubicBezTo>
                      <a:pt x="f11" y="f12"/>
                      <a:pt x="f13"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8" name="Google Shape;10086;p74">
                <a:extLst>
                  <a:ext uri="{FF2B5EF4-FFF2-40B4-BE49-F238E27FC236}">
                    <a16:creationId xmlns:a16="http://schemas.microsoft.com/office/drawing/2014/main" id="{FFE87A48-D603-3E67-5470-09619C555248}"/>
                  </a:ext>
                </a:extLst>
              </p:cNvPr>
              <p:cNvSpPr/>
              <p:nvPr/>
            </p:nvSpPr>
            <p:spPr>
              <a:xfrm>
                <a:off x="7223375" y="2947522"/>
                <a:ext cx="48874" cy="49149"/>
              </a:xfrm>
              <a:custGeom>
                <a:avLst/>
                <a:gdLst>
                  <a:gd name="f0" fmla="val w"/>
                  <a:gd name="f1" fmla="val h"/>
                  <a:gd name="f2" fmla="val 0"/>
                  <a:gd name="f3" fmla="val 1734"/>
                  <a:gd name="f4" fmla="val 1636"/>
                  <a:gd name="f5" fmla="val 858"/>
                  <a:gd name="f6" fmla="val 784"/>
                  <a:gd name="f7" fmla="val 707"/>
                  <a:gd name="f8" fmla="val 8"/>
                  <a:gd name="f9" fmla="val 631"/>
                  <a:gd name="f10" fmla="val 23"/>
                  <a:gd name="f11" fmla="val 347"/>
                  <a:gd name="f12" fmla="val 118"/>
                  <a:gd name="f13" fmla="val 127"/>
                  <a:gd name="f14" fmla="val 307"/>
                  <a:gd name="f15" fmla="val 95"/>
                  <a:gd name="f16" fmla="val 590"/>
                  <a:gd name="f17" fmla="val 1"/>
                  <a:gd name="f18" fmla="val 906"/>
                  <a:gd name="f19" fmla="val 1189"/>
                  <a:gd name="f20" fmla="val 284"/>
                  <a:gd name="f21" fmla="val 1410"/>
                  <a:gd name="f22" fmla="val 446"/>
                  <a:gd name="f23" fmla="val 1548"/>
                  <a:gd name="f24" fmla="val 658"/>
                  <a:gd name="f25" fmla="val 871"/>
                  <a:gd name="f26" fmla="val 949"/>
                  <a:gd name="f27" fmla="val 1027"/>
                  <a:gd name="f28" fmla="val 1624"/>
                  <a:gd name="f29" fmla="val 1103"/>
                  <a:gd name="f30" fmla="val 1599"/>
                  <a:gd name="f31" fmla="val 1387"/>
                  <a:gd name="f32" fmla="val 1536"/>
                  <a:gd name="f33" fmla="val 1607"/>
                  <a:gd name="f34" fmla="val 1347"/>
                  <a:gd name="f35" fmla="val 1670"/>
                  <a:gd name="f36" fmla="val 1063"/>
                  <a:gd name="f37" fmla="val 1733"/>
                  <a:gd name="f38" fmla="val 748"/>
                  <a:gd name="f39" fmla="val 464"/>
                  <a:gd name="f40" fmla="val 1450"/>
                  <a:gd name="f41" fmla="val 244"/>
                  <a:gd name="f42" fmla="val 1307"/>
                  <a:gd name="f43" fmla="val 77"/>
                  <a:gd name="f44" fmla="val 1091"/>
                  <a:gd name="f45" fmla="*/ f0 1 1734"/>
                  <a:gd name="f46" fmla="*/ f1 1 1636"/>
                  <a:gd name="f47" fmla="val f2"/>
                  <a:gd name="f48" fmla="val f3"/>
                  <a:gd name="f49" fmla="val f4"/>
                  <a:gd name="f50" fmla="+- f49 0 f47"/>
                  <a:gd name="f51" fmla="+- f48 0 f47"/>
                  <a:gd name="f52" fmla="*/ f51 1 1734"/>
                  <a:gd name="f53" fmla="*/ f50 1 1636"/>
                  <a:gd name="f54" fmla="*/ f47 1 f52"/>
                  <a:gd name="f55" fmla="*/ f48 1 f52"/>
                  <a:gd name="f56" fmla="*/ f47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1734" h="1636">
                    <a:moveTo>
                      <a:pt x="f5" y="f2"/>
                    </a:moveTo>
                    <a:cubicBezTo>
                      <a:pt x="f6" y="f2"/>
                      <a:pt x="f7" y="f8"/>
                      <a:pt x="f9" y="f10"/>
                    </a:cubicBezTo>
                    <a:cubicBezTo>
                      <a:pt x="f11" y="f12"/>
                      <a:pt x="f13" y="f14"/>
                      <a:pt x="f15" y="f16"/>
                    </a:cubicBezTo>
                    <a:cubicBezTo>
                      <a:pt x="f17" y="f18"/>
                      <a:pt x="f15" y="f19"/>
                      <a:pt x="f20" y="f21"/>
                    </a:cubicBezTo>
                    <a:cubicBezTo>
                      <a:pt x="f22" y="f23"/>
                      <a:pt x="f24" y="f4"/>
                      <a:pt x="f25" y="f4"/>
                    </a:cubicBezTo>
                    <a:cubicBezTo>
                      <a:pt x="f26" y="f4"/>
                      <a:pt x="f27" y="f28"/>
                      <a:pt x="f29" y="f30"/>
                    </a:cubicBezTo>
                    <a:cubicBezTo>
                      <a:pt x="f31" y="f32"/>
                      <a:pt x="f33" y="f34"/>
                      <a:pt x="f35" y="f36"/>
                    </a:cubicBezTo>
                    <a:cubicBezTo>
                      <a:pt x="f37" y="f38"/>
                      <a:pt x="f35" y="f39"/>
                      <a:pt x="f40" y="f41"/>
                    </a:cubicBezTo>
                    <a:cubicBezTo>
                      <a:pt x="f42" y="f43"/>
                      <a:pt x="f44"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9" name="Google Shape;10087;p74">
                <a:extLst>
                  <a:ext uri="{FF2B5EF4-FFF2-40B4-BE49-F238E27FC236}">
                    <a16:creationId xmlns:a16="http://schemas.microsoft.com/office/drawing/2014/main" id="{8E9C3933-7BAA-5F6C-23A8-470148580293}"/>
                  </a:ext>
                </a:extLst>
              </p:cNvPr>
              <p:cNvSpPr/>
              <p:nvPr/>
            </p:nvSpPr>
            <p:spPr>
              <a:xfrm>
                <a:off x="7130125" y="2760820"/>
                <a:ext cx="359660" cy="371036"/>
              </a:xfrm>
              <a:custGeom>
                <a:avLst/>
                <a:gdLst>
                  <a:gd name="f0" fmla="val w"/>
                  <a:gd name="f1" fmla="val h"/>
                  <a:gd name="f2" fmla="val 0"/>
                  <a:gd name="f3" fmla="val 12760"/>
                  <a:gd name="f4" fmla="val 12351"/>
                  <a:gd name="f5" fmla="val 6428"/>
                  <a:gd name="f6" fmla="val 820"/>
                  <a:gd name="f7" fmla="val 6900"/>
                  <a:gd name="f8" fmla="val 7247"/>
                  <a:gd name="f9" fmla="val 1166"/>
                  <a:gd name="f10" fmla="val 1639"/>
                  <a:gd name="f11" fmla="val 4128"/>
                  <a:gd name="f12" fmla="val 5609"/>
                  <a:gd name="f13" fmla="val 5955"/>
                  <a:gd name="f14" fmla="val 10681"/>
                  <a:gd name="f15" fmla="val 6616"/>
                  <a:gd name="f16" fmla="val 10901"/>
                  <a:gd name="f17" fmla="val 11059"/>
                  <a:gd name="f18" fmla="val 6805"/>
                  <a:gd name="f19" fmla="val 6994"/>
                  <a:gd name="f20" fmla="val 11122"/>
                  <a:gd name="f21" fmla="val 7436"/>
                  <a:gd name="f22" fmla="val 8192"/>
                  <a:gd name="f23" fmla="val 7971"/>
                  <a:gd name="f24" fmla="val 7751"/>
                  <a:gd name="f25" fmla="val 6742"/>
                  <a:gd name="f26" fmla="val 8255"/>
                  <a:gd name="f27" fmla="val 8444"/>
                  <a:gd name="f28" fmla="val 8696"/>
                  <a:gd name="f29" fmla="val 8885"/>
                  <a:gd name="f30" fmla="val 9074"/>
                  <a:gd name="f31" fmla="val 4233"/>
                  <a:gd name="f32" fmla="val 5360"/>
                  <a:gd name="f33" fmla="val 4671"/>
                  <a:gd name="f34" fmla="val 5082"/>
                  <a:gd name="f35" fmla="val 5531"/>
                  <a:gd name="f36" fmla="val 5388"/>
                  <a:gd name="f37" fmla="val 5860"/>
                  <a:gd name="f38" fmla="val 5829"/>
                  <a:gd name="f39" fmla="val 6301"/>
                  <a:gd name="f40" fmla="val 5987"/>
                  <a:gd name="f41" fmla="val 6868"/>
                  <a:gd name="f42" fmla="val 7467"/>
                  <a:gd name="f43" fmla="val 5766"/>
                  <a:gd name="f44" fmla="val 5640"/>
                  <a:gd name="f45" fmla="val 5451"/>
                  <a:gd name="f46" fmla="val 6176"/>
                  <a:gd name="f47" fmla="val 8601"/>
                  <a:gd name="f48" fmla="val 6711"/>
                  <a:gd name="f49" fmla="val 9389"/>
                  <a:gd name="f50" fmla="val 10334"/>
                  <a:gd name="f51" fmla="val 10555"/>
                  <a:gd name="f52" fmla="val 6491"/>
                  <a:gd name="f53" fmla="val 10744"/>
                  <a:gd name="f54" fmla="val 6270"/>
                  <a:gd name="f55" fmla="val 2143"/>
                  <a:gd name="f56" fmla="val 1891"/>
                  <a:gd name="f57" fmla="val 1733"/>
                  <a:gd name="f58" fmla="val 10303"/>
                  <a:gd name="f59" fmla="val 9357"/>
                  <a:gd name="f60" fmla="val 2238"/>
                  <a:gd name="f61" fmla="val 8570"/>
                  <a:gd name="f62" fmla="val 3025"/>
                  <a:gd name="f63" fmla="val 8129"/>
                  <a:gd name="f64" fmla="val 2647"/>
                  <a:gd name="f65" fmla="val 7688"/>
                  <a:gd name="f66" fmla="val 2490"/>
                  <a:gd name="f67" fmla="val 7121"/>
                  <a:gd name="f68" fmla="val 6553"/>
                  <a:gd name="f69" fmla="val 2805"/>
                  <a:gd name="f70" fmla="val 6018"/>
                  <a:gd name="f71" fmla="val 3246"/>
                  <a:gd name="f72" fmla="val 5577"/>
                  <a:gd name="f73" fmla="val 3781"/>
                  <a:gd name="f74" fmla="val 5419"/>
                  <a:gd name="f75" fmla="val 3933"/>
                  <a:gd name="f76" fmla="val 5379"/>
                  <a:gd name="f77" fmla="val 4084"/>
                  <a:gd name="f78" fmla="val 9893"/>
                  <a:gd name="f79" fmla="val 10113"/>
                  <a:gd name="f80" fmla="val 10050"/>
                  <a:gd name="f81" fmla="val 6396"/>
                  <a:gd name="f82" fmla="val 5483"/>
                  <a:gd name="f83" fmla="val 4726"/>
                  <a:gd name="f84" fmla="val 725"/>
                  <a:gd name="f85" fmla="val 2458"/>
                  <a:gd name="f86" fmla="val 1261"/>
                  <a:gd name="f87" fmla="val 599"/>
                  <a:gd name="f88" fmla="val 1"/>
                  <a:gd name="f89" fmla="val 3686"/>
                  <a:gd name="f90" fmla="val 11815"/>
                  <a:gd name="f91" fmla="val 568"/>
                  <a:gd name="f92" fmla="val 12350"/>
                  <a:gd name="f93" fmla="val 11468"/>
                  <a:gd name="f94" fmla="val 12130"/>
                  <a:gd name="f95" fmla="val 12697"/>
                  <a:gd name="f96" fmla="val 12162"/>
                  <a:gd name="f97" fmla="val 11500"/>
                  <a:gd name="f98" fmla="val 8034"/>
                  <a:gd name="f99" fmla="val 7278"/>
                  <a:gd name="f100" fmla="*/ f0 1 12760"/>
                  <a:gd name="f101" fmla="*/ f1 1 12351"/>
                  <a:gd name="f102" fmla="val f2"/>
                  <a:gd name="f103" fmla="val f3"/>
                  <a:gd name="f104" fmla="val f4"/>
                  <a:gd name="f105" fmla="+- f104 0 f102"/>
                  <a:gd name="f106" fmla="+- f103 0 f102"/>
                  <a:gd name="f107" fmla="*/ f106 1 12760"/>
                  <a:gd name="f108" fmla="*/ f105 1 12351"/>
                  <a:gd name="f109" fmla="*/ f102 1 f107"/>
                  <a:gd name="f110" fmla="*/ f103 1 f107"/>
                  <a:gd name="f111" fmla="*/ f102 1 f108"/>
                  <a:gd name="f112" fmla="*/ f104 1 f108"/>
                  <a:gd name="f113" fmla="*/ f109 f100 1"/>
                  <a:gd name="f114" fmla="*/ f110 f100 1"/>
                  <a:gd name="f115" fmla="*/ f112 f101 1"/>
                  <a:gd name="f116" fmla="*/ f111 f101 1"/>
                </a:gdLst>
                <a:ahLst/>
                <a:cxnLst>
                  <a:cxn ang="3cd4">
                    <a:pos x="hc" y="t"/>
                  </a:cxn>
                  <a:cxn ang="0">
                    <a:pos x="r" y="vc"/>
                  </a:cxn>
                  <a:cxn ang="cd4">
                    <a:pos x="hc" y="b"/>
                  </a:cxn>
                  <a:cxn ang="cd2">
                    <a:pos x="l" y="vc"/>
                  </a:cxn>
                </a:cxnLst>
                <a:rect l="f113" t="f116" r="f114" b="f115"/>
                <a:pathLst>
                  <a:path w="12760" h="12351">
                    <a:moveTo>
                      <a:pt x="f5" y="f6"/>
                    </a:moveTo>
                    <a:cubicBezTo>
                      <a:pt x="f7" y="f6"/>
                      <a:pt x="f8" y="f9"/>
                      <a:pt x="f8" y="f10"/>
                    </a:cubicBezTo>
                    <a:lnTo>
                      <a:pt x="f8" y="f11"/>
                    </a:lnTo>
                    <a:lnTo>
                      <a:pt x="f12" y="f11"/>
                    </a:lnTo>
                    <a:lnTo>
                      <a:pt x="f12" y="f10"/>
                    </a:lnTo>
                    <a:cubicBezTo>
                      <a:pt x="f12" y="f9"/>
                      <a:pt x="f13" y="f6"/>
                      <a:pt x="f5" y="f6"/>
                    </a:cubicBezTo>
                    <a:close/>
                    <a:moveTo>
                      <a:pt x="f14" y="f15"/>
                    </a:moveTo>
                    <a:cubicBezTo>
                      <a:pt x="f16" y="f15"/>
                      <a:pt x="f17" y="f18"/>
                      <a:pt x="f17" y="f19"/>
                    </a:cubicBezTo>
                    <a:cubicBezTo>
                      <a:pt x="f20" y="f8"/>
                      <a:pt x="f16" y="f21"/>
                      <a:pt x="f14" y="f21"/>
                    </a:cubicBezTo>
                    <a:lnTo>
                      <a:pt x="f22" y="f21"/>
                    </a:lnTo>
                    <a:cubicBezTo>
                      <a:pt x="f23" y="f21"/>
                      <a:pt x="f24" y="f8"/>
                      <a:pt x="f24" y="f19"/>
                    </a:cubicBezTo>
                    <a:cubicBezTo>
                      <a:pt x="f24" y="f25"/>
                      <a:pt x="f23" y="f15"/>
                      <a:pt x="f22" y="f15"/>
                    </a:cubicBezTo>
                    <a:close/>
                    <a:moveTo>
                      <a:pt x="f14" y="f26"/>
                    </a:moveTo>
                    <a:cubicBezTo>
                      <a:pt x="f16" y="f26"/>
                      <a:pt x="f17" y="f27"/>
                      <a:pt x="f17" y="f28"/>
                    </a:cubicBezTo>
                    <a:cubicBezTo>
                      <a:pt x="f20" y="f29"/>
                      <a:pt x="f16" y="f30"/>
                      <a:pt x="f14" y="f30"/>
                    </a:cubicBezTo>
                    <a:lnTo>
                      <a:pt x="f22" y="f30"/>
                    </a:lnTo>
                    <a:cubicBezTo>
                      <a:pt x="f23" y="f30"/>
                      <a:pt x="f24" y="f29"/>
                      <a:pt x="f24" y="f28"/>
                    </a:cubicBezTo>
                    <a:cubicBezTo>
                      <a:pt x="f24" y="f27"/>
                      <a:pt x="f23" y="f26"/>
                      <a:pt x="f22" y="f26"/>
                    </a:cubicBezTo>
                    <a:close/>
                    <a:moveTo>
                      <a:pt x="f31" y="f32"/>
                    </a:moveTo>
                    <a:cubicBezTo>
                      <a:pt x="f33" y="f32"/>
                      <a:pt x="f34" y="f35"/>
                      <a:pt x="f36" y="f37"/>
                    </a:cubicBezTo>
                    <a:cubicBezTo>
                      <a:pt x="f38" y="f39"/>
                      <a:pt x="f40" y="f41"/>
                      <a:pt x="f38" y="f42"/>
                    </a:cubicBezTo>
                    <a:cubicBezTo>
                      <a:pt x="f43" y="f24"/>
                      <a:pt x="f44" y="f23"/>
                      <a:pt x="f45" y="f22"/>
                    </a:cubicBezTo>
                    <a:cubicBezTo>
                      <a:pt x="f46" y="f47"/>
                      <a:pt x="f48" y="f49"/>
                      <a:pt x="f48" y="f50"/>
                    </a:cubicBezTo>
                    <a:cubicBezTo>
                      <a:pt x="f48" y="f51"/>
                      <a:pt x="f52" y="f53"/>
                      <a:pt x="f54" y="f53"/>
                    </a:cubicBezTo>
                    <a:lnTo>
                      <a:pt x="f55" y="f53"/>
                    </a:lnTo>
                    <a:cubicBezTo>
                      <a:pt x="f56" y="f53"/>
                      <a:pt x="f57" y="f51"/>
                      <a:pt x="f57" y="f58"/>
                    </a:cubicBezTo>
                    <a:cubicBezTo>
                      <a:pt x="f57" y="f59"/>
                      <a:pt x="f60" y="f61"/>
                      <a:pt x="f62" y="f63"/>
                    </a:cubicBezTo>
                    <a:cubicBezTo>
                      <a:pt x="f64" y="f65"/>
                      <a:pt x="f66" y="f67"/>
                      <a:pt x="f64" y="f68"/>
                    </a:cubicBezTo>
                    <a:cubicBezTo>
                      <a:pt x="f69" y="f70"/>
                      <a:pt x="f71" y="f72"/>
                      <a:pt x="f73" y="f74"/>
                    </a:cubicBezTo>
                    <a:cubicBezTo>
                      <a:pt x="f75" y="f76"/>
                      <a:pt x="f77" y="f32"/>
                      <a:pt x="f31" y="f32"/>
                    </a:cubicBezTo>
                    <a:close/>
                    <a:moveTo>
                      <a:pt x="f14" y="f78"/>
                    </a:moveTo>
                    <a:cubicBezTo>
                      <a:pt x="f16" y="f78"/>
                      <a:pt x="f17" y="f79"/>
                      <a:pt x="f17" y="f58"/>
                    </a:cubicBezTo>
                    <a:cubicBezTo>
                      <a:pt x="f20" y="f51"/>
                      <a:pt x="f16" y="f53"/>
                      <a:pt x="f14" y="f53"/>
                    </a:cubicBezTo>
                    <a:lnTo>
                      <a:pt x="f22" y="f53"/>
                    </a:lnTo>
                    <a:cubicBezTo>
                      <a:pt x="f23" y="f53"/>
                      <a:pt x="f24" y="f51"/>
                      <a:pt x="f24" y="f58"/>
                    </a:cubicBezTo>
                    <a:cubicBezTo>
                      <a:pt x="f24" y="f80"/>
                      <a:pt x="f23" y="f78"/>
                      <a:pt x="f22" y="f78"/>
                    </a:cubicBezTo>
                    <a:close/>
                    <a:moveTo>
                      <a:pt x="f81" y="f2"/>
                    </a:moveTo>
                    <a:cubicBezTo>
                      <a:pt x="f82" y="f2"/>
                      <a:pt x="f83" y="f84"/>
                      <a:pt x="f83" y="f10"/>
                    </a:cubicBezTo>
                    <a:lnTo>
                      <a:pt x="f83" y="f85"/>
                    </a:lnTo>
                    <a:lnTo>
                      <a:pt x="f86" y="f85"/>
                    </a:lnTo>
                    <a:cubicBezTo>
                      <a:pt x="f87" y="f85"/>
                      <a:pt x="f88" y="f62"/>
                      <a:pt x="f88" y="f89"/>
                    </a:cubicBezTo>
                    <a:lnTo>
                      <a:pt x="f88" y="f20"/>
                    </a:lnTo>
                    <a:cubicBezTo>
                      <a:pt x="f88" y="f90"/>
                      <a:pt x="f91" y="f92"/>
                      <a:pt x="f86" y="f92"/>
                    </a:cubicBezTo>
                    <a:lnTo>
                      <a:pt x="f93" y="f92"/>
                    </a:lnTo>
                    <a:cubicBezTo>
                      <a:pt x="f94" y="f92"/>
                      <a:pt x="f95" y="f90"/>
                      <a:pt x="f95" y="f20"/>
                    </a:cubicBezTo>
                    <a:lnTo>
                      <a:pt x="f95" y="f89"/>
                    </a:lnTo>
                    <a:cubicBezTo>
                      <a:pt x="f3" y="f62"/>
                      <a:pt x="f96" y="f85"/>
                      <a:pt x="f97" y="f85"/>
                    </a:cubicBezTo>
                    <a:lnTo>
                      <a:pt x="f98" y="f85"/>
                    </a:lnTo>
                    <a:lnTo>
                      <a:pt x="f98" y="f10"/>
                    </a:lnTo>
                    <a:cubicBezTo>
                      <a:pt x="f98" y="f84"/>
                      <a:pt x="f99" y="f2"/>
                      <a:pt x="f8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0" name="Google Shape;10088;p74">
                <a:extLst>
                  <a:ext uri="{FF2B5EF4-FFF2-40B4-BE49-F238E27FC236}">
                    <a16:creationId xmlns:a16="http://schemas.microsoft.com/office/drawing/2014/main" id="{ECD78056-42DE-76FA-C1F0-1548C63E34CD}"/>
                  </a:ext>
                </a:extLst>
              </p:cNvPr>
              <p:cNvSpPr/>
              <p:nvPr/>
            </p:nvSpPr>
            <p:spPr>
              <a:xfrm>
                <a:off x="7303312" y="2801520"/>
                <a:ext cx="15983" cy="17062"/>
              </a:xfrm>
              <a:custGeom>
                <a:avLst/>
                <a:gdLst>
                  <a:gd name="f0" fmla="val w"/>
                  <a:gd name="f1" fmla="val h"/>
                  <a:gd name="f2" fmla="val 0"/>
                  <a:gd name="f3" fmla="val 567"/>
                  <a:gd name="f4" fmla="val 568"/>
                  <a:gd name="f5" fmla="val 284"/>
                  <a:gd name="f6" fmla="val 126"/>
                  <a:gd name="f7" fmla="val 441"/>
                  <a:gd name="f8" fmla="*/ f0 1 567"/>
                  <a:gd name="f9" fmla="*/ f1 1 568"/>
                  <a:gd name="f10" fmla="val f2"/>
                  <a:gd name="f11" fmla="val f3"/>
                  <a:gd name="f12" fmla="val f4"/>
                  <a:gd name="f13" fmla="+- f12 0 f10"/>
                  <a:gd name="f14" fmla="+- f11 0 f10"/>
                  <a:gd name="f15" fmla="*/ f14 1 567"/>
                  <a:gd name="f16" fmla="*/ f13 1 568"/>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567" h="568">
                    <a:moveTo>
                      <a:pt x="f5" y="f2"/>
                    </a:moveTo>
                    <a:cubicBezTo>
                      <a:pt x="f6" y="f2"/>
                      <a:pt x="f2" y="f6"/>
                      <a:pt x="f2" y="f5"/>
                    </a:cubicBezTo>
                    <a:cubicBezTo>
                      <a:pt x="f2" y="f7"/>
                      <a:pt x="f6" y="f3"/>
                      <a:pt x="f5" y="f3"/>
                    </a:cubicBezTo>
                    <a:cubicBezTo>
                      <a:pt x="f7" y="f3"/>
                      <a:pt x="f3" y="f7"/>
                      <a:pt x="f3" y="f5"/>
                    </a:cubicBezTo>
                    <a:cubicBezTo>
                      <a:pt x="f3" y="f6"/>
                      <a:pt x="f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1" name="Google Shape;10089;p74">
              <a:extLst>
                <a:ext uri="{FF2B5EF4-FFF2-40B4-BE49-F238E27FC236}">
                  <a16:creationId xmlns:a16="http://schemas.microsoft.com/office/drawing/2014/main" id="{86D1AD44-9D18-3A27-53AB-D953F547DFF4}"/>
                </a:ext>
              </a:extLst>
            </p:cNvPr>
            <p:cNvGrpSpPr/>
            <p:nvPr/>
          </p:nvGrpSpPr>
          <p:grpSpPr>
            <a:xfrm>
              <a:off x="6390992" y="1896636"/>
              <a:ext cx="515511" cy="543501"/>
              <a:chOff x="6403515" y="1179621"/>
              <a:chExt cx="515511" cy="543501"/>
            </a:xfrm>
            <a:solidFill>
              <a:schemeClr val="bg1"/>
            </a:solidFill>
          </p:grpSpPr>
          <p:sp>
            <p:nvSpPr>
              <p:cNvPr id="32" name="Google Shape;10090;p74">
                <a:extLst>
                  <a:ext uri="{FF2B5EF4-FFF2-40B4-BE49-F238E27FC236}">
                    <a16:creationId xmlns:a16="http://schemas.microsoft.com/office/drawing/2014/main" id="{530B9DDF-FEB2-CDFA-A38B-7F6D482D4A68}"/>
                  </a:ext>
                </a:extLst>
              </p:cNvPr>
              <p:cNvSpPr/>
              <p:nvPr/>
            </p:nvSpPr>
            <p:spPr>
              <a:xfrm>
                <a:off x="6523439" y="1179621"/>
                <a:ext cx="275636" cy="343622"/>
              </a:xfrm>
              <a:custGeom>
                <a:avLst/>
                <a:gdLst>
                  <a:gd name="f0" fmla="val w"/>
                  <a:gd name="f1" fmla="val h"/>
                  <a:gd name="f2" fmla="val 0"/>
                  <a:gd name="f3" fmla="val 6806"/>
                  <a:gd name="f4" fmla="val 7961"/>
                  <a:gd name="f5" fmla="val 4506"/>
                  <a:gd name="f6" fmla="val 3266"/>
                  <a:gd name="f7" fmla="val 4569"/>
                  <a:gd name="f8" fmla="val 4601"/>
                  <a:gd name="f9" fmla="val 3298"/>
                  <a:gd name="f10" fmla="val 4632"/>
                  <a:gd name="f11" fmla="val 5577"/>
                  <a:gd name="f12" fmla="val 4621"/>
                  <a:gd name="f13" fmla="val 5420"/>
                  <a:gd name="f14" fmla="val 5881"/>
                  <a:gd name="f15" fmla="val 4664"/>
                  <a:gd name="f16" fmla="val 7110"/>
                  <a:gd name="f17" fmla="val 3403"/>
                  <a:gd name="f18" fmla="val 2206"/>
                  <a:gd name="f19" fmla="val 1419"/>
                  <a:gd name="f20" fmla="val 5944"/>
                  <a:gd name="f21" fmla="val 1261"/>
                  <a:gd name="f22" fmla="val 2238"/>
                  <a:gd name="f23" fmla="val 2269"/>
                  <a:gd name="f24" fmla="val 2301"/>
                  <a:gd name="f25" fmla="val 4055"/>
                  <a:gd name="f26" fmla="val 1"/>
                  <a:gd name="f27" fmla="val 3400"/>
                  <a:gd name="f28" fmla="val 2703"/>
                  <a:gd name="f29" fmla="val 167"/>
                  <a:gd name="f30" fmla="val 2049"/>
                  <a:gd name="f31" fmla="val 494"/>
                  <a:gd name="f32" fmla="val 1957"/>
                  <a:gd name="f33" fmla="val 483"/>
                  <a:gd name="f34" fmla="val 1867"/>
                  <a:gd name="f35" fmla="val 478"/>
                  <a:gd name="f36" fmla="val 1779"/>
                  <a:gd name="f37" fmla="val 1354"/>
                  <a:gd name="f38" fmla="val 976"/>
                  <a:gd name="f39" fmla="val 600"/>
                  <a:gd name="f40" fmla="val 662"/>
                  <a:gd name="f41" fmla="val 809"/>
                  <a:gd name="f42" fmla="val 347"/>
                  <a:gd name="f43" fmla="val 1061"/>
                  <a:gd name="f44" fmla="val 1534"/>
                  <a:gd name="f45" fmla="val 2384"/>
                  <a:gd name="f46" fmla="val 2857"/>
                  <a:gd name="f47" fmla="val 95"/>
                  <a:gd name="f48" fmla="val 3613"/>
                  <a:gd name="f49" fmla="val 473"/>
                  <a:gd name="f50" fmla="val 4810"/>
                  <a:gd name="f51" fmla="val 536"/>
                  <a:gd name="f52" fmla="val 6070"/>
                  <a:gd name="f53" fmla="val 1482"/>
                  <a:gd name="f54" fmla="val 7078"/>
                  <a:gd name="f55" fmla="val 7646"/>
                  <a:gd name="f56" fmla="val 2710"/>
                  <a:gd name="f57" fmla="val 5136"/>
                  <a:gd name="f58" fmla="val 6207"/>
                  <a:gd name="f59" fmla="val 6417"/>
                  <a:gd name="f60" fmla="val 6396"/>
                  <a:gd name="f61" fmla="val 6554"/>
                  <a:gd name="f62" fmla="val 4085"/>
                  <a:gd name="f63" fmla="val 6774"/>
                  <a:gd name="f64" fmla="val 3046"/>
                  <a:gd name="f65" fmla="val 2447"/>
                  <a:gd name="f66" fmla="val 1565"/>
                  <a:gd name="f67" fmla="val 6459"/>
                  <a:gd name="f68" fmla="val 872"/>
                  <a:gd name="f69" fmla="val 5703"/>
                  <a:gd name="f70" fmla="val 431"/>
                  <a:gd name="f71" fmla="val 5234"/>
                  <a:gd name="f72" fmla="val 143"/>
                  <a:gd name="f73" fmla="val 4662"/>
                  <a:gd name="f74" fmla="*/ f0 1 6806"/>
                  <a:gd name="f75" fmla="*/ f1 1 7961"/>
                  <a:gd name="f76" fmla="val f2"/>
                  <a:gd name="f77" fmla="val f3"/>
                  <a:gd name="f78" fmla="val f4"/>
                  <a:gd name="f79" fmla="+- f78 0 f76"/>
                  <a:gd name="f80" fmla="+- f77 0 f76"/>
                  <a:gd name="f81" fmla="*/ f80 1 6806"/>
                  <a:gd name="f82" fmla="*/ f79 1 7961"/>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6806" h="7961">
                    <a:moveTo>
                      <a:pt x="f5" y="f6"/>
                    </a:moveTo>
                    <a:cubicBezTo>
                      <a:pt x="f7" y="f6"/>
                      <a:pt x="f8" y="f9"/>
                      <a:pt x="f10" y="f9"/>
                    </a:cubicBezTo>
                    <a:lnTo>
                      <a:pt x="f11" y="f12"/>
                    </a:lnTo>
                    <a:cubicBezTo>
                      <a:pt x="f13" y="f14"/>
                      <a:pt x="f15" y="f16"/>
                      <a:pt x="f17" y="f16"/>
                    </a:cubicBezTo>
                    <a:cubicBezTo>
                      <a:pt x="f18" y="f16"/>
                      <a:pt x="f19" y="f20"/>
                      <a:pt x="f21" y="f12"/>
                    </a:cubicBezTo>
                    <a:lnTo>
                      <a:pt x="f18" y="f9"/>
                    </a:lnTo>
                    <a:cubicBezTo>
                      <a:pt x="f22" y="f6"/>
                      <a:pt x="f23" y="f6"/>
                      <a:pt x="f24" y="f6"/>
                    </a:cubicBezTo>
                    <a:close/>
                    <a:moveTo>
                      <a:pt x="f25" y="f26"/>
                    </a:moveTo>
                    <a:cubicBezTo>
                      <a:pt x="f27" y="f26"/>
                      <a:pt x="f28" y="f29"/>
                      <a:pt x="f30" y="f31"/>
                    </a:cubicBezTo>
                    <a:cubicBezTo>
                      <a:pt x="f32" y="f33"/>
                      <a:pt x="f34" y="f35"/>
                      <a:pt x="f36" y="f35"/>
                    </a:cubicBezTo>
                    <a:cubicBezTo>
                      <a:pt x="f37" y="f35"/>
                      <a:pt x="f38" y="f39"/>
                      <a:pt x="f40" y="f41"/>
                    </a:cubicBezTo>
                    <a:cubicBezTo>
                      <a:pt x="f42" y="f43"/>
                      <a:pt x="f26" y="f44"/>
                      <a:pt x="f26" y="f45"/>
                    </a:cubicBezTo>
                    <a:cubicBezTo>
                      <a:pt x="f26" y="f46"/>
                      <a:pt x="f47" y="f48"/>
                      <a:pt x="f42" y="f12"/>
                    </a:cubicBezTo>
                    <a:cubicBezTo>
                      <a:pt x="f49" y="f50"/>
                      <a:pt x="f51" y="f52"/>
                      <a:pt x="f53" y="f54"/>
                    </a:cubicBezTo>
                    <a:cubicBezTo>
                      <a:pt x="f30" y="f55"/>
                      <a:pt x="f56" y="f4"/>
                      <a:pt x="f17" y="f4"/>
                    </a:cubicBezTo>
                    <a:cubicBezTo>
                      <a:pt x="f57" y="f4"/>
                      <a:pt x="f58" y="f59"/>
                      <a:pt x="f60" y="f12"/>
                    </a:cubicBezTo>
                    <a:cubicBezTo>
                      <a:pt x="f61" y="f62"/>
                      <a:pt x="f63" y="f64"/>
                      <a:pt x="f3" y="f65"/>
                    </a:cubicBezTo>
                    <a:cubicBezTo>
                      <a:pt x="f3" y="f66"/>
                      <a:pt x="f67" y="f68"/>
                      <a:pt x="f69" y="f70"/>
                    </a:cubicBezTo>
                    <a:cubicBezTo>
                      <a:pt x="f71" y="f72"/>
                      <a:pt x="f73" y="f26"/>
                      <a:pt x="f25" y="f2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3" name="Google Shape;10091;p74">
                <a:extLst>
                  <a:ext uri="{FF2B5EF4-FFF2-40B4-BE49-F238E27FC236}">
                    <a16:creationId xmlns:a16="http://schemas.microsoft.com/office/drawing/2014/main" id="{4D9FFC52-32A6-6D04-5248-02EA0A492164}"/>
                  </a:ext>
                </a:extLst>
              </p:cNvPr>
              <p:cNvSpPr/>
              <p:nvPr/>
            </p:nvSpPr>
            <p:spPr>
              <a:xfrm>
                <a:off x="6403515" y="1519440"/>
                <a:ext cx="515511" cy="203682"/>
              </a:xfrm>
              <a:custGeom>
                <a:avLst/>
                <a:gdLst>
                  <a:gd name="f0" fmla="val w"/>
                  <a:gd name="f1" fmla="val h"/>
                  <a:gd name="f2" fmla="val 0"/>
                  <a:gd name="f3" fmla="val 12729"/>
                  <a:gd name="f4" fmla="val 4719"/>
                  <a:gd name="f5" fmla="val 4474"/>
                  <a:gd name="f6" fmla="val 1001"/>
                  <a:gd name="f7" fmla="val 5797"/>
                  <a:gd name="f8" fmla="val 2293"/>
                  <a:gd name="f9" fmla="val 5199"/>
                  <a:gd name="f10" fmla="val 2891"/>
                  <a:gd name="f11" fmla="val 4002"/>
                  <a:gd name="f12" fmla="val 1159"/>
                  <a:gd name="f13" fmla="val 4159"/>
                  <a:gd name="f14" fmla="val 1096"/>
                  <a:gd name="f15" fmla="val 4380"/>
                  <a:gd name="f16" fmla="val 1064"/>
                  <a:gd name="f17" fmla="val 8318"/>
                  <a:gd name="f18" fmla="val 8475"/>
                  <a:gd name="f19" fmla="val 8633"/>
                  <a:gd name="f20" fmla="val 8790"/>
                  <a:gd name="f21" fmla="val 1190"/>
                  <a:gd name="f22" fmla="val 7593"/>
                  <a:gd name="f23" fmla="val 6995"/>
                  <a:gd name="f24" fmla="val 10681"/>
                  <a:gd name="f25" fmla="val 3112"/>
                  <a:gd name="f26" fmla="val 10901"/>
                  <a:gd name="f27" fmla="val 11059"/>
                  <a:gd name="f28" fmla="val 3301"/>
                  <a:gd name="f29" fmla="val 3553"/>
                  <a:gd name="f30" fmla="val 3742"/>
                  <a:gd name="f31" fmla="val 10870"/>
                  <a:gd name="f32" fmla="val 3931"/>
                  <a:gd name="f33" fmla="val 9578"/>
                  <a:gd name="f34" fmla="val 9326"/>
                  <a:gd name="f35" fmla="val 9137"/>
                  <a:gd name="f36" fmla="val 4458"/>
                  <a:gd name="f37" fmla="val 1"/>
                  <a:gd name="f38" fmla="val 4348"/>
                  <a:gd name="f39" fmla="val 4238"/>
                  <a:gd name="f40" fmla="val 40"/>
                  <a:gd name="f41" fmla="val 119"/>
                  <a:gd name="f42" fmla="val 4065"/>
                  <a:gd name="f43" fmla="val 245"/>
                  <a:gd name="f44" fmla="val 3939"/>
                  <a:gd name="f45" fmla="val 308"/>
                  <a:gd name="f46" fmla="val 3781"/>
                  <a:gd name="f47" fmla="val 2395"/>
                  <a:gd name="f48" fmla="val 914"/>
                  <a:gd name="f49" fmla="val 1442"/>
                  <a:gd name="f50" fmla="val 2639"/>
                  <a:gd name="f51" fmla="val 4341"/>
                  <a:gd name="f52" fmla="val 4561"/>
                  <a:gd name="f53" fmla="val 189"/>
                  <a:gd name="f54" fmla="val 441"/>
                  <a:gd name="f55" fmla="val 12287"/>
                  <a:gd name="f56" fmla="val 12508"/>
                  <a:gd name="f57" fmla="val 12665"/>
                  <a:gd name="f58" fmla="val 4530"/>
                  <a:gd name="f59" fmla="val 12728"/>
                  <a:gd name="f60" fmla="val 1474"/>
                  <a:gd name="f61" fmla="val 11783"/>
                  <a:gd name="f62" fmla="val 371"/>
                  <a:gd name="f63" fmla="val 10303"/>
                  <a:gd name="f64" fmla="val 8948"/>
                  <a:gd name="f65" fmla="val 8727"/>
                  <a:gd name="f66" fmla="val 8664"/>
                  <a:gd name="f67" fmla="val 277"/>
                  <a:gd name="f68" fmla="val 8538"/>
                  <a:gd name="f69" fmla="val 151"/>
                  <a:gd name="f70" fmla="val 8456"/>
                  <a:gd name="f71" fmla="val 52"/>
                  <a:gd name="f72" fmla="val 8339"/>
                  <a:gd name="f73" fmla="val 5"/>
                  <a:gd name="f74" fmla="val 8219"/>
                  <a:gd name="f75" fmla="val 8110"/>
                  <a:gd name="f76" fmla="val 7998"/>
                  <a:gd name="f77" fmla="val 44"/>
                  <a:gd name="f78" fmla="val 7908"/>
                  <a:gd name="f79" fmla="val 6333"/>
                  <a:gd name="f80" fmla="val 1694"/>
                  <a:gd name="f81" fmla="val 4758"/>
                  <a:gd name="f82" fmla="val 4679"/>
                  <a:gd name="f83" fmla="val 4569"/>
                  <a:gd name="f84" fmla="*/ f0 1 12729"/>
                  <a:gd name="f85" fmla="*/ f1 1 4719"/>
                  <a:gd name="f86" fmla="val f2"/>
                  <a:gd name="f87" fmla="val f3"/>
                  <a:gd name="f88" fmla="val f4"/>
                  <a:gd name="f89" fmla="+- f88 0 f86"/>
                  <a:gd name="f90" fmla="+- f87 0 f86"/>
                  <a:gd name="f91" fmla="*/ f90 1 12729"/>
                  <a:gd name="f92" fmla="*/ f89 1 4719"/>
                  <a:gd name="f93" fmla="*/ f86 1 f91"/>
                  <a:gd name="f94" fmla="*/ f87 1 f91"/>
                  <a:gd name="f95" fmla="*/ f86 1 f92"/>
                  <a:gd name="f96" fmla="*/ f88 1 f92"/>
                  <a:gd name="f97" fmla="*/ f93 f84 1"/>
                  <a:gd name="f98" fmla="*/ f94 f84 1"/>
                  <a:gd name="f99" fmla="*/ f96 f85 1"/>
                  <a:gd name="f100" fmla="*/ f95 f85 1"/>
                </a:gdLst>
                <a:ahLst/>
                <a:cxnLst>
                  <a:cxn ang="3cd4">
                    <a:pos x="hc" y="t"/>
                  </a:cxn>
                  <a:cxn ang="0">
                    <a:pos x="r" y="vc"/>
                  </a:cxn>
                  <a:cxn ang="cd4">
                    <a:pos x="hc" y="b"/>
                  </a:cxn>
                  <a:cxn ang="cd2">
                    <a:pos x="l" y="vc"/>
                  </a:cxn>
                </a:cxnLst>
                <a:rect l="f97" t="f100" r="f98" b="f99"/>
                <a:pathLst>
                  <a:path w="12729" h="4719">
                    <a:moveTo>
                      <a:pt x="f5" y="f6"/>
                    </a:moveTo>
                    <a:lnTo>
                      <a:pt x="f7" y="f8"/>
                    </a:lnTo>
                    <a:lnTo>
                      <a:pt x="f9" y="f10"/>
                    </a:lnTo>
                    <a:lnTo>
                      <a:pt x="f11" y="f12"/>
                    </a:lnTo>
                    <a:cubicBezTo>
                      <a:pt x="f13" y="f14"/>
                      <a:pt x="f15" y="f16"/>
                      <a:pt x="f5" y="f6"/>
                    </a:cubicBezTo>
                    <a:close/>
                    <a:moveTo>
                      <a:pt x="f17" y="f6"/>
                    </a:moveTo>
                    <a:cubicBezTo>
                      <a:pt x="f18" y="f16"/>
                      <a:pt x="f19" y="f12"/>
                      <a:pt x="f20" y="f21"/>
                    </a:cubicBezTo>
                    <a:lnTo>
                      <a:pt x="f22" y="f10"/>
                    </a:lnTo>
                    <a:lnTo>
                      <a:pt x="f23" y="f8"/>
                    </a:lnTo>
                    <a:lnTo>
                      <a:pt x="f17" y="f6"/>
                    </a:lnTo>
                    <a:close/>
                    <a:moveTo>
                      <a:pt x="f24" y="f25"/>
                    </a:moveTo>
                    <a:cubicBezTo>
                      <a:pt x="f26" y="f25"/>
                      <a:pt x="f27" y="f28"/>
                      <a:pt x="f27" y="f29"/>
                    </a:cubicBezTo>
                    <a:cubicBezTo>
                      <a:pt x="f27" y="f30"/>
                      <a:pt x="f31" y="f32"/>
                      <a:pt x="f24" y="f32"/>
                    </a:cubicBezTo>
                    <a:lnTo>
                      <a:pt x="f33" y="f32"/>
                    </a:lnTo>
                    <a:cubicBezTo>
                      <a:pt x="f34" y="f32"/>
                      <a:pt x="f35" y="f30"/>
                      <a:pt x="f35" y="f29"/>
                    </a:cubicBezTo>
                    <a:cubicBezTo>
                      <a:pt x="f35" y="f28"/>
                      <a:pt x="f34" y="f25"/>
                      <a:pt x="f33" y="f25"/>
                    </a:cubicBezTo>
                    <a:close/>
                    <a:moveTo>
                      <a:pt x="f36" y="f37"/>
                    </a:moveTo>
                    <a:cubicBezTo>
                      <a:pt x="f38" y="f37"/>
                      <a:pt x="f39" y="f40"/>
                      <a:pt x="f13" y="f41"/>
                    </a:cubicBezTo>
                    <a:cubicBezTo>
                      <a:pt x="f42" y="f43"/>
                      <a:pt x="f44" y="f45"/>
                      <a:pt x="f46" y="f45"/>
                    </a:cubicBezTo>
                    <a:lnTo>
                      <a:pt x="f47" y="f45"/>
                    </a:lnTo>
                    <a:cubicBezTo>
                      <a:pt x="f48" y="f45"/>
                      <a:pt x="f2" y="f49"/>
                      <a:pt x="f2" y="f50"/>
                    </a:cubicBezTo>
                    <a:lnTo>
                      <a:pt x="f2" y="f51"/>
                    </a:lnTo>
                    <a:cubicBezTo>
                      <a:pt x="f2" y="f52"/>
                      <a:pt x="f53" y="f4"/>
                      <a:pt x="f54" y="f4"/>
                    </a:cubicBezTo>
                    <a:lnTo>
                      <a:pt x="f55" y="f4"/>
                    </a:lnTo>
                    <a:cubicBezTo>
                      <a:pt x="f56" y="f4"/>
                      <a:pt x="f57" y="f58"/>
                      <a:pt x="f57" y="f51"/>
                    </a:cubicBezTo>
                    <a:lnTo>
                      <a:pt x="f57" y="f50"/>
                    </a:lnTo>
                    <a:cubicBezTo>
                      <a:pt x="f59" y="f60"/>
                      <a:pt x="f61" y="f62"/>
                      <a:pt x="f63" y="f62"/>
                    </a:cubicBezTo>
                    <a:lnTo>
                      <a:pt x="f64" y="f62"/>
                    </a:lnTo>
                    <a:cubicBezTo>
                      <a:pt x="f65" y="f62"/>
                      <a:pt x="f66" y="f67"/>
                      <a:pt x="f68" y="f69"/>
                    </a:cubicBezTo>
                    <a:cubicBezTo>
                      <a:pt x="f70" y="f71"/>
                      <a:pt x="f72" y="f73"/>
                      <a:pt x="f74" y="f73"/>
                    </a:cubicBezTo>
                    <a:cubicBezTo>
                      <a:pt x="f75" y="f73"/>
                      <a:pt x="f76" y="f77"/>
                      <a:pt x="f78" y="f41"/>
                    </a:cubicBezTo>
                    <a:lnTo>
                      <a:pt x="f79" y="f80"/>
                    </a:lnTo>
                    <a:lnTo>
                      <a:pt x="f81" y="f41"/>
                    </a:lnTo>
                    <a:cubicBezTo>
                      <a:pt x="f82" y="f40"/>
                      <a:pt x="f83" y="f37"/>
                      <a:pt x="f36" y="f3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34" name="Google Shape;10113;p74">
              <a:extLst>
                <a:ext uri="{FF2B5EF4-FFF2-40B4-BE49-F238E27FC236}">
                  <a16:creationId xmlns:a16="http://schemas.microsoft.com/office/drawing/2014/main" id="{B4BF1858-D9B8-E3A3-1CE0-03CEFA4826C8}"/>
                </a:ext>
              </a:extLst>
            </p:cNvPr>
            <p:cNvSpPr/>
            <p:nvPr/>
          </p:nvSpPr>
          <p:spPr>
            <a:xfrm>
              <a:off x="5216957" y="3447678"/>
              <a:ext cx="395670" cy="417039"/>
            </a:xfrm>
            <a:custGeom>
              <a:avLst/>
              <a:gdLst>
                <a:gd name="f0" fmla="val w"/>
                <a:gd name="f1" fmla="val h"/>
                <a:gd name="f2" fmla="val 0"/>
                <a:gd name="f3" fmla="val 12760"/>
                <a:gd name="f4" fmla="val 12619"/>
                <a:gd name="f5" fmla="val 10082"/>
                <a:gd name="f6" fmla="val 2190"/>
                <a:gd name="f7" fmla="val 11027"/>
                <a:gd name="f8" fmla="val 2726"/>
                <a:gd name="f9" fmla="val 8948"/>
                <a:gd name="f10" fmla="val 6317"/>
                <a:gd name="f11" fmla="val 8003"/>
                <a:gd name="f12" fmla="val 5781"/>
                <a:gd name="f13" fmla="val 8349"/>
                <a:gd name="f14" fmla="val 5151"/>
                <a:gd name="f15" fmla="val 9704"/>
                <a:gd name="f16" fmla="val 2820"/>
                <a:gd name="f17" fmla="val 7813"/>
                <a:gd name="f18" fmla="val 6601"/>
                <a:gd name="f19" fmla="val 8318"/>
                <a:gd name="f20" fmla="val 6916"/>
                <a:gd name="f21" fmla="val 7782"/>
                <a:gd name="f22" fmla="val 7262"/>
                <a:gd name="f23" fmla="val 10554"/>
                <a:gd name="f24" fmla="val 8522"/>
                <a:gd name="f25" fmla="val 10806"/>
                <a:gd name="f26" fmla="val 10964"/>
                <a:gd name="f27" fmla="val 8711"/>
                <a:gd name="f28" fmla="val 8900"/>
                <a:gd name="f29" fmla="val 9153"/>
                <a:gd name="f30" fmla="val 9342"/>
                <a:gd name="f31" fmla="val 5608"/>
                <a:gd name="f32" fmla="val 5356"/>
                <a:gd name="f33" fmla="val 5167"/>
                <a:gd name="f34" fmla="val 8680"/>
                <a:gd name="f35" fmla="val 3088"/>
                <a:gd name="f36" fmla="val 5592"/>
                <a:gd name="f37" fmla="val 3308"/>
                <a:gd name="f38" fmla="val 3497"/>
                <a:gd name="f39" fmla="val 5813"/>
                <a:gd name="f40" fmla="val 6002"/>
                <a:gd name="f41" fmla="val 6286"/>
                <a:gd name="f42" fmla="val 3970"/>
                <a:gd name="f43" fmla="val 6443"/>
                <a:gd name="f44" fmla="val 4348"/>
                <a:gd name="f45" fmla="val 7451"/>
                <a:gd name="f46" fmla="val 7703"/>
                <a:gd name="f47" fmla="val 4159"/>
                <a:gd name="f48" fmla="val 7861"/>
                <a:gd name="f49" fmla="val 3907"/>
                <a:gd name="f50" fmla="val 3655"/>
                <a:gd name="f51" fmla="val 7640"/>
                <a:gd name="f52" fmla="val 7231"/>
                <a:gd name="f53" fmla="val 7010"/>
                <a:gd name="f54" fmla="val 2836"/>
                <a:gd name="f55" fmla="val 2678"/>
                <a:gd name="f56" fmla="val 3025"/>
                <a:gd name="f57" fmla="val 7924"/>
                <a:gd name="f58" fmla="val 3340"/>
                <a:gd name="f59" fmla="val 8176"/>
                <a:gd name="f60" fmla="val 3781"/>
                <a:gd name="f61" fmla="val 8491"/>
                <a:gd name="f62" fmla="val 8869"/>
                <a:gd name="f63" fmla="val 9531"/>
                <a:gd name="f64" fmla="val 10098"/>
                <a:gd name="f65" fmla="val 10539"/>
                <a:gd name="f66" fmla="val 10728"/>
                <a:gd name="f67" fmla="val 11011"/>
                <a:gd name="f68" fmla="val 11232"/>
                <a:gd name="f69" fmla="val 11452"/>
                <a:gd name="f70" fmla="val 2206"/>
                <a:gd name="f71" fmla="val 10570"/>
                <a:gd name="f72" fmla="val 1859"/>
                <a:gd name="f73" fmla="val 9310"/>
                <a:gd name="f74" fmla="val 2048"/>
                <a:gd name="f75" fmla="val 9121"/>
                <a:gd name="f76" fmla="val 2300"/>
                <a:gd name="f77" fmla="val 2521"/>
                <a:gd name="f78" fmla="val 9783"/>
                <a:gd name="f79" fmla="val 2867"/>
                <a:gd name="f80" fmla="val 9940"/>
                <a:gd name="f81" fmla="val 9751"/>
                <a:gd name="f82" fmla="val 3182"/>
                <a:gd name="f83" fmla="val 9089"/>
                <a:gd name="f84" fmla="val 8837"/>
                <a:gd name="f85" fmla="val 2395"/>
                <a:gd name="f86" fmla="val 8113"/>
                <a:gd name="f87" fmla="val 6475"/>
                <a:gd name="f88" fmla="val 5750"/>
                <a:gd name="f89" fmla="val 11200"/>
                <a:gd name="f90" fmla="val 11641"/>
                <a:gd name="f91" fmla="val 11830"/>
                <a:gd name="f92" fmla="val 10933"/>
                <a:gd name="f93" fmla="val 1"/>
                <a:gd name="f94" fmla="val 10599"/>
                <a:gd name="f95" fmla="val 10280"/>
                <a:gd name="f96" fmla="val 176"/>
                <a:gd name="f97" fmla="val 10113"/>
                <a:gd name="f98" fmla="val 489"/>
                <a:gd name="f99" fmla="val 7877"/>
                <a:gd name="f100" fmla="val 4395"/>
                <a:gd name="f101" fmla="val 1229"/>
                <a:gd name="f102" fmla="val 567"/>
                <a:gd name="f103" fmla="val 4931"/>
                <a:gd name="f104" fmla="val 11389"/>
                <a:gd name="f105" fmla="val 12051"/>
                <a:gd name="f106" fmla="val 12618"/>
                <a:gd name="f107" fmla="val 11437"/>
                <a:gd name="f108" fmla="val 12098"/>
                <a:gd name="f109" fmla="val 12697"/>
                <a:gd name="f110" fmla="val 12082"/>
                <a:gd name="f111" fmla="val 12602"/>
                <a:gd name="f112" fmla="val 12067"/>
                <a:gd name="f113" fmla="val 11374"/>
                <a:gd name="f114" fmla="val 12476"/>
                <a:gd name="f115" fmla="val 1875"/>
                <a:gd name="f116" fmla="val 1402"/>
                <a:gd name="f117" fmla="val 804"/>
                <a:gd name="f118" fmla="val 12130"/>
                <a:gd name="f119" fmla="val 583"/>
                <a:gd name="f120" fmla="val 142"/>
                <a:gd name="f121" fmla="val 11277"/>
                <a:gd name="f122" fmla="val 46"/>
                <a:gd name="f123" fmla="val 11103"/>
                <a:gd name="f124" fmla="*/ f0 1 12760"/>
                <a:gd name="f125" fmla="*/ f1 1 12619"/>
                <a:gd name="f126" fmla="val f2"/>
                <a:gd name="f127" fmla="val f3"/>
                <a:gd name="f128" fmla="val f4"/>
                <a:gd name="f129" fmla="+- f128 0 f126"/>
                <a:gd name="f130" fmla="+- f127 0 f126"/>
                <a:gd name="f131" fmla="*/ f130 1 12760"/>
                <a:gd name="f132" fmla="*/ f129 1 12619"/>
                <a:gd name="f133" fmla="*/ f126 1 f131"/>
                <a:gd name="f134" fmla="*/ f127 1 f131"/>
                <a:gd name="f135" fmla="*/ f126 1 f132"/>
                <a:gd name="f136" fmla="*/ f128 1 f132"/>
                <a:gd name="f137" fmla="*/ f133 f124 1"/>
                <a:gd name="f138" fmla="*/ f134 f124 1"/>
                <a:gd name="f139" fmla="*/ f136 f125 1"/>
                <a:gd name="f140" fmla="*/ f135 f125 1"/>
              </a:gdLst>
              <a:ahLst/>
              <a:cxnLst>
                <a:cxn ang="3cd4">
                  <a:pos x="hc" y="t"/>
                </a:cxn>
                <a:cxn ang="0">
                  <a:pos x="r" y="vc"/>
                </a:cxn>
                <a:cxn ang="cd4">
                  <a:pos x="hc" y="b"/>
                </a:cxn>
                <a:cxn ang="cd2">
                  <a:pos x="l" y="vc"/>
                </a:cxn>
              </a:cxnLst>
              <a:rect l="f137" t="f140" r="f138" b="f139"/>
              <a:pathLst>
                <a:path w="12760" h="12619">
                  <a:moveTo>
                    <a:pt x="f5" y="f6"/>
                  </a:moveTo>
                  <a:lnTo>
                    <a:pt x="f7" y="f8"/>
                  </a:lnTo>
                  <a:lnTo>
                    <a:pt x="f9" y="f10"/>
                  </a:lnTo>
                  <a:lnTo>
                    <a:pt x="f11" y="f12"/>
                  </a:lnTo>
                  <a:cubicBezTo>
                    <a:pt x="f13" y="f14"/>
                    <a:pt x="f15" y="f16"/>
                    <a:pt x="f5" y="f6"/>
                  </a:cubicBezTo>
                  <a:close/>
                  <a:moveTo>
                    <a:pt x="f17" y="f18"/>
                  </a:moveTo>
                  <a:lnTo>
                    <a:pt x="f19" y="f20"/>
                  </a:lnTo>
                  <a:lnTo>
                    <a:pt x="f21" y="f22"/>
                  </a:lnTo>
                  <a:lnTo>
                    <a:pt x="f17" y="f18"/>
                  </a:lnTo>
                  <a:close/>
                  <a:moveTo>
                    <a:pt x="f23" y="f24"/>
                  </a:moveTo>
                  <a:cubicBezTo>
                    <a:pt x="f25" y="f24"/>
                    <a:pt x="f26" y="f27"/>
                    <a:pt x="f26" y="f28"/>
                  </a:cubicBezTo>
                  <a:cubicBezTo>
                    <a:pt x="f26" y="f29"/>
                    <a:pt x="f25" y="f30"/>
                    <a:pt x="f23" y="f30"/>
                  </a:cubicBezTo>
                  <a:lnTo>
                    <a:pt x="f31" y="f30"/>
                  </a:lnTo>
                  <a:cubicBezTo>
                    <a:pt x="f32" y="f30"/>
                    <a:pt x="f33" y="f29"/>
                    <a:pt x="f33" y="f28"/>
                  </a:cubicBezTo>
                  <a:cubicBezTo>
                    <a:pt x="f33" y="f34"/>
                    <a:pt x="f32" y="f24"/>
                    <a:pt x="f31" y="f24"/>
                  </a:cubicBezTo>
                  <a:close/>
                  <a:moveTo>
                    <a:pt x="f35" y="f36"/>
                  </a:moveTo>
                  <a:cubicBezTo>
                    <a:pt x="f37" y="f36"/>
                    <a:pt x="f38" y="f39"/>
                    <a:pt x="f38" y="f40"/>
                  </a:cubicBezTo>
                  <a:lnTo>
                    <a:pt x="f38" y="f41"/>
                  </a:lnTo>
                  <a:cubicBezTo>
                    <a:pt x="f42" y="f43"/>
                    <a:pt x="f44" y="f20"/>
                    <a:pt x="f44" y="f45"/>
                  </a:cubicBezTo>
                  <a:cubicBezTo>
                    <a:pt x="f44" y="f46"/>
                    <a:pt x="f47" y="f48"/>
                    <a:pt x="f49" y="f48"/>
                  </a:cubicBezTo>
                  <a:cubicBezTo>
                    <a:pt x="f50" y="f48"/>
                    <a:pt x="f38" y="f51"/>
                    <a:pt x="f38" y="f45"/>
                  </a:cubicBezTo>
                  <a:cubicBezTo>
                    <a:pt x="f38" y="f52"/>
                    <a:pt x="f37" y="f53"/>
                    <a:pt x="f35" y="f53"/>
                  </a:cubicBezTo>
                  <a:cubicBezTo>
                    <a:pt x="f54" y="f53"/>
                    <a:pt x="f55" y="f52"/>
                    <a:pt x="f55" y="f45"/>
                  </a:cubicBezTo>
                  <a:cubicBezTo>
                    <a:pt x="f55" y="f46"/>
                    <a:pt x="f56" y="f57"/>
                    <a:pt x="f58" y="f59"/>
                  </a:cubicBezTo>
                  <a:cubicBezTo>
                    <a:pt x="f60" y="f61"/>
                    <a:pt x="f44" y="f62"/>
                    <a:pt x="f44" y="f63"/>
                  </a:cubicBezTo>
                  <a:cubicBezTo>
                    <a:pt x="f44" y="f64"/>
                    <a:pt x="f42" y="f65"/>
                    <a:pt x="f38" y="f66"/>
                  </a:cubicBezTo>
                  <a:lnTo>
                    <a:pt x="f38" y="f67"/>
                  </a:lnTo>
                  <a:cubicBezTo>
                    <a:pt x="f38" y="f68"/>
                    <a:pt x="f37" y="f69"/>
                    <a:pt x="f35" y="f69"/>
                  </a:cubicBezTo>
                  <a:cubicBezTo>
                    <a:pt x="f54" y="f69"/>
                    <a:pt x="f55" y="f68"/>
                    <a:pt x="f55" y="f67"/>
                  </a:cubicBezTo>
                  <a:lnTo>
                    <a:pt x="f55" y="f66"/>
                  </a:lnTo>
                  <a:cubicBezTo>
                    <a:pt x="f70" y="f71"/>
                    <a:pt x="f72" y="f64"/>
                    <a:pt x="f72" y="f63"/>
                  </a:cubicBezTo>
                  <a:cubicBezTo>
                    <a:pt x="f72" y="f73"/>
                    <a:pt x="f74" y="f75"/>
                    <a:pt x="f76" y="f75"/>
                  </a:cubicBezTo>
                  <a:cubicBezTo>
                    <a:pt x="f77" y="f75"/>
                    <a:pt x="f55" y="f73"/>
                    <a:pt x="f55" y="f63"/>
                  </a:cubicBezTo>
                  <a:cubicBezTo>
                    <a:pt x="f55" y="f78"/>
                    <a:pt x="f79" y="f80"/>
                    <a:pt x="f35" y="f80"/>
                  </a:cubicBezTo>
                  <a:cubicBezTo>
                    <a:pt x="f37" y="f80"/>
                    <a:pt x="f38" y="f81"/>
                    <a:pt x="f38" y="f63"/>
                  </a:cubicBezTo>
                  <a:cubicBezTo>
                    <a:pt x="f38" y="f73"/>
                    <a:pt x="f82" y="f83"/>
                    <a:pt x="f54" y="f84"/>
                  </a:cubicBezTo>
                  <a:cubicBezTo>
                    <a:pt x="f85" y="f24"/>
                    <a:pt x="f72" y="f86"/>
                    <a:pt x="f72" y="f45"/>
                  </a:cubicBezTo>
                  <a:cubicBezTo>
                    <a:pt x="f72" y="f20"/>
                    <a:pt x="f70" y="f87"/>
                    <a:pt x="f55" y="f41"/>
                  </a:cubicBezTo>
                  <a:lnTo>
                    <a:pt x="f55" y="f40"/>
                  </a:lnTo>
                  <a:cubicBezTo>
                    <a:pt x="f55" y="f88"/>
                    <a:pt x="f79" y="f36"/>
                    <a:pt x="f35" y="f36"/>
                  </a:cubicBezTo>
                  <a:close/>
                  <a:moveTo>
                    <a:pt x="f23" y="f67"/>
                  </a:moveTo>
                  <a:cubicBezTo>
                    <a:pt x="f25" y="f67"/>
                    <a:pt x="f26" y="f89"/>
                    <a:pt x="f26" y="f69"/>
                  </a:cubicBezTo>
                  <a:cubicBezTo>
                    <a:pt x="f26" y="f90"/>
                    <a:pt x="f25" y="f91"/>
                    <a:pt x="f23" y="f91"/>
                  </a:cubicBezTo>
                  <a:lnTo>
                    <a:pt x="f31" y="f91"/>
                  </a:lnTo>
                  <a:cubicBezTo>
                    <a:pt x="f32" y="f91"/>
                    <a:pt x="f33" y="f90"/>
                    <a:pt x="f33" y="f69"/>
                  </a:cubicBezTo>
                  <a:cubicBezTo>
                    <a:pt x="f33" y="f89"/>
                    <a:pt x="f32" y="f67"/>
                    <a:pt x="f31" y="f67"/>
                  </a:cubicBezTo>
                  <a:close/>
                  <a:moveTo>
                    <a:pt x="f92" y="f93"/>
                  </a:moveTo>
                  <a:cubicBezTo>
                    <a:pt x="f94" y="f93"/>
                    <a:pt x="f95" y="f96"/>
                    <a:pt x="f97" y="f98"/>
                  </a:cubicBezTo>
                  <a:lnTo>
                    <a:pt x="f99" y="f100"/>
                  </a:lnTo>
                  <a:lnTo>
                    <a:pt x="f101" y="f100"/>
                  </a:lnTo>
                  <a:cubicBezTo>
                    <a:pt x="f102" y="f100"/>
                    <a:pt x="f2" y="f103"/>
                    <a:pt x="f2" y="f36"/>
                  </a:cubicBezTo>
                  <a:lnTo>
                    <a:pt x="f2" y="f104"/>
                  </a:lnTo>
                  <a:cubicBezTo>
                    <a:pt x="f2" y="f105"/>
                    <a:pt x="f102" y="f106"/>
                    <a:pt x="f101" y="f106"/>
                  </a:cubicBezTo>
                  <a:lnTo>
                    <a:pt x="f107" y="f106"/>
                  </a:lnTo>
                  <a:cubicBezTo>
                    <a:pt x="f108" y="f106"/>
                    <a:pt x="f109" y="f110"/>
                    <a:pt x="f109" y="f104"/>
                  </a:cubicBezTo>
                  <a:lnTo>
                    <a:pt x="f109" y="f36"/>
                  </a:lnTo>
                  <a:cubicBezTo>
                    <a:pt x="f111" y="f103"/>
                    <a:pt x="f112" y="f100"/>
                    <a:pt x="f113" y="f100"/>
                  </a:cubicBezTo>
                  <a:lnTo>
                    <a:pt x="f7" y="f100"/>
                  </a:lnTo>
                  <a:lnTo>
                    <a:pt x="f114" y="f115"/>
                  </a:lnTo>
                  <a:cubicBezTo>
                    <a:pt x="f3" y="f116"/>
                    <a:pt x="f111" y="f117"/>
                    <a:pt x="f118" y="f119"/>
                  </a:cubicBezTo>
                  <a:lnTo>
                    <a:pt x="f107" y="f120"/>
                  </a:lnTo>
                  <a:cubicBezTo>
                    <a:pt x="f121" y="f122"/>
                    <a:pt x="f123" y="f93"/>
                    <a:pt x="f92" y="f93"/>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35" name="Google Shape;10118;p74">
              <a:extLst>
                <a:ext uri="{FF2B5EF4-FFF2-40B4-BE49-F238E27FC236}">
                  <a16:creationId xmlns:a16="http://schemas.microsoft.com/office/drawing/2014/main" id="{C2416D16-146F-2DF4-61D2-5CD429F60033}"/>
                </a:ext>
              </a:extLst>
            </p:cNvPr>
            <p:cNvGrpSpPr/>
            <p:nvPr/>
          </p:nvGrpSpPr>
          <p:grpSpPr>
            <a:xfrm>
              <a:off x="8461797" y="2790151"/>
              <a:ext cx="350645" cy="379421"/>
              <a:chOff x="8474320" y="2073136"/>
              <a:chExt cx="350645" cy="379421"/>
            </a:xfrm>
            <a:solidFill>
              <a:schemeClr val="bg1"/>
            </a:solidFill>
          </p:grpSpPr>
          <p:sp>
            <p:nvSpPr>
              <p:cNvPr id="36" name="Google Shape;10119;p74">
                <a:extLst>
                  <a:ext uri="{FF2B5EF4-FFF2-40B4-BE49-F238E27FC236}">
                    <a16:creationId xmlns:a16="http://schemas.microsoft.com/office/drawing/2014/main" id="{CD067CC7-D517-2939-8AD3-3ACCF5C23B09}"/>
                  </a:ext>
                </a:extLst>
              </p:cNvPr>
              <p:cNvSpPr/>
              <p:nvPr/>
            </p:nvSpPr>
            <p:spPr>
              <a:xfrm>
                <a:off x="8474320" y="2353190"/>
                <a:ext cx="101205" cy="99367"/>
              </a:xfrm>
              <a:custGeom>
                <a:avLst/>
                <a:gdLst>
                  <a:gd name="f0" fmla="val w"/>
                  <a:gd name="f1" fmla="val h"/>
                  <a:gd name="f2" fmla="val 0"/>
                  <a:gd name="f3" fmla="val 3592"/>
                  <a:gd name="f4" fmla="val 3309"/>
                  <a:gd name="f5" fmla="val 1796"/>
                  <a:gd name="f6" fmla="val 851"/>
                  <a:gd name="f7" fmla="val 2048"/>
                  <a:gd name="f8" fmla="val 2237"/>
                  <a:gd name="f9" fmla="val 1071"/>
                  <a:gd name="f10" fmla="val 1260"/>
                  <a:gd name="f11" fmla="val 1449"/>
                  <a:gd name="f12" fmla="val 1701"/>
                  <a:gd name="f13" fmla="val 1576"/>
                  <a:gd name="f14" fmla="val 1418"/>
                  <a:gd name="f15" fmla="val 1481"/>
                  <a:gd name="f16" fmla="val 1008"/>
                  <a:gd name="f17" fmla="val 2079"/>
                  <a:gd name="f18" fmla="val 2741"/>
                  <a:gd name="f19" fmla="val 536"/>
                  <a:gd name="f20" fmla="val 3308"/>
                  <a:gd name="f21" fmla="val 1229"/>
                  <a:gd name="f22" fmla="val 2332"/>
                  <a:gd name="f23" fmla="val 2993"/>
                  <a:gd name="f24" fmla="*/ f0 1 3592"/>
                  <a:gd name="f25" fmla="*/ f1 1 3309"/>
                  <a:gd name="f26" fmla="val f2"/>
                  <a:gd name="f27" fmla="val f3"/>
                  <a:gd name="f28" fmla="val f4"/>
                  <a:gd name="f29" fmla="+- f28 0 f26"/>
                  <a:gd name="f30" fmla="+- f27 0 f26"/>
                  <a:gd name="f31" fmla="*/ f30 1 3592"/>
                  <a:gd name="f32" fmla="*/ f29 1 3309"/>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3592" h="3309">
                    <a:moveTo>
                      <a:pt x="f5" y="f6"/>
                    </a:moveTo>
                    <a:cubicBezTo>
                      <a:pt x="f7" y="f6"/>
                      <a:pt x="f8" y="f9"/>
                      <a:pt x="f8" y="f10"/>
                    </a:cubicBezTo>
                    <a:cubicBezTo>
                      <a:pt x="f8" y="f11"/>
                      <a:pt x="f7" y="f12"/>
                      <a:pt x="f5" y="f12"/>
                    </a:cubicBezTo>
                    <a:cubicBezTo>
                      <a:pt x="f13" y="f12"/>
                      <a:pt x="f14" y="f15"/>
                      <a:pt x="f14" y="f10"/>
                    </a:cubicBezTo>
                    <a:cubicBezTo>
                      <a:pt x="f14" y="f16"/>
                      <a:pt x="f13" y="f6"/>
                      <a:pt x="f5" y="f6"/>
                    </a:cubicBezTo>
                    <a:close/>
                    <a:moveTo>
                      <a:pt x="f2" y="f2"/>
                    </a:moveTo>
                    <a:lnTo>
                      <a:pt x="f2" y="f17"/>
                    </a:lnTo>
                    <a:cubicBezTo>
                      <a:pt x="f2" y="f18"/>
                      <a:pt x="f19" y="f20"/>
                      <a:pt x="f21" y="f20"/>
                    </a:cubicBezTo>
                    <a:lnTo>
                      <a:pt x="f22" y="f20"/>
                    </a:lnTo>
                    <a:cubicBezTo>
                      <a:pt x="f23" y="f20"/>
                      <a:pt x="f3" y="f18"/>
                      <a:pt x="f3" y="f17"/>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7" name="Google Shape;10120;p74">
                <a:extLst>
                  <a:ext uri="{FF2B5EF4-FFF2-40B4-BE49-F238E27FC236}">
                    <a16:creationId xmlns:a16="http://schemas.microsoft.com/office/drawing/2014/main" id="{AECF3D37-2240-5247-477A-D1E13DC7E235}"/>
                  </a:ext>
                </a:extLst>
              </p:cNvPr>
              <p:cNvSpPr/>
              <p:nvPr/>
            </p:nvSpPr>
            <p:spPr>
              <a:xfrm>
                <a:off x="8475189" y="2073136"/>
                <a:ext cx="101233" cy="255492"/>
              </a:xfrm>
              <a:custGeom>
                <a:avLst/>
                <a:gdLst>
                  <a:gd name="f0" fmla="val w"/>
                  <a:gd name="f1" fmla="val h"/>
                  <a:gd name="f2" fmla="val 0"/>
                  <a:gd name="f3" fmla="val 3593"/>
                  <a:gd name="f4" fmla="val 8508"/>
                  <a:gd name="f5" fmla="val 1734"/>
                  <a:gd name="f6" fmla="val 1607"/>
                  <a:gd name="f7" fmla="val 1923"/>
                  <a:gd name="f8" fmla="val 2175"/>
                  <a:gd name="f9" fmla="val 1797"/>
                  <a:gd name="f10" fmla="val 2049"/>
                  <a:gd name="f11" fmla="val 7278"/>
                  <a:gd name="f12" fmla="val 7499"/>
                  <a:gd name="f13" fmla="val 1986"/>
                  <a:gd name="f14" fmla="val 7656"/>
                  <a:gd name="f15" fmla="val 1513"/>
                  <a:gd name="f16" fmla="val 1356"/>
                  <a:gd name="f17" fmla="val 7467"/>
                  <a:gd name="f18" fmla="val 1545"/>
                  <a:gd name="f19" fmla="val 1230"/>
                  <a:gd name="f20" fmla="val 1"/>
                  <a:gd name="f21" fmla="val 568"/>
                  <a:gd name="f22" fmla="val 536"/>
                  <a:gd name="f23" fmla="val 1198"/>
                  <a:gd name="f24" fmla="val 8507"/>
                  <a:gd name="f25" fmla="val 3561"/>
                  <a:gd name="f26" fmla="val 2994"/>
                  <a:gd name="f27" fmla="val 2332"/>
                  <a:gd name="f28" fmla="*/ f0 1 3593"/>
                  <a:gd name="f29" fmla="*/ f1 1 8508"/>
                  <a:gd name="f30" fmla="val f2"/>
                  <a:gd name="f31" fmla="val f3"/>
                  <a:gd name="f32" fmla="val f4"/>
                  <a:gd name="f33" fmla="+- f32 0 f30"/>
                  <a:gd name="f34" fmla="+- f31 0 f30"/>
                  <a:gd name="f35" fmla="*/ f34 1 3593"/>
                  <a:gd name="f36" fmla="*/ f33 1 8508"/>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3593" h="8508">
                    <a:moveTo>
                      <a:pt x="f5" y="f6"/>
                    </a:moveTo>
                    <a:cubicBezTo>
                      <a:pt x="f7" y="f6"/>
                      <a:pt x="f8" y="f9"/>
                      <a:pt x="f8" y="f10"/>
                    </a:cubicBezTo>
                    <a:lnTo>
                      <a:pt x="f8" y="f11"/>
                    </a:lnTo>
                    <a:cubicBezTo>
                      <a:pt x="f8" y="f12"/>
                      <a:pt x="f13" y="f14"/>
                      <a:pt x="f5" y="f14"/>
                    </a:cubicBezTo>
                    <a:cubicBezTo>
                      <a:pt x="f15" y="f14"/>
                      <a:pt x="f16" y="f17"/>
                      <a:pt x="f16" y="f11"/>
                    </a:cubicBezTo>
                    <a:lnTo>
                      <a:pt x="f16" y="f10"/>
                    </a:lnTo>
                    <a:cubicBezTo>
                      <a:pt x="f16" y="f9"/>
                      <a:pt x="f18" y="f6"/>
                      <a:pt x="f5" y="f6"/>
                    </a:cubicBezTo>
                    <a:close/>
                    <a:moveTo>
                      <a:pt x="f19" y="f20"/>
                    </a:moveTo>
                    <a:cubicBezTo>
                      <a:pt x="f21" y="f20"/>
                      <a:pt x="f20" y="f22"/>
                      <a:pt x="f20" y="f23"/>
                    </a:cubicBezTo>
                    <a:lnTo>
                      <a:pt x="f20" y="f24"/>
                    </a:lnTo>
                    <a:lnTo>
                      <a:pt x="f3" y="f24"/>
                    </a:lnTo>
                    <a:lnTo>
                      <a:pt x="f3" y="f23"/>
                    </a:lnTo>
                    <a:cubicBezTo>
                      <a:pt x="f25" y="f22"/>
                      <a:pt x="f26" y="f20"/>
                      <a:pt x="f27" y="f20"/>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8" name="Google Shape;10121;p74">
                <a:extLst>
                  <a:ext uri="{FF2B5EF4-FFF2-40B4-BE49-F238E27FC236}">
                    <a16:creationId xmlns:a16="http://schemas.microsoft.com/office/drawing/2014/main" id="{D0C9415B-A6C4-0B2A-2212-132964B678EC}"/>
                  </a:ext>
                </a:extLst>
              </p:cNvPr>
              <p:cNvSpPr/>
              <p:nvPr/>
            </p:nvSpPr>
            <p:spPr>
              <a:xfrm>
                <a:off x="8598596" y="2353190"/>
                <a:ext cx="101205" cy="99367"/>
              </a:xfrm>
              <a:custGeom>
                <a:avLst/>
                <a:gdLst>
                  <a:gd name="f0" fmla="val w"/>
                  <a:gd name="f1" fmla="val h"/>
                  <a:gd name="f2" fmla="val 0"/>
                  <a:gd name="f3" fmla="val 3592"/>
                  <a:gd name="f4" fmla="val 3309"/>
                  <a:gd name="f5" fmla="val 1796"/>
                  <a:gd name="f6" fmla="val 851"/>
                  <a:gd name="f7" fmla="val 2048"/>
                  <a:gd name="f8" fmla="val 2205"/>
                  <a:gd name="f9" fmla="val 1071"/>
                  <a:gd name="f10" fmla="val 1260"/>
                  <a:gd name="f11" fmla="val 1449"/>
                  <a:gd name="f12" fmla="val 2016"/>
                  <a:gd name="f13" fmla="val 1701"/>
                  <a:gd name="f14" fmla="val 1575"/>
                  <a:gd name="f15" fmla="val 1386"/>
                  <a:gd name="f16" fmla="val 1481"/>
                  <a:gd name="f17" fmla="val 1008"/>
                  <a:gd name="f18" fmla="val 2079"/>
                  <a:gd name="f19" fmla="val 2741"/>
                  <a:gd name="f20" fmla="val 536"/>
                  <a:gd name="f21" fmla="val 3308"/>
                  <a:gd name="f22" fmla="val 2363"/>
                  <a:gd name="f23" fmla="val 3025"/>
                  <a:gd name="f24" fmla="*/ f0 1 3592"/>
                  <a:gd name="f25" fmla="*/ f1 1 3309"/>
                  <a:gd name="f26" fmla="val f2"/>
                  <a:gd name="f27" fmla="val f3"/>
                  <a:gd name="f28" fmla="val f4"/>
                  <a:gd name="f29" fmla="+- f28 0 f26"/>
                  <a:gd name="f30" fmla="+- f27 0 f26"/>
                  <a:gd name="f31" fmla="*/ f30 1 3592"/>
                  <a:gd name="f32" fmla="*/ f29 1 3309"/>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3592" h="3309">
                    <a:moveTo>
                      <a:pt x="f5" y="f6"/>
                    </a:moveTo>
                    <a:cubicBezTo>
                      <a:pt x="f7" y="f6"/>
                      <a:pt x="f8" y="f9"/>
                      <a:pt x="f8" y="f10"/>
                    </a:cubicBezTo>
                    <a:cubicBezTo>
                      <a:pt x="f8" y="f11"/>
                      <a:pt x="f12" y="f13"/>
                      <a:pt x="f5" y="f13"/>
                    </a:cubicBezTo>
                    <a:cubicBezTo>
                      <a:pt x="f14" y="f13"/>
                      <a:pt x="f15" y="f16"/>
                      <a:pt x="f15" y="f10"/>
                    </a:cubicBezTo>
                    <a:cubicBezTo>
                      <a:pt x="f15" y="f17"/>
                      <a:pt x="f14" y="f6"/>
                      <a:pt x="f5" y="f6"/>
                    </a:cubicBezTo>
                    <a:close/>
                    <a:moveTo>
                      <a:pt x="f2" y="f2"/>
                    </a:moveTo>
                    <a:lnTo>
                      <a:pt x="f2" y="f18"/>
                    </a:lnTo>
                    <a:cubicBezTo>
                      <a:pt x="f2" y="f19"/>
                      <a:pt x="f20" y="f21"/>
                      <a:pt x="f10" y="f21"/>
                    </a:cubicBezTo>
                    <a:lnTo>
                      <a:pt x="f22" y="f21"/>
                    </a:lnTo>
                    <a:cubicBezTo>
                      <a:pt x="f23" y="f21"/>
                      <a:pt x="f3" y="f19"/>
                      <a:pt x="f3" y="f18"/>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9" name="Google Shape;10122;p74">
                <a:extLst>
                  <a:ext uri="{FF2B5EF4-FFF2-40B4-BE49-F238E27FC236}">
                    <a16:creationId xmlns:a16="http://schemas.microsoft.com/office/drawing/2014/main" id="{D001B0E9-9159-BEFE-6316-89AA3E33C163}"/>
                  </a:ext>
                </a:extLst>
              </p:cNvPr>
              <p:cNvSpPr/>
              <p:nvPr/>
            </p:nvSpPr>
            <p:spPr>
              <a:xfrm>
                <a:off x="8598596" y="2073136"/>
                <a:ext cx="101205" cy="255492"/>
              </a:xfrm>
              <a:custGeom>
                <a:avLst/>
                <a:gdLst>
                  <a:gd name="f0" fmla="val w"/>
                  <a:gd name="f1" fmla="val h"/>
                  <a:gd name="f2" fmla="val 0"/>
                  <a:gd name="f3" fmla="val 3592"/>
                  <a:gd name="f4" fmla="val 8508"/>
                  <a:gd name="f5" fmla="val 1796"/>
                  <a:gd name="f6" fmla="val 1607"/>
                  <a:gd name="f7" fmla="val 2048"/>
                  <a:gd name="f8" fmla="val 2205"/>
                  <a:gd name="f9" fmla="val 1797"/>
                  <a:gd name="f10" fmla="val 2049"/>
                  <a:gd name="f11" fmla="val 7278"/>
                  <a:gd name="f12" fmla="val 7499"/>
                  <a:gd name="f13" fmla="val 2016"/>
                  <a:gd name="f14" fmla="val 7656"/>
                  <a:gd name="f15" fmla="val 1386"/>
                  <a:gd name="f16" fmla="val 7467"/>
                  <a:gd name="f17" fmla="val 1575"/>
                  <a:gd name="f18" fmla="val 1260"/>
                  <a:gd name="f19" fmla="val 1"/>
                  <a:gd name="f20" fmla="val 599"/>
                  <a:gd name="f21" fmla="val 536"/>
                  <a:gd name="f22" fmla="val 1198"/>
                  <a:gd name="f23" fmla="val 8507"/>
                  <a:gd name="f24" fmla="val 3025"/>
                  <a:gd name="f25" fmla="val 2363"/>
                  <a:gd name="f26" fmla="*/ f0 1 3592"/>
                  <a:gd name="f27" fmla="*/ f1 1 8508"/>
                  <a:gd name="f28" fmla="val f2"/>
                  <a:gd name="f29" fmla="val f3"/>
                  <a:gd name="f30" fmla="val f4"/>
                  <a:gd name="f31" fmla="+- f30 0 f28"/>
                  <a:gd name="f32" fmla="+- f29 0 f28"/>
                  <a:gd name="f33" fmla="*/ f32 1 3592"/>
                  <a:gd name="f34" fmla="*/ f31 1 8508"/>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3592" h="8508">
                    <a:moveTo>
                      <a:pt x="f5" y="f6"/>
                    </a:moveTo>
                    <a:cubicBezTo>
                      <a:pt x="f7" y="f6"/>
                      <a:pt x="f8" y="f9"/>
                      <a:pt x="f8" y="f10"/>
                    </a:cubicBezTo>
                    <a:lnTo>
                      <a:pt x="f8" y="f11"/>
                    </a:lnTo>
                    <a:cubicBezTo>
                      <a:pt x="f8" y="f12"/>
                      <a:pt x="f13" y="f14"/>
                      <a:pt x="f5" y="f14"/>
                    </a:cubicBezTo>
                    <a:cubicBezTo>
                      <a:pt x="f6" y="f14"/>
                      <a:pt x="f15" y="f16"/>
                      <a:pt x="f15" y="f11"/>
                    </a:cubicBezTo>
                    <a:lnTo>
                      <a:pt x="f15" y="f10"/>
                    </a:lnTo>
                    <a:cubicBezTo>
                      <a:pt x="f15" y="f9"/>
                      <a:pt x="f17" y="f6"/>
                      <a:pt x="f5" y="f6"/>
                    </a:cubicBezTo>
                    <a:close/>
                    <a:moveTo>
                      <a:pt x="f18" y="f19"/>
                    </a:moveTo>
                    <a:cubicBezTo>
                      <a:pt x="f20" y="f19"/>
                      <a:pt x="f2" y="f21"/>
                      <a:pt x="f2" y="f22"/>
                    </a:cubicBezTo>
                    <a:lnTo>
                      <a:pt x="f2" y="f23"/>
                    </a:lnTo>
                    <a:lnTo>
                      <a:pt x="f3" y="f23"/>
                    </a:lnTo>
                    <a:lnTo>
                      <a:pt x="f3" y="f22"/>
                    </a:lnTo>
                    <a:cubicBezTo>
                      <a:pt x="f3" y="f21"/>
                      <a:pt x="f24" y="f19"/>
                      <a:pt x="f25" y="f19"/>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0" name="Google Shape;10123;p74">
                <a:extLst>
                  <a:ext uri="{FF2B5EF4-FFF2-40B4-BE49-F238E27FC236}">
                    <a16:creationId xmlns:a16="http://schemas.microsoft.com/office/drawing/2014/main" id="{07831A45-F7B3-D575-0C3B-718559384900}"/>
                  </a:ext>
                </a:extLst>
              </p:cNvPr>
              <p:cNvSpPr/>
              <p:nvPr/>
            </p:nvSpPr>
            <p:spPr>
              <a:xfrm>
                <a:off x="8721986" y="2353190"/>
                <a:ext cx="101205" cy="99367"/>
              </a:xfrm>
              <a:custGeom>
                <a:avLst/>
                <a:gdLst>
                  <a:gd name="f0" fmla="val w"/>
                  <a:gd name="f1" fmla="val h"/>
                  <a:gd name="f2" fmla="val 0"/>
                  <a:gd name="f3" fmla="val 3592"/>
                  <a:gd name="f4" fmla="val 3309"/>
                  <a:gd name="f5" fmla="val 1828"/>
                  <a:gd name="f6" fmla="val 851"/>
                  <a:gd name="f7" fmla="val 2080"/>
                  <a:gd name="f8" fmla="val 2269"/>
                  <a:gd name="f9" fmla="val 1071"/>
                  <a:gd name="f10" fmla="val 1260"/>
                  <a:gd name="f11" fmla="val 1449"/>
                  <a:gd name="f12" fmla="val 1701"/>
                  <a:gd name="f13" fmla="val 1607"/>
                  <a:gd name="f14" fmla="val 1450"/>
                  <a:gd name="f15" fmla="val 1481"/>
                  <a:gd name="f16" fmla="val 1008"/>
                  <a:gd name="f17" fmla="val 2079"/>
                  <a:gd name="f18" fmla="val 32"/>
                  <a:gd name="f19" fmla="val 2741"/>
                  <a:gd name="f20" fmla="val 567"/>
                  <a:gd name="f21" fmla="val 3308"/>
                  <a:gd name="f22" fmla="val 1261"/>
                  <a:gd name="f23" fmla="val 2363"/>
                  <a:gd name="f24" fmla="val 3025"/>
                  <a:gd name="f25" fmla="*/ f0 1 3592"/>
                  <a:gd name="f26" fmla="*/ f1 1 3309"/>
                  <a:gd name="f27" fmla="val f2"/>
                  <a:gd name="f28" fmla="val f3"/>
                  <a:gd name="f29" fmla="val f4"/>
                  <a:gd name="f30" fmla="+- f29 0 f27"/>
                  <a:gd name="f31" fmla="+- f28 0 f27"/>
                  <a:gd name="f32" fmla="*/ f31 1 3592"/>
                  <a:gd name="f33" fmla="*/ f30 1 3309"/>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3592" h="3309">
                    <a:moveTo>
                      <a:pt x="f5" y="f6"/>
                    </a:moveTo>
                    <a:cubicBezTo>
                      <a:pt x="f7" y="f6"/>
                      <a:pt x="f8" y="f9"/>
                      <a:pt x="f8" y="f10"/>
                    </a:cubicBezTo>
                    <a:cubicBezTo>
                      <a:pt x="f8" y="f11"/>
                      <a:pt x="f7" y="f12"/>
                      <a:pt x="f5" y="f12"/>
                    </a:cubicBezTo>
                    <a:cubicBezTo>
                      <a:pt x="f13" y="f12"/>
                      <a:pt x="f14" y="f15"/>
                      <a:pt x="f14" y="f10"/>
                    </a:cubicBezTo>
                    <a:cubicBezTo>
                      <a:pt x="f14" y="f16"/>
                      <a:pt x="f13" y="f6"/>
                      <a:pt x="f5" y="f6"/>
                    </a:cubicBezTo>
                    <a:close/>
                    <a:moveTo>
                      <a:pt x="f2" y="f2"/>
                    </a:moveTo>
                    <a:lnTo>
                      <a:pt x="f2" y="f17"/>
                    </a:lnTo>
                    <a:lnTo>
                      <a:pt x="f18" y="f17"/>
                    </a:lnTo>
                    <a:cubicBezTo>
                      <a:pt x="f18" y="f19"/>
                      <a:pt x="f20" y="f21"/>
                      <a:pt x="f22" y="f21"/>
                    </a:cubicBezTo>
                    <a:lnTo>
                      <a:pt x="f23" y="f21"/>
                    </a:lnTo>
                    <a:cubicBezTo>
                      <a:pt x="f24" y="f21"/>
                      <a:pt x="f3" y="f19"/>
                      <a:pt x="f3" y="f17"/>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1" name="Google Shape;10124;p74">
                <a:extLst>
                  <a:ext uri="{FF2B5EF4-FFF2-40B4-BE49-F238E27FC236}">
                    <a16:creationId xmlns:a16="http://schemas.microsoft.com/office/drawing/2014/main" id="{1F97E8A9-2D54-1430-87AE-42499489B837}"/>
                  </a:ext>
                </a:extLst>
              </p:cNvPr>
              <p:cNvSpPr/>
              <p:nvPr/>
            </p:nvSpPr>
            <p:spPr>
              <a:xfrm>
                <a:off x="8723760" y="2073136"/>
                <a:ext cx="101205" cy="255492"/>
              </a:xfrm>
              <a:custGeom>
                <a:avLst/>
                <a:gdLst>
                  <a:gd name="f0" fmla="val w"/>
                  <a:gd name="f1" fmla="val h"/>
                  <a:gd name="f2" fmla="val 0"/>
                  <a:gd name="f3" fmla="val 3592"/>
                  <a:gd name="f4" fmla="val 8508"/>
                  <a:gd name="f5" fmla="val 1733"/>
                  <a:gd name="f6" fmla="val 1607"/>
                  <a:gd name="f7" fmla="val 1922"/>
                  <a:gd name="f8" fmla="val 2174"/>
                  <a:gd name="f9" fmla="val 1797"/>
                  <a:gd name="f10" fmla="val 2049"/>
                  <a:gd name="f11" fmla="val 7278"/>
                  <a:gd name="f12" fmla="val 7499"/>
                  <a:gd name="f13" fmla="val 1985"/>
                  <a:gd name="f14" fmla="val 7656"/>
                  <a:gd name="f15" fmla="val 1513"/>
                  <a:gd name="f16" fmla="val 1355"/>
                  <a:gd name="f17" fmla="val 7467"/>
                  <a:gd name="f18" fmla="val 1544"/>
                  <a:gd name="f19" fmla="val 1229"/>
                  <a:gd name="f20" fmla="val 1"/>
                  <a:gd name="f21" fmla="val 567"/>
                  <a:gd name="f22" fmla="val 536"/>
                  <a:gd name="f23" fmla="val 1198"/>
                  <a:gd name="f24" fmla="val 8507"/>
                  <a:gd name="f25" fmla="val 3560"/>
                  <a:gd name="f26" fmla="val 2993"/>
                  <a:gd name="f27" fmla="val 2332"/>
                  <a:gd name="f28" fmla="*/ f0 1 3592"/>
                  <a:gd name="f29" fmla="*/ f1 1 8508"/>
                  <a:gd name="f30" fmla="val f2"/>
                  <a:gd name="f31" fmla="val f3"/>
                  <a:gd name="f32" fmla="val f4"/>
                  <a:gd name="f33" fmla="+- f32 0 f30"/>
                  <a:gd name="f34" fmla="+- f31 0 f30"/>
                  <a:gd name="f35" fmla="*/ f34 1 3592"/>
                  <a:gd name="f36" fmla="*/ f33 1 8508"/>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3592" h="8508">
                    <a:moveTo>
                      <a:pt x="f5" y="f6"/>
                    </a:moveTo>
                    <a:cubicBezTo>
                      <a:pt x="f7" y="f6"/>
                      <a:pt x="f8" y="f9"/>
                      <a:pt x="f8" y="f10"/>
                    </a:cubicBezTo>
                    <a:lnTo>
                      <a:pt x="f8" y="f11"/>
                    </a:lnTo>
                    <a:cubicBezTo>
                      <a:pt x="f8" y="f12"/>
                      <a:pt x="f13" y="f14"/>
                      <a:pt x="f5" y="f14"/>
                    </a:cubicBezTo>
                    <a:cubicBezTo>
                      <a:pt x="f15" y="f14"/>
                      <a:pt x="f16" y="f17"/>
                      <a:pt x="f16" y="f11"/>
                    </a:cubicBezTo>
                    <a:lnTo>
                      <a:pt x="f16" y="f10"/>
                    </a:lnTo>
                    <a:cubicBezTo>
                      <a:pt x="f16" y="f9"/>
                      <a:pt x="f18" y="f6"/>
                      <a:pt x="f5" y="f6"/>
                    </a:cubicBezTo>
                    <a:close/>
                    <a:moveTo>
                      <a:pt x="f19" y="f20"/>
                    </a:moveTo>
                    <a:cubicBezTo>
                      <a:pt x="f21" y="f20"/>
                      <a:pt x="f2" y="f22"/>
                      <a:pt x="f2" y="f23"/>
                    </a:cubicBezTo>
                    <a:lnTo>
                      <a:pt x="f2" y="f24"/>
                    </a:lnTo>
                    <a:lnTo>
                      <a:pt x="f3" y="f24"/>
                    </a:lnTo>
                    <a:lnTo>
                      <a:pt x="f3" y="f23"/>
                    </a:lnTo>
                    <a:cubicBezTo>
                      <a:pt x="f25" y="f22"/>
                      <a:pt x="f26" y="f20"/>
                      <a:pt x="f27" y="f20"/>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2" name="Google Shape;10129;p74">
              <a:extLst>
                <a:ext uri="{FF2B5EF4-FFF2-40B4-BE49-F238E27FC236}">
                  <a16:creationId xmlns:a16="http://schemas.microsoft.com/office/drawing/2014/main" id="{B338E91E-2F3E-C917-B7BD-16CFADF0DD39}"/>
                </a:ext>
              </a:extLst>
            </p:cNvPr>
            <p:cNvGrpSpPr/>
            <p:nvPr/>
          </p:nvGrpSpPr>
          <p:grpSpPr>
            <a:xfrm>
              <a:off x="5853763" y="1927360"/>
              <a:ext cx="427692" cy="535545"/>
              <a:chOff x="5866287" y="1210345"/>
              <a:chExt cx="427692" cy="535545"/>
            </a:xfrm>
            <a:solidFill>
              <a:schemeClr val="bg1"/>
            </a:solidFill>
          </p:grpSpPr>
          <p:sp>
            <p:nvSpPr>
              <p:cNvPr id="43" name="Google Shape;10130;p74">
                <a:extLst>
                  <a:ext uri="{FF2B5EF4-FFF2-40B4-BE49-F238E27FC236}">
                    <a16:creationId xmlns:a16="http://schemas.microsoft.com/office/drawing/2014/main" id="{7BCB542E-61D9-EAE6-228A-AB6A6395D36C}"/>
                  </a:ext>
                </a:extLst>
              </p:cNvPr>
              <p:cNvSpPr/>
              <p:nvPr/>
            </p:nvSpPr>
            <p:spPr>
              <a:xfrm>
                <a:off x="5866287" y="1522594"/>
                <a:ext cx="427692" cy="152860"/>
              </a:xfrm>
              <a:custGeom>
                <a:avLst/>
                <a:gdLst>
                  <a:gd name="f0" fmla="val w"/>
                  <a:gd name="f1" fmla="val h"/>
                  <a:gd name="f2" fmla="val 0"/>
                  <a:gd name="f3" fmla="val 10807"/>
                  <a:gd name="f4" fmla="val 3624"/>
                  <a:gd name="f5" fmla="val 2111"/>
                  <a:gd name="f6" fmla="val 1"/>
                  <a:gd name="f7" fmla="val 945"/>
                  <a:gd name="f8" fmla="val 946"/>
                  <a:gd name="f9" fmla="val 2080"/>
                  <a:gd name="f10" fmla="val 3183"/>
                  <a:gd name="f11" fmla="val 3435"/>
                  <a:gd name="f12" fmla="val 221"/>
                  <a:gd name="f13" fmla="val 441"/>
                  <a:gd name="f14" fmla="val 10365"/>
                  <a:gd name="f15" fmla="val 10618"/>
                  <a:gd name="f16" fmla="val 9861"/>
                  <a:gd name="f17" fmla="val 8727"/>
                  <a:gd name="f18" fmla="*/ f0 1 10807"/>
                  <a:gd name="f19" fmla="*/ f1 1 3624"/>
                  <a:gd name="f20" fmla="val f2"/>
                  <a:gd name="f21" fmla="val f3"/>
                  <a:gd name="f22" fmla="val f4"/>
                  <a:gd name="f23" fmla="+- f22 0 f20"/>
                  <a:gd name="f24" fmla="+- f21 0 f20"/>
                  <a:gd name="f25" fmla="*/ f24 1 10807"/>
                  <a:gd name="f26" fmla="*/ f23 1 3624"/>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10807" h="3624">
                    <a:moveTo>
                      <a:pt x="f5" y="f6"/>
                    </a:moveTo>
                    <a:cubicBezTo>
                      <a:pt x="f7" y="f6"/>
                      <a:pt x="f2" y="f8"/>
                      <a:pt x="f2" y="f9"/>
                    </a:cubicBezTo>
                    <a:lnTo>
                      <a:pt x="f2" y="f10"/>
                    </a:lnTo>
                    <a:cubicBezTo>
                      <a:pt x="f2" y="f11"/>
                      <a:pt x="f12" y="f4"/>
                      <a:pt x="f13" y="f4"/>
                    </a:cubicBezTo>
                    <a:lnTo>
                      <a:pt x="f14" y="f4"/>
                    </a:lnTo>
                    <a:cubicBezTo>
                      <a:pt x="f15" y="f4"/>
                      <a:pt x="f3" y="f11"/>
                      <a:pt x="f3" y="f10"/>
                    </a:cubicBezTo>
                    <a:lnTo>
                      <a:pt x="f3" y="f9"/>
                    </a:lnTo>
                    <a:cubicBezTo>
                      <a:pt x="f3" y="f8"/>
                      <a:pt x="f16" y="f6"/>
                      <a:pt x="f17"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4" name="Google Shape;10131;p74">
                <a:extLst>
                  <a:ext uri="{FF2B5EF4-FFF2-40B4-BE49-F238E27FC236}">
                    <a16:creationId xmlns:a16="http://schemas.microsoft.com/office/drawing/2014/main" id="{21C148CD-5808-287E-06D1-C5FB111AE824}"/>
                  </a:ext>
                </a:extLst>
              </p:cNvPr>
              <p:cNvSpPr/>
              <p:nvPr/>
            </p:nvSpPr>
            <p:spPr>
              <a:xfrm>
                <a:off x="5901190" y="1709955"/>
                <a:ext cx="360374" cy="35935"/>
              </a:xfrm>
              <a:custGeom>
                <a:avLst/>
                <a:gdLst>
                  <a:gd name="f0" fmla="val w"/>
                  <a:gd name="f1" fmla="val h"/>
                  <a:gd name="f2" fmla="val 0"/>
                  <a:gd name="f3" fmla="val 9106"/>
                  <a:gd name="f4" fmla="val 852"/>
                  <a:gd name="f5" fmla="val 1"/>
                  <a:gd name="f6" fmla="val 442"/>
                  <a:gd name="f7" fmla="val 694"/>
                  <a:gd name="f8" fmla="val 190"/>
                  <a:gd name="f9" fmla="val 851"/>
                  <a:gd name="f10" fmla="val 8696"/>
                  <a:gd name="f11" fmla="val 8948"/>
                  <a:gd name="f12" fmla="val 9105"/>
                  <a:gd name="f13" fmla="val 631"/>
                  <a:gd name="f14" fmla="*/ f0 1 9106"/>
                  <a:gd name="f15" fmla="*/ f1 1 852"/>
                  <a:gd name="f16" fmla="val f2"/>
                  <a:gd name="f17" fmla="val f3"/>
                  <a:gd name="f18" fmla="val f4"/>
                  <a:gd name="f19" fmla="+- f18 0 f16"/>
                  <a:gd name="f20" fmla="+- f17 0 f16"/>
                  <a:gd name="f21" fmla="*/ f20 1 9106"/>
                  <a:gd name="f22" fmla="*/ f19 1 852"/>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9106" h="852">
                    <a:moveTo>
                      <a:pt x="f2" y="f5"/>
                    </a:moveTo>
                    <a:lnTo>
                      <a:pt x="f2" y="f6"/>
                    </a:lnTo>
                    <a:cubicBezTo>
                      <a:pt x="f2" y="f7"/>
                      <a:pt x="f8" y="f9"/>
                      <a:pt x="f6" y="f9"/>
                    </a:cubicBezTo>
                    <a:lnTo>
                      <a:pt x="f10" y="f9"/>
                    </a:lnTo>
                    <a:cubicBezTo>
                      <a:pt x="f11" y="f9"/>
                      <a:pt x="f12" y="f13"/>
                      <a:pt x="f12" y="f6"/>
                    </a:cubicBezTo>
                    <a:lnTo>
                      <a:pt x="f12"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5" name="Google Shape;10132;p74">
                <a:extLst>
                  <a:ext uri="{FF2B5EF4-FFF2-40B4-BE49-F238E27FC236}">
                    <a16:creationId xmlns:a16="http://schemas.microsoft.com/office/drawing/2014/main" id="{637D41CD-C07E-75A6-EF6A-1DE838D00E2E}"/>
                  </a:ext>
                </a:extLst>
              </p:cNvPr>
              <p:cNvSpPr/>
              <p:nvPr/>
            </p:nvSpPr>
            <p:spPr>
              <a:xfrm>
                <a:off x="5964786" y="1210345"/>
                <a:ext cx="229422" cy="279102"/>
              </a:xfrm>
              <a:custGeom>
                <a:avLst/>
                <a:gdLst>
                  <a:gd name="f0" fmla="val w"/>
                  <a:gd name="f1" fmla="val h"/>
                  <a:gd name="f2" fmla="val 0"/>
                  <a:gd name="f3" fmla="val 5797"/>
                  <a:gd name="f4" fmla="val 6617"/>
                  <a:gd name="f5" fmla="val 2930"/>
                  <a:gd name="f6" fmla="val 1292"/>
                  <a:gd name="f7" fmla="val 2867"/>
                  <a:gd name="f8" fmla="val 32"/>
                  <a:gd name="f9" fmla="val 3812"/>
                  <a:gd name="f10" fmla="val 504"/>
                  <a:gd name="f11" fmla="val 4694"/>
                  <a:gd name="f12" fmla="val 1260"/>
                  <a:gd name="f13" fmla="val 5230"/>
                  <a:gd name="f14" fmla="val 6616"/>
                  <a:gd name="f15" fmla="val 4568"/>
                  <a:gd name="f16" fmla="val 5356"/>
                  <a:gd name="f17" fmla="val 4505"/>
                  <a:gd name="f18" fmla="*/ f0 1 5797"/>
                  <a:gd name="f19" fmla="*/ f1 1 6617"/>
                  <a:gd name="f20" fmla="val f2"/>
                  <a:gd name="f21" fmla="val f3"/>
                  <a:gd name="f22" fmla="val f4"/>
                  <a:gd name="f23" fmla="+- f22 0 f20"/>
                  <a:gd name="f24" fmla="+- f21 0 f20"/>
                  <a:gd name="f25" fmla="*/ f24 1 5797"/>
                  <a:gd name="f26" fmla="*/ f23 1 6617"/>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5797" h="6617">
                    <a:moveTo>
                      <a:pt x="f5" y="f2"/>
                    </a:moveTo>
                    <a:cubicBezTo>
                      <a:pt x="f6" y="f2"/>
                      <a:pt x="f2" y="f6"/>
                      <a:pt x="f2" y="f7"/>
                    </a:cubicBezTo>
                    <a:cubicBezTo>
                      <a:pt x="f8" y="f9"/>
                      <a:pt x="f10" y="f11"/>
                      <a:pt x="f12" y="f13"/>
                    </a:cubicBezTo>
                    <a:lnTo>
                      <a:pt x="f12" y="f14"/>
                    </a:lnTo>
                    <a:lnTo>
                      <a:pt x="f15" y="f14"/>
                    </a:lnTo>
                    <a:lnTo>
                      <a:pt x="f15" y="f13"/>
                    </a:lnTo>
                    <a:cubicBezTo>
                      <a:pt x="f16" y="f11"/>
                      <a:pt x="f3" y="f9"/>
                      <a:pt x="f3" y="f7"/>
                    </a:cubicBezTo>
                    <a:cubicBezTo>
                      <a:pt x="f3" y="f12"/>
                      <a:pt x="f1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6" name="Google Shape;10154;p74">
              <a:extLst>
                <a:ext uri="{FF2B5EF4-FFF2-40B4-BE49-F238E27FC236}">
                  <a16:creationId xmlns:a16="http://schemas.microsoft.com/office/drawing/2014/main" id="{D4CF3B00-11C8-2E99-B606-166815AD5DB0}"/>
                </a:ext>
              </a:extLst>
            </p:cNvPr>
            <p:cNvGrpSpPr/>
            <p:nvPr/>
          </p:nvGrpSpPr>
          <p:grpSpPr>
            <a:xfrm>
              <a:off x="5930958" y="3447358"/>
              <a:ext cx="392752" cy="418456"/>
              <a:chOff x="5943481" y="2730343"/>
              <a:chExt cx="392752" cy="418456"/>
            </a:xfrm>
            <a:solidFill>
              <a:schemeClr val="bg1"/>
            </a:solidFill>
          </p:grpSpPr>
          <p:sp>
            <p:nvSpPr>
              <p:cNvPr id="47" name="Google Shape;10155;p74">
                <a:extLst>
                  <a:ext uri="{FF2B5EF4-FFF2-40B4-BE49-F238E27FC236}">
                    <a16:creationId xmlns:a16="http://schemas.microsoft.com/office/drawing/2014/main" id="{C1925259-FFFF-9F5A-5326-452013D4ACC1}"/>
                  </a:ext>
                </a:extLst>
              </p:cNvPr>
              <p:cNvSpPr/>
              <p:nvPr/>
            </p:nvSpPr>
            <p:spPr>
              <a:xfrm>
                <a:off x="5989402" y="2730343"/>
                <a:ext cx="292132" cy="418456"/>
              </a:xfrm>
              <a:custGeom>
                <a:avLst/>
                <a:gdLst>
                  <a:gd name="f0" fmla="val w"/>
                  <a:gd name="f1" fmla="val h"/>
                  <a:gd name="f2" fmla="val 0"/>
                  <a:gd name="f3" fmla="val 9421"/>
                  <a:gd name="f4" fmla="val 12662"/>
                  <a:gd name="f5" fmla="val 4821"/>
                  <a:gd name="f6" fmla="val 1666"/>
                  <a:gd name="f7" fmla="val 5073"/>
                  <a:gd name="f8" fmla="val 5262"/>
                  <a:gd name="f9" fmla="val 1886"/>
                  <a:gd name="f10" fmla="val 2075"/>
                  <a:gd name="f11" fmla="val 2359"/>
                  <a:gd name="f12" fmla="val 5734"/>
                  <a:gd name="f13" fmla="val 2485"/>
                  <a:gd name="f14" fmla="val 6081"/>
                  <a:gd name="f15" fmla="val 2989"/>
                  <a:gd name="f16" fmla="val 3525"/>
                  <a:gd name="f17" fmla="val 3777"/>
                  <a:gd name="f18" fmla="val 5892"/>
                  <a:gd name="f19" fmla="val 3934"/>
                  <a:gd name="f20" fmla="val 5640"/>
                  <a:gd name="f21" fmla="val 5419"/>
                  <a:gd name="f22" fmla="val 3714"/>
                  <a:gd name="f23" fmla="val 3273"/>
                  <a:gd name="f24" fmla="val 3084"/>
                  <a:gd name="f25" fmla="val 4569"/>
                  <a:gd name="f26" fmla="val 4411"/>
                  <a:gd name="f27" fmla="val 4789"/>
                  <a:gd name="f28" fmla="val 3997"/>
                  <a:gd name="f29" fmla="val 5104"/>
                  <a:gd name="f30" fmla="val 4249"/>
                  <a:gd name="f31" fmla="val 5514"/>
                  <a:gd name="f32" fmla="val 4564"/>
                  <a:gd name="f33" fmla="val 4942"/>
                  <a:gd name="f34" fmla="val 5604"/>
                  <a:gd name="f35" fmla="val 6171"/>
                  <a:gd name="f36" fmla="val 6612"/>
                  <a:gd name="f37" fmla="val 6801"/>
                  <a:gd name="f38" fmla="val 7085"/>
                  <a:gd name="f39" fmla="val 7305"/>
                  <a:gd name="f40" fmla="val 5041"/>
                  <a:gd name="f41" fmla="val 7463"/>
                  <a:gd name="f42" fmla="val 7274"/>
                  <a:gd name="f43" fmla="val 3938"/>
                  <a:gd name="f44" fmla="val 6644"/>
                  <a:gd name="f45" fmla="val 3592"/>
                  <a:gd name="f46" fmla="val 5383"/>
                  <a:gd name="f47" fmla="val 3781"/>
                  <a:gd name="f48" fmla="val 5194"/>
                  <a:gd name="f49" fmla="val 4033"/>
                  <a:gd name="f50" fmla="val 4253"/>
                  <a:gd name="f51" fmla="val 5856"/>
                  <a:gd name="f52" fmla="val 4632"/>
                  <a:gd name="f53" fmla="val 6014"/>
                  <a:gd name="f54" fmla="val 5824"/>
                  <a:gd name="f55" fmla="val 4947"/>
                  <a:gd name="f56" fmla="val 5131"/>
                  <a:gd name="f57" fmla="val 4911"/>
                  <a:gd name="f58" fmla="val 4159"/>
                  <a:gd name="f59" fmla="val 4596"/>
                  <a:gd name="f60" fmla="val 4186"/>
                  <a:gd name="f61" fmla="val 2548"/>
                  <a:gd name="f62" fmla="val 1823"/>
                  <a:gd name="f63" fmla="val 9385"/>
                  <a:gd name="f64" fmla="val 10235"/>
                  <a:gd name="f65" fmla="val 4801"/>
                  <a:gd name="f66" fmla="val 4498"/>
                  <a:gd name="f67" fmla="val 4188"/>
                  <a:gd name="f68" fmla="val 29"/>
                  <a:gd name="f69" fmla="val 3875"/>
                  <a:gd name="f70" fmla="val 91"/>
                  <a:gd name="f71" fmla="val 2111"/>
                  <a:gd name="f72" fmla="val 500"/>
                  <a:gd name="f73" fmla="val 693"/>
                  <a:gd name="f74" fmla="val 1949"/>
                  <a:gd name="f75" fmla="val 378"/>
                  <a:gd name="f76" fmla="val 5698"/>
                  <a:gd name="f77" fmla="val 1008"/>
                  <a:gd name="f78" fmla="val 7652"/>
                  <a:gd name="f79" fmla="val 2773"/>
                  <a:gd name="f80" fmla="val 8565"/>
                  <a:gd name="f81" fmla="val 10582"/>
                  <a:gd name="f82" fmla="val 11716"/>
                  <a:gd name="f83" fmla="val 3718"/>
                  <a:gd name="f84" fmla="val 12661"/>
                  <a:gd name="f85" fmla="val 4852"/>
                  <a:gd name="f86" fmla="val 5986"/>
                  <a:gd name="f87" fmla="val 6963"/>
                  <a:gd name="f88" fmla="val 8444"/>
                  <a:gd name="f89" fmla="val 7778"/>
                  <a:gd name="f90" fmla="val 9420"/>
                  <a:gd name="f91" fmla="val 6234"/>
                  <a:gd name="f92" fmla="val 4501"/>
                  <a:gd name="f93" fmla="val 9392"/>
                  <a:gd name="f94" fmla="val 2000"/>
                  <a:gd name="f95" fmla="val 7308"/>
                  <a:gd name="f96" fmla="*/ f0 1 9421"/>
                  <a:gd name="f97" fmla="*/ f1 1 12662"/>
                  <a:gd name="f98" fmla="val f2"/>
                  <a:gd name="f99" fmla="val f3"/>
                  <a:gd name="f100" fmla="val f4"/>
                  <a:gd name="f101" fmla="+- f100 0 f98"/>
                  <a:gd name="f102" fmla="+- f99 0 f98"/>
                  <a:gd name="f103" fmla="*/ f102 1 9421"/>
                  <a:gd name="f104" fmla="*/ f101 1 12662"/>
                  <a:gd name="f105" fmla="*/ f98 1 f103"/>
                  <a:gd name="f106" fmla="*/ f99 1 f103"/>
                  <a:gd name="f107" fmla="*/ f98 1 f104"/>
                  <a:gd name="f108" fmla="*/ f100 1 f104"/>
                  <a:gd name="f109" fmla="*/ f105 f96 1"/>
                  <a:gd name="f110" fmla="*/ f106 f96 1"/>
                  <a:gd name="f111" fmla="*/ f108 f97 1"/>
                  <a:gd name="f112" fmla="*/ f107 f97 1"/>
                </a:gdLst>
                <a:ahLst/>
                <a:cxnLst>
                  <a:cxn ang="3cd4">
                    <a:pos x="hc" y="t"/>
                  </a:cxn>
                  <a:cxn ang="0">
                    <a:pos x="r" y="vc"/>
                  </a:cxn>
                  <a:cxn ang="cd4">
                    <a:pos x="hc" y="b"/>
                  </a:cxn>
                  <a:cxn ang="cd2">
                    <a:pos x="l" y="vc"/>
                  </a:cxn>
                </a:cxnLst>
                <a:rect l="f109" t="f112" r="f110" b="f111"/>
                <a:pathLst>
                  <a:path w="9421" h="12662">
                    <a:moveTo>
                      <a:pt x="f5" y="f6"/>
                    </a:moveTo>
                    <a:cubicBezTo>
                      <a:pt x="f7" y="f6"/>
                      <a:pt x="f8" y="f9"/>
                      <a:pt x="f8" y="f10"/>
                    </a:cubicBezTo>
                    <a:lnTo>
                      <a:pt x="f8" y="f11"/>
                    </a:lnTo>
                    <a:cubicBezTo>
                      <a:pt x="f12" y="f13"/>
                      <a:pt x="f14" y="f15"/>
                      <a:pt x="f14" y="f16"/>
                    </a:cubicBezTo>
                    <a:cubicBezTo>
                      <a:pt x="f14" y="f17"/>
                      <a:pt x="f18" y="f19"/>
                      <a:pt x="f20" y="f19"/>
                    </a:cubicBezTo>
                    <a:cubicBezTo>
                      <a:pt x="f21" y="f19"/>
                      <a:pt x="f8" y="f22"/>
                      <a:pt x="f8" y="f16"/>
                    </a:cubicBezTo>
                    <a:cubicBezTo>
                      <a:pt x="f8" y="f23"/>
                      <a:pt x="f7" y="f24"/>
                      <a:pt x="f5" y="f24"/>
                    </a:cubicBezTo>
                    <a:cubicBezTo>
                      <a:pt x="f25" y="f24"/>
                      <a:pt x="f26" y="f23"/>
                      <a:pt x="f26" y="f16"/>
                    </a:cubicBezTo>
                    <a:cubicBezTo>
                      <a:pt x="f26" y="f17"/>
                      <a:pt x="f27" y="f28"/>
                      <a:pt x="f29" y="f30"/>
                    </a:cubicBezTo>
                    <a:cubicBezTo>
                      <a:pt x="f31" y="f32"/>
                      <a:pt x="f14" y="f33"/>
                      <a:pt x="f14" y="f34"/>
                    </a:cubicBezTo>
                    <a:cubicBezTo>
                      <a:pt x="f14" y="f35"/>
                      <a:pt x="f12" y="f36"/>
                      <a:pt x="f8" y="f37"/>
                    </a:cubicBezTo>
                    <a:lnTo>
                      <a:pt x="f8" y="f38"/>
                    </a:lnTo>
                    <a:cubicBezTo>
                      <a:pt x="f8" y="f39"/>
                      <a:pt x="f40" y="f41"/>
                      <a:pt x="f5" y="f41"/>
                    </a:cubicBezTo>
                    <a:cubicBezTo>
                      <a:pt x="f25" y="f41"/>
                      <a:pt x="f26" y="f42"/>
                      <a:pt x="f26" y="f38"/>
                    </a:cubicBezTo>
                    <a:lnTo>
                      <a:pt x="f26" y="f37"/>
                    </a:lnTo>
                    <a:cubicBezTo>
                      <a:pt x="f43" y="f44"/>
                      <a:pt x="f45" y="f35"/>
                      <a:pt x="f45" y="f34"/>
                    </a:cubicBezTo>
                    <a:cubicBezTo>
                      <a:pt x="f45" y="f46"/>
                      <a:pt x="f47" y="f48"/>
                      <a:pt x="f49" y="f48"/>
                    </a:cubicBezTo>
                    <a:cubicBezTo>
                      <a:pt x="f50" y="f48"/>
                      <a:pt x="f26" y="f46"/>
                      <a:pt x="f26" y="f34"/>
                    </a:cubicBezTo>
                    <a:cubicBezTo>
                      <a:pt x="f26" y="f51"/>
                      <a:pt x="f52" y="f53"/>
                      <a:pt x="f5" y="f53"/>
                    </a:cubicBezTo>
                    <a:cubicBezTo>
                      <a:pt x="f40" y="f53"/>
                      <a:pt x="f8" y="f54"/>
                      <a:pt x="f8" y="f34"/>
                    </a:cubicBezTo>
                    <a:cubicBezTo>
                      <a:pt x="f8" y="f46"/>
                      <a:pt x="f55" y="f56"/>
                      <a:pt x="f25" y="f57"/>
                    </a:cubicBezTo>
                    <a:cubicBezTo>
                      <a:pt x="f58" y="f59"/>
                      <a:pt x="f45" y="f60"/>
                      <a:pt x="f45" y="f16"/>
                    </a:cubicBezTo>
                    <a:cubicBezTo>
                      <a:pt x="f45" y="f15"/>
                      <a:pt x="f43" y="f61"/>
                      <a:pt x="f26" y="f11"/>
                    </a:cubicBezTo>
                    <a:lnTo>
                      <a:pt x="f26" y="f10"/>
                    </a:lnTo>
                    <a:cubicBezTo>
                      <a:pt x="f26" y="f62"/>
                      <a:pt x="f52" y="f6"/>
                      <a:pt x="f5" y="f6"/>
                    </a:cubicBezTo>
                    <a:close/>
                    <a:moveTo>
                      <a:pt x="f14" y="f63"/>
                    </a:moveTo>
                    <a:lnTo>
                      <a:pt x="f14" y="f64"/>
                    </a:lnTo>
                    <a:lnTo>
                      <a:pt x="f45" y="f64"/>
                    </a:lnTo>
                    <a:lnTo>
                      <a:pt x="f45" y="f63"/>
                    </a:lnTo>
                    <a:close/>
                    <a:moveTo>
                      <a:pt x="f65" y="f2"/>
                    </a:moveTo>
                    <a:cubicBezTo>
                      <a:pt x="f66" y="f2"/>
                      <a:pt x="f67" y="f68"/>
                      <a:pt x="f69" y="f70"/>
                    </a:cubicBezTo>
                    <a:cubicBezTo>
                      <a:pt x="f71" y="f72"/>
                      <a:pt x="f73" y="f74"/>
                      <a:pt x="f75" y="f22"/>
                    </a:cubicBezTo>
                    <a:cubicBezTo>
                      <a:pt x="f2" y="f76"/>
                      <a:pt x="f77" y="f78"/>
                      <a:pt x="f79" y="f80"/>
                    </a:cubicBezTo>
                    <a:lnTo>
                      <a:pt x="f79" y="f81"/>
                    </a:lnTo>
                    <a:cubicBezTo>
                      <a:pt x="f79" y="f82"/>
                      <a:pt x="f83" y="f84"/>
                      <a:pt x="f85" y="f84"/>
                    </a:cubicBezTo>
                    <a:cubicBezTo>
                      <a:pt x="f86" y="f84"/>
                      <a:pt x="f87" y="f82"/>
                      <a:pt x="f87" y="f81"/>
                    </a:cubicBezTo>
                    <a:lnTo>
                      <a:pt x="f87" y="f80"/>
                    </a:lnTo>
                    <a:cubicBezTo>
                      <a:pt x="f88" y="f89"/>
                      <a:pt x="f90" y="f91"/>
                      <a:pt x="f90" y="f92"/>
                    </a:cubicBezTo>
                    <a:cubicBezTo>
                      <a:pt x="f93" y="f94"/>
                      <a:pt x="f95" y="f2"/>
                      <a:pt x="f6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8" name="Google Shape;10156;p74">
                <a:extLst>
                  <a:ext uri="{FF2B5EF4-FFF2-40B4-BE49-F238E27FC236}">
                    <a16:creationId xmlns:a16="http://schemas.microsoft.com/office/drawing/2014/main" id="{51824A9F-6D5D-5C02-2B47-64ADBEEC7D50}"/>
                  </a:ext>
                </a:extLst>
              </p:cNvPr>
              <p:cNvSpPr/>
              <p:nvPr/>
            </p:nvSpPr>
            <p:spPr>
              <a:xfrm>
                <a:off x="5943481" y="2877013"/>
                <a:ext cx="43013" cy="27102"/>
              </a:xfrm>
              <a:custGeom>
                <a:avLst/>
                <a:gdLst>
                  <a:gd name="f0" fmla="val w"/>
                  <a:gd name="f1" fmla="val h"/>
                  <a:gd name="f2" fmla="val 0"/>
                  <a:gd name="f3" fmla="val 1387"/>
                  <a:gd name="f4" fmla="val 820"/>
                  <a:gd name="f5" fmla="val 379"/>
                  <a:gd name="f6" fmla="val 158"/>
                  <a:gd name="f7" fmla="val 1"/>
                  <a:gd name="f8" fmla="val 189"/>
                  <a:gd name="f9" fmla="val 378"/>
                  <a:gd name="f10" fmla="val 630"/>
                  <a:gd name="f11" fmla="val 190"/>
                  <a:gd name="f12" fmla="val 819"/>
                  <a:gd name="f13" fmla="val 946"/>
                  <a:gd name="f14" fmla="val 1166"/>
                  <a:gd name="f15" fmla="*/ f0 1 1387"/>
                  <a:gd name="f16" fmla="*/ f1 1 820"/>
                  <a:gd name="f17" fmla="val f2"/>
                  <a:gd name="f18" fmla="val f3"/>
                  <a:gd name="f19" fmla="val f4"/>
                  <a:gd name="f20" fmla="+- f19 0 f17"/>
                  <a:gd name="f21" fmla="+- f18 0 f17"/>
                  <a:gd name="f22" fmla="*/ f21 1 1387"/>
                  <a:gd name="f23" fmla="*/ f20 1 820"/>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7" h="820">
                    <a:moveTo>
                      <a:pt x="f5" y="f2"/>
                    </a:moveTo>
                    <a:cubicBezTo>
                      <a:pt x="f6" y="f2"/>
                      <a:pt x="f7" y="f8"/>
                      <a:pt x="f7" y="f9"/>
                    </a:cubicBezTo>
                    <a:cubicBezTo>
                      <a:pt x="f7" y="f10"/>
                      <a:pt x="f11" y="f12"/>
                      <a:pt x="f5" y="f12"/>
                    </a:cubicBezTo>
                    <a:lnTo>
                      <a:pt x="f13" y="f12"/>
                    </a:lnTo>
                    <a:cubicBezTo>
                      <a:pt x="f14" y="f12"/>
                      <a:pt x="f3" y="f10"/>
                      <a:pt x="f3" y="f9"/>
                    </a:cubicBezTo>
                    <a:cubicBezTo>
                      <a:pt x="f3" y="f6"/>
                      <a:pt x="f14" y="f2"/>
                      <a:pt x="f1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9" name="Google Shape;10157;p74">
                <a:extLst>
                  <a:ext uri="{FF2B5EF4-FFF2-40B4-BE49-F238E27FC236}">
                    <a16:creationId xmlns:a16="http://schemas.microsoft.com/office/drawing/2014/main" id="{D1B1382D-7A2D-4A05-4AA7-28FFB121CB2F}"/>
                  </a:ext>
                </a:extLst>
              </p:cNvPr>
              <p:cNvSpPr/>
              <p:nvPr/>
            </p:nvSpPr>
            <p:spPr>
              <a:xfrm>
                <a:off x="6292233" y="2877013"/>
                <a:ext cx="44000" cy="27102"/>
              </a:xfrm>
              <a:custGeom>
                <a:avLst/>
                <a:gdLst>
                  <a:gd name="f0" fmla="val w"/>
                  <a:gd name="f1" fmla="val h"/>
                  <a:gd name="f2" fmla="val 0"/>
                  <a:gd name="f3" fmla="val 1419"/>
                  <a:gd name="f4" fmla="val 820"/>
                  <a:gd name="f5" fmla="val 442"/>
                  <a:gd name="f6" fmla="val 221"/>
                  <a:gd name="f7" fmla="val 1"/>
                  <a:gd name="f8" fmla="val 189"/>
                  <a:gd name="f9" fmla="val 378"/>
                  <a:gd name="f10" fmla="val 630"/>
                  <a:gd name="f11" fmla="val 819"/>
                  <a:gd name="f12" fmla="val 1009"/>
                  <a:gd name="f13" fmla="val 1230"/>
                  <a:gd name="f14" fmla="val 1387"/>
                  <a:gd name="f15" fmla="val 158"/>
                  <a:gd name="f16" fmla="*/ f0 1 1419"/>
                  <a:gd name="f17" fmla="*/ f1 1 820"/>
                  <a:gd name="f18" fmla="val f2"/>
                  <a:gd name="f19" fmla="val f3"/>
                  <a:gd name="f20" fmla="val f4"/>
                  <a:gd name="f21" fmla="+- f20 0 f18"/>
                  <a:gd name="f22" fmla="+- f19 0 f18"/>
                  <a:gd name="f23" fmla="*/ f22 1 1419"/>
                  <a:gd name="f24" fmla="*/ f21 1 82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419" h="820">
                    <a:moveTo>
                      <a:pt x="f5" y="f2"/>
                    </a:moveTo>
                    <a:cubicBezTo>
                      <a:pt x="f6" y="f2"/>
                      <a:pt x="f7" y="f8"/>
                      <a:pt x="f7" y="f9"/>
                    </a:cubicBezTo>
                    <a:cubicBezTo>
                      <a:pt x="f7" y="f10"/>
                      <a:pt x="f6" y="f11"/>
                      <a:pt x="f5" y="f11"/>
                    </a:cubicBezTo>
                    <a:lnTo>
                      <a:pt x="f12" y="f11"/>
                    </a:lnTo>
                    <a:cubicBezTo>
                      <a:pt x="f13" y="f11"/>
                      <a:pt x="f14" y="f10"/>
                      <a:pt x="f14" y="f9"/>
                    </a:cubicBezTo>
                    <a:cubicBezTo>
                      <a:pt x="f3" y="f15"/>
                      <a:pt x="f13" y="f2"/>
                      <a:pt x="f1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0" name="Google Shape;10158;p74">
                <a:extLst>
                  <a:ext uri="{FF2B5EF4-FFF2-40B4-BE49-F238E27FC236}">
                    <a16:creationId xmlns:a16="http://schemas.microsoft.com/office/drawing/2014/main" id="{44A10EEB-23FC-1ECC-7FD5-F24A4D7EEC8F}"/>
                  </a:ext>
                </a:extLst>
              </p:cNvPr>
              <p:cNvSpPr/>
              <p:nvPr/>
            </p:nvSpPr>
            <p:spPr>
              <a:xfrm>
                <a:off x="5996223" y="3002194"/>
                <a:ext cx="40096" cy="40123"/>
              </a:xfrm>
              <a:custGeom>
                <a:avLst/>
                <a:gdLst>
                  <a:gd name="f0" fmla="val w"/>
                  <a:gd name="f1" fmla="val h"/>
                  <a:gd name="f2" fmla="val 0"/>
                  <a:gd name="f3" fmla="val 1293"/>
                  <a:gd name="f4" fmla="val 1214"/>
                  <a:gd name="f5" fmla="val 836"/>
                  <a:gd name="f6" fmla="val 1"/>
                  <a:gd name="f7" fmla="val 725"/>
                  <a:gd name="f8" fmla="val 615"/>
                  <a:gd name="f9" fmla="val 40"/>
                  <a:gd name="f10" fmla="val 536"/>
                  <a:gd name="f11" fmla="val 119"/>
                  <a:gd name="f12" fmla="val 158"/>
                  <a:gd name="f13" fmla="val 497"/>
                  <a:gd name="f14" fmla="val 654"/>
                  <a:gd name="f15" fmla="val 938"/>
                  <a:gd name="f16" fmla="val 1096"/>
                  <a:gd name="f17" fmla="val 237"/>
                  <a:gd name="f18" fmla="val 1174"/>
                  <a:gd name="f19" fmla="val 340"/>
                  <a:gd name="f20" fmla="val 442"/>
                  <a:gd name="f21" fmla="val 544"/>
                  <a:gd name="f22" fmla="val 647"/>
                  <a:gd name="f23" fmla="val 1135"/>
                  <a:gd name="f24" fmla="val 686"/>
                  <a:gd name="f25" fmla="val 528"/>
                  <a:gd name="f26" fmla="val 245"/>
                  <a:gd name="f27" fmla="val 1056"/>
                  <a:gd name="f28" fmla="val 946"/>
                  <a:gd name="f29" fmla="*/ f0 1 1293"/>
                  <a:gd name="f30" fmla="*/ f1 1 1214"/>
                  <a:gd name="f31" fmla="val f2"/>
                  <a:gd name="f32" fmla="val f3"/>
                  <a:gd name="f33" fmla="val f4"/>
                  <a:gd name="f34" fmla="+- f33 0 f31"/>
                  <a:gd name="f35" fmla="+- f32 0 f31"/>
                  <a:gd name="f36" fmla="*/ f35 1 1293"/>
                  <a:gd name="f37" fmla="*/ f34 1 1214"/>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293" h="1214">
                    <a:moveTo>
                      <a:pt x="f5" y="f6"/>
                    </a:moveTo>
                    <a:cubicBezTo>
                      <a:pt x="f7" y="f6"/>
                      <a:pt x="f8" y="f9"/>
                      <a:pt x="f10" y="f11"/>
                    </a:cubicBezTo>
                    <a:lnTo>
                      <a:pt x="f12" y="f13"/>
                    </a:lnTo>
                    <a:cubicBezTo>
                      <a:pt x="f6" y="f14"/>
                      <a:pt x="f6" y="f15"/>
                      <a:pt x="f12" y="f16"/>
                    </a:cubicBezTo>
                    <a:cubicBezTo>
                      <a:pt x="f17" y="f18"/>
                      <a:pt x="f19" y="f4"/>
                      <a:pt x="f20" y="f4"/>
                    </a:cubicBezTo>
                    <a:cubicBezTo>
                      <a:pt x="f21" y="f4"/>
                      <a:pt x="f22" y="f18"/>
                      <a:pt x="f7" y="f16"/>
                    </a:cubicBezTo>
                    <a:lnTo>
                      <a:pt x="f23" y="f24"/>
                    </a:lnTo>
                    <a:cubicBezTo>
                      <a:pt x="f3" y="f25"/>
                      <a:pt x="f3" y="f26"/>
                      <a:pt x="f23" y="f11"/>
                    </a:cubicBezTo>
                    <a:cubicBezTo>
                      <a:pt x="f27" y="f9"/>
                      <a:pt x="f2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1" name="Google Shape;10159;p74">
                <a:extLst>
                  <a:ext uri="{FF2B5EF4-FFF2-40B4-BE49-F238E27FC236}">
                    <a16:creationId xmlns:a16="http://schemas.microsoft.com/office/drawing/2014/main" id="{78A22137-FC40-43AE-1057-5C35AE009A03}"/>
                  </a:ext>
                </a:extLst>
              </p:cNvPr>
              <p:cNvSpPr/>
              <p:nvPr/>
            </p:nvSpPr>
            <p:spPr>
              <a:xfrm>
                <a:off x="6244382" y="2737741"/>
                <a:ext cx="40059" cy="40123"/>
              </a:xfrm>
              <a:custGeom>
                <a:avLst/>
                <a:gdLst>
                  <a:gd name="f0" fmla="val w"/>
                  <a:gd name="f1" fmla="val h"/>
                  <a:gd name="f2" fmla="val 0"/>
                  <a:gd name="f3" fmla="val 1292"/>
                  <a:gd name="f4" fmla="val 1214"/>
                  <a:gd name="f5" fmla="val 835"/>
                  <a:gd name="f6" fmla="val 1"/>
                  <a:gd name="f7" fmla="val 725"/>
                  <a:gd name="f8" fmla="val 614"/>
                  <a:gd name="f9" fmla="val 40"/>
                  <a:gd name="f10" fmla="val 536"/>
                  <a:gd name="f11" fmla="val 119"/>
                  <a:gd name="f12" fmla="val 126"/>
                  <a:gd name="f13" fmla="val 497"/>
                  <a:gd name="f14" fmla="val 654"/>
                  <a:gd name="f15" fmla="val 938"/>
                  <a:gd name="f16" fmla="val 1095"/>
                  <a:gd name="f17" fmla="val 205"/>
                  <a:gd name="f18" fmla="val 1174"/>
                  <a:gd name="f19" fmla="val 315"/>
                  <a:gd name="f20" fmla="val 1213"/>
                  <a:gd name="f21" fmla="val 425"/>
                  <a:gd name="f22" fmla="val 646"/>
                  <a:gd name="f23" fmla="val 1134"/>
                  <a:gd name="f24" fmla="val 686"/>
                  <a:gd name="f25" fmla="val 560"/>
                  <a:gd name="f26" fmla="val 276"/>
                  <a:gd name="f27" fmla="val 1056"/>
                  <a:gd name="f28" fmla="val 945"/>
                  <a:gd name="f29" fmla="*/ f0 1 1292"/>
                  <a:gd name="f30" fmla="*/ f1 1 1214"/>
                  <a:gd name="f31" fmla="val f2"/>
                  <a:gd name="f32" fmla="val f3"/>
                  <a:gd name="f33" fmla="val f4"/>
                  <a:gd name="f34" fmla="+- f33 0 f31"/>
                  <a:gd name="f35" fmla="+- f32 0 f31"/>
                  <a:gd name="f36" fmla="*/ f35 1 1292"/>
                  <a:gd name="f37" fmla="*/ f34 1 1214"/>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292" h="1214">
                    <a:moveTo>
                      <a:pt x="f5" y="f6"/>
                    </a:moveTo>
                    <a:cubicBezTo>
                      <a:pt x="f7" y="f6"/>
                      <a:pt x="f8" y="f9"/>
                      <a:pt x="f10" y="f11"/>
                    </a:cubicBezTo>
                    <a:lnTo>
                      <a:pt x="f12" y="f13"/>
                    </a:lnTo>
                    <a:cubicBezTo>
                      <a:pt x="f2" y="f14"/>
                      <a:pt x="f2" y="f15"/>
                      <a:pt x="f12" y="f16"/>
                    </a:cubicBezTo>
                    <a:cubicBezTo>
                      <a:pt x="f17" y="f18"/>
                      <a:pt x="f19" y="f20"/>
                      <a:pt x="f21" y="f20"/>
                    </a:cubicBezTo>
                    <a:cubicBezTo>
                      <a:pt x="f10" y="f20"/>
                      <a:pt x="f22" y="f18"/>
                      <a:pt x="f7" y="f16"/>
                    </a:cubicBezTo>
                    <a:lnTo>
                      <a:pt x="f23" y="f24"/>
                    </a:lnTo>
                    <a:cubicBezTo>
                      <a:pt x="f3" y="f25"/>
                      <a:pt x="f3" y="f26"/>
                      <a:pt x="f23" y="f11"/>
                    </a:cubicBezTo>
                    <a:cubicBezTo>
                      <a:pt x="f27" y="f9"/>
                      <a:pt x="f2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2" name="Google Shape;10160;p74">
                <a:extLst>
                  <a:ext uri="{FF2B5EF4-FFF2-40B4-BE49-F238E27FC236}">
                    <a16:creationId xmlns:a16="http://schemas.microsoft.com/office/drawing/2014/main" id="{D015975C-FF0D-286D-6DC5-38B01C779BBB}"/>
                  </a:ext>
                </a:extLst>
              </p:cNvPr>
              <p:cNvSpPr/>
              <p:nvPr/>
            </p:nvSpPr>
            <p:spPr>
              <a:xfrm>
                <a:off x="6244382" y="3002194"/>
                <a:ext cx="40059" cy="40123"/>
              </a:xfrm>
              <a:custGeom>
                <a:avLst/>
                <a:gdLst>
                  <a:gd name="f0" fmla="val w"/>
                  <a:gd name="f1" fmla="val h"/>
                  <a:gd name="f2" fmla="val 0"/>
                  <a:gd name="f3" fmla="val 1292"/>
                  <a:gd name="f4" fmla="val 1214"/>
                  <a:gd name="f5" fmla="val 425"/>
                  <a:gd name="f6" fmla="val 1"/>
                  <a:gd name="f7" fmla="val 315"/>
                  <a:gd name="f8" fmla="val 205"/>
                  <a:gd name="f9" fmla="val 40"/>
                  <a:gd name="f10" fmla="val 126"/>
                  <a:gd name="f11" fmla="val 119"/>
                  <a:gd name="f12" fmla="val 245"/>
                  <a:gd name="f13" fmla="val 528"/>
                  <a:gd name="f14" fmla="val 686"/>
                  <a:gd name="f15" fmla="val 536"/>
                  <a:gd name="f16" fmla="val 1096"/>
                  <a:gd name="f17" fmla="val 614"/>
                  <a:gd name="f18" fmla="val 1174"/>
                  <a:gd name="f19" fmla="val 725"/>
                  <a:gd name="f20" fmla="val 835"/>
                  <a:gd name="f21" fmla="val 945"/>
                  <a:gd name="f22" fmla="val 1056"/>
                  <a:gd name="f23" fmla="val 1134"/>
                  <a:gd name="f24" fmla="val 938"/>
                  <a:gd name="f25" fmla="val 654"/>
                  <a:gd name="f26" fmla="val 497"/>
                  <a:gd name="f27" fmla="val 646"/>
                  <a:gd name="f28" fmla="*/ f0 1 1292"/>
                  <a:gd name="f29" fmla="*/ f1 1 1214"/>
                  <a:gd name="f30" fmla="val f2"/>
                  <a:gd name="f31" fmla="val f3"/>
                  <a:gd name="f32" fmla="val f4"/>
                  <a:gd name="f33" fmla="+- f32 0 f30"/>
                  <a:gd name="f34" fmla="+- f31 0 f30"/>
                  <a:gd name="f35" fmla="*/ f34 1 1292"/>
                  <a:gd name="f36" fmla="*/ f33 1 1214"/>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292" h="1214">
                    <a:moveTo>
                      <a:pt x="f5" y="f6"/>
                    </a:moveTo>
                    <a:cubicBezTo>
                      <a:pt x="f7" y="f6"/>
                      <a:pt x="f8" y="f9"/>
                      <a:pt x="f10" y="f11"/>
                    </a:cubicBezTo>
                    <a:cubicBezTo>
                      <a:pt x="f2" y="f12"/>
                      <a:pt x="f2" y="f13"/>
                      <a:pt x="f10" y="f14"/>
                    </a:cubicBezTo>
                    <a:lnTo>
                      <a:pt x="f15" y="f16"/>
                    </a:lnTo>
                    <a:cubicBezTo>
                      <a:pt x="f17" y="f18"/>
                      <a:pt x="f19" y="f4"/>
                      <a:pt x="f20" y="f4"/>
                    </a:cubicBezTo>
                    <a:cubicBezTo>
                      <a:pt x="f21" y="f4"/>
                      <a:pt x="f22" y="f18"/>
                      <a:pt x="f23" y="f16"/>
                    </a:cubicBezTo>
                    <a:cubicBezTo>
                      <a:pt x="f3" y="f24"/>
                      <a:pt x="f3" y="f25"/>
                      <a:pt x="f23" y="f26"/>
                    </a:cubicBezTo>
                    <a:lnTo>
                      <a:pt x="f19" y="f11"/>
                    </a:lnTo>
                    <a:cubicBezTo>
                      <a:pt x="f27" y="f9"/>
                      <a:pt x="f15"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3" name="Google Shape;10161;p74">
                <a:extLst>
                  <a:ext uri="{FF2B5EF4-FFF2-40B4-BE49-F238E27FC236}">
                    <a16:creationId xmlns:a16="http://schemas.microsoft.com/office/drawing/2014/main" id="{A0F274F7-49B3-B61F-D344-F21E115FD5A0}"/>
                  </a:ext>
                </a:extLst>
              </p:cNvPr>
              <p:cNvSpPr/>
              <p:nvPr/>
            </p:nvSpPr>
            <p:spPr>
              <a:xfrm>
                <a:off x="5996223" y="2737741"/>
                <a:ext cx="40096" cy="40123"/>
              </a:xfrm>
              <a:custGeom>
                <a:avLst/>
                <a:gdLst>
                  <a:gd name="f0" fmla="val w"/>
                  <a:gd name="f1" fmla="val h"/>
                  <a:gd name="f2" fmla="val 0"/>
                  <a:gd name="f3" fmla="val 1293"/>
                  <a:gd name="f4" fmla="val 1214"/>
                  <a:gd name="f5" fmla="val 442"/>
                  <a:gd name="f6" fmla="val 1"/>
                  <a:gd name="f7" fmla="val 340"/>
                  <a:gd name="f8" fmla="val 237"/>
                  <a:gd name="f9" fmla="val 40"/>
                  <a:gd name="f10" fmla="val 158"/>
                  <a:gd name="f11" fmla="val 119"/>
                  <a:gd name="f12" fmla="val 276"/>
                  <a:gd name="f13" fmla="val 560"/>
                  <a:gd name="f14" fmla="val 686"/>
                  <a:gd name="f15" fmla="val 536"/>
                  <a:gd name="f16" fmla="val 1095"/>
                  <a:gd name="f17" fmla="val 615"/>
                  <a:gd name="f18" fmla="val 1174"/>
                  <a:gd name="f19" fmla="val 725"/>
                  <a:gd name="f20" fmla="val 1213"/>
                  <a:gd name="f21" fmla="val 836"/>
                  <a:gd name="f22" fmla="val 946"/>
                  <a:gd name="f23" fmla="val 1056"/>
                  <a:gd name="f24" fmla="val 1135"/>
                  <a:gd name="f25" fmla="val 938"/>
                  <a:gd name="f26" fmla="val 654"/>
                  <a:gd name="f27" fmla="val 497"/>
                  <a:gd name="f28" fmla="val 647"/>
                  <a:gd name="f29" fmla="val 544"/>
                  <a:gd name="f30" fmla="*/ f0 1 1293"/>
                  <a:gd name="f31" fmla="*/ f1 1 1214"/>
                  <a:gd name="f32" fmla="val f2"/>
                  <a:gd name="f33" fmla="val f3"/>
                  <a:gd name="f34" fmla="val f4"/>
                  <a:gd name="f35" fmla="+- f34 0 f32"/>
                  <a:gd name="f36" fmla="+- f33 0 f32"/>
                  <a:gd name="f37" fmla="*/ f36 1 1293"/>
                  <a:gd name="f38" fmla="*/ f35 1 1214"/>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293" h="1214">
                    <a:moveTo>
                      <a:pt x="f5" y="f6"/>
                    </a:moveTo>
                    <a:cubicBezTo>
                      <a:pt x="f7" y="f6"/>
                      <a:pt x="f8" y="f9"/>
                      <a:pt x="f10" y="f11"/>
                    </a:cubicBezTo>
                    <a:cubicBezTo>
                      <a:pt x="f6" y="f12"/>
                      <a:pt x="f6" y="f13"/>
                      <a:pt x="f10" y="f14"/>
                    </a:cubicBezTo>
                    <a:lnTo>
                      <a:pt x="f15" y="f16"/>
                    </a:lnTo>
                    <a:cubicBezTo>
                      <a:pt x="f17" y="f18"/>
                      <a:pt x="f19" y="f20"/>
                      <a:pt x="f21" y="f20"/>
                    </a:cubicBezTo>
                    <a:cubicBezTo>
                      <a:pt x="f22" y="f20"/>
                      <a:pt x="f23" y="f18"/>
                      <a:pt x="f24" y="f16"/>
                    </a:cubicBezTo>
                    <a:cubicBezTo>
                      <a:pt x="f3" y="f25"/>
                      <a:pt x="f3" y="f26"/>
                      <a:pt x="f24" y="f27"/>
                    </a:cubicBezTo>
                    <a:lnTo>
                      <a:pt x="f19" y="f11"/>
                    </a:lnTo>
                    <a:cubicBezTo>
                      <a:pt x="f28" y="f9"/>
                      <a:pt x="f2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4" name="Google Shape;10172;p74">
              <a:extLst>
                <a:ext uri="{FF2B5EF4-FFF2-40B4-BE49-F238E27FC236}">
                  <a16:creationId xmlns:a16="http://schemas.microsoft.com/office/drawing/2014/main" id="{43EB732D-0BA4-AC92-89BA-23750BE6B1C5}"/>
                </a:ext>
              </a:extLst>
            </p:cNvPr>
            <p:cNvGrpSpPr/>
            <p:nvPr/>
          </p:nvGrpSpPr>
          <p:grpSpPr>
            <a:xfrm>
              <a:off x="7056209" y="1940866"/>
              <a:ext cx="512987" cy="541708"/>
              <a:chOff x="7068732" y="1223851"/>
              <a:chExt cx="512987" cy="541708"/>
            </a:xfrm>
            <a:solidFill>
              <a:schemeClr val="bg1"/>
            </a:solidFill>
          </p:grpSpPr>
          <p:sp>
            <p:nvSpPr>
              <p:cNvPr id="55" name="Google Shape;10173;p74">
                <a:extLst>
                  <a:ext uri="{FF2B5EF4-FFF2-40B4-BE49-F238E27FC236}">
                    <a16:creationId xmlns:a16="http://schemas.microsoft.com/office/drawing/2014/main" id="{EAF77951-A658-77F7-2491-622E0CFB2253}"/>
                  </a:ext>
                </a:extLst>
              </p:cNvPr>
              <p:cNvSpPr/>
              <p:nvPr/>
            </p:nvSpPr>
            <p:spPr>
              <a:xfrm>
                <a:off x="7203615" y="1223851"/>
                <a:ext cx="378104" cy="392954"/>
              </a:xfrm>
              <a:custGeom>
                <a:avLst/>
                <a:gdLst>
                  <a:gd name="f0" fmla="val w"/>
                  <a:gd name="f1" fmla="val h"/>
                  <a:gd name="f2" fmla="val 0"/>
                  <a:gd name="f3" fmla="val 9452"/>
                  <a:gd name="f4" fmla="val 9217"/>
                  <a:gd name="f5" fmla="val 3387"/>
                  <a:gd name="f6" fmla="val 836"/>
                  <a:gd name="f7" fmla="val 3497"/>
                  <a:gd name="f8" fmla="val 3607"/>
                  <a:gd name="f9" fmla="val 875"/>
                  <a:gd name="f10" fmla="val 3686"/>
                  <a:gd name="f11" fmla="val 954"/>
                  <a:gd name="f12" fmla="val 3844"/>
                  <a:gd name="f13" fmla="val 1111"/>
                  <a:gd name="f14" fmla="val 1395"/>
                  <a:gd name="f15" fmla="val 1553"/>
                  <a:gd name="f16" fmla="val 1638"/>
                  <a:gd name="f17" fmla="val 3600"/>
                  <a:gd name="f18" fmla="val 1560"/>
                  <a:gd name="f19" fmla="val 3679"/>
                  <a:gd name="f20" fmla="val 1449"/>
                  <a:gd name="f21" fmla="val 3718"/>
                  <a:gd name="f22" fmla="val 1339"/>
                  <a:gd name="f23" fmla="val 1229"/>
                  <a:gd name="f24" fmla="val 1118"/>
                  <a:gd name="f25" fmla="val 1040"/>
                  <a:gd name="f26" fmla="val 882"/>
                  <a:gd name="f27" fmla="val 3443"/>
                  <a:gd name="f28" fmla="val 3159"/>
                  <a:gd name="f29" fmla="val 3002"/>
                  <a:gd name="f30" fmla="val 3088"/>
                  <a:gd name="f31" fmla="val 3166"/>
                  <a:gd name="f32" fmla="val 3277"/>
                  <a:gd name="f33" fmla="val 8081"/>
                  <a:gd name="f34" fmla="val 5530"/>
                  <a:gd name="f35" fmla="val 8191"/>
                  <a:gd name="f36" fmla="val 8302"/>
                  <a:gd name="f37" fmla="val 5569"/>
                  <a:gd name="f38" fmla="val 8380"/>
                  <a:gd name="f39" fmla="val 5648"/>
                  <a:gd name="f40" fmla="val 8538"/>
                  <a:gd name="f41" fmla="val 5806"/>
                  <a:gd name="f42" fmla="val 6089"/>
                  <a:gd name="f43" fmla="val 6247"/>
                  <a:gd name="f44" fmla="val 6333"/>
                  <a:gd name="f45" fmla="val 8295"/>
                  <a:gd name="f46" fmla="val 6254"/>
                  <a:gd name="f47" fmla="val 8358"/>
                  <a:gd name="f48" fmla="val 6143"/>
                  <a:gd name="f49" fmla="val 8389"/>
                  <a:gd name="f50" fmla="val 6033"/>
                  <a:gd name="f51" fmla="val 5923"/>
                  <a:gd name="f52" fmla="val 5813"/>
                  <a:gd name="f53" fmla="val 5734"/>
                  <a:gd name="f54" fmla="val 5576"/>
                  <a:gd name="f55" fmla="val 8137"/>
                  <a:gd name="f56" fmla="val 7853"/>
                  <a:gd name="f57" fmla="val 7696"/>
                  <a:gd name="f58" fmla="val 7782"/>
                  <a:gd name="f59" fmla="val 7861"/>
                  <a:gd name="f60" fmla="val 7971"/>
                  <a:gd name="f61" fmla="val 3414"/>
                  <a:gd name="f62" fmla="val 1"/>
                  <a:gd name="f63" fmla="val 3095"/>
                  <a:gd name="f64" fmla="val 2772"/>
                  <a:gd name="f65" fmla="val 119"/>
                  <a:gd name="f66" fmla="val 2520"/>
                  <a:gd name="f67" fmla="val 355"/>
                  <a:gd name="f68" fmla="val 473"/>
                  <a:gd name="f69" fmla="val 2403"/>
                  <a:gd name="f70" fmla="val 2876"/>
                  <a:gd name="f71" fmla="val 3663"/>
                  <a:gd name="f72" fmla="val 4199"/>
                  <a:gd name="f73" fmla="val 700"/>
                  <a:gd name="f74" fmla="val 4406"/>
                  <a:gd name="f75" fmla="val 1008"/>
                  <a:gd name="f76" fmla="val 4544"/>
                  <a:gd name="f77" fmla="val 1345"/>
                  <a:gd name="f78" fmla="val 1522"/>
                  <a:gd name="f79" fmla="val 1706"/>
                  <a:gd name="f80" fmla="val 4506"/>
                  <a:gd name="f81" fmla="val 1890"/>
                  <a:gd name="f82" fmla="val 4419"/>
                  <a:gd name="f83" fmla="val 4915"/>
                  <a:gd name="f84" fmla="val 7444"/>
                  <a:gd name="f85" fmla="val 4663"/>
                  <a:gd name="f86" fmla="val 7980"/>
                  <a:gd name="f87" fmla="val 4789"/>
                  <a:gd name="f88" fmla="val 8515"/>
                  <a:gd name="f89" fmla="val 5135"/>
                  <a:gd name="f90" fmla="val 8862"/>
                  <a:gd name="f91" fmla="val 5372"/>
                  <a:gd name="f92" fmla="val 9098"/>
                  <a:gd name="f93" fmla="val 5687"/>
                  <a:gd name="f94" fmla="val 9216"/>
                  <a:gd name="f95" fmla="val 6010"/>
                  <a:gd name="f96" fmla="val 6663"/>
                  <a:gd name="f97" fmla="val 6931"/>
                  <a:gd name="f98" fmla="val 8979"/>
                  <a:gd name="f99" fmla="val 6814"/>
                  <a:gd name="f100" fmla="val 6341"/>
                  <a:gd name="f101" fmla="val 5554"/>
                  <a:gd name="f102" fmla="val 5050"/>
                  <a:gd name="f103" fmla="val 8757"/>
                  <a:gd name="f104" fmla="val 4828"/>
                  <a:gd name="f105" fmla="val 8445"/>
                  <a:gd name="f106" fmla="val 4696"/>
                  <a:gd name="f107" fmla="val 8117"/>
                  <a:gd name="f108" fmla="val 7933"/>
                  <a:gd name="f109" fmla="val 7743"/>
                  <a:gd name="f110" fmla="val 4738"/>
                  <a:gd name="f111" fmla="val 7561"/>
                  <a:gd name="f112" fmla="val 4829"/>
                  <a:gd name="f113" fmla="val 4505"/>
                  <a:gd name="f114" fmla="val 1773"/>
                  <a:gd name="f115" fmla="val 4757"/>
                  <a:gd name="f116" fmla="val 1269"/>
                  <a:gd name="f117" fmla="val 4631"/>
                  <a:gd name="f118" fmla="val 733"/>
                  <a:gd name="f119" fmla="val 4285"/>
                  <a:gd name="f120" fmla="val 4048"/>
                  <a:gd name="f121" fmla="val 3733"/>
                  <a:gd name="f122" fmla="*/ f0 1 9452"/>
                  <a:gd name="f123" fmla="*/ f1 1 9217"/>
                  <a:gd name="f124" fmla="val f2"/>
                  <a:gd name="f125" fmla="val f3"/>
                  <a:gd name="f126" fmla="val f4"/>
                  <a:gd name="f127" fmla="+- f126 0 f124"/>
                  <a:gd name="f128" fmla="+- f125 0 f124"/>
                  <a:gd name="f129" fmla="*/ f128 1 9452"/>
                  <a:gd name="f130" fmla="*/ f127 1 9217"/>
                  <a:gd name="f131" fmla="*/ f124 1 f129"/>
                  <a:gd name="f132" fmla="*/ f125 1 f129"/>
                  <a:gd name="f133" fmla="*/ f124 1 f130"/>
                  <a:gd name="f134" fmla="*/ f126 1 f130"/>
                  <a:gd name="f135" fmla="*/ f131 f122 1"/>
                  <a:gd name="f136" fmla="*/ f132 f122 1"/>
                  <a:gd name="f137" fmla="*/ f134 f123 1"/>
                  <a:gd name="f138" fmla="*/ f133 f123 1"/>
                </a:gdLst>
                <a:ahLst/>
                <a:cxnLst>
                  <a:cxn ang="3cd4">
                    <a:pos x="hc" y="t"/>
                  </a:cxn>
                  <a:cxn ang="0">
                    <a:pos x="r" y="vc"/>
                  </a:cxn>
                  <a:cxn ang="cd4">
                    <a:pos x="hc" y="b"/>
                  </a:cxn>
                  <a:cxn ang="cd2">
                    <a:pos x="l" y="vc"/>
                  </a:cxn>
                </a:cxnLst>
                <a:rect l="f135" t="f138" r="f136" b="f137"/>
                <a:pathLst>
                  <a:path w="9452" h="9217">
                    <a:moveTo>
                      <a:pt x="f5" y="f6"/>
                    </a:moveTo>
                    <a:cubicBezTo>
                      <a:pt x="f7" y="f6"/>
                      <a:pt x="f8" y="f9"/>
                      <a:pt x="f10" y="f11"/>
                    </a:cubicBezTo>
                    <a:cubicBezTo>
                      <a:pt x="f12" y="f13"/>
                      <a:pt x="f12" y="f14"/>
                      <a:pt x="f10" y="f15"/>
                    </a:cubicBezTo>
                    <a:lnTo>
                      <a:pt x="f16" y="f17"/>
                    </a:lnTo>
                    <a:cubicBezTo>
                      <a:pt x="f18" y="f19"/>
                      <a:pt x="f20" y="f21"/>
                      <a:pt x="f22" y="f21"/>
                    </a:cubicBezTo>
                    <a:cubicBezTo>
                      <a:pt x="f23" y="f21"/>
                      <a:pt x="f24" y="f19"/>
                      <a:pt x="f25" y="f17"/>
                    </a:cubicBezTo>
                    <a:cubicBezTo>
                      <a:pt x="f26" y="f27"/>
                      <a:pt x="f26" y="f28"/>
                      <a:pt x="f25" y="f29"/>
                    </a:cubicBezTo>
                    <a:lnTo>
                      <a:pt x="f30" y="f11"/>
                    </a:lnTo>
                    <a:cubicBezTo>
                      <a:pt x="f31" y="f9"/>
                      <a:pt x="f32" y="f6"/>
                      <a:pt x="f5" y="f6"/>
                    </a:cubicBezTo>
                    <a:close/>
                    <a:moveTo>
                      <a:pt x="f33" y="f34"/>
                    </a:moveTo>
                    <a:cubicBezTo>
                      <a:pt x="f35" y="f34"/>
                      <a:pt x="f36" y="f37"/>
                      <a:pt x="f38" y="f39"/>
                    </a:cubicBezTo>
                    <a:cubicBezTo>
                      <a:pt x="f40" y="f41"/>
                      <a:pt x="f40" y="f42"/>
                      <a:pt x="f38" y="f43"/>
                    </a:cubicBezTo>
                    <a:lnTo>
                      <a:pt x="f44" y="f45"/>
                    </a:lnTo>
                    <a:cubicBezTo>
                      <a:pt x="f46" y="f47"/>
                      <a:pt x="f48" y="f49"/>
                      <a:pt x="f50" y="f49"/>
                    </a:cubicBezTo>
                    <a:cubicBezTo>
                      <a:pt x="f51" y="f49"/>
                      <a:pt x="f52" y="f47"/>
                      <a:pt x="f53" y="f45"/>
                    </a:cubicBezTo>
                    <a:cubicBezTo>
                      <a:pt x="f54" y="f55"/>
                      <a:pt x="f54" y="f56"/>
                      <a:pt x="f53" y="f57"/>
                    </a:cubicBezTo>
                    <a:lnTo>
                      <a:pt x="f58" y="f39"/>
                    </a:lnTo>
                    <a:cubicBezTo>
                      <a:pt x="f59" y="f37"/>
                      <a:pt x="f60" y="f34"/>
                      <a:pt x="f33" y="f34"/>
                    </a:cubicBezTo>
                    <a:close/>
                    <a:moveTo>
                      <a:pt x="f61" y="f62"/>
                    </a:moveTo>
                    <a:cubicBezTo>
                      <a:pt x="f63" y="f62"/>
                      <a:pt x="f64" y="f65"/>
                      <a:pt x="f66" y="f67"/>
                    </a:cubicBezTo>
                    <a:lnTo>
                      <a:pt x="f68" y="f69"/>
                    </a:lnTo>
                    <a:cubicBezTo>
                      <a:pt x="f2" y="f70"/>
                      <a:pt x="f2" y="f71"/>
                      <a:pt x="f68" y="f72"/>
                    </a:cubicBezTo>
                    <a:cubicBezTo>
                      <a:pt x="f73" y="f74"/>
                      <a:pt x="f75" y="f76"/>
                      <a:pt x="f77" y="f76"/>
                    </a:cubicBezTo>
                    <a:cubicBezTo>
                      <a:pt x="f78" y="f76"/>
                      <a:pt x="f79" y="f80"/>
                      <a:pt x="f81" y="f82"/>
                    </a:cubicBezTo>
                    <a:lnTo>
                      <a:pt x="f83" y="f84"/>
                    </a:lnTo>
                    <a:cubicBezTo>
                      <a:pt x="f85" y="f86"/>
                      <a:pt x="f87" y="f88"/>
                      <a:pt x="f89" y="f90"/>
                    </a:cubicBezTo>
                    <a:cubicBezTo>
                      <a:pt x="f91" y="f92"/>
                      <a:pt x="f93" y="f94"/>
                      <a:pt x="f95" y="f94"/>
                    </a:cubicBezTo>
                    <a:cubicBezTo>
                      <a:pt x="f44" y="f94"/>
                      <a:pt x="f96" y="f92"/>
                      <a:pt x="f97" y="f90"/>
                    </a:cubicBezTo>
                    <a:lnTo>
                      <a:pt x="f98" y="f99"/>
                    </a:lnTo>
                    <a:cubicBezTo>
                      <a:pt x="f3" y="f100"/>
                      <a:pt x="f3" y="f101"/>
                      <a:pt x="f98" y="f102"/>
                    </a:cubicBezTo>
                    <a:cubicBezTo>
                      <a:pt x="f103" y="f104"/>
                      <a:pt x="f105" y="f106"/>
                      <a:pt x="f107" y="f106"/>
                    </a:cubicBezTo>
                    <a:cubicBezTo>
                      <a:pt x="f108" y="f106"/>
                      <a:pt x="f109" y="f110"/>
                      <a:pt x="f111" y="f112"/>
                    </a:cubicBezTo>
                    <a:lnTo>
                      <a:pt x="f113" y="f114"/>
                    </a:lnTo>
                    <a:cubicBezTo>
                      <a:pt x="f115" y="f116"/>
                      <a:pt x="f117" y="f118"/>
                      <a:pt x="f119" y="f67"/>
                    </a:cubicBezTo>
                    <a:cubicBezTo>
                      <a:pt x="f120" y="f65"/>
                      <a:pt x="f121" y="f62"/>
                      <a:pt x="f61" y="f6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6" name="Google Shape;10174;p74">
                <a:extLst>
                  <a:ext uri="{FF2B5EF4-FFF2-40B4-BE49-F238E27FC236}">
                    <a16:creationId xmlns:a16="http://schemas.microsoft.com/office/drawing/2014/main" id="{6EA5E4FE-CBC5-EA55-E572-C924972D6459}"/>
                  </a:ext>
                </a:extLst>
              </p:cNvPr>
              <p:cNvSpPr/>
              <p:nvPr/>
            </p:nvSpPr>
            <p:spPr>
              <a:xfrm>
                <a:off x="7068732" y="1463277"/>
                <a:ext cx="283619" cy="302273"/>
              </a:xfrm>
              <a:custGeom>
                <a:avLst/>
                <a:gdLst>
                  <a:gd name="f0" fmla="val w"/>
                  <a:gd name="f1" fmla="val h"/>
                  <a:gd name="f2" fmla="val 0"/>
                  <a:gd name="f3" fmla="val 7090"/>
                  <a:gd name="f4" fmla="val 5325"/>
                  <a:gd name="f5" fmla="val 1"/>
                  <a:gd name="f6" fmla="val 4160"/>
                  <a:gd name="f7" fmla="val 1166"/>
                  <a:gd name="f8" fmla="val 4081"/>
                  <a:gd name="f9" fmla="val 1088"/>
                  <a:gd name="f10" fmla="val 3971"/>
                  <a:gd name="f11" fmla="val 1048"/>
                  <a:gd name="f12" fmla="val 3860"/>
                  <a:gd name="f13" fmla="val 3750"/>
                  <a:gd name="f14" fmla="val 3640"/>
                  <a:gd name="f15" fmla="val 3561"/>
                  <a:gd name="f16" fmla="val 474"/>
                  <a:gd name="f17" fmla="val 4254"/>
                  <a:gd name="f18" fmla="val 159"/>
                  <a:gd name="f19" fmla="val 4569"/>
                  <a:gd name="f20" fmla="val 4947"/>
                  <a:gd name="f21" fmla="val 5419"/>
                  <a:gd name="f22" fmla="val 5861"/>
                  <a:gd name="f23" fmla="val 6302"/>
                  <a:gd name="f24" fmla="val 6617"/>
                  <a:gd name="f25" fmla="val 789"/>
                  <a:gd name="f26" fmla="val 6932"/>
                  <a:gd name="f27" fmla="val 1214"/>
                  <a:gd name="f28" fmla="val 7089"/>
                  <a:gd name="f29" fmla="val 1639"/>
                  <a:gd name="f30" fmla="val 2065"/>
                  <a:gd name="f31" fmla="val 2490"/>
                  <a:gd name="f32" fmla="val 2805"/>
                  <a:gd name="f33" fmla="val 5892"/>
                  <a:gd name="f34" fmla="val 3529"/>
                  <a:gd name="f35" fmla="val 6081"/>
                  <a:gd name="f36" fmla="val 3372"/>
                  <a:gd name="f37" fmla="val 3088"/>
                  <a:gd name="f38" fmla="val 5924"/>
                  <a:gd name="f39" fmla="val 2931"/>
                  <a:gd name="f40" fmla="val 1765"/>
                  <a:gd name="f41" fmla="*/ f0 1 7090"/>
                  <a:gd name="f42" fmla="*/ f1 1 7090"/>
                  <a:gd name="f43" fmla="val f2"/>
                  <a:gd name="f44" fmla="val f3"/>
                  <a:gd name="f45" fmla="+- f44 0 f43"/>
                  <a:gd name="f46" fmla="*/ f45 1 7090"/>
                  <a:gd name="f47" fmla="*/ f43 1 f46"/>
                  <a:gd name="f48" fmla="*/ f44 1 f46"/>
                  <a:gd name="f49" fmla="*/ f47 f41 1"/>
                  <a:gd name="f50" fmla="*/ f48 f41 1"/>
                  <a:gd name="f51" fmla="*/ f48 f42 1"/>
                  <a:gd name="f52" fmla="*/ f47 f42 1"/>
                </a:gdLst>
                <a:ahLst/>
                <a:cxnLst>
                  <a:cxn ang="3cd4">
                    <a:pos x="hc" y="t"/>
                  </a:cxn>
                  <a:cxn ang="0">
                    <a:pos x="r" y="vc"/>
                  </a:cxn>
                  <a:cxn ang="cd4">
                    <a:pos x="hc" y="b"/>
                  </a:cxn>
                  <a:cxn ang="cd2">
                    <a:pos x="l" y="vc"/>
                  </a:cxn>
                </a:cxnLst>
                <a:rect l="f49" t="f52" r="f50" b="f51"/>
                <a:pathLst>
                  <a:path w="7090" h="7090">
                    <a:moveTo>
                      <a:pt x="f4" y="f5"/>
                    </a:moveTo>
                    <a:lnTo>
                      <a:pt x="f6" y="f7"/>
                    </a:lnTo>
                    <a:cubicBezTo>
                      <a:pt x="f8" y="f9"/>
                      <a:pt x="f10" y="f11"/>
                      <a:pt x="f12" y="f11"/>
                    </a:cubicBezTo>
                    <a:cubicBezTo>
                      <a:pt x="f13" y="f11"/>
                      <a:pt x="f14" y="f9"/>
                      <a:pt x="f15" y="f7"/>
                    </a:cubicBezTo>
                    <a:lnTo>
                      <a:pt x="f16" y="f17"/>
                    </a:lnTo>
                    <a:cubicBezTo>
                      <a:pt x="f18" y="f19"/>
                      <a:pt x="f5" y="f20"/>
                      <a:pt x="f5" y="f21"/>
                    </a:cubicBezTo>
                    <a:cubicBezTo>
                      <a:pt x="f5" y="f22"/>
                      <a:pt x="f18" y="f23"/>
                      <a:pt x="f16" y="f24"/>
                    </a:cubicBezTo>
                    <a:cubicBezTo>
                      <a:pt x="f25" y="f26"/>
                      <a:pt x="f27" y="f28"/>
                      <a:pt x="f29" y="f28"/>
                    </a:cubicBezTo>
                    <a:cubicBezTo>
                      <a:pt x="f30" y="f28"/>
                      <a:pt x="f31" y="f26"/>
                      <a:pt x="f32" y="f24"/>
                    </a:cubicBezTo>
                    <a:lnTo>
                      <a:pt x="f33" y="f34"/>
                    </a:lnTo>
                    <a:cubicBezTo>
                      <a:pt x="f35" y="f36"/>
                      <a:pt x="f35" y="f37"/>
                      <a:pt x="f38" y="f39"/>
                    </a:cubicBezTo>
                    <a:lnTo>
                      <a:pt x="f3" y="f40"/>
                    </a:lnTo>
                    <a:lnTo>
                      <a:pt x="f4"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7" name="Google Shape;10175;p74">
                <a:extLst>
                  <a:ext uri="{FF2B5EF4-FFF2-40B4-BE49-F238E27FC236}">
                    <a16:creationId xmlns:a16="http://schemas.microsoft.com/office/drawing/2014/main" id="{5A6C672F-9326-9D5E-189D-9E4A06AB471D}"/>
                  </a:ext>
                </a:extLst>
              </p:cNvPr>
              <p:cNvSpPr/>
              <p:nvPr/>
            </p:nvSpPr>
            <p:spPr>
              <a:xfrm>
                <a:off x="7279227" y="1659398"/>
                <a:ext cx="297463" cy="106161"/>
              </a:xfrm>
              <a:custGeom>
                <a:avLst/>
                <a:gdLst>
                  <a:gd name="f0" fmla="val w"/>
                  <a:gd name="f1" fmla="val h"/>
                  <a:gd name="f2" fmla="val 0"/>
                  <a:gd name="f3" fmla="val 7436"/>
                  <a:gd name="f4" fmla="val 2490"/>
                  <a:gd name="f5" fmla="val 2048"/>
                  <a:gd name="f6" fmla="val 1355"/>
                  <a:gd name="f7" fmla="val 819"/>
                  <a:gd name="f8" fmla="val 536"/>
                  <a:gd name="f9" fmla="val 1229"/>
                  <a:gd name="f10" fmla="val 1639"/>
                  <a:gd name="f11" fmla="val 410"/>
                  <a:gd name="f12" fmla="val 189"/>
                  <a:gd name="f13" fmla="val 1859"/>
                  <a:gd name="f14" fmla="val 2269"/>
                  <a:gd name="f15" fmla="val 2489"/>
                  <a:gd name="f16" fmla="val 7026"/>
                  <a:gd name="f17" fmla="val 7278"/>
                  <a:gd name="f18" fmla="val 7435"/>
                  <a:gd name="f19" fmla="val 7246"/>
                  <a:gd name="f20" fmla="val 6994"/>
                  <a:gd name="f21" fmla="val 6616"/>
                  <a:gd name="f22" fmla="val 6049"/>
                  <a:gd name="f23" fmla="val 5356"/>
                  <a:gd name="f24" fmla="*/ f0 1 7436"/>
                  <a:gd name="f25" fmla="*/ f1 1 2490"/>
                  <a:gd name="f26" fmla="val f2"/>
                  <a:gd name="f27" fmla="val f3"/>
                  <a:gd name="f28" fmla="val f4"/>
                  <a:gd name="f29" fmla="+- f28 0 f26"/>
                  <a:gd name="f30" fmla="+- f27 0 f26"/>
                  <a:gd name="f31" fmla="*/ f30 1 7436"/>
                  <a:gd name="f32" fmla="*/ f29 1 2490"/>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7436" h="2490">
                    <a:moveTo>
                      <a:pt x="f5" y="f2"/>
                    </a:moveTo>
                    <a:cubicBezTo>
                      <a:pt x="f6" y="f2"/>
                      <a:pt x="f7" y="f8"/>
                      <a:pt x="f7" y="f9"/>
                    </a:cubicBezTo>
                    <a:lnTo>
                      <a:pt x="f7" y="f10"/>
                    </a:lnTo>
                    <a:lnTo>
                      <a:pt x="f11" y="f10"/>
                    </a:lnTo>
                    <a:cubicBezTo>
                      <a:pt x="f12" y="f10"/>
                      <a:pt x="f2" y="f13"/>
                      <a:pt x="f2" y="f5"/>
                    </a:cubicBezTo>
                    <a:cubicBezTo>
                      <a:pt x="f2" y="f14"/>
                      <a:pt x="f12" y="f15"/>
                      <a:pt x="f11" y="f15"/>
                    </a:cubicBezTo>
                    <a:lnTo>
                      <a:pt x="f16" y="f15"/>
                    </a:lnTo>
                    <a:cubicBezTo>
                      <a:pt x="f17" y="f15"/>
                      <a:pt x="f18" y="f14"/>
                      <a:pt x="f18" y="f5"/>
                    </a:cubicBezTo>
                    <a:cubicBezTo>
                      <a:pt x="f18" y="f13"/>
                      <a:pt x="f19" y="f10"/>
                      <a:pt x="f20" y="f10"/>
                    </a:cubicBezTo>
                    <a:lnTo>
                      <a:pt x="f21" y="f10"/>
                    </a:lnTo>
                    <a:lnTo>
                      <a:pt x="f21" y="f9"/>
                    </a:lnTo>
                    <a:cubicBezTo>
                      <a:pt x="f21" y="f8"/>
                      <a:pt x="f22" y="f2"/>
                      <a:pt x="f2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8" name="Google Shape;10184;p74">
              <a:extLst>
                <a:ext uri="{FF2B5EF4-FFF2-40B4-BE49-F238E27FC236}">
                  <a16:creationId xmlns:a16="http://schemas.microsoft.com/office/drawing/2014/main" id="{92F3906A-6B41-2C66-A9D7-954718B8E07E}"/>
                </a:ext>
              </a:extLst>
            </p:cNvPr>
            <p:cNvGrpSpPr/>
            <p:nvPr/>
          </p:nvGrpSpPr>
          <p:grpSpPr>
            <a:xfrm>
              <a:off x="3194360" y="3446078"/>
              <a:ext cx="392753" cy="419645"/>
              <a:chOff x="3206883" y="2729063"/>
              <a:chExt cx="392753" cy="419645"/>
            </a:xfrm>
            <a:solidFill>
              <a:schemeClr val="bg1"/>
            </a:solidFill>
          </p:grpSpPr>
          <p:sp>
            <p:nvSpPr>
              <p:cNvPr id="59" name="Google Shape;10185;p74">
                <a:extLst>
                  <a:ext uri="{FF2B5EF4-FFF2-40B4-BE49-F238E27FC236}">
                    <a16:creationId xmlns:a16="http://schemas.microsoft.com/office/drawing/2014/main" id="{63B08846-2F4E-564F-F27C-6108C834349F}"/>
                  </a:ext>
                </a:extLst>
              </p:cNvPr>
              <p:cNvSpPr/>
              <p:nvPr/>
            </p:nvSpPr>
            <p:spPr>
              <a:xfrm>
                <a:off x="3206883" y="2729063"/>
                <a:ext cx="392753" cy="419645"/>
              </a:xfrm>
              <a:custGeom>
                <a:avLst/>
                <a:gdLst>
                  <a:gd name="f0" fmla="val w"/>
                  <a:gd name="f1" fmla="val h"/>
                  <a:gd name="f2" fmla="val 0"/>
                  <a:gd name="f3" fmla="val 12666"/>
                  <a:gd name="f4" fmla="val 12698"/>
                  <a:gd name="f5" fmla="val 379"/>
                  <a:gd name="f6" fmla="val 1"/>
                  <a:gd name="f7" fmla="val 158"/>
                  <a:gd name="f8" fmla="val 190"/>
                  <a:gd name="f9" fmla="val 410"/>
                  <a:gd name="f10" fmla="val 12256"/>
                  <a:gd name="f11" fmla="val 12508"/>
                  <a:gd name="f12" fmla="val 12697"/>
                  <a:gd name="f13" fmla="val 12477"/>
                  <a:gd name="f14" fmla="val 12634"/>
                  <a:gd name="f15" fmla="val 12067"/>
                  <a:gd name="f16" fmla="val 11878"/>
                  <a:gd name="f17" fmla="val 820"/>
                  <a:gd name="f18" fmla="val 631"/>
                  <a:gd name="f19" fmla="*/ f0 1 12666"/>
                  <a:gd name="f20" fmla="*/ f1 1 12698"/>
                  <a:gd name="f21" fmla="val f2"/>
                  <a:gd name="f22" fmla="val f3"/>
                  <a:gd name="f23" fmla="val f4"/>
                  <a:gd name="f24" fmla="+- f23 0 f21"/>
                  <a:gd name="f25" fmla="+- f22 0 f21"/>
                  <a:gd name="f26" fmla="*/ f25 1 12666"/>
                  <a:gd name="f27" fmla="*/ f24 1 12698"/>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12666" h="12698">
                    <a:moveTo>
                      <a:pt x="f5" y="f6"/>
                    </a:moveTo>
                    <a:cubicBezTo>
                      <a:pt x="f7" y="f6"/>
                      <a:pt x="f6" y="f8"/>
                      <a:pt x="f6" y="f9"/>
                    </a:cubicBezTo>
                    <a:lnTo>
                      <a:pt x="f6" y="f10"/>
                    </a:lnTo>
                    <a:cubicBezTo>
                      <a:pt x="f6" y="f11"/>
                      <a:pt x="f8" y="f12"/>
                      <a:pt x="f5" y="f12"/>
                    </a:cubicBezTo>
                    <a:lnTo>
                      <a:pt x="f10" y="f12"/>
                    </a:lnTo>
                    <a:cubicBezTo>
                      <a:pt x="f13" y="f12"/>
                      <a:pt x="f3" y="f11"/>
                      <a:pt x="f3" y="f10"/>
                    </a:cubicBezTo>
                    <a:cubicBezTo>
                      <a:pt x="f14" y="f15"/>
                      <a:pt x="f13" y="f16"/>
                      <a:pt x="f10" y="f16"/>
                    </a:cubicBezTo>
                    <a:lnTo>
                      <a:pt x="f17" y="f16"/>
                    </a:lnTo>
                    <a:lnTo>
                      <a:pt x="f17" y="f9"/>
                    </a:lnTo>
                    <a:cubicBezTo>
                      <a:pt x="f17" y="f7"/>
                      <a:pt x="f1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0" name="Google Shape;10186;p74">
                <a:extLst>
                  <a:ext uri="{FF2B5EF4-FFF2-40B4-BE49-F238E27FC236}">
                    <a16:creationId xmlns:a16="http://schemas.microsoft.com/office/drawing/2014/main" id="{7EAF4563-4655-ECF7-ADB9-7B33E9B5A7DC}"/>
                  </a:ext>
                </a:extLst>
              </p:cNvPr>
              <p:cNvSpPr/>
              <p:nvPr/>
            </p:nvSpPr>
            <p:spPr>
              <a:xfrm>
                <a:off x="3261609" y="2847770"/>
                <a:ext cx="338026" cy="197857"/>
              </a:xfrm>
              <a:custGeom>
                <a:avLst/>
                <a:gdLst>
                  <a:gd name="f0" fmla="val w"/>
                  <a:gd name="f1" fmla="val h"/>
                  <a:gd name="f2" fmla="val 0"/>
                  <a:gd name="f3" fmla="val 10901"/>
                  <a:gd name="f4" fmla="val 5987"/>
                  <a:gd name="f5" fmla="val 9641"/>
                  <a:gd name="f6" fmla="val 8979"/>
                  <a:gd name="f7" fmla="val 8444"/>
                  <a:gd name="f8" fmla="val 536"/>
                  <a:gd name="f9" fmla="val 1229"/>
                  <a:gd name="f10" fmla="val 1418"/>
                  <a:gd name="f11" fmla="val 8475"/>
                  <a:gd name="f12" fmla="val 1575"/>
                  <a:gd name="f13" fmla="val 8538"/>
                  <a:gd name="f14" fmla="val 1733"/>
                  <a:gd name="f15" fmla="val 6900"/>
                  <a:gd name="f16" fmla="val 3403"/>
                  <a:gd name="f17" fmla="val 6742"/>
                  <a:gd name="f18" fmla="val 3308"/>
                  <a:gd name="f19" fmla="val 6553"/>
                  <a:gd name="f20" fmla="val 3277"/>
                  <a:gd name="f21" fmla="val 6396"/>
                  <a:gd name="f22" fmla="val 6238"/>
                  <a:gd name="f23" fmla="val 6018"/>
                  <a:gd name="f24" fmla="val 5860"/>
                  <a:gd name="f25" fmla="val 5041"/>
                  <a:gd name="f26" fmla="val 2552"/>
                  <a:gd name="f27" fmla="val 5136"/>
                  <a:gd name="f28" fmla="val 2395"/>
                  <a:gd name="f29" fmla="val 5167"/>
                  <a:gd name="f30" fmla="val 2206"/>
                  <a:gd name="f31" fmla="val 2048"/>
                  <a:gd name="f32" fmla="val 1386"/>
                  <a:gd name="f33" fmla="val 4600"/>
                  <a:gd name="f34" fmla="val 819"/>
                  <a:gd name="f35" fmla="val 3938"/>
                  <a:gd name="f36" fmla="val 2710"/>
                  <a:gd name="f37" fmla="val 2237"/>
                  <a:gd name="f38" fmla="val 2773"/>
                  <a:gd name="f39" fmla="val 2836"/>
                  <a:gd name="f40" fmla="val 3655"/>
                  <a:gd name="f41" fmla="val 3592"/>
                  <a:gd name="f42" fmla="val 3560"/>
                  <a:gd name="f43" fmla="val 567"/>
                  <a:gd name="f44" fmla="val 4096"/>
                  <a:gd name="f45" fmla="val 4757"/>
                  <a:gd name="f46" fmla="val 5451"/>
                  <a:gd name="f47" fmla="val 5986"/>
                  <a:gd name="f48" fmla="val 1891"/>
                  <a:gd name="f49" fmla="val 2458"/>
                  <a:gd name="f50" fmla="val 4568"/>
                  <a:gd name="f51" fmla="val 4411"/>
                  <a:gd name="f52" fmla="val 2332"/>
                  <a:gd name="f53" fmla="val 4253"/>
                  <a:gd name="f54" fmla="val 3434"/>
                  <a:gd name="f55" fmla="val 3151"/>
                  <a:gd name="f56" fmla="val 3214"/>
                  <a:gd name="f57" fmla="val 3781"/>
                  <a:gd name="f58" fmla="val 4285"/>
                  <a:gd name="f59" fmla="val 4442"/>
                  <a:gd name="f60" fmla="val 5293"/>
                  <a:gd name="f61" fmla="val 3970"/>
                  <a:gd name="f62" fmla="val 5199"/>
                  <a:gd name="f63" fmla="val 4127"/>
                  <a:gd name="f64" fmla="val 4348"/>
                  <a:gd name="f65" fmla="val 4505"/>
                  <a:gd name="f66" fmla="val 5703"/>
                  <a:gd name="f67" fmla="val 7057"/>
                  <a:gd name="f68" fmla="val 7593"/>
                  <a:gd name="f69" fmla="val 7561"/>
                  <a:gd name="f70" fmla="val 7498"/>
                  <a:gd name="f71" fmla="val 9137"/>
                  <a:gd name="f72" fmla="val 9294"/>
                  <a:gd name="f73" fmla="val 9483"/>
                  <a:gd name="f74" fmla="val 10334"/>
                  <a:gd name="f75" fmla="val 1890"/>
                  <a:gd name="f76" fmla="*/ f0 1 10901"/>
                  <a:gd name="f77" fmla="*/ f1 1 5987"/>
                  <a:gd name="f78" fmla="val f2"/>
                  <a:gd name="f79" fmla="val f3"/>
                  <a:gd name="f80" fmla="val f4"/>
                  <a:gd name="f81" fmla="+- f80 0 f78"/>
                  <a:gd name="f82" fmla="+- f79 0 f78"/>
                  <a:gd name="f83" fmla="*/ f82 1 10901"/>
                  <a:gd name="f84" fmla="*/ f81 1 5987"/>
                  <a:gd name="f85" fmla="*/ f78 1 f83"/>
                  <a:gd name="f86" fmla="*/ f79 1 f83"/>
                  <a:gd name="f87" fmla="*/ f78 1 f84"/>
                  <a:gd name="f88" fmla="*/ f80 1 f84"/>
                  <a:gd name="f89" fmla="*/ f85 f76 1"/>
                  <a:gd name="f90" fmla="*/ f86 f76 1"/>
                  <a:gd name="f91" fmla="*/ f88 f77 1"/>
                  <a:gd name="f92" fmla="*/ f87 f77 1"/>
                </a:gdLst>
                <a:ahLst/>
                <a:cxnLst>
                  <a:cxn ang="3cd4">
                    <a:pos x="hc" y="t"/>
                  </a:cxn>
                  <a:cxn ang="0">
                    <a:pos x="r" y="vc"/>
                  </a:cxn>
                  <a:cxn ang="cd4">
                    <a:pos x="hc" y="b"/>
                  </a:cxn>
                  <a:cxn ang="cd2">
                    <a:pos x="l" y="vc"/>
                  </a:cxn>
                </a:cxnLst>
                <a:rect l="f89" t="f92" r="f90" b="f91"/>
                <a:pathLst>
                  <a:path w="10901" h="5987">
                    <a:moveTo>
                      <a:pt x="f5" y="f2"/>
                    </a:moveTo>
                    <a:cubicBezTo>
                      <a:pt x="f6" y="f2"/>
                      <a:pt x="f7" y="f8"/>
                      <a:pt x="f7" y="f9"/>
                    </a:cubicBezTo>
                    <a:cubicBezTo>
                      <a:pt x="f7" y="f10"/>
                      <a:pt x="f11" y="f12"/>
                      <a:pt x="f13" y="f14"/>
                    </a:cubicBezTo>
                    <a:lnTo>
                      <a:pt x="f15" y="f16"/>
                    </a:lnTo>
                    <a:cubicBezTo>
                      <a:pt x="f17" y="f18"/>
                      <a:pt x="f19" y="f20"/>
                      <a:pt x="f21" y="f20"/>
                    </a:cubicBezTo>
                    <a:cubicBezTo>
                      <a:pt x="f22" y="f20"/>
                      <a:pt x="f23" y="f18"/>
                      <a:pt x="f24" y="f16"/>
                    </a:cubicBezTo>
                    <a:lnTo>
                      <a:pt x="f25" y="f26"/>
                    </a:lnTo>
                    <a:cubicBezTo>
                      <a:pt x="f27" y="f28"/>
                      <a:pt x="f29" y="f30"/>
                      <a:pt x="f29" y="f31"/>
                    </a:cubicBezTo>
                    <a:cubicBezTo>
                      <a:pt x="f29" y="f32"/>
                      <a:pt x="f33" y="f34"/>
                      <a:pt x="f35" y="f34"/>
                    </a:cubicBezTo>
                    <a:cubicBezTo>
                      <a:pt x="f20" y="f34"/>
                      <a:pt x="f36" y="f32"/>
                      <a:pt x="f36" y="f31"/>
                    </a:cubicBezTo>
                    <a:cubicBezTo>
                      <a:pt x="f36" y="f37"/>
                      <a:pt x="f38" y="f28"/>
                      <a:pt x="f39" y="f26"/>
                    </a:cubicBezTo>
                    <a:lnTo>
                      <a:pt x="f14" y="f40"/>
                    </a:lnTo>
                    <a:cubicBezTo>
                      <a:pt x="f12" y="f41"/>
                      <a:pt x="f32" y="f42"/>
                      <a:pt x="f9" y="f42"/>
                    </a:cubicBezTo>
                    <a:cubicBezTo>
                      <a:pt x="f43" y="f42"/>
                      <a:pt x="f2" y="f44"/>
                      <a:pt x="f2" y="f45"/>
                    </a:cubicBezTo>
                    <a:cubicBezTo>
                      <a:pt x="f2" y="f46"/>
                      <a:pt x="f43" y="f47"/>
                      <a:pt x="f9" y="f47"/>
                    </a:cubicBezTo>
                    <a:cubicBezTo>
                      <a:pt x="f48" y="f47"/>
                      <a:pt x="f49" y="f46"/>
                      <a:pt x="f49" y="f45"/>
                    </a:cubicBezTo>
                    <a:cubicBezTo>
                      <a:pt x="f49" y="f50"/>
                      <a:pt x="f28" y="f51"/>
                      <a:pt x="f52" y="f53"/>
                    </a:cubicBezTo>
                    <a:lnTo>
                      <a:pt x="f54" y="f55"/>
                    </a:lnTo>
                    <a:cubicBezTo>
                      <a:pt x="f41" y="f56"/>
                      <a:pt x="f57" y="f20"/>
                      <a:pt x="f35" y="f20"/>
                    </a:cubicBezTo>
                    <a:cubicBezTo>
                      <a:pt x="f44" y="f20"/>
                      <a:pt x="f58" y="f56"/>
                      <a:pt x="f59" y="f55"/>
                    </a:cubicBezTo>
                    <a:lnTo>
                      <a:pt x="f60" y="f61"/>
                    </a:lnTo>
                    <a:cubicBezTo>
                      <a:pt x="f62" y="f63"/>
                      <a:pt x="f29" y="f64"/>
                      <a:pt x="f29" y="f65"/>
                    </a:cubicBezTo>
                    <a:cubicBezTo>
                      <a:pt x="f29" y="f29"/>
                      <a:pt x="f66" y="f66"/>
                      <a:pt x="f21" y="f66"/>
                    </a:cubicBezTo>
                    <a:cubicBezTo>
                      <a:pt x="f67" y="f66"/>
                      <a:pt x="f68" y="f29"/>
                      <a:pt x="f68" y="f65"/>
                    </a:cubicBezTo>
                    <a:cubicBezTo>
                      <a:pt x="f68" y="f58"/>
                      <a:pt x="f69" y="f63"/>
                      <a:pt x="f70" y="f61"/>
                    </a:cubicBezTo>
                    <a:lnTo>
                      <a:pt x="f71" y="f52"/>
                    </a:lnTo>
                    <a:cubicBezTo>
                      <a:pt x="f72" y="f28"/>
                      <a:pt x="f73" y="f49"/>
                      <a:pt x="f5" y="f49"/>
                    </a:cubicBezTo>
                    <a:cubicBezTo>
                      <a:pt x="f74" y="f49"/>
                      <a:pt x="f3" y="f75"/>
                      <a:pt x="f3" y="f9"/>
                    </a:cubicBezTo>
                    <a:cubicBezTo>
                      <a:pt x="f3" y="f8"/>
                      <a:pt x="f74"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61" name="Google Shape;10189;p74">
              <a:extLst>
                <a:ext uri="{FF2B5EF4-FFF2-40B4-BE49-F238E27FC236}">
                  <a16:creationId xmlns:a16="http://schemas.microsoft.com/office/drawing/2014/main" id="{46500FBB-1C7D-1BB1-99D4-1B2E0E59FEDD}"/>
                </a:ext>
              </a:extLst>
            </p:cNvPr>
            <p:cNvSpPr/>
            <p:nvPr/>
          </p:nvSpPr>
          <p:spPr>
            <a:xfrm>
              <a:off x="6548443" y="3505230"/>
              <a:ext cx="394709" cy="328004"/>
            </a:xfrm>
            <a:custGeom>
              <a:avLst/>
              <a:gdLst>
                <a:gd name="f0" fmla="val w"/>
                <a:gd name="f1" fmla="val h"/>
                <a:gd name="f2" fmla="val 0"/>
                <a:gd name="f3" fmla="val 12729"/>
                <a:gd name="f4" fmla="val 9925"/>
                <a:gd name="f5" fmla="val 925"/>
                <a:gd name="f6" fmla="val 3644"/>
                <a:gd name="f7" fmla="val 944"/>
                <a:gd name="f8" fmla="val 963"/>
                <a:gd name="f9" fmla="val 3648"/>
                <a:gd name="f10" fmla="val 978"/>
                <a:gd name="f11" fmla="val 3655"/>
                <a:gd name="f12" fmla="val 1608"/>
                <a:gd name="f13" fmla="val 3970"/>
                <a:gd name="f14" fmla="val 5924"/>
                <a:gd name="f15" fmla="val 6239"/>
                <a:gd name="f16" fmla="val 960"/>
                <a:gd name="f17" fmla="val 6256"/>
                <a:gd name="f18" fmla="val 937"/>
                <a:gd name="f19" fmla="val 6264"/>
                <a:gd name="f20" fmla="val 914"/>
                <a:gd name="f21" fmla="val 854"/>
                <a:gd name="f22" fmla="val 788"/>
                <a:gd name="f23" fmla="val 6212"/>
                <a:gd name="f24" fmla="val 6144"/>
                <a:gd name="f25" fmla="val 3781"/>
                <a:gd name="f26" fmla="val 3685"/>
                <a:gd name="f27" fmla="val 862"/>
                <a:gd name="f28" fmla="val 4128"/>
                <a:gd name="f29" fmla="val 7184"/>
                <a:gd name="f30" fmla="val 6963"/>
                <a:gd name="f31" fmla="val 8035"/>
                <a:gd name="f32" fmla="val 6648"/>
                <a:gd name="f33" fmla="val 8507"/>
                <a:gd name="f34" fmla="val 6176"/>
                <a:gd name="f35" fmla="val 8759"/>
                <a:gd name="f36" fmla="val 5640"/>
                <a:gd name="f37" fmla="val 4821"/>
                <a:gd name="f38" fmla="val 4097"/>
                <a:gd name="f39" fmla="val 8066"/>
                <a:gd name="f40" fmla="val 11374"/>
                <a:gd name="f41" fmla="val 820"/>
                <a:gd name="f42" fmla="val 11626"/>
                <a:gd name="f43" fmla="val 11815"/>
                <a:gd name="f44" fmla="val 1009"/>
                <a:gd name="f45" fmla="val 1198"/>
                <a:gd name="f46" fmla="val 8665"/>
                <a:gd name="f47" fmla="val 8885"/>
                <a:gd name="f48" fmla="val 9043"/>
                <a:gd name="f49" fmla="val 11154"/>
                <a:gd name="f50" fmla="val 10996"/>
                <a:gd name="f51" fmla="val 8854"/>
                <a:gd name="f52" fmla="val 977"/>
                <a:gd name="f53" fmla="val 11185"/>
                <a:gd name="f54" fmla="val 11437"/>
                <a:gd name="f55" fmla="val 1"/>
                <a:gd name="f56" fmla="val 10870"/>
                <a:gd name="f57" fmla="val 10366"/>
                <a:gd name="f58" fmla="val 379"/>
                <a:gd name="f59" fmla="val 10240"/>
                <a:gd name="f60" fmla="val 883"/>
                <a:gd name="f61" fmla="val 2080"/>
                <a:gd name="f62" fmla="val 3246"/>
                <a:gd name="f63" fmla="val 1387"/>
                <a:gd name="f64" fmla="val 2899"/>
                <a:gd name="f65" fmla="val 1251"/>
                <a:gd name="f66" fmla="val 2831"/>
                <a:gd name="f67" fmla="val 1109"/>
                <a:gd name="f68" fmla="val 2800"/>
                <a:gd name="f69" fmla="val 970"/>
                <a:gd name="f70" fmla="val 466"/>
                <a:gd name="f71" fmla="val 3213"/>
                <a:gd name="f72" fmla="val 6687"/>
                <a:gd name="f73" fmla="val 465"/>
                <a:gd name="f74" fmla="val 7095"/>
                <a:gd name="f75" fmla="val 983"/>
                <a:gd name="f76" fmla="val 1127"/>
                <a:gd name="f77" fmla="val 1275"/>
                <a:gd name="f78" fmla="val 7063"/>
                <a:gd name="f79" fmla="val 1419"/>
                <a:gd name="f80" fmla="val 6995"/>
                <a:gd name="f81" fmla="val 2143"/>
                <a:gd name="f82" fmla="val 3340"/>
                <a:gd name="f83" fmla="val 3151"/>
                <a:gd name="f84" fmla="val 8444"/>
                <a:gd name="f85" fmla="val 4286"/>
                <a:gd name="f86" fmla="val 9641"/>
                <a:gd name="f87" fmla="val 5672"/>
                <a:gd name="f88" fmla="val 6585"/>
                <a:gd name="f89" fmla="val 7405"/>
                <a:gd name="f90" fmla="val 9074"/>
                <a:gd name="f91" fmla="val 7814"/>
                <a:gd name="f92" fmla="val 8287"/>
                <a:gd name="f93" fmla="val 10271"/>
                <a:gd name="f94" fmla="val 9011"/>
                <a:gd name="f95" fmla="val 10429"/>
                <a:gd name="f96" fmla="val 9515"/>
                <a:gd name="f97" fmla="val 10902"/>
                <a:gd name="f98" fmla="val 11469"/>
                <a:gd name="f99" fmla="val 12130"/>
                <a:gd name="f100" fmla="val 9358"/>
                <a:gd name="f101" fmla="val 8696"/>
                <a:gd name="f102" fmla="val 1261"/>
                <a:gd name="f103" fmla="val 12634"/>
                <a:gd name="f104" fmla="val 536"/>
                <a:gd name="f105" fmla="val 12099"/>
                <a:gd name="f106" fmla="*/ f0 1 12729"/>
                <a:gd name="f107" fmla="*/ f1 1 9925"/>
                <a:gd name="f108" fmla="val f2"/>
                <a:gd name="f109" fmla="val f3"/>
                <a:gd name="f110" fmla="val f4"/>
                <a:gd name="f111" fmla="+- f110 0 f108"/>
                <a:gd name="f112" fmla="+- f109 0 f108"/>
                <a:gd name="f113" fmla="*/ f112 1 12729"/>
                <a:gd name="f114" fmla="*/ f111 1 9925"/>
                <a:gd name="f115" fmla="*/ f108 1 f113"/>
                <a:gd name="f116" fmla="*/ f109 1 f113"/>
                <a:gd name="f117" fmla="*/ f108 1 f114"/>
                <a:gd name="f118" fmla="*/ f110 1 f114"/>
                <a:gd name="f119" fmla="*/ f115 f106 1"/>
                <a:gd name="f120" fmla="*/ f116 f106 1"/>
                <a:gd name="f121" fmla="*/ f118 f107 1"/>
                <a:gd name="f122" fmla="*/ f117 f107 1"/>
              </a:gdLst>
              <a:ahLst/>
              <a:cxnLst>
                <a:cxn ang="3cd4">
                  <a:pos x="hc" y="t"/>
                </a:cxn>
                <a:cxn ang="0">
                  <a:pos x="r" y="vc"/>
                </a:cxn>
                <a:cxn ang="cd4">
                  <a:pos x="hc" y="b"/>
                </a:cxn>
                <a:cxn ang="cd2">
                  <a:pos x="l" y="vc"/>
                </a:cxn>
              </a:cxnLst>
              <a:rect l="f119" t="f122" r="f120" b="f121"/>
              <a:pathLst>
                <a:path w="12729" h="9925">
                  <a:moveTo>
                    <a:pt x="f5" y="f6"/>
                  </a:moveTo>
                  <a:cubicBezTo>
                    <a:pt x="f7" y="f6"/>
                    <a:pt x="f8" y="f9"/>
                    <a:pt x="f10" y="f11"/>
                  </a:cubicBezTo>
                  <a:lnTo>
                    <a:pt x="f12" y="f13"/>
                  </a:lnTo>
                  <a:lnTo>
                    <a:pt x="f12" y="f14"/>
                  </a:lnTo>
                  <a:lnTo>
                    <a:pt x="f10" y="f15"/>
                  </a:lnTo>
                  <a:cubicBezTo>
                    <a:pt x="f16" y="f17"/>
                    <a:pt x="f18" y="f19"/>
                    <a:pt x="f20" y="f19"/>
                  </a:cubicBezTo>
                  <a:cubicBezTo>
                    <a:pt x="f21" y="f19"/>
                    <a:pt x="f22" y="f23"/>
                    <a:pt x="f22" y="f24"/>
                  </a:cubicBezTo>
                  <a:lnTo>
                    <a:pt x="f22" y="f25"/>
                  </a:lnTo>
                  <a:cubicBezTo>
                    <a:pt x="f22" y="f26"/>
                    <a:pt x="f27" y="f6"/>
                    <a:pt x="f5" y="f6"/>
                  </a:cubicBezTo>
                  <a:close/>
                  <a:moveTo>
                    <a:pt x="f28" y="f29"/>
                  </a:moveTo>
                  <a:lnTo>
                    <a:pt x="f30" y="f31"/>
                  </a:lnTo>
                  <a:cubicBezTo>
                    <a:pt x="f32" y="f33"/>
                    <a:pt x="f34" y="f35"/>
                    <a:pt x="f36" y="f35"/>
                  </a:cubicBezTo>
                  <a:cubicBezTo>
                    <a:pt x="f37" y="f35"/>
                    <a:pt x="f38" y="f39"/>
                    <a:pt x="f28" y="f29"/>
                  </a:cubicBezTo>
                  <a:close/>
                  <a:moveTo>
                    <a:pt x="f40" y="f41"/>
                  </a:moveTo>
                  <a:cubicBezTo>
                    <a:pt x="f42" y="f41"/>
                    <a:pt x="f43" y="f44"/>
                    <a:pt x="f43" y="f45"/>
                  </a:cubicBezTo>
                  <a:lnTo>
                    <a:pt x="f43" y="f46"/>
                  </a:lnTo>
                  <a:cubicBezTo>
                    <a:pt x="f43" y="f47"/>
                    <a:pt x="f42" y="f48"/>
                    <a:pt x="f40" y="f48"/>
                  </a:cubicBezTo>
                  <a:cubicBezTo>
                    <a:pt x="f49" y="f48"/>
                    <a:pt x="f50" y="f51"/>
                    <a:pt x="f50" y="f46"/>
                  </a:cubicBezTo>
                  <a:lnTo>
                    <a:pt x="f50" y="f45"/>
                  </a:lnTo>
                  <a:cubicBezTo>
                    <a:pt x="f50" y="f52"/>
                    <a:pt x="f53" y="f41"/>
                    <a:pt x="f40" y="f41"/>
                  </a:cubicBezTo>
                  <a:close/>
                  <a:moveTo>
                    <a:pt x="f54" y="f55"/>
                  </a:moveTo>
                  <a:cubicBezTo>
                    <a:pt x="f56" y="f55"/>
                    <a:pt x="f57" y="f58"/>
                    <a:pt x="f59" y="f60"/>
                  </a:cubicBezTo>
                  <a:lnTo>
                    <a:pt x="f61" y="f62"/>
                  </a:lnTo>
                  <a:lnTo>
                    <a:pt x="f63" y="f64"/>
                  </a:lnTo>
                  <a:cubicBezTo>
                    <a:pt x="f65" y="f66"/>
                    <a:pt x="f67" y="f68"/>
                    <a:pt x="f69" y="f68"/>
                  </a:cubicBezTo>
                  <a:cubicBezTo>
                    <a:pt x="f70" y="f68"/>
                    <a:pt x="f55" y="f71"/>
                    <a:pt x="f55" y="f25"/>
                  </a:cubicBezTo>
                  <a:lnTo>
                    <a:pt x="f55" y="f24"/>
                  </a:lnTo>
                  <a:cubicBezTo>
                    <a:pt x="f55" y="f72"/>
                    <a:pt x="f73" y="f74"/>
                    <a:pt x="f75" y="f74"/>
                  </a:cubicBezTo>
                  <a:cubicBezTo>
                    <a:pt x="f76" y="f74"/>
                    <a:pt x="f77" y="f78"/>
                    <a:pt x="f79" y="f80"/>
                  </a:cubicBezTo>
                  <a:lnTo>
                    <a:pt x="f81" y="f32"/>
                  </a:lnTo>
                  <a:lnTo>
                    <a:pt x="f82" y="f80"/>
                  </a:lnTo>
                  <a:cubicBezTo>
                    <a:pt x="f83" y="f84"/>
                    <a:pt x="f85" y="f86"/>
                    <a:pt x="f87" y="f86"/>
                  </a:cubicBezTo>
                  <a:cubicBezTo>
                    <a:pt x="f88" y="f86"/>
                    <a:pt x="f89" y="f90"/>
                    <a:pt x="f91" y="f92"/>
                  </a:cubicBezTo>
                  <a:lnTo>
                    <a:pt x="f93" y="f94"/>
                  </a:lnTo>
                  <a:cubicBezTo>
                    <a:pt x="f95" y="f96"/>
                    <a:pt x="f97" y="f4"/>
                    <a:pt x="f98" y="f4"/>
                  </a:cubicBezTo>
                  <a:cubicBezTo>
                    <a:pt x="f99" y="f4"/>
                    <a:pt x="f3" y="f100"/>
                    <a:pt x="f3" y="f101"/>
                  </a:cubicBezTo>
                  <a:lnTo>
                    <a:pt x="f3" y="f102"/>
                  </a:lnTo>
                  <a:cubicBezTo>
                    <a:pt x="f103" y="f104"/>
                    <a:pt x="f105" y="f55"/>
                    <a:pt x="f54" y="f55"/>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62" name="Google Shape;10190;p74">
              <a:extLst>
                <a:ext uri="{FF2B5EF4-FFF2-40B4-BE49-F238E27FC236}">
                  <a16:creationId xmlns:a16="http://schemas.microsoft.com/office/drawing/2014/main" id="{722D5E99-2107-0C5C-BDA3-C9DF621AE1D9}"/>
                </a:ext>
              </a:extLst>
            </p:cNvPr>
            <p:cNvGrpSpPr/>
            <p:nvPr/>
          </p:nvGrpSpPr>
          <p:grpSpPr>
            <a:xfrm>
              <a:off x="7849633" y="3459756"/>
              <a:ext cx="359688" cy="378726"/>
              <a:chOff x="7862157" y="2742742"/>
              <a:chExt cx="359688" cy="378726"/>
            </a:xfrm>
            <a:solidFill>
              <a:schemeClr val="bg1"/>
            </a:solidFill>
          </p:grpSpPr>
          <p:sp>
            <p:nvSpPr>
              <p:cNvPr id="63" name="Google Shape;10191;p74">
                <a:extLst>
                  <a:ext uri="{FF2B5EF4-FFF2-40B4-BE49-F238E27FC236}">
                    <a16:creationId xmlns:a16="http://schemas.microsoft.com/office/drawing/2014/main" id="{57A738CC-0AE5-E803-B186-A025FA41DD8F}"/>
                  </a:ext>
                </a:extLst>
              </p:cNvPr>
              <p:cNvSpPr/>
              <p:nvPr/>
            </p:nvSpPr>
            <p:spPr>
              <a:xfrm>
                <a:off x="7862157" y="2742742"/>
                <a:ext cx="168752" cy="308610"/>
              </a:xfrm>
              <a:custGeom>
                <a:avLst/>
                <a:gdLst>
                  <a:gd name="f0" fmla="val 180"/>
                  <a:gd name="f1" fmla="val w"/>
                  <a:gd name="f2" fmla="val h"/>
                  <a:gd name="f3" fmla="val 0"/>
                  <a:gd name="f4" fmla="val 5987"/>
                  <a:gd name="f5" fmla="val 10273"/>
                  <a:gd name="f6" fmla="val 5532"/>
                  <a:gd name="f7" fmla="val 1"/>
                  <a:gd name="f8" fmla="val 5515"/>
                  <a:gd name="f9" fmla="val 5499"/>
                  <a:gd name="f10" fmla="val 2"/>
                  <a:gd name="f11" fmla="val 5483"/>
                  <a:gd name="f12" fmla="val 4"/>
                  <a:gd name="f13" fmla="val 2364"/>
                  <a:gd name="f14" fmla="val 445"/>
                  <a:gd name="f15" fmla="val 3123"/>
                  <a:gd name="f16" fmla="val 6274"/>
                  <a:gd name="f17" fmla="val 7692"/>
                  <a:gd name="f18" fmla="val 442"/>
                  <a:gd name="f19" fmla="val 8983"/>
                  <a:gd name="f20" fmla="val 1293"/>
                  <a:gd name="f21" fmla="val 10086"/>
                  <a:gd name="f22" fmla="val 1381"/>
                  <a:gd name="f23" fmla="val 10209"/>
                  <a:gd name="f24" fmla="val 1507"/>
                  <a:gd name="f25" fmla="val 1635"/>
                  <a:gd name="f26" fmla="val 1737"/>
                  <a:gd name="f27" fmla="val 1839"/>
                  <a:gd name="f28" fmla="val 10233"/>
                  <a:gd name="f29" fmla="val 1923"/>
                  <a:gd name="f30" fmla="val 10149"/>
                  <a:gd name="f31" fmla="val 3719"/>
                  <a:gd name="f32" fmla="val 8353"/>
                  <a:gd name="f33" fmla="val 3813"/>
                  <a:gd name="f34" fmla="val 8259"/>
                  <a:gd name="f35" fmla="val 3845"/>
                  <a:gd name="f36" fmla="val 8007"/>
                  <a:gd name="f37" fmla="val 3782"/>
                  <a:gd name="f38" fmla="val 7849"/>
                  <a:gd name="f39" fmla="val 3498"/>
                  <a:gd name="f40" fmla="val 7376"/>
                  <a:gd name="f41" fmla="val 3341"/>
                  <a:gd name="f42" fmla="val 6809"/>
                  <a:gd name="f43" fmla="val 4888"/>
                  <a:gd name="f44" fmla="val 4286"/>
                  <a:gd name="f45" fmla="val 3659"/>
                  <a:gd name="f46" fmla="val 5672"/>
                  <a:gd name="f47" fmla="val 3312"/>
                  <a:gd name="f48" fmla="val 5861"/>
                  <a:gd name="f49" fmla="val 3281"/>
                  <a:gd name="f50" fmla="val 2934"/>
                  <a:gd name="f51" fmla="val 414"/>
                  <a:gd name="f52" fmla="val 5958"/>
                  <a:gd name="f53" fmla="val 5739"/>
                  <a:gd name="f54" fmla="*/ f1 1 5987"/>
                  <a:gd name="f55" fmla="*/ f2 1 10273"/>
                  <a:gd name="f56" fmla="val f3"/>
                  <a:gd name="f57" fmla="val f4"/>
                  <a:gd name="f58" fmla="val f5"/>
                  <a:gd name="f59" fmla="+- f58 0 f56"/>
                  <a:gd name="f60" fmla="+- f57 0 f56"/>
                  <a:gd name="f61" fmla="*/ f60 1 5987"/>
                  <a:gd name="f62" fmla="*/ f59 1 10273"/>
                  <a:gd name="f63" fmla="*/ f56 1 f61"/>
                  <a:gd name="f64" fmla="*/ f57 1 f61"/>
                  <a:gd name="f65" fmla="*/ f56 1 f62"/>
                  <a:gd name="f66" fmla="*/ f58 1 f62"/>
                  <a:gd name="f67" fmla="*/ f63 f54 1"/>
                  <a:gd name="f68" fmla="*/ f64 f54 1"/>
                  <a:gd name="f69" fmla="*/ f66 f55 1"/>
                  <a:gd name="f70" fmla="*/ f65 f55 1"/>
                </a:gdLst>
                <a:ahLst/>
                <a:cxnLst>
                  <a:cxn ang="3cd4">
                    <a:pos x="hc" y="t"/>
                  </a:cxn>
                  <a:cxn ang="0">
                    <a:pos x="r" y="vc"/>
                  </a:cxn>
                  <a:cxn ang="cd4">
                    <a:pos x="hc" y="b"/>
                  </a:cxn>
                  <a:cxn ang="cd2">
                    <a:pos x="l" y="vc"/>
                  </a:cxn>
                </a:cxnLst>
                <a:rect l="f67" t="f70" r="f68" b="f69"/>
                <a:pathLst>
                  <a:path w="5987" h="10273">
                    <a:moveTo>
                      <a:pt x="f6" y="f7"/>
                    </a:moveTo>
                    <a:cubicBezTo>
                      <a:pt x="f8" y="f7"/>
                      <a:pt x="f9" y="f10"/>
                      <a:pt x="f11" y="f12"/>
                    </a:cubicBezTo>
                    <a:cubicBezTo>
                      <a:pt x="f13" y="f14"/>
                      <a:pt x="f7" y="f15"/>
                      <a:pt x="f7" y="f16"/>
                    </a:cubicBezTo>
                    <a:cubicBezTo>
                      <a:pt x="f7" y="f17"/>
                      <a:pt x="f18" y="f19"/>
                      <a:pt x="f20" y="f21"/>
                    </a:cubicBezTo>
                    <a:cubicBezTo>
                      <a:pt x="f22" y="f23"/>
                      <a:pt x="f24" y="f5"/>
                      <a:pt x="f25" y="f5"/>
                    </a:cubicBezTo>
                    <a:cubicBezTo>
                      <a:pt x="f26" y="f5"/>
                      <a:pt x="f27" y="f28"/>
                      <a:pt x="f29" y="f30"/>
                    </a:cubicBezTo>
                    <a:lnTo>
                      <a:pt x="f31" y="f32"/>
                    </a:lnTo>
                    <a:cubicBezTo>
                      <a:pt x="f33" y="f34"/>
                      <a:pt x="f35" y="f36"/>
                      <a:pt x="f37" y="f38"/>
                    </a:cubicBezTo>
                    <a:cubicBezTo>
                      <a:pt x="f39" y="f40"/>
                      <a:pt x="f41" y="f42"/>
                      <a:pt x="f41" y="f16"/>
                    </a:cubicBezTo>
                    <a:cubicBezTo>
                      <a:pt x="f41" y="f43"/>
                      <a:pt x="f44" y="f45"/>
                      <a:pt x="f46" y="f47"/>
                    </a:cubicBezTo>
                    <a:cubicBezTo>
                      <a:pt x="f48" y="f49"/>
                      <a:pt x="f4" y="f15"/>
                      <a:pt x="f4" y="f50"/>
                    </a:cubicBezTo>
                    <a:lnTo>
                      <a:pt x="f4" y="f51"/>
                    </a:lnTo>
                    <a:cubicBezTo>
                      <a:pt x="f52" y="f0"/>
                      <a:pt x="f53" y="f7"/>
                      <a:pt x="f6" y="f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4" name="Google Shape;10192;p74">
                <a:extLst>
                  <a:ext uri="{FF2B5EF4-FFF2-40B4-BE49-F238E27FC236}">
                    <a16:creationId xmlns:a16="http://schemas.microsoft.com/office/drawing/2014/main" id="{6CA2C5C8-1C4F-FAAC-DC8B-5FA069B73097}"/>
                  </a:ext>
                </a:extLst>
              </p:cNvPr>
              <p:cNvSpPr/>
              <p:nvPr/>
            </p:nvSpPr>
            <p:spPr>
              <a:xfrm>
                <a:off x="7927884" y="3006922"/>
                <a:ext cx="227356" cy="114546"/>
              </a:xfrm>
              <a:custGeom>
                <a:avLst/>
                <a:gdLst>
                  <a:gd name="f0" fmla="val w"/>
                  <a:gd name="f1" fmla="val h"/>
                  <a:gd name="f2" fmla="val 0"/>
                  <a:gd name="f3" fmla="val 8066"/>
                  <a:gd name="f4" fmla="val 3813"/>
                  <a:gd name="f5" fmla="val 5758"/>
                  <a:gd name="f6" fmla="val 5692"/>
                  <a:gd name="f7" fmla="val 5629"/>
                  <a:gd name="f8" fmla="val 11"/>
                  <a:gd name="f9" fmla="val 5577"/>
                  <a:gd name="f10" fmla="val 32"/>
                  <a:gd name="f11" fmla="val 5091"/>
                  <a:gd name="f12" fmla="val 339"/>
                  <a:gd name="f13" fmla="val 4530"/>
                  <a:gd name="f14" fmla="val 489"/>
                  <a:gd name="f15" fmla="val 3972"/>
                  <a:gd name="f16" fmla="val 3444"/>
                  <a:gd name="f17" fmla="val 2917"/>
                  <a:gd name="f18" fmla="val 355"/>
                  <a:gd name="f19" fmla="val 2458"/>
                  <a:gd name="f20" fmla="val 95"/>
                  <a:gd name="f21" fmla="val 2389"/>
                  <a:gd name="f22" fmla="val 53"/>
                  <a:gd name="f23" fmla="val 2314"/>
                  <a:gd name="f24" fmla="val 30"/>
                  <a:gd name="f25" fmla="val 2239"/>
                  <a:gd name="f26" fmla="val 2141"/>
                  <a:gd name="f27" fmla="val 2042"/>
                  <a:gd name="f28" fmla="val 69"/>
                  <a:gd name="f29" fmla="val 1954"/>
                  <a:gd name="f30" fmla="val 158"/>
                  <a:gd name="f31" fmla="val 189"/>
                  <a:gd name="f32" fmla="val 1922"/>
                  <a:gd name="f33" fmla="val 2143"/>
                  <a:gd name="f34" fmla="val 2395"/>
                  <a:gd name="f35" fmla="val 221"/>
                  <a:gd name="f36" fmla="val 2552"/>
                  <a:gd name="f37" fmla="val 1324"/>
                  <a:gd name="f38" fmla="val 3403"/>
                  <a:gd name="f39" fmla="val 2615"/>
                  <a:gd name="f40" fmla="val 3812"/>
                  <a:gd name="f41" fmla="val 4001"/>
                  <a:gd name="f42" fmla="val 5388"/>
                  <a:gd name="f43" fmla="val 6711"/>
                  <a:gd name="f44" fmla="val 7814"/>
                  <a:gd name="f45" fmla="val 2521"/>
                  <a:gd name="f46" fmla="val 8034"/>
                  <a:gd name="f47" fmla="val 2363"/>
                  <a:gd name="f48" fmla="val 2080"/>
                  <a:gd name="f49" fmla="val 7877"/>
                  <a:gd name="f50" fmla="val 1890"/>
                  <a:gd name="f51" fmla="val 6112"/>
                  <a:gd name="f52" fmla="val 126"/>
                  <a:gd name="f53" fmla="val 6028"/>
                  <a:gd name="f54" fmla="val 42"/>
                  <a:gd name="f55" fmla="val 5888"/>
                  <a:gd name="f56" fmla="*/ f0 1 8066"/>
                  <a:gd name="f57" fmla="*/ f1 1 3813"/>
                  <a:gd name="f58" fmla="val f2"/>
                  <a:gd name="f59" fmla="val f3"/>
                  <a:gd name="f60" fmla="val f4"/>
                  <a:gd name="f61" fmla="+- f60 0 f58"/>
                  <a:gd name="f62" fmla="+- f59 0 f58"/>
                  <a:gd name="f63" fmla="*/ f62 1 8066"/>
                  <a:gd name="f64" fmla="*/ f61 1 3813"/>
                  <a:gd name="f65" fmla="*/ f58 1 f63"/>
                  <a:gd name="f66" fmla="*/ f59 1 f63"/>
                  <a:gd name="f67" fmla="*/ f58 1 f64"/>
                  <a:gd name="f68" fmla="*/ f60 1 f64"/>
                  <a:gd name="f69" fmla="*/ f65 f56 1"/>
                  <a:gd name="f70" fmla="*/ f66 f56 1"/>
                  <a:gd name="f71" fmla="*/ f68 f57 1"/>
                  <a:gd name="f72" fmla="*/ f67 f57 1"/>
                </a:gdLst>
                <a:ahLst/>
                <a:cxnLst>
                  <a:cxn ang="3cd4">
                    <a:pos x="hc" y="t"/>
                  </a:cxn>
                  <a:cxn ang="0">
                    <a:pos x="r" y="vc"/>
                  </a:cxn>
                  <a:cxn ang="cd4">
                    <a:pos x="hc" y="b"/>
                  </a:cxn>
                  <a:cxn ang="cd2">
                    <a:pos x="l" y="vc"/>
                  </a:cxn>
                </a:cxnLst>
                <a:rect l="f69" t="f72" r="f70" b="f71"/>
                <a:pathLst>
                  <a:path w="8066" h="3813">
                    <a:moveTo>
                      <a:pt x="f5" y="f2"/>
                    </a:moveTo>
                    <a:cubicBezTo>
                      <a:pt x="f6" y="f2"/>
                      <a:pt x="f7" y="f8"/>
                      <a:pt x="f9" y="f10"/>
                    </a:cubicBezTo>
                    <a:cubicBezTo>
                      <a:pt x="f11" y="f12"/>
                      <a:pt x="f13" y="f14"/>
                      <a:pt x="f15" y="f14"/>
                    </a:cubicBezTo>
                    <a:cubicBezTo>
                      <a:pt x="f16" y="f14"/>
                      <a:pt x="f17" y="f18"/>
                      <a:pt x="f19" y="f20"/>
                    </a:cubicBezTo>
                    <a:cubicBezTo>
                      <a:pt x="f21" y="f22"/>
                      <a:pt x="f23" y="f24"/>
                      <a:pt x="f25" y="f24"/>
                    </a:cubicBezTo>
                    <a:cubicBezTo>
                      <a:pt x="f26" y="f24"/>
                      <a:pt x="f27" y="f28"/>
                      <a:pt x="f29" y="f30"/>
                    </a:cubicBezTo>
                    <a:lnTo>
                      <a:pt x="f31" y="f32"/>
                    </a:lnTo>
                    <a:cubicBezTo>
                      <a:pt x="f2" y="f33"/>
                      <a:pt x="f10" y="f34"/>
                      <a:pt x="f35" y="f36"/>
                    </a:cubicBezTo>
                    <a:cubicBezTo>
                      <a:pt x="f37" y="f38"/>
                      <a:pt x="f39" y="f40"/>
                      <a:pt x="f41" y="f40"/>
                    </a:cubicBezTo>
                    <a:cubicBezTo>
                      <a:pt x="f42" y="f40"/>
                      <a:pt x="f43" y="f38"/>
                      <a:pt x="f44" y="f45"/>
                    </a:cubicBezTo>
                    <a:cubicBezTo>
                      <a:pt x="f46" y="f47"/>
                      <a:pt x="f3" y="f48"/>
                      <a:pt x="f49" y="f50"/>
                    </a:cubicBezTo>
                    <a:lnTo>
                      <a:pt x="f51" y="f52"/>
                    </a:lnTo>
                    <a:cubicBezTo>
                      <a:pt x="f53" y="f54"/>
                      <a:pt x="f5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5" name="Google Shape;10193;p74">
                <a:extLst>
                  <a:ext uri="{FF2B5EF4-FFF2-40B4-BE49-F238E27FC236}">
                    <a16:creationId xmlns:a16="http://schemas.microsoft.com/office/drawing/2014/main" id="{174AB19A-EDA7-F8C2-0D63-0EB24777FB43}"/>
                  </a:ext>
                </a:extLst>
              </p:cNvPr>
              <p:cNvSpPr/>
              <p:nvPr/>
            </p:nvSpPr>
            <p:spPr>
              <a:xfrm>
                <a:off x="8053093" y="2742742"/>
                <a:ext cx="168752" cy="308253"/>
              </a:xfrm>
              <a:custGeom>
                <a:avLst/>
                <a:gdLst>
                  <a:gd name="f0" fmla="val 180"/>
                  <a:gd name="f1" fmla="val w"/>
                  <a:gd name="f2" fmla="val h"/>
                  <a:gd name="f3" fmla="val 0"/>
                  <a:gd name="f4" fmla="val 5987"/>
                  <a:gd name="f5" fmla="val 10261"/>
                  <a:gd name="f6" fmla="val 418"/>
                  <a:gd name="f7" fmla="val 1"/>
                  <a:gd name="f8" fmla="val 190"/>
                  <a:gd name="f9" fmla="val 414"/>
                  <a:gd name="f10" fmla="val 2934"/>
                  <a:gd name="f11" fmla="val 3123"/>
                  <a:gd name="f12" fmla="val 127"/>
                  <a:gd name="f13" fmla="val 3281"/>
                  <a:gd name="f14" fmla="val 316"/>
                  <a:gd name="f15" fmla="val 3312"/>
                  <a:gd name="f16" fmla="val 1639"/>
                  <a:gd name="f17" fmla="val 3659"/>
                  <a:gd name="f18" fmla="val 2647"/>
                  <a:gd name="f19" fmla="val 4856"/>
                  <a:gd name="f20" fmla="val 6274"/>
                  <a:gd name="f21" fmla="val 6809"/>
                  <a:gd name="f22" fmla="val 2489"/>
                  <a:gd name="f23" fmla="val 7376"/>
                  <a:gd name="f24" fmla="val 2206"/>
                  <a:gd name="f25" fmla="val 7849"/>
                  <a:gd name="f26" fmla="val 2080"/>
                  <a:gd name="f27" fmla="val 8007"/>
                  <a:gd name="f28" fmla="val 2111"/>
                  <a:gd name="f29" fmla="val 8196"/>
                  <a:gd name="f30" fmla="val 2269"/>
                  <a:gd name="f31" fmla="val 8353"/>
                  <a:gd name="f32" fmla="val 4065"/>
                  <a:gd name="f33" fmla="val 10149"/>
                  <a:gd name="f34" fmla="val 4137"/>
                  <a:gd name="f35" fmla="val 10221"/>
                  <a:gd name="f36" fmla="val 4242"/>
                  <a:gd name="f37" fmla="val 10260"/>
                  <a:gd name="f38" fmla="val 4350"/>
                  <a:gd name="f39" fmla="val 4478"/>
                  <a:gd name="f40" fmla="val 4609"/>
                  <a:gd name="f41" fmla="val 10205"/>
                  <a:gd name="f42" fmla="val 4695"/>
                  <a:gd name="f43" fmla="val 10086"/>
                  <a:gd name="f44" fmla="val 5514"/>
                  <a:gd name="f45" fmla="val 8983"/>
                  <a:gd name="f46" fmla="val 7660"/>
                  <a:gd name="f47" fmla="val 5892"/>
                  <a:gd name="f48" fmla="val 3592"/>
                  <a:gd name="f49" fmla="val 445"/>
                  <a:gd name="f50" fmla="val 473"/>
                  <a:gd name="f51" fmla="val 4"/>
                  <a:gd name="f52" fmla="val 455"/>
                  <a:gd name="f53" fmla="val 2"/>
                  <a:gd name="f54" fmla="val 436"/>
                  <a:gd name="f55" fmla="*/ f1 1 5987"/>
                  <a:gd name="f56" fmla="*/ f2 1 10261"/>
                  <a:gd name="f57" fmla="val f3"/>
                  <a:gd name="f58" fmla="val f4"/>
                  <a:gd name="f59" fmla="val f5"/>
                  <a:gd name="f60" fmla="+- f59 0 f57"/>
                  <a:gd name="f61" fmla="+- f58 0 f57"/>
                  <a:gd name="f62" fmla="*/ f61 1 5987"/>
                  <a:gd name="f63" fmla="*/ f60 1 10261"/>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5987" h="10261">
                    <a:moveTo>
                      <a:pt x="f6" y="f7"/>
                    </a:moveTo>
                    <a:cubicBezTo>
                      <a:pt x="f8" y="f7"/>
                      <a:pt x="f7" y="f0"/>
                      <a:pt x="f7" y="f9"/>
                    </a:cubicBezTo>
                    <a:lnTo>
                      <a:pt x="f7" y="f10"/>
                    </a:lnTo>
                    <a:cubicBezTo>
                      <a:pt x="f7" y="f11"/>
                      <a:pt x="f12" y="f13"/>
                      <a:pt x="f14" y="f15"/>
                    </a:cubicBezTo>
                    <a:cubicBezTo>
                      <a:pt x="f16" y="f17"/>
                      <a:pt x="f18" y="f19"/>
                      <a:pt x="f18" y="f20"/>
                    </a:cubicBezTo>
                    <a:cubicBezTo>
                      <a:pt x="f18" y="f21"/>
                      <a:pt x="f22" y="f23"/>
                      <a:pt x="f24" y="f25"/>
                    </a:cubicBezTo>
                    <a:cubicBezTo>
                      <a:pt x="f26" y="f27"/>
                      <a:pt x="f28" y="f29"/>
                      <a:pt x="f30" y="f31"/>
                    </a:cubicBezTo>
                    <a:lnTo>
                      <a:pt x="f32" y="f33"/>
                    </a:lnTo>
                    <a:cubicBezTo>
                      <a:pt x="f34" y="f35"/>
                      <a:pt x="f36" y="f37"/>
                      <a:pt x="f38" y="f37"/>
                    </a:cubicBezTo>
                    <a:cubicBezTo>
                      <a:pt x="f39" y="f37"/>
                      <a:pt x="f40" y="f41"/>
                      <a:pt x="f42" y="f43"/>
                    </a:cubicBezTo>
                    <a:cubicBezTo>
                      <a:pt x="f44" y="f45"/>
                      <a:pt x="f4" y="f46"/>
                      <a:pt x="f4" y="f20"/>
                    </a:cubicBezTo>
                    <a:cubicBezTo>
                      <a:pt x="f47" y="f11"/>
                      <a:pt x="f48" y="f49"/>
                      <a:pt x="f50" y="f51"/>
                    </a:cubicBezTo>
                    <a:cubicBezTo>
                      <a:pt x="f52" y="f53"/>
                      <a:pt x="f54" y="f7"/>
                      <a:pt x="f6" y="f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6" name="Google Shape;10194;p74">
                <a:extLst>
                  <a:ext uri="{FF2B5EF4-FFF2-40B4-BE49-F238E27FC236}">
                    <a16:creationId xmlns:a16="http://schemas.microsoft.com/office/drawing/2014/main" id="{FDD29104-E06F-4F58-0DB2-1FD76BA9CF2D}"/>
                  </a:ext>
                </a:extLst>
              </p:cNvPr>
              <p:cNvSpPr/>
              <p:nvPr/>
            </p:nvSpPr>
            <p:spPr>
              <a:xfrm>
                <a:off x="8005142" y="2845064"/>
                <a:ext cx="71058" cy="174174"/>
              </a:xfrm>
              <a:custGeom>
                <a:avLst/>
                <a:gdLst>
                  <a:gd name="f0" fmla="val w"/>
                  <a:gd name="f1" fmla="val h"/>
                  <a:gd name="f2" fmla="val 0"/>
                  <a:gd name="f3" fmla="val 2521"/>
                  <a:gd name="f4" fmla="val 5798"/>
                  <a:gd name="f5" fmla="val 1260"/>
                  <a:gd name="f6" fmla="val 1"/>
                  <a:gd name="f7" fmla="val 1040"/>
                  <a:gd name="f8" fmla="val 819"/>
                  <a:gd name="f9" fmla="val 190"/>
                  <a:gd name="f10" fmla="val 379"/>
                  <a:gd name="f11" fmla="val 662"/>
                  <a:gd name="f12" fmla="val 347"/>
                  <a:gd name="f13" fmla="val 820"/>
                  <a:gd name="f14" fmla="val 1293"/>
                  <a:gd name="f15" fmla="val 1860"/>
                  <a:gd name="f16" fmla="val 567"/>
                  <a:gd name="f17" fmla="val 2899"/>
                  <a:gd name="f18" fmla="val 977"/>
                  <a:gd name="f19" fmla="val 3214"/>
                  <a:gd name="f20" fmla="val 1292"/>
                  <a:gd name="f21" fmla="val 3466"/>
                  <a:gd name="f22" fmla="val 1670"/>
                  <a:gd name="f23" fmla="val 3687"/>
                  <a:gd name="f24" fmla="val 3939"/>
                  <a:gd name="f25" fmla="val 4160"/>
                  <a:gd name="f26" fmla="val 1450"/>
                  <a:gd name="f27" fmla="val 4380"/>
                  <a:gd name="f28" fmla="val 1071"/>
                  <a:gd name="f29" fmla="val 630"/>
                  <a:gd name="f30" fmla="val 3529"/>
                  <a:gd name="f31" fmla="val 441"/>
                  <a:gd name="f32" fmla="val 252"/>
                  <a:gd name="f33" fmla="val 32"/>
                  <a:gd name="f34" fmla="val 3750"/>
                  <a:gd name="f35" fmla="val 4475"/>
                  <a:gd name="f36" fmla="val 410"/>
                  <a:gd name="f37" fmla="val 4916"/>
                  <a:gd name="f38" fmla="val 882"/>
                  <a:gd name="f39" fmla="val 5105"/>
                  <a:gd name="f40" fmla="val 5388"/>
                  <a:gd name="f41" fmla="val 5640"/>
                  <a:gd name="f42" fmla="val 1544"/>
                  <a:gd name="f43" fmla="val 1702"/>
                  <a:gd name="f44" fmla="val 5577"/>
                  <a:gd name="f45" fmla="val 5073"/>
                  <a:gd name="f46" fmla="val 2174"/>
                  <a:gd name="f47" fmla="val 4443"/>
                  <a:gd name="f48" fmla="val 3907"/>
                  <a:gd name="f49" fmla="val 1985"/>
                  <a:gd name="f50" fmla="val 2836"/>
                  <a:gd name="f51" fmla="val 1229"/>
                  <a:gd name="f52" fmla="val 2269"/>
                  <a:gd name="f53" fmla="val 2049"/>
                  <a:gd name="f54" fmla="val 1797"/>
                  <a:gd name="f55" fmla="val 1576"/>
                  <a:gd name="f56" fmla="val 1419"/>
                  <a:gd name="f57" fmla="val 1608"/>
                  <a:gd name="f58" fmla="val 1891"/>
                  <a:gd name="f59" fmla="val 2238"/>
                  <a:gd name="f60" fmla="val 2143"/>
                  <a:gd name="f61" fmla="val 2363"/>
                  <a:gd name="f62" fmla="val 1261"/>
                  <a:gd name="f63" fmla="val 631"/>
                  <a:gd name="f64" fmla="val 158"/>
                  <a:gd name="f65" fmla="val 1513"/>
                  <a:gd name="f66" fmla="*/ f0 1 2521"/>
                  <a:gd name="f67" fmla="*/ f1 1 5798"/>
                  <a:gd name="f68" fmla="val f2"/>
                  <a:gd name="f69" fmla="val f3"/>
                  <a:gd name="f70" fmla="val f4"/>
                  <a:gd name="f71" fmla="+- f70 0 f68"/>
                  <a:gd name="f72" fmla="+- f69 0 f68"/>
                  <a:gd name="f73" fmla="*/ f72 1 2521"/>
                  <a:gd name="f74" fmla="*/ f71 1 5798"/>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2521" h="5798">
                    <a:moveTo>
                      <a:pt x="f5" y="f6"/>
                    </a:moveTo>
                    <a:cubicBezTo>
                      <a:pt x="f7" y="f6"/>
                      <a:pt x="f8" y="f9"/>
                      <a:pt x="f8" y="f10"/>
                    </a:cubicBezTo>
                    <a:lnTo>
                      <a:pt x="f8" y="f11"/>
                    </a:lnTo>
                    <a:cubicBezTo>
                      <a:pt x="f12" y="f13"/>
                      <a:pt x="f2" y="f14"/>
                      <a:pt x="f2" y="f15"/>
                    </a:cubicBezTo>
                    <a:cubicBezTo>
                      <a:pt x="f2" y="f3"/>
                      <a:pt x="f16" y="f17"/>
                      <a:pt x="f18" y="f19"/>
                    </a:cubicBezTo>
                    <a:cubicBezTo>
                      <a:pt x="f20" y="f21"/>
                      <a:pt x="f22" y="f23"/>
                      <a:pt x="f22" y="f24"/>
                    </a:cubicBezTo>
                    <a:cubicBezTo>
                      <a:pt x="f22" y="f25"/>
                      <a:pt x="f26" y="f27"/>
                      <a:pt x="f5" y="f27"/>
                    </a:cubicBezTo>
                    <a:cubicBezTo>
                      <a:pt x="f28" y="f27"/>
                      <a:pt x="f8" y="f25"/>
                      <a:pt x="f8" y="f24"/>
                    </a:cubicBezTo>
                    <a:cubicBezTo>
                      <a:pt x="f8" y="f23"/>
                      <a:pt x="f29" y="f30"/>
                      <a:pt x="f31" y="f30"/>
                    </a:cubicBezTo>
                    <a:cubicBezTo>
                      <a:pt x="f32" y="f30"/>
                      <a:pt x="f33" y="f34"/>
                      <a:pt x="f33" y="f24"/>
                    </a:cubicBezTo>
                    <a:cubicBezTo>
                      <a:pt x="f33" y="f35"/>
                      <a:pt x="f36" y="f37"/>
                      <a:pt x="f38" y="f39"/>
                    </a:cubicBezTo>
                    <a:lnTo>
                      <a:pt x="f38" y="f40"/>
                    </a:lnTo>
                    <a:cubicBezTo>
                      <a:pt x="f38" y="f41"/>
                      <a:pt x="f28" y="f4"/>
                      <a:pt x="f20" y="f4"/>
                    </a:cubicBezTo>
                    <a:cubicBezTo>
                      <a:pt x="f42" y="f4"/>
                      <a:pt x="f43" y="f44"/>
                      <a:pt x="f43" y="f40"/>
                    </a:cubicBezTo>
                    <a:lnTo>
                      <a:pt x="f43" y="f45"/>
                    </a:lnTo>
                    <a:cubicBezTo>
                      <a:pt x="f46" y="f37"/>
                      <a:pt x="f3" y="f47"/>
                      <a:pt x="f3" y="f48"/>
                    </a:cubicBezTo>
                    <a:cubicBezTo>
                      <a:pt x="f3" y="f19"/>
                      <a:pt x="f49" y="f50"/>
                      <a:pt x="f42" y="f3"/>
                    </a:cubicBezTo>
                    <a:cubicBezTo>
                      <a:pt x="f51" y="f52"/>
                      <a:pt x="f38" y="f53"/>
                      <a:pt x="f38" y="f54"/>
                    </a:cubicBezTo>
                    <a:cubicBezTo>
                      <a:pt x="f38" y="f55"/>
                      <a:pt x="f28" y="f56"/>
                      <a:pt x="f20" y="f56"/>
                    </a:cubicBezTo>
                    <a:cubicBezTo>
                      <a:pt x="f42" y="f56"/>
                      <a:pt x="f43" y="f57"/>
                      <a:pt x="f43" y="f54"/>
                    </a:cubicBezTo>
                    <a:cubicBezTo>
                      <a:pt x="f43" y="f53"/>
                      <a:pt x="f58" y="f59"/>
                      <a:pt x="f60" y="f59"/>
                    </a:cubicBezTo>
                    <a:cubicBezTo>
                      <a:pt x="f61" y="f59"/>
                      <a:pt x="f3" y="f53"/>
                      <a:pt x="f3" y="f54"/>
                    </a:cubicBezTo>
                    <a:cubicBezTo>
                      <a:pt x="f3" y="f62"/>
                      <a:pt x="f46" y="f13"/>
                      <a:pt x="f43" y="f63"/>
                    </a:cubicBezTo>
                    <a:lnTo>
                      <a:pt x="f43" y="f12"/>
                    </a:lnTo>
                    <a:cubicBezTo>
                      <a:pt x="f43" y="f64"/>
                      <a:pt x="f65"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67" name="Google Shape;10221;p74">
              <a:extLst>
                <a:ext uri="{FF2B5EF4-FFF2-40B4-BE49-F238E27FC236}">
                  <a16:creationId xmlns:a16="http://schemas.microsoft.com/office/drawing/2014/main" id="{728522AD-F781-0F3B-0823-F4C9A32B074E}"/>
                </a:ext>
              </a:extLst>
            </p:cNvPr>
            <p:cNvGrpSpPr/>
            <p:nvPr/>
          </p:nvGrpSpPr>
          <p:grpSpPr>
            <a:xfrm>
              <a:off x="3822946" y="4183962"/>
              <a:ext cx="316967" cy="383407"/>
              <a:chOff x="3835469" y="3466947"/>
              <a:chExt cx="316967" cy="383407"/>
            </a:xfrm>
            <a:solidFill>
              <a:schemeClr val="bg1"/>
            </a:solidFill>
          </p:grpSpPr>
          <p:sp>
            <p:nvSpPr>
              <p:cNvPr id="68" name="Google Shape;10222;p74">
                <a:extLst>
                  <a:ext uri="{FF2B5EF4-FFF2-40B4-BE49-F238E27FC236}">
                    <a16:creationId xmlns:a16="http://schemas.microsoft.com/office/drawing/2014/main" id="{936F6FEA-BCF3-F6CF-B382-C79CB88483F3}"/>
                  </a:ext>
                </a:extLst>
              </p:cNvPr>
              <p:cNvSpPr/>
              <p:nvPr/>
            </p:nvSpPr>
            <p:spPr>
              <a:xfrm>
                <a:off x="3940158" y="3647642"/>
                <a:ext cx="105668" cy="67583"/>
              </a:xfrm>
              <a:custGeom>
                <a:avLst/>
                <a:gdLst>
                  <a:gd name="f0" fmla="val w"/>
                  <a:gd name="f1" fmla="val h"/>
                  <a:gd name="f2" fmla="val 0"/>
                  <a:gd name="f3" fmla="val 3466"/>
                  <a:gd name="f4" fmla="val 2080"/>
                  <a:gd name="f5" fmla="val 1733"/>
                  <a:gd name="f6" fmla="val 788"/>
                  <a:gd name="f7" fmla="val 2678"/>
                  <a:gd name="f8" fmla="*/ f0 1 3466"/>
                  <a:gd name="f9" fmla="*/ f1 1 2080"/>
                  <a:gd name="f10" fmla="val f2"/>
                  <a:gd name="f11" fmla="val f3"/>
                  <a:gd name="f12" fmla="val f4"/>
                  <a:gd name="f13" fmla="+- f12 0 f10"/>
                  <a:gd name="f14" fmla="+- f11 0 f10"/>
                  <a:gd name="f15" fmla="*/ f14 1 3466"/>
                  <a:gd name="f16" fmla="*/ f13 1 2080"/>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3466" h="2080">
                    <a:moveTo>
                      <a:pt x="f5" y="f2"/>
                    </a:moveTo>
                    <a:cubicBezTo>
                      <a:pt x="f6" y="f2"/>
                      <a:pt x="f2" y="f6"/>
                      <a:pt x="f2" y="f5"/>
                    </a:cubicBezTo>
                    <a:lnTo>
                      <a:pt x="f2" y="f4"/>
                    </a:lnTo>
                    <a:lnTo>
                      <a:pt x="f3" y="f4"/>
                    </a:lnTo>
                    <a:lnTo>
                      <a:pt x="f3" y="f5"/>
                    </a:lnTo>
                    <a:cubicBezTo>
                      <a:pt x="f3" y="f6"/>
                      <a:pt x="f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9" name="Google Shape;10223;p74">
                <a:extLst>
                  <a:ext uri="{FF2B5EF4-FFF2-40B4-BE49-F238E27FC236}">
                    <a16:creationId xmlns:a16="http://schemas.microsoft.com/office/drawing/2014/main" id="{88DA2AA0-E9D2-FACA-AE7D-465B54034308}"/>
                  </a:ext>
                </a:extLst>
              </p:cNvPr>
              <p:cNvSpPr/>
              <p:nvPr/>
            </p:nvSpPr>
            <p:spPr>
              <a:xfrm>
                <a:off x="3970891" y="3580086"/>
                <a:ext cx="43260" cy="46076"/>
              </a:xfrm>
              <a:custGeom>
                <a:avLst/>
                <a:gdLst>
                  <a:gd name="f0" fmla="val w"/>
                  <a:gd name="f1" fmla="val h"/>
                  <a:gd name="f2" fmla="val 0"/>
                  <a:gd name="f3" fmla="val 1419"/>
                  <a:gd name="f4" fmla="val 1418"/>
                  <a:gd name="f5" fmla="val 725"/>
                  <a:gd name="f6" fmla="val 316"/>
                  <a:gd name="f7" fmla="val 315"/>
                  <a:gd name="f8" fmla="val 1103"/>
                  <a:gd name="f9" fmla="*/ f0 1 1419"/>
                  <a:gd name="f10" fmla="*/ f1 1 1418"/>
                  <a:gd name="f11" fmla="val f2"/>
                  <a:gd name="f12" fmla="val f3"/>
                  <a:gd name="f13" fmla="val f4"/>
                  <a:gd name="f14" fmla="+- f13 0 f11"/>
                  <a:gd name="f15" fmla="+- f12 0 f11"/>
                  <a:gd name="f16" fmla="*/ f15 1 1419"/>
                  <a:gd name="f17" fmla="*/ f14 1 1418"/>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419" h="1418">
                    <a:moveTo>
                      <a:pt x="f5" y="f2"/>
                    </a:moveTo>
                    <a:cubicBezTo>
                      <a:pt x="f6" y="f2"/>
                      <a:pt x="f2" y="f7"/>
                      <a:pt x="f2" y="f5"/>
                    </a:cubicBezTo>
                    <a:cubicBezTo>
                      <a:pt x="f2" y="f8"/>
                      <a:pt x="f6" y="f4"/>
                      <a:pt x="f5" y="f4"/>
                    </a:cubicBezTo>
                    <a:cubicBezTo>
                      <a:pt x="f8" y="f4"/>
                      <a:pt x="f4" y="f8"/>
                      <a:pt x="f4" y="f5"/>
                    </a:cubicBezTo>
                    <a:cubicBezTo>
                      <a:pt x="f4" y="f7"/>
                      <a:pt x="f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0" name="Google Shape;10224;p74">
                <a:extLst>
                  <a:ext uri="{FF2B5EF4-FFF2-40B4-BE49-F238E27FC236}">
                    <a16:creationId xmlns:a16="http://schemas.microsoft.com/office/drawing/2014/main" id="{D4033E47-D08D-5FD9-817D-1D351A316B7E}"/>
                  </a:ext>
                </a:extLst>
              </p:cNvPr>
              <p:cNvSpPr/>
              <p:nvPr/>
            </p:nvSpPr>
            <p:spPr>
              <a:xfrm>
                <a:off x="3835469" y="3466947"/>
                <a:ext cx="316967" cy="383407"/>
              </a:xfrm>
              <a:custGeom>
                <a:avLst/>
                <a:gdLst>
                  <a:gd name="f0" fmla="val w"/>
                  <a:gd name="f1" fmla="val h"/>
                  <a:gd name="f2" fmla="val 0"/>
                  <a:gd name="f3" fmla="val 10397"/>
                  <a:gd name="f4" fmla="val 11800"/>
                  <a:gd name="f5" fmla="val 5167"/>
                  <a:gd name="f6" fmla="val 2757"/>
                  <a:gd name="f7" fmla="val 5923"/>
                  <a:gd name="f8" fmla="val 6553"/>
                  <a:gd name="f9" fmla="val 3388"/>
                  <a:gd name="f10" fmla="val 4144"/>
                  <a:gd name="f11" fmla="val 4490"/>
                  <a:gd name="f12" fmla="val 6396"/>
                  <a:gd name="f13" fmla="val 4805"/>
                  <a:gd name="f14" fmla="val 6175"/>
                  <a:gd name="f15" fmla="val 5089"/>
                  <a:gd name="f16" fmla="val 7026"/>
                  <a:gd name="f17" fmla="val 5498"/>
                  <a:gd name="f18" fmla="val 7593"/>
                  <a:gd name="f19" fmla="val 6317"/>
                  <a:gd name="f20" fmla="val 7294"/>
                  <a:gd name="f21" fmla="val 8019"/>
                  <a:gd name="f22" fmla="val 8208"/>
                  <a:gd name="f23" fmla="val 7435"/>
                  <a:gd name="f24" fmla="val 8365"/>
                  <a:gd name="f25" fmla="val 7246"/>
                  <a:gd name="f26" fmla="val 3088"/>
                  <a:gd name="f27" fmla="val 2867"/>
                  <a:gd name="f28" fmla="val 2710"/>
                  <a:gd name="f29" fmla="val 3308"/>
                  <a:gd name="f30" fmla="val 4127"/>
                  <a:gd name="f31" fmla="val 3907"/>
                  <a:gd name="f32" fmla="val 4868"/>
                  <a:gd name="f33" fmla="val 3781"/>
                  <a:gd name="f34" fmla="val 4553"/>
                  <a:gd name="f35" fmla="val 4411"/>
                  <a:gd name="f36" fmla="val 5183"/>
                  <a:gd name="f37" fmla="val 1"/>
                  <a:gd name="f38" fmla="val 5128"/>
                  <a:gd name="f39" fmla="val 5073"/>
                  <a:gd name="f40" fmla="val 17"/>
                  <a:gd name="f41" fmla="val 5010"/>
                  <a:gd name="f42" fmla="val 48"/>
                  <a:gd name="f43" fmla="val 3964"/>
                  <a:gd name="f44" fmla="val 646"/>
                  <a:gd name="f45" fmla="val 2946"/>
                  <a:gd name="f46" fmla="val 940"/>
                  <a:gd name="f47" fmla="val 1919"/>
                  <a:gd name="f48" fmla="val 1430"/>
                  <a:gd name="f49" fmla="val 939"/>
                  <a:gd name="f50" fmla="val 873"/>
                  <a:gd name="f51" fmla="val 441"/>
                  <a:gd name="f52" fmla="val 741"/>
                  <a:gd name="f53" fmla="val 402"/>
                  <a:gd name="f54" fmla="val 722"/>
                  <a:gd name="f55" fmla="val 363"/>
                  <a:gd name="f56" fmla="val 714"/>
                  <a:gd name="f57" fmla="val 326"/>
                  <a:gd name="f58" fmla="val 243"/>
                  <a:gd name="f59" fmla="val 170"/>
                  <a:gd name="f60" fmla="val 751"/>
                  <a:gd name="f61" fmla="val 126"/>
                  <a:gd name="f62" fmla="val 773"/>
                  <a:gd name="f63" fmla="val 32"/>
                  <a:gd name="f64" fmla="val 836"/>
                  <a:gd name="f65" fmla="val 930"/>
                  <a:gd name="f66" fmla="val 1056"/>
                  <a:gd name="f67" fmla="val 5026"/>
                  <a:gd name="f68" fmla="val 8145"/>
                  <a:gd name="f69" fmla="val 2080"/>
                  <a:gd name="f70" fmla="val 10949"/>
                  <a:gd name="f71" fmla="val 5104"/>
                  <a:gd name="f72" fmla="val 11799"/>
                  <a:gd name="f73" fmla="val 5262"/>
                  <a:gd name="f74" fmla="val 8255"/>
                  <a:gd name="f75" fmla="val 10917"/>
                  <a:gd name="f76" fmla="val 10365"/>
                  <a:gd name="f77" fmla="val 10271"/>
                  <a:gd name="f78" fmla="val 10162"/>
                  <a:gd name="f79" fmla="val 10084"/>
                  <a:gd name="f80" fmla="val 10014"/>
                  <a:gd name="f81" fmla="val 9983"/>
                  <a:gd name="f82" fmla="val 9954"/>
                  <a:gd name="f83" fmla="val 9924"/>
                  <a:gd name="f84" fmla="val 9414"/>
                  <a:gd name="f85" fmla="val 877"/>
                  <a:gd name="f86" fmla="val 8910"/>
                  <a:gd name="f87" fmla="val 946"/>
                  <a:gd name="f88" fmla="val 8409"/>
                  <a:gd name="f89" fmla="val 7395"/>
                  <a:gd name="f90" fmla="val 6389"/>
                  <a:gd name="f91" fmla="val 660"/>
                  <a:gd name="f92" fmla="val 5356"/>
                  <a:gd name="f93" fmla="val 5293"/>
                  <a:gd name="f94" fmla="val 5238"/>
                  <a:gd name="f95" fmla="*/ f0 1 10397"/>
                  <a:gd name="f96" fmla="*/ f1 1 11800"/>
                  <a:gd name="f97" fmla="val f2"/>
                  <a:gd name="f98" fmla="val f3"/>
                  <a:gd name="f99" fmla="val f4"/>
                  <a:gd name="f100" fmla="+- f99 0 f97"/>
                  <a:gd name="f101" fmla="+- f98 0 f97"/>
                  <a:gd name="f102" fmla="*/ f101 1 10397"/>
                  <a:gd name="f103" fmla="*/ f100 1 11800"/>
                  <a:gd name="f104" fmla="*/ f97 1 f102"/>
                  <a:gd name="f105" fmla="*/ f98 1 f102"/>
                  <a:gd name="f106" fmla="*/ f97 1 f103"/>
                  <a:gd name="f107" fmla="*/ f99 1 f103"/>
                  <a:gd name="f108" fmla="*/ f104 f95 1"/>
                  <a:gd name="f109" fmla="*/ f105 f95 1"/>
                  <a:gd name="f110" fmla="*/ f107 f96 1"/>
                  <a:gd name="f111" fmla="*/ f106 f96 1"/>
                </a:gdLst>
                <a:ahLst/>
                <a:cxnLst>
                  <a:cxn ang="3cd4">
                    <a:pos x="hc" y="t"/>
                  </a:cxn>
                  <a:cxn ang="0">
                    <a:pos x="r" y="vc"/>
                  </a:cxn>
                  <a:cxn ang="cd4">
                    <a:pos x="hc" y="b"/>
                  </a:cxn>
                  <a:cxn ang="cd2">
                    <a:pos x="l" y="vc"/>
                  </a:cxn>
                </a:cxnLst>
                <a:rect l="f108" t="f111" r="f109" b="f110"/>
                <a:pathLst>
                  <a:path w="10397" h="11800">
                    <a:moveTo>
                      <a:pt x="f5" y="f6"/>
                    </a:moveTo>
                    <a:cubicBezTo>
                      <a:pt x="f7" y="f6"/>
                      <a:pt x="f8" y="f9"/>
                      <a:pt x="f8" y="f10"/>
                    </a:cubicBezTo>
                    <a:cubicBezTo>
                      <a:pt x="f8" y="f11"/>
                      <a:pt x="f12" y="f13"/>
                      <a:pt x="f14" y="f15"/>
                    </a:cubicBezTo>
                    <a:cubicBezTo>
                      <a:pt x="f16" y="f17"/>
                      <a:pt x="f18" y="f19"/>
                      <a:pt x="f18" y="f20"/>
                    </a:cubicBezTo>
                    <a:lnTo>
                      <a:pt x="f18" y="f21"/>
                    </a:lnTo>
                    <a:cubicBezTo>
                      <a:pt x="f18" y="f22"/>
                      <a:pt x="f23" y="f24"/>
                      <a:pt x="f25" y="f24"/>
                    </a:cubicBezTo>
                    <a:lnTo>
                      <a:pt x="f26" y="f24"/>
                    </a:lnTo>
                    <a:cubicBezTo>
                      <a:pt x="f27" y="f24"/>
                      <a:pt x="f28" y="f22"/>
                      <a:pt x="f28" y="f21"/>
                    </a:cubicBezTo>
                    <a:lnTo>
                      <a:pt x="f28" y="f20"/>
                    </a:lnTo>
                    <a:cubicBezTo>
                      <a:pt x="f28" y="f19"/>
                      <a:pt x="f29" y="f17"/>
                      <a:pt x="f30" y="f15"/>
                    </a:cubicBezTo>
                    <a:cubicBezTo>
                      <a:pt x="f31" y="f32"/>
                      <a:pt x="f33" y="f34"/>
                      <a:pt x="f33" y="f10"/>
                    </a:cubicBezTo>
                    <a:cubicBezTo>
                      <a:pt x="f33" y="f9"/>
                      <a:pt x="f35" y="f6"/>
                      <a:pt x="f5" y="f6"/>
                    </a:cubicBezTo>
                    <a:close/>
                    <a:moveTo>
                      <a:pt x="f36" y="f37"/>
                    </a:moveTo>
                    <a:cubicBezTo>
                      <a:pt x="f38" y="f37"/>
                      <a:pt x="f39" y="f40"/>
                      <a:pt x="f41" y="f42"/>
                    </a:cubicBezTo>
                    <a:cubicBezTo>
                      <a:pt x="f43" y="f44"/>
                      <a:pt x="f45" y="f46"/>
                      <a:pt x="f47" y="f46"/>
                    </a:cubicBezTo>
                    <a:cubicBezTo>
                      <a:pt x="f48" y="f46"/>
                      <a:pt x="f49" y="f50"/>
                      <a:pt x="f51" y="f52"/>
                    </a:cubicBezTo>
                    <a:cubicBezTo>
                      <a:pt x="f53" y="f54"/>
                      <a:pt x="f55" y="f56"/>
                      <a:pt x="f57" y="f56"/>
                    </a:cubicBezTo>
                    <a:cubicBezTo>
                      <a:pt x="f58" y="f56"/>
                      <a:pt x="f59" y="f60"/>
                      <a:pt x="f61" y="f62"/>
                    </a:cubicBezTo>
                    <a:cubicBezTo>
                      <a:pt x="f63" y="f64"/>
                      <a:pt x="f2" y="f65"/>
                      <a:pt x="f2" y="f66"/>
                    </a:cubicBezTo>
                    <a:lnTo>
                      <a:pt x="f2" y="f67"/>
                    </a:lnTo>
                    <a:cubicBezTo>
                      <a:pt x="f2" y="f68"/>
                      <a:pt x="f69" y="f70"/>
                      <a:pt x="f71" y="f72"/>
                    </a:cubicBezTo>
                    <a:lnTo>
                      <a:pt x="f73" y="f72"/>
                    </a:lnTo>
                    <a:cubicBezTo>
                      <a:pt x="f74" y="f75"/>
                      <a:pt x="f3" y="f68"/>
                      <a:pt x="f3" y="f67"/>
                    </a:cubicBezTo>
                    <a:lnTo>
                      <a:pt x="f3" y="f66"/>
                    </a:lnTo>
                    <a:cubicBezTo>
                      <a:pt x="f3" y="f65"/>
                      <a:pt x="f76" y="f64"/>
                      <a:pt x="f77" y="f62"/>
                    </a:cubicBezTo>
                    <a:cubicBezTo>
                      <a:pt x="f78" y="f60"/>
                      <a:pt x="f79" y="f56"/>
                      <a:pt x="f80" y="f56"/>
                    </a:cubicBezTo>
                    <a:cubicBezTo>
                      <a:pt x="f81" y="f56"/>
                      <a:pt x="f82" y="f54"/>
                      <a:pt x="f83" y="f52"/>
                    </a:cubicBezTo>
                    <a:cubicBezTo>
                      <a:pt x="f84" y="f85"/>
                      <a:pt x="f86" y="f87"/>
                      <a:pt x="f88" y="f87"/>
                    </a:cubicBezTo>
                    <a:cubicBezTo>
                      <a:pt x="f89" y="f87"/>
                      <a:pt x="f90" y="f91"/>
                      <a:pt x="f92" y="f42"/>
                    </a:cubicBezTo>
                    <a:cubicBezTo>
                      <a:pt x="f93" y="f40"/>
                      <a:pt x="f94" y="f37"/>
                      <a:pt x="f36" y="f3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1" name="Google Shape;10240;p74">
              <a:extLst>
                <a:ext uri="{FF2B5EF4-FFF2-40B4-BE49-F238E27FC236}">
                  <a16:creationId xmlns:a16="http://schemas.microsoft.com/office/drawing/2014/main" id="{21208E7F-3053-F5BD-F122-89BABF2796BC}"/>
                </a:ext>
              </a:extLst>
            </p:cNvPr>
            <p:cNvGrpSpPr/>
            <p:nvPr/>
          </p:nvGrpSpPr>
          <p:grpSpPr>
            <a:xfrm>
              <a:off x="5211627" y="4187629"/>
              <a:ext cx="365019" cy="360365"/>
              <a:chOff x="5224150" y="3470614"/>
              <a:chExt cx="365019" cy="360365"/>
            </a:xfrm>
            <a:solidFill>
              <a:schemeClr val="bg1"/>
            </a:solidFill>
          </p:grpSpPr>
          <p:sp>
            <p:nvSpPr>
              <p:cNvPr id="72" name="Google Shape;10241;p74">
                <a:extLst>
                  <a:ext uri="{FF2B5EF4-FFF2-40B4-BE49-F238E27FC236}">
                    <a16:creationId xmlns:a16="http://schemas.microsoft.com/office/drawing/2014/main" id="{4D93CDA7-1E82-2764-EC11-1CFE2DBAFE86}"/>
                  </a:ext>
                </a:extLst>
              </p:cNvPr>
              <p:cNvSpPr/>
              <p:nvPr/>
            </p:nvSpPr>
            <p:spPr>
              <a:xfrm>
                <a:off x="5224150" y="3470614"/>
                <a:ext cx="365019" cy="291775"/>
              </a:xfrm>
              <a:custGeom>
                <a:avLst/>
                <a:gdLst>
                  <a:gd name="f0" fmla="val w"/>
                  <a:gd name="f1" fmla="val h"/>
                  <a:gd name="f2" fmla="val 0"/>
                  <a:gd name="f3" fmla="val 11973"/>
                  <a:gd name="f4" fmla="val 8980"/>
                  <a:gd name="f5" fmla="val 2017"/>
                  <a:gd name="f6" fmla="val 3749"/>
                  <a:gd name="f7" fmla="val 3119"/>
                  <a:gd name="f8" fmla="val 5514"/>
                  <a:gd name="f9" fmla="val 914"/>
                  <a:gd name="f10" fmla="val 9641"/>
                  <a:gd name="f11" fmla="val 10744"/>
                  <a:gd name="f12" fmla="val 8538"/>
                  <a:gd name="f13" fmla="val 5892"/>
                  <a:gd name="f14" fmla="val 5325"/>
                  <a:gd name="f15" fmla="val 4852"/>
                  <a:gd name="f16" fmla="val 473"/>
                  <a:gd name="f17" fmla="val 1040"/>
                  <a:gd name="f18" fmla="val 1166"/>
                  <a:gd name="f19" fmla="val 4537"/>
                  <a:gd name="f20" fmla="val 1324"/>
                  <a:gd name="f21" fmla="val 3812"/>
                  <a:gd name="f22" fmla="val 1733"/>
                  <a:gd name="f23" fmla="val 3529"/>
                  <a:gd name="f24" fmla="val 1891"/>
                  <a:gd name="f25" fmla="val 3025"/>
                  <a:gd name="f26" fmla="val 1954"/>
                  <a:gd name="f27" fmla="val 2867"/>
                  <a:gd name="f28" fmla="val 1607"/>
                  <a:gd name="f29" fmla="val 2521"/>
                  <a:gd name="f30" fmla="val 2080"/>
                  <a:gd name="f31" fmla="val 1702"/>
                  <a:gd name="f32" fmla="val 1576"/>
                  <a:gd name="f33" fmla="val 1922"/>
                  <a:gd name="f34" fmla="val 946"/>
                  <a:gd name="f35" fmla="val 693"/>
                  <a:gd name="f36" fmla="val 1796"/>
                  <a:gd name="f37" fmla="val 504"/>
                  <a:gd name="f38" fmla="val 454"/>
                  <a:gd name="f39" fmla="val 1708"/>
                  <a:gd name="f40" fmla="val 403"/>
                  <a:gd name="f41" fmla="val 1696"/>
                  <a:gd name="f42" fmla="val 355"/>
                  <a:gd name="f43" fmla="val 223"/>
                  <a:gd name="f44" fmla="val 110"/>
                  <a:gd name="f45" fmla="val 1784"/>
                  <a:gd name="f46" fmla="val 63"/>
                  <a:gd name="f47" fmla="val 2111"/>
                  <a:gd name="f48" fmla="val 2332"/>
                  <a:gd name="f49" fmla="val 252"/>
                  <a:gd name="f50" fmla="val 2363"/>
                  <a:gd name="f51" fmla="val 536"/>
                  <a:gd name="f52" fmla="val 2489"/>
                  <a:gd name="f53" fmla="val 820"/>
                  <a:gd name="f54" fmla="val 2552"/>
                  <a:gd name="f55" fmla="val 1135"/>
                  <a:gd name="f56" fmla="val 2615"/>
                  <a:gd name="f57" fmla="val 1198"/>
                  <a:gd name="f58" fmla="val 1387"/>
                  <a:gd name="f59" fmla="val 3277"/>
                  <a:gd name="f60" fmla="val 95"/>
                  <a:gd name="f61" fmla="val 5671"/>
                  <a:gd name="f62" fmla="val 5703"/>
                  <a:gd name="f63" fmla="val 5829"/>
                  <a:gd name="f64" fmla="val 5860"/>
                  <a:gd name="f65" fmla="val 6238"/>
                  <a:gd name="f66" fmla="val 7372"/>
                  <a:gd name="f67" fmla="val 1009"/>
                  <a:gd name="f68" fmla="val 8318"/>
                  <a:gd name="f69" fmla="val 2143"/>
                  <a:gd name="f70" fmla="val 3308"/>
                  <a:gd name="f71" fmla="val 4254"/>
                  <a:gd name="f72" fmla="val 4191"/>
                  <a:gd name="f73" fmla="val 2710"/>
                  <a:gd name="f74" fmla="val 2930"/>
                  <a:gd name="f75" fmla="val 3151"/>
                  <a:gd name="f76" fmla="val 3088"/>
                  <a:gd name="f77" fmla="val 3182"/>
                  <a:gd name="f78" fmla="val 2647"/>
                  <a:gd name="f79" fmla="val 3844"/>
                  <a:gd name="f80" fmla="val 4947"/>
                  <a:gd name="f81" fmla="val 8979"/>
                  <a:gd name="f82" fmla="val 7089"/>
                  <a:gd name="f83" fmla="val 7814"/>
                  <a:gd name="f84" fmla="val 8192"/>
                  <a:gd name="f85" fmla="val 8853"/>
                  <a:gd name="f86" fmla="val 8916"/>
                  <a:gd name="f87" fmla="val 2899"/>
                  <a:gd name="f88" fmla="val 9074"/>
                  <a:gd name="f89" fmla="val 9326"/>
                  <a:gd name="f90" fmla="val 7782"/>
                  <a:gd name="f91" fmla="val 8727"/>
                  <a:gd name="f92" fmla="val 9861"/>
                  <a:gd name="f93" fmla="val 11027"/>
                  <a:gd name="f94" fmla="val 11972"/>
                  <a:gd name="f95" fmla="val 11909"/>
                  <a:gd name="f96" fmla="val 10429"/>
                  <a:gd name="f97" fmla="val 10618"/>
                  <a:gd name="f98" fmla="val 10681"/>
                  <a:gd name="f99" fmla="val 10933"/>
                  <a:gd name="f100" fmla="val 11248"/>
                  <a:gd name="f101" fmla="val 2458"/>
                  <a:gd name="f102" fmla="val 11531"/>
                  <a:gd name="f103" fmla="val 11720"/>
                  <a:gd name="f104" fmla="val 2300"/>
                  <a:gd name="f105" fmla="val 11815"/>
                  <a:gd name="f106" fmla="val 11674"/>
                  <a:gd name="f107" fmla="val 11560"/>
                  <a:gd name="f108" fmla="val 11429"/>
                  <a:gd name="f109" fmla="val 11380"/>
                  <a:gd name="f110" fmla="val 11330"/>
                  <a:gd name="f111" fmla="val 11279"/>
                  <a:gd name="f112" fmla="val 11059"/>
                  <a:gd name="f113" fmla="val 10870"/>
                  <a:gd name="f114" fmla="val 10460"/>
                  <a:gd name="f115" fmla="val 10113"/>
                  <a:gd name="f116" fmla="val 9704"/>
                  <a:gd name="f117" fmla="val 9294"/>
                  <a:gd name="f118" fmla="val 8790"/>
                  <a:gd name="f119" fmla="val 8255"/>
                  <a:gd name="f120" fmla="val 8003"/>
                  <a:gd name="f121" fmla="val 7278"/>
                  <a:gd name="f122" fmla="val 6963"/>
                  <a:gd name="f123" fmla="val 441"/>
                  <a:gd name="f124" fmla="val 6490"/>
                  <a:gd name="f125" fmla="*/ f0 1 11973"/>
                  <a:gd name="f126" fmla="*/ f1 1 8980"/>
                  <a:gd name="f127" fmla="val f2"/>
                  <a:gd name="f128" fmla="val f3"/>
                  <a:gd name="f129" fmla="val f4"/>
                  <a:gd name="f130" fmla="+- f129 0 f127"/>
                  <a:gd name="f131" fmla="+- f128 0 f127"/>
                  <a:gd name="f132" fmla="*/ f131 1 11973"/>
                  <a:gd name="f133" fmla="*/ f130 1 8980"/>
                  <a:gd name="f134" fmla="*/ f127 1 f132"/>
                  <a:gd name="f135" fmla="*/ f128 1 f132"/>
                  <a:gd name="f136" fmla="*/ f127 1 f133"/>
                  <a:gd name="f137" fmla="*/ f129 1 f133"/>
                  <a:gd name="f138" fmla="*/ f134 f125 1"/>
                  <a:gd name="f139" fmla="*/ f135 f125 1"/>
                  <a:gd name="f140" fmla="*/ f137 f126 1"/>
                  <a:gd name="f141" fmla="*/ f136 f126 1"/>
                </a:gdLst>
                <a:ahLst/>
                <a:cxnLst>
                  <a:cxn ang="3cd4">
                    <a:pos x="hc" y="t"/>
                  </a:cxn>
                  <a:cxn ang="0">
                    <a:pos x="r" y="vc"/>
                  </a:cxn>
                  <a:cxn ang="cd4">
                    <a:pos x="hc" y="b"/>
                  </a:cxn>
                  <a:cxn ang="cd2">
                    <a:pos x="l" y="vc"/>
                  </a:cxn>
                </a:cxnLst>
                <a:rect l="f138" t="f141" r="f139" b="f140"/>
                <a:pathLst>
                  <a:path w="11973" h="8980">
                    <a:moveTo>
                      <a:pt x="f5" y="f6"/>
                    </a:moveTo>
                    <a:lnTo>
                      <a:pt x="f7" y="f8"/>
                    </a:lnTo>
                    <a:lnTo>
                      <a:pt x="f9" y="f8"/>
                    </a:lnTo>
                    <a:lnTo>
                      <a:pt x="f5" y="f6"/>
                    </a:lnTo>
                    <a:close/>
                    <a:moveTo>
                      <a:pt x="f10" y="f6"/>
                    </a:moveTo>
                    <a:lnTo>
                      <a:pt x="f11" y="f8"/>
                    </a:lnTo>
                    <a:lnTo>
                      <a:pt x="f12" y="f8"/>
                    </a:lnTo>
                    <a:lnTo>
                      <a:pt x="f10" y="f6"/>
                    </a:lnTo>
                    <a:close/>
                    <a:moveTo>
                      <a:pt x="f13" y="f2"/>
                    </a:moveTo>
                    <a:cubicBezTo>
                      <a:pt x="f14" y="f2"/>
                      <a:pt x="f15" y="f16"/>
                      <a:pt x="f15" y="f17"/>
                    </a:cubicBezTo>
                    <a:lnTo>
                      <a:pt x="f15" y="f18"/>
                    </a:lnTo>
                    <a:lnTo>
                      <a:pt x="f19" y="f20"/>
                    </a:lnTo>
                    <a:cubicBezTo>
                      <a:pt x="f21" y="f22"/>
                      <a:pt x="f23" y="f24"/>
                      <a:pt x="f25" y="f26"/>
                    </a:cubicBezTo>
                    <a:cubicBezTo>
                      <a:pt x="f27" y="f28"/>
                      <a:pt x="f29" y="f20"/>
                      <a:pt x="f30" y="f20"/>
                    </a:cubicBezTo>
                    <a:cubicBezTo>
                      <a:pt x="f31" y="f20"/>
                      <a:pt x="f20" y="f32"/>
                      <a:pt x="f18" y="f33"/>
                    </a:cubicBezTo>
                    <a:cubicBezTo>
                      <a:pt x="f34" y="f24"/>
                      <a:pt x="f35" y="f36"/>
                      <a:pt x="f37" y="f22"/>
                    </a:cubicBezTo>
                    <a:cubicBezTo>
                      <a:pt x="f38" y="f39"/>
                      <a:pt x="f40" y="f41"/>
                      <a:pt x="f42" y="f41"/>
                    </a:cubicBezTo>
                    <a:cubicBezTo>
                      <a:pt x="f43" y="f41"/>
                      <a:pt x="f44" y="f45"/>
                      <a:pt x="f46" y="f33"/>
                    </a:cubicBezTo>
                    <a:cubicBezTo>
                      <a:pt x="f2" y="f47"/>
                      <a:pt x="f46" y="f48"/>
                      <a:pt x="f49" y="f50"/>
                    </a:cubicBezTo>
                    <a:cubicBezTo>
                      <a:pt x="f51" y="f52"/>
                      <a:pt x="f53" y="f54"/>
                      <a:pt x="f55" y="f56"/>
                    </a:cubicBezTo>
                    <a:cubicBezTo>
                      <a:pt x="f57" y="f27"/>
                      <a:pt x="f58" y="f7"/>
                      <a:pt x="f28" y="f59"/>
                    </a:cubicBezTo>
                    <a:lnTo>
                      <a:pt x="f60" y="f61"/>
                    </a:lnTo>
                    <a:cubicBezTo>
                      <a:pt x="f60" y="f62"/>
                      <a:pt x="f46" y="f63"/>
                      <a:pt x="f46" y="f64"/>
                    </a:cubicBezTo>
                    <a:lnTo>
                      <a:pt x="f46" y="f65"/>
                    </a:lnTo>
                    <a:cubicBezTo>
                      <a:pt x="f46" y="f66"/>
                      <a:pt x="f67" y="f68"/>
                      <a:pt x="f69" y="f68"/>
                    </a:cubicBezTo>
                    <a:cubicBezTo>
                      <a:pt x="f70" y="f68"/>
                      <a:pt x="f71" y="f66"/>
                      <a:pt x="f71" y="f65"/>
                    </a:cubicBezTo>
                    <a:lnTo>
                      <a:pt x="f71" y="f64"/>
                    </a:lnTo>
                    <a:cubicBezTo>
                      <a:pt x="f71" y="f63"/>
                      <a:pt x="f72" y="f62"/>
                      <a:pt x="f72" y="f61"/>
                    </a:cubicBezTo>
                    <a:lnTo>
                      <a:pt x="f73" y="f59"/>
                    </a:lnTo>
                    <a:cubicBezTo>
                      <a:pt x="f74" y="f75"/>
                      <a:pt x="f76" y="f74"/>
                      <a:pt x="f77" y="f78"/>
                    </a:cubicBezTo>
                    <a:cubicBezTo>
                      <a:pt x="f79" y="f29"/>
                      <a:pt x="f72" y="f50"/>
                      <a:pt x="f80" y="f33"/>
                    </a:cubicBezTo>
                    <a:lnTo>
                      <a:pt x="f80" y="f81"/>
                    </a:lnTo>
                    <a:lnTo>
                      <a:pt x="f82" y="f81"/>
                    </a:lnTo>
                    <a:lnTo>
                      <a:pt x="f82" y="f33"/>
                    </a:lnTo>
                    <a:cubicBezTo>
                      <a:pt x="f83" y="f48"/>
                      <a:pt x="f84" y="f29"/>
                      <a:pt x="f85" y="f78"/>
                    </a:cubicBezTo>
                    <a:cubicBezTo>
                      <a:pt x="f86" y="f87"/>
                      <a:pt x="f88" y="f7"/>
                      <a:pt x="f89" y="f59"/>
                    </a:cubicBezTo>
                    <a:lnTo>
                      <a:pt x="f83" y="f61"/>
                    </a:lnTo>
                    <a:cubicBezTo>
                      <a:pt x="f83" y="f62"/>
                      <a:pt x="f90" y="f63"/>
                      <a:pt x="f90" y="f64"/>
                    </a:cubicBezTo>
                    <a:lnTo>
                      <a:pt x="f90" y="f65"/>
                    </a:lnTo>
                    <a:cubicBezTo>
                      <a:pt x="f90" y="f66"/>
                      <a:pt x="f91" y="f68"/>
                      <a:pt x="f92" y="f68"/>
                    </a:cubicBezTo>
                    <a:cubicBezTo>
                      <a:pt x="f93" y="f68"/>
                      <a:pt x="f94" y="f66"/>
                      <a:pt x="f94" y="f65"/>
                    </a:cubicBezTo>
                    <a:lnTo>
                      <a:pt x="f94" y="f64"/>
                    </a:lnTo>
                    <a:cubicBezTo>
                      <a:pt x="f94" y="f63"/>
                      <a:pt x="f95" y="f62"/>
                      <a:pt x="f95" y="f61"/>
                    </a:cubicBezTo>
                    <a:lnTo>
                      <a:pt x="f96" y="f59"/>
                    </a:lnTo>
                    <a:cubicBezTo>
                      <a:pt x="f96" y="f75"/>
                      <a:pt x="f97" y="f74"/>
                      <a:pt x="f98" y="f56"/>
                    </a:cubicBezTo>
                    <a:cubicBezTo>
                      <a:pt x="f99" y="f29"/>
                      <a:pt x="f100" y="f101"/>
                      <a:pt x="f102" y="f50"/>
                    </a:cubicBezTo>
                    <a:cubicBezTo>
                      <a:pt x="f103" y="f104"/>
                      <a:pt x="f105" y="f30"/>
                      <a:pt x="f103" y="f33"/>
                    </a:cubicBezTo>
                    <a:cubicBezTo>
                      <a:pt x="f106" y="f45"/>
                      <a:pt x="f107" y="f41"/>
                      <a:pt x="f108" y="f41"/>
                    </a:cubicBezTo>
                    <a:cubicBezTo>
                      <a:pt x="f109" y="f41"/>
                      <a:pt x="f110" y="f39"/>
                      <a:pt x="f111" y="f22"/>
                    </a:cubicBezTo>
                    <a:cubicBezTo>
                      <a:pt x="f112" y="f36"/>
                      <a:pt x="f113" y="f24"/>
                      <a:pt x="f97" y="f33"/>
                    </a:cubicBezTo>
                    <a:cubicBezTo>
                      <a:pt x="f114" y="f32"/>
                      <a:pt x="f115" y="f20"/>
                      <a:pt x="f116" y="f20"/>
                    </a:cubicBezTo>
                    <a:cubicBezTo>
                      <a:pt x="f117" y="f20"/>
                      <a:pt x="f86" y="f32"/>
                      <a:pt x="f118" y="f26"/>
                    </a:cubicBezTo>
                    <a:cubicBezTo>
                      <a:pt x="f119" y="f24"/>
                      <a:pt x="f120" y="f22"/>
                      <a:pt x="f121" y="f20"/>
                    </a:cubicBezTo>
                    <a:lnTo>
                      <a:pt x="f122" y="f18"/>
                    </a:lnTo>
                    <a:lnTo>
                      <a:pt x="f122" y="f17"/>
                    </a:lnTo>
                    <a:cubicBezTo>
                      <a:pt x="f122" y="f123"/>
                      <a:pt x="f124" y="f2"/>
                      <a:pt x="f1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3" name="Google Shape;10242;p74">
                <a:extLst>
                  <a:ext uri="{FF2B5EF4-FFF2-40B4-BE49-F238E27FC236}">
                    <a16:creationId xmlns:a16="http://schemas.microsoft.com/office/drawing/2014/main" id="{D7308D78-2CAC-F825-CDC7-70FBB137A5BF}"/>
                  </a:ext>
                </a:extLst>
              </p:cNvPr>
              <p:cNvSpPr/>
              <p:nvPr/>
            </p:nvSpPr>
            <p:spPr>
              <a:xfrm>
                <a:off x="5305787" y="3785881"/>
                <a:ext cx="192124" cy="45098"/>
              </a:xfrm>
              <a:custGeom>
                <a:avLst/>
                <a:gdLst>
                  <a:gd name="f0" fmla="val w"/>
                  <a:gd name="f1" fmla="val h"/>
                  <a:gd name="f2" fmla="val 0"/>
                  <a:gd name="f3" fmla="val 6302"/>
                  <a:gd name="f4" fmla="val 1388"/>
                  <a:gd name="f5" fmla="val 693"/>
                  <a:gd name="f6" fmla="val 1"/>
                  <a:gd name="f7" fmla="val 315"/>
                  <a:gd name="f8" fmla="val 316"/>
                  <a:gd name="f9" fmla="val 694"/>
                  <a:gd name="f10" fmla="val 1040"/>
                  <a:gd name="f11" fmla="val 1261"/>
                  <a:gd name="f12" fmla="val 158"/>
                  <a:gd name="f13" fmla="val 1387"/>
                  <a:gd name="f14" fmla="val 347"/>
                  <a:gd name="f15" fmla="val 5955"/>
                  <a:gd name="f16" fmla="val 6144"/>
                  <a:gd name="f17" fmla="val 1356"/>
                  <a:gd name="f18" fmla="val 6301"/>
                  <a:gd name="f19" fmla="val 1198"/>
                  <a:gd name="f20" fmla="val 5986"/>
                  <a:gd name="f21" fmla="val 5577"/>
                  <a:gd name="f22" fmla="*/ f0 1 6302"/>
                  <a:gd name="f23" fmla="*/ f1 1 1388"/>
                  <a:gd name="f24" fmla="val f2"/>
                  <a:gd name="f25" fmla="val f3"/>
                  <a:gd name="f26" fmla="val f4"/>
                  <a:gd name="f27" fmla="+- f26 0 f24"/>
                  <a:gd name="f28" fmla="+- f25 0 f24"/>
                  <a:gd name="f29" fmla="*/ f28 1 6302"/>
                  <a:gd name="f30" fmla="*/ f27 1 1388"/>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6302" h="1388">
                    <a:moveTo>
                      <a:pt x="f5" y="f6"/>
                    </a:moveTo>
                    <a:cubicBezTo>
                      <a:pt x="f7" y="f6"/>
                      <a:pt x="f2" y="f8"/>
                      <a:pt x="f2" y="f9"/>
                    </a:cubicBezTo>
                    <a:lnTo>
                      <a:pt x="f2" y="f10"/>
                    </a:lnTo>
                    <a:cubicBezTo>
                      <a:pt x="f2" y="f11"/>
                      <a:pt x="f12" y="f13"/>
                      <a:pt x="f14" y="f13"/>
                    </a:cubicBezTo>
                    <a:lnTo>
                      <a:pt x="f15" y="f13"/>
                    </a:lnTo>
                    <a:cubicBezTo>
                      <a:pt x="f16" y="f17"/>
                      <a:pt x="f18" y="f19"/>
                      <a:pt x="f18" y="f10"/>
                    </a:cubicBezTo>
                    <a:lnTo>
                      <a:pt x="f18" y="f9"/>
                    </a:lnTo>
                    <a:cubicBezTo>
                      <a:pt x="f18" y="f8"/>
                      <a:pt x="f20" y="f6"/>
                      <a:pt x="f2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4" name="Google Shape;10303;p74">
              <a:extLst>
                <a:ext uri="{FF2B5EF4-FFF2-40B4-BE49-F238E27FC236}">
                  <a16:creationId xmlns:a16="http://schemas.microsoft.com/office/drawing/2014/main" id="{C9CF48B2-0CF5-1D80-7083-A90D611933C0}"/>
                </a:ext>
              </a:extLst>
            </p:cNvPr>
            <p:cNvGrpSpPr/>
            <p:nvPr/>
          </p:nvGrpSpPr>
          <p:grpSpPr>
            <a:xfrm>
              <a:off x="5912066" y="4156237"/>
              <a:ext cx="360237" cy="383893"/>
              <a:chOff x="5924589" y="3439222"/>
              <a:chExt cx="360237" cy="383893"/>
            </a:xfrm>
            <a:solidFill>
              <a:schemeClr val="bg1"/>
            </a:solidFill>
          </p:grpSpPr>
          <p:sp>
            <p:nvSpPr>
              <p:cNvPr id="75" name="Google Shape;10304;p74">
                <a:extLst>
                  <a:ext uri="{FF2B5EF4-FFF2-40B4-BE49-F238E27FC236}">
                    <a16:creationId xmlns:a16="http://schemas.microsoft.com/office/drawing/2014/main" id="{CD8DDAC7-E595-2097-A0D4-0E710875A876}"/>
                  </a:ext>
                </a:extLst>
              </p:cNvPr>
              <p:cNvSpPr/>
              <p:nvPr/>
            </p:nvSpPr>
            <p:spPr>
              <a:xfrm>
                <a:off x="5987024" y="3551803"/>
                <a:ext cx="21159" cy="112654"/>
              </a:xfrm>
              <a:custGeom>
                <a:avLst/>
                <a:gdLst>
                  <a:gd name="f0" fmla="val w"/>
                  <a:gd name="f1" fmla="val h"/>
                  <a:gd name="f2" fmla="val 0"/>
                  <a:gd name="f3" fmla="val 694"/>
                  <a:gd name="f4" fmla="val 3467"/>
                  <a:gd name="f5" fmla="val 1"/>
                  <a:gd name="f6" fmla="val 3466"/>
                  <a:gd name="f7" fmla="*/ f0 1 694"/>
                  <a:gd name="f8" fmla="*/ f1 1 3467"/>
                  <a:gd name="f9" fmla="val f2"/>
                  <a:gd name="f10" fmla="val f3"/>
                  <a:gd name="f11" fmla="val f4"/>
                  <a:gd name="f12" fmla="+- f11 0 f9"/>
                  <a:gd name="f13" fmla="+- f10 0 f9"/>
                  <a:gd name="f14" fmla="*/ f13 1 694"/>
                  <a:gd name="f15" fmla="*/ f12 1 3467"/>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694" h="3467">
                    <a:moveTo>
                      <a:pt x="f2" y="f5"/>
                    </a:moveTo>
                    <a:lnTo>
                      <a:pt x="f2" y="f6"/>
                    </a:lnTo>
                    <a:lnTo>
                      <a:pt x="f3" y="f6"/>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6" name="Google Shape;10305;p74">
                <a:extLst>
                  <a:ext uri="{FF2B5EF4-FFF2-40B4-BE49-F238E27FC236}">
                    <a16:creationId xmlns:a16="http://schemas.microsoft.com/office/drawing/2014/main" id="{7C8BF8A4-1A3A-37C1-0F0F-6E496526D9E2}"/>
                  </a:ext>
                </a:extLst>
              </p:cNvPr>
              <p:cNvSpPr/>
              <p:nvPr/>
            </p:nvSpPr>
            <p:spPr>
              <a:xfrm>
                <a:off x="6200253" y="3551803"/>
                <a:ext cx="22128" cy="112654"/>
              </a:xfrm>
              <a:custGeom>
                <a:avLst/>
                <a:gdLst>
                  <a:gd name="f0" fmla="val w"/>
                  <a:gd name="f1" fmla="val h"/>
                  <a:gd name="f2" fmla="val 0"/>
                  <a:gd name="f3" fmla="val 726"/>
                  <a:gd name="f4" fmla="val 3467"/>
                  <a:gd name="f5" fmla="val 1"/>
                  <a:gd name="f6" fmla="val 3466"/>
                  <a:gd name="f7" fmla="val 725"/>
                  <a:gd name="f8" fmla="*/ f0 1 726"/>
                  <a:gd name="f9" fmla="*/ f1 1 3467"/>
                  <a:gd name="f10" fmla="val f2"/>
                  <a:gd name="f11" fmla="val f3"/>
                  <a:gd name="f12" fmla="val f4"/>
                  <a:gd name="f13" fmla="+- f12 0 f10"/>
                  <a:gd name="f14" fmla="+- f11 0 f10"/>
                  <a:gd name="f15" fmla="*/ f14 1 726"/>
                  <a:gd name="f16" fmla="*/ f13 1 3467"/>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726" h="3467">
                    <a:moveTo>
                      <a:pt x="f5" y="f5"/>
                    </a:moveTo>
                    <a:lnTo>
                      <a:pt x="f5" y="f6"/>
                    </a:lnTo>
                    <a:lnTo>
                      <a:pt x="f7" y="f6"/>
                    </a:lnTo>
                    <a:lnTo>
                      <a:pt x="f7"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7" name="Google Shape;10306;p74">
                <a:extLst>
                  <a:ext uri="{FF2B5EF4-FFF2-40B4-BE49-F238E27FC236}">
                    <a16:creationId xmlns:a16="http://schemas.microsoft.com/office/drawing/2014/main" id="{041CD924-075E-EDB5-C3BC-8E1B2B4752BD}"/>
                  </a:ext>
                </a:extLst>
              </p:cNvPr>
              <p:cNvSpPr/>
              <p:nvPr/>
            </p:nvSpPr>
            <p:spPr>
              <a:xfrm>
                <a:off x="5987024" y="3686943"/>
                <a:ext cx="21159" cy="135166"/>
              </a:xfrm>
              <a:custGeom>
                <a:avLst/>
                <a:gdLst>
                  <a:gd name="f0" fmla="val w"/>
                  <a:gd name="f1" fmla="val h"/>
                  <a:gd name="f2" fmla="val 0"/>
                  <a:gd name="f3" fmla="val 694"/>
                  <a:gd name="f4" fmla="val 4160"/>
                  <a:gd name="f5" fmla="val 4159"/>
                  <a:gd name="f6" fmla="*/ f0 1 694"/>
                  <a:gd name="f7" fmla="*/ f1 1 4160"/>
                  <a:gd name="f8" fmla="val f2"/>
                  <a:gd name="f9" fmla="val f3"/>
                  <a:gd name="f10" fmla="val f4"/>
                  <a:gd name="f11" fmla="+- f10 0 f8"/>
                  <a:gd name="f12" fmla="+- f9 0 f8"/>
                  <a:gd name="f13" fmla="*/ f12 1 694"/>
                  <a:gd name="f14" fmla="*/ f11 1 416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694" h="4160">
                    <a:moveTo>
                      <a:pt x="f2" y="f2"/>
                    </a:moveTo>
                    <a:lnTo>
                      <a:pt x="f2" y="f5"/>
                    </a:lnTo>
                    <a:lnTo>
                      <a:pt x="f3" y="f5"/>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8" name="Google Shape;10307;p74">
                <a:extLst>
                  <a:ext uri="{FF2B5EF4-FFF2-40B4-BE49-F238E27FC236}">
                    <a16:creationId xmlns:a16="http://schemas.microsoft.com/office/drawing/2014/main" id="{11DA4367-8132-3B78-539F-C80AD961C7F2}"/>
                  </a:ext>
                </a:extLst>
              </p:cNvPr>
              <p:cNvSpPr/>
              <p:nvPr/>
            </p:nvSpPr>
            <p:spPr>
              <a:xfrm>
                <a:off x="6200253" y="3686943"/>
                <a:ext cx="22128" cy="135166"/>
              </a:xfrm>
              <a:custGeom>
                <a:avLst/>
                <a:gdLst>
                  <a:gd name="f0" fmla="val w"/>
                  <a:gd name="f1" fmla="val h"/>
                  <a:gd name="f2" fmla="val 0"/>
                  <a:gd name="f3" fmla="val 726"/>
                  <a:gd name="f4" fmla="val 4160"/>
                  <a:gd name="f5" fmla="val 1"/>
                  <a:gd name="f6" fmla="val 4159"/>
                  <a:gd name="f7" fmla="val 725"/>
                  <a:gd name="f8" fmla="*/ f0 1 726"/>
                  <a:gd name="f9" fmla="*/ f1 1 4160"/>
                  <a:gd name="f10" fmla="val f2"/>
                  <a:gd name="f11" fmla="val f3"/>
                  <a:gd name="f12" fmla="val f4"/>
                  <a:gd name="f13" fmla="+- f12 0 f10"/>
                  <a:gd name="f14" fmla="+- f11 0 f10"/>
                  <a:gd name="f15" fmla="*/ f14 1 726"/>
                  <a:gd name="f16" fmla="*/ f13 1 4160"/>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726" h="4160">
                    <a:moveTo>
                      <a:pt x="f5" y="f2"/>
                    </a:moveTo>
                    <a:lnTo>
                      <a:pt x="f5" y="f6"/>
                    </a:lnTo>
                    <a:lnTo>
                      <a:pt x="f7" y="f6"/>
                    </a:lnTo>
                    <a:lnTo>
                      <a:pt x="f7"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9" name="Google Shape;10308;p74">
                <a:extLst>
                  <a:ext uri="{FF2B5EF4-FFF2-40B4-BE49-F238E27FC236}">
                    <a16:creationId xmlns:a16="http://schemas.microsoft.com/office/drawing/2014/main" id="{17A6AB96-7294-9021-35C2-E24626F13B61}"/>
                  </a:ext>
                </a:extLst>
              </p:cNvPr>
              <p:cNvSpPr/>
              <p:nvPr/>
            </p:nvSpPr>
            <p:spPr>
              <a:xfrm>
                <a:off x="5924589" y="3551803"/>
                <a:ext cx="42281" cy="112654"/>
              </a:xfrm>
              <a:custGeom>
                <a:avLst/>
                <a:gdLst>
                  <a:gd name="f0" fmla="val w"/>
                  <a:gd name="f1" fmla="val h"/>
                  <a:gd name="f2" fmla="val 0"/>
                  <a:gd name="f3" fmla="val 1387"/>
                  <a:gd name="f4" fmla="val 3467"/>
                  <a:gd name="f5" fmla="val 1009"/>
                  <a:gd name="f6" fmla="val 1"/>
                  <a:gd name="f7" fmla="val 442"/>
                  <a:gd name="f8" fmla="val 2049"/>
                  <a:gd name="f9" fmla="val 2427"/>
                  <a:gd name="f10" fmla="val 158"/>
                  <a:gd name="f11" fmla="val 2773"/>
                  <a:gd name="f12" fmla="val 3025"/>
                  <a:gd name="f13" fmla="val 662"/>
                  <a:gd name="f14" fmla="val 3340"/>
                  <a:gd name="f15" fmla="val 3466"/>
                  <a:gd name="f16" fmla="*/ f0 1 1387"/>
                  <a:gd name="f17" fmla="*/ f1 1 3467"/>
                  <a:gd name="f18" fmla="val f2"/>
                  <a:gd name="f19" fmla="val f3"/>
                  <a:gd name="f20" fmla="val f4"/>
                  <a:gd name="f21" fmla="+- f20 0 f18"/>
                  <a:gd name="f22" fmla="+- f19 0 f18"/>
                  <a:gd name="f23" fmla="*/ f22 1 1387"/>
                  <a:gd name="f24" fmla="*/ f21 1 3467"/>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387" h="3467">
                    <a:moveTo>
                      <a:pt x="f5" y="f6"/>
                    </a:moveTo>
                    <a:cubicBezTo>
                      <a:pt x="f7" y="f6"/>
                      <a:pt x="f6" y="f7"/>
                      <a:pt x="f6" y="f5"/>
                    </a:cubicBezTo>
                    <a:lnTo>
                      <a:pt x="f6" y="f8"/>
                    </a:lnTo>
                    <a:cubicBezTo>
                      <a:pt x="f6" y="f9"/>
                      <a:pt x="f10" y="f11"/>
                      <a:pt x="f7" y="f12"/>
                    </a:cubicBezTo>
                    <a:cubicBezTo>
                      <a:pt x="f13" y="f14"/>
                      <a:pt x="f5" y="f15"/>
                      <a:pt x="f3" y="f15"/>
                    </a:cubicBezTo>
                    <a:lnTo>
                      <a:pt x="f3"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0" name="Google Shape;10309;p74">
                <a:extLst>
                  <a:ext uri="{FF2B5EF4-FFF2-40B4-BE49-F238E27FC236}">
                    <a16:creationId xmlns:a16="http://schemas.microsoft.com/office/drawing/2014/main" id="{F8B245A3-8043-473E-43B4-8A9DA99DE6D9}"/>
                  </a:ext>
                </a:extLst>
              </p:cNvPr>
              <p:cNvSpPr/>
              <p:nvPr/>
            </p:nvSpPr>
            <p:spPr>
              <a:xfrm>
                <a:off x="6030257" y="3551803"/>
                <a:ext cx="148900" cy="112654"/>
              </a:xfrm>
              <a:custGeom>
                <a:avLst/>
                <a:gdLst>
                  <a:gd name="f0" fmla="val w"/>
                  <a:gd name="f1" fmla="val h"/>
                  <a:gd name="f2" fmla="val 0"/>
                  <a:gd name="f3" fmla="val 4884"/>
                  <a:gd name="f4" fmla="val 3467"/>
                  <a:gd name="f5" fmla="val 1"/>
                  <a:gd name="f6" fmla="val 3466"/>
                  <a:gd name="f7" fmla="val 4883"/>
                  <a:gd name="f8" fmla="*/ f0 1 4884"/>
                  <a:gd name="f9" fmla="*/ f1 1 3467"/>
                  <a:gd name="f10" fmla="val f2"/>
                  <a:gd name="f11" fmla="val f3"/>
                  <a:gd name="f12" fmla="val f4"/>
                  <a:gd name="f13" fmla="+- f12 0 f10"/>
                  <a:gd name="f14" fmla="+- f11 0 f10"/>
                  <a:gd name="f15" fmla="*/ f14 1 4884"/>
                  <a:gd name="f16" fmla="*/ f13 1 3467"/>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4884" h="3467">
                    <a:moveTo>
                      <a:pt x="f2" y="f5"/>
                    </a:moveTo>
                    <a:lnTo>
                      <a:pt x="f2" y="f6"/>
                    </a:lnTo>
                    <a:lnTo>
                      <a:pt x="f7" y="f6"/>
                    </a:lnTo>
                    <a:lnTo>
                      <a:pt x="f7"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1" name="Google Shape;10310;p74">
                <a:extLst>
                  <a:ext uri="{FF2B5EF4-FFF2-40B4-BE49-F238E27FC236}">
                    <a16:creationId xmlns:a16="http://schemas.microsoft.com/office/drawing/2014/main" id="{4F083046-3D24-778C-A0BF-BE7D7CAB23F2}"/>
                  </a:ext>
                </a:extLst>
              </p:cNvPr>
              <p:cNvSpPr/>
              <p:nvPr/>
            </p:nvSpPr>
            <p:spPr>
              <a:xfrm>
                <a:off x="6242508" y="3670566"/>
                <a:ext cx="42318" cy="152549"/>
              </a:xfrm>
              <a:custGeom>
                <a:avLst/>
                <a:gdLst>
                  <a:gd name="f0" fmla="val w"/>
                  <a:gd name="f1" fmla="val h"/>
                  <a:gd name="f2" fmla="val 0"/>
                  <a:gd name="f3" fmla="val 1388"/>
                  <a:gd name="f4" fmla="val 4695"/>
                  <a:gd name="f5" fmla="val 1387"/>
                  <a:gd name="f6" fmla="val 977"/>
                  <a:gd name="f7" fmla="val 315"/>
                  <a:gd name="f8" fmla="val 505"/>
                  <a:gd name="f9" fmla="val 504"/>
                  <a:gd name="f10" fmla="val 1"/>
                  <a:gd name="f11" fmla="val 347"/>
                  <a:gd name="f12" fmla="val 946"/>
                  <a:gd name="f13" fmla="val 4222"/>
                  <a:gd name="f14" fmla="val 3655"/>
                  <a:gd name="f15" fmla="*/ f0 1 1388"/>
                  <a:gd name="f16" fmla="*/ f1 1 4695"/>
                  <a:gd name="f17" fmla="val f2"/>
                  <a:gd name="f18" fmla="val f3"/>
                  <a:gd name="f19" fmla="val f4"/>
                  <a:gd name="f20" fmla="+- f19 0 f17"/>
                  <a:gd name="f21" fmla="+- f18 0 f17"/>
                  <a:gd name="f22" fmla="*/ f21 1 1388"/>
                  <a:gd name="f23" fmla="*/ f20 1 4695"/>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8" h="4695">
                    <a:moveTo>
                      <a:pt x="f5" y="f2"/>
                    </a:moveTo>
                    <a:cubicBezTo>
                      <a:pt x="f6" y="f7"/>
                      <a:pt x="f8" y="f9"/>
                      <a:pt x="f10" y="f9"/>
                    </a:cubicBezTo>
                    <a:lnTo>
                      <a:pt x="f10" y="f4"/>
                    </a:lnTo>
                    <a:lnTo>
                      <a:pt x="f11" y="f4"/>
                    </a:lnTo>
                    <a:cubicBezTo>
                      <a:pt x="f12" y="f4"/>
                      <a:pt x="f5" y="f13"/>
                      <a:pt x="f5" y="f14"/>
                    </a:cubicBezTo>
                    <a:lnTo>
                      <a:pt x="f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2" name="Google Shape;10311;p74">
                <a:extLst>
                  <a:ext uri="{FF2B5EF4-FFF2-40B4-BE49-F238E27FC236}">
                    <a16:creationId xmlns:a16="http://schemas.microsoft.com/office/drawing/2014/main" id="{B39F78A2-850D-55EE-0910-6CF37D07DA4E}"/>
                  </a:ext>
                </a:extLst>
              </p:cNvPr>
              <p:cNvSpPr/>
              <p:nvPr/>
            </p:nvSpPr>
            <p:spPr>
              <a:xfrm>
                <a:off x="5924589" y="3670566"/>
                <a:ext cx="42281" cy="151543"/>
              </a:xfrm>
              <a:custGeom>
                <a:avLst/>
                <a:gdLst>
                  <a:gd name="f0" fmla="val w"/>
                  <a:gd name="f1" fmla="val h"/>
                  <a:gd name="f2" fmla="val 0"/>
                  <a:gd name="f3" fmla="val 1387"/>
                  <a:gd name="f4" fmla="val 4664"/>
                  <a:gd name="f5" fmla="val 1"/>
                  <a:gd name="f6" fmla="val 3655"/>
                  <a:gd name="f7" fmla="val 4222"/>
                  <a:gd name="f8" fmla="val 442"/>
                  <a:gd name="f9" fmla="val 4663"/>
                  <a:gd name="f10" fmla="val 1009"/>
                  <a:gd name="f11" fmla="val 504"/>
                  <a:gd name="f12" fmla="val 851"/>
                  <a:gd name="f13" fmla="val 379"/>
                  <a:gd name="f14" fmla="val 315"/>
                  <a:gd name="f15" fmla="*/ f0 1 1387"/>
                  <a:gd name="f16" fmla="*/ f1 1 4664"/>
                  <a:gd name="f17" fmla="val f2"/>
                  <a:gd name="f18" fmla="val f3"/>
                  <a:gd name="f19" fmla="val f4"/>
                  <a:gd name="f20" fmla="+- f19 0 f17"/>
                  <a:gd name="f21" fmla="+- f18 0 f17"/>
                  <a:gd name="f22" fmla="*/ f21 1 1387"/>
                  <a:gd name="f23" fmla="*/ f20 1 4664"/>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7" h="4664">
                    <a:moveTo>
                      <a:pt x="f5" y="f2"/>
                    </a:moveTo>
                    <a:lnTo>
                      <a:pt x="f5" y="f6"/>
                    </a:lnTo>
                    <a:cubicBezTo>
                      <a:pt x="f5" y="f7"/>
                      <a:pt x="f8" y="f9"/>
                      <a:pt x="f10" y="f9"/>
                    </a:cubicBezTo>
                    <a:lnTo>
                      <a:pt x="f3" y="f9"/>
                    </a:lnTo>
                    <a:lnTo>
                      <a:pt x="f3" y="f11"/>
                    </a:lnTo>
                    <a:cubicBezTo>
                      <a:pt x="f12" y="f11"/>
                      <a:pt x="f13" y="f14"/>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3" name="Google Shape;10312;p74">
                <a:extLst>
                  <a:ext uri="{FF2B5EF4-FFF2-40B4-BE49-F238E27FC236}">
                    <a16:creationId xmlns:a16="http://schemas.microsoft.com/office/drawing/2014/main" id="{9B4DF3FF-A246-4CE2-792C-6CA01C9CBE1B}"/>
                  </a:ext>
                </a:extLst>
              </p:cNvPr>
              <p:cNvSpPr/>
              <p:nvPr/>
            </p:nvSpPr>
            <p:spPr>
              <a:xfrm>
                <a:off x="6093634" y="3686943"/>
                <a:ext cx="21159" cy="23591"/>
              </a:xfrm>
              <a:custGeom>
                <a:avLst/>
                <a:gdLst>
                  <a:gd name="f0" fmla="val w"/>
                  <a:gd name="f1" fmla="val h"/>
                  <a:gd name="f2" fmla="val 0"/>
                  <a:gd name="f3" fmla="val 694"/>
                  <a:gd name="f4" fmla="val 726"/>
                  <a:gd name="f5" fmla="val 1"/>
                  <a:gd name="f6" fmla="val 347"/>
                  <a:gd name="f7" fmla="val 568"/>
                  <a:gd name="f8" fmla="val 158"/>
                  <a:gd name="f9" fmla="val 725"/>
                  <a:gd name="f10" fmla="*/ f0 1 694"/>
                  <a:gd name="f11" fmla="*/ f1 1 726"/>
                  <a:gd name="f12" fmla="val f2"/>
                  <a:gd name="f13" fmla="val f3"/>
                  <a:gd name="f14" fmla="val f4"/>
                  <a:gd name="f15" fmla="+- f14 0 f12"/>
                  <a:gd name="f16" fmla="+- f13 0 f12"/>
                  <a:gd name="f17" fmla="*/ f16 1 694"/>
                  <a:gd name="f18" fmla="*/ f15 1 726"/>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694" h="726">
                    <a:moveTo>
                      <a:pt x="f5" y="f2"/>
                    </a:moveTo>
                    <a:lnTo>
                      <a:pt x="f5" y="f6"/>
                    </a:lnTo>
                    <a:cubicBezTo>
                      <a:pt x="f5" y="f7"/>
                      <a:pt x="f8" y="f9"/>
                      <a:pt x="f6" y="f9"/>
                    </a:cubicBezTo>
                    <a:cubicBezTo>
                      <a:pt x="f7" y="f9"/>
                      <a:pt x="f3" y="f7"/>
                      <a:pt x="f3" y="f6"/>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4" name="Google Shape;10313;p74">
                <a:extLst>
                  <a:ext uri="{FF2B5EF4-FFF2-40B4-BE49-F238E27FC236}">
                    <a16:creationId xmlns:a16="http://schemas.microsoft.com/office/drawing/2014/main" id="{6A6A5D36-FF83-5F95-DB45-29C04B51A8B6}"/>
                  </a:ext>
                </a:extLst>
              </p:cNvPr>
              <p:cNvSpPr/>
              <p:nvPr/>
            </p:nvSpPr>
            <p:spPr>
              <a:xfrm>
                <a:off x="6242508" y="3551803"/>
                <a:ext cx="42318" cy="112654"/>
              </a:xfrm>
              <a:custGeom>
                <a:avLst/>
                <a:gdLst>
                  <a:gd name="f0" fmla="val w"/>
                  <a:gd name="f1" fmla="val h"/>
                  <a:gd name="f2" fmla="val 0"/>
                  <a:gd name="f3" fmla="val 1388"/>
                  <a:gd name="f4" fmla="val 3467"/>
                  <a:gd name="f5" fmla="val 1"/>
                  <a:gd name="f6" fmla="val 3466"/>
                  <a:gd name="f7" fmla="val 347"/>
                  <a:gd name="f8" fmla="val 662"/>
                  <a:gd name="f9" fmla="val 3340"/>
                  <a:gd name="f10" fmla="val 946"/>
                  <a:gd name="f11" fmla="val 3088"/>
                  <a:gd name="f12" fmla="val 1229"/>
                  <a:gd name="f13" fmla="val 2836"/>
                  <a:gd name="f14" fmla="val 1387"/>
                  <a:gd name="f15" fmla="val 2458"/>
                  <a:gd name="f16" fmla="val 2080"/>
                  <a:gd name="f17" fmla="val 1040"/>
                  <a:gd name="f18" fmla="val 442"/>
                  <a:gd name="f19" fmla="val 914"/>
                  <a:gd name="f20" fmla="*/ f0 1 1388"/>
                  <a:gd name="f21" fmla="*/ f1 1 3467"/>
                  <a:gd name="f22" fmla="val f2"/>
                  <a:gd name="f23" fmla="val f3"/>
                  <a:gd name="f24" fmla="val f4"/>
                  <a:gd name="f25" fmla="+- f24 0 f22"/>
                  <a:gd name="f26" fmla="+- f23 0 f22"/>
                  <a:gd name="f27" fmla="*/ f26 1 1388"/>
                  <a:gd name="f28" fmla="*/ f25 1 3467"/>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1388" h="3467">
                    <a:moveTo>
                      <a:pt x="f5" y="f5"/>
                    </a:moveTo>
                    <a:lnTo>
                      <a:pt x="f5" y="f6"/>
                    </a:lnTo>
                    <a:cubicBezTo>
                      <a:pt x="f7" y="f6"/>
                      <a:pt x="f8" y="f9"/>
                      <a:pt x="f10" y="f11"/>
                    </a:cubicBezTo>
                    <a:cubicBezTo>
                      <a:pt x="f12" y="f13"/>
                      <a:pt x="f14" y="f15"/>
                      <a:pt x="f14" y="f16"/>
                    </a:cubicBezTo>
                    <a:lnTo>
                      <a:pt x="f14" y="f17"/>
                    </a:lnTo>
                    <a:cubicBezTo>
                      <a:pt x="f14" y="f18"/>
                      <a:pt x="f19" y="f5"/>
                      <a:pt x="f7"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5" name="Google Shape;10314;p74">
                <a:extLst>
                  <a:ext uri="{FF2B5EF4-FFF2-40B4-BE49-F238E27FC236}">
                    <a16:creationId xmlns:a16="http://schemas.microsoft.com/office/drawing/2014/main" id="{B4DC8560-2856-40AA-4468-B8F8FD494273}"/>
                  </a:ext>
                </a:extLst>
              </p:cNvPr>
              <p:cNvSpPr/>
              <p:nvPr/>
            </p:nvSpPr>
            <p:spPr>
              <a:xfrm>
                <a:off x="6030257" y="3686943"/>
                <a:ext cx="148900" cy="135166"/>
              </a:xfrm>
              <a:custGeom>
                <a:avLst/>
                <a:gdLst>
                  <a:gd name="f0" fmla="val w"/>
                  <a:gd name="f1" fmla="val h"/>
                  <a:gd name="f2" fmla="val 0"/>
                  <a:gd name="f3" fmla="val 4884"/>
                  <a:gd name="f4" fmla="val 4160"/>
                  <a:gd name="f5" fmla="val 4159"/>
                  <a:gd name="f6" fmla="val 4883"/>
                  <a:gd name="f7" fmla="val 3466"/>
                  <a:gd name="f8" fmla="val 347"/>
                  <a:gd name="f9" fmla="val 946"/>
                  <a:gd name="f10" fmla="val 2993"/>
                  <a:gd name="f11" fmla="val 1387"/>
                  <a:gd name="f12" fmla="val 2426"/>
                  <a:gd name="f13" fmla="val 1827"/>
                  <a:gd name="f14" fmla="val 1418"/>
                  <a:gd name="f15" fmla="val 914"/>
                  <a:gd name="f16" fmla="*/ f0 1 4884"/>
                  <a:gd name="f17" fmla="*/ f1 1 4160"/>
                  <a:gd name="f18" fmla="val f2"/>
                  <a:gd name="f19" fmla="val f3"/>
                  <a:gd name="f20" fmla="val f4"/>
                  <a:gd name="f21" fmla="+- f20 0 f18"/>
                  <a:gd name="f22" fmla="+- f19 0 f18"/>
                  <a:gd name="f23" fmla="*/ f22 1 4884"/>
                  <a:gd name="f24" fmla="*/ f21 1 416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4884" h="4160">
                    <a:moveTo>
                      <a:pt x="f2" y="f2"/>
                    </a:moveTo>
                    <a:lnTo>
                      <a:pt x="f2" y="f5"/>
                    </a:lnTo>
                    <a:lnTo>
                      <a:pt x="f6" y="f5"/>
                    </a:lnTo>
                    <a:lnTo>
                      <a:pt x="f6" y="f2"/>
                    </a:lnTo>
                    <a:lnTo>
                      <a:pt x="f7" y="f2"/>
                    </a:lnTo>
                    <a:lnTo>
                      <a:pt x="f7" y="f8"/>
                    </a:lnTo>
                    <a:cubicBezTo>
                      <a:pt x="f7" y="f9"/>
                      <a:pt x="f10" y="f11"/>
                      <a:pt x="f12" y="f11"/>
                    </a:cubicBezTo>
                    <a:cubicBezTo>
                      <a:pt x="f13" y="f11"/>
                      <a:pt x="f14" y="f15"/>
                      <a:pt x="f14" y="f8"/>
                    </a:cubicBezTo>
                    <a:lnTo>
                      <a:pt x="f14"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6" name="Google Shape;10315;p74">
                <a:extLst>
                  <a:ext uri="{FF2B5EF4-FFF2-40B4-BE49-F238E27FC236}">
                    <a16:creationId xmlns:a16="http://schemas.microsoft.com/office/drawing/2014/main" id="{996DDD77-E7B6-548F-9CD6-4BB57DF5F5E8}"/>
                  </a:ext>
                </a:extLst>
              </p:cNvPr>
              <p:cNvSpPr/>
              <p:nvPr/>
            </p:nvSpPr>
            <p:spPr>
              <a:xfrm>
                <a:off x="6029279" y="3439222"/>
                <a:ext cx="148900" cy="90104"/>
              </a:xfrm>
              <a:custGeom>
                <a:avLst/>
                <a:gdLst>
                  <a:gd name="f0" fmla="val w"/>
                  <a:gd name="f1" fmla="val h"/>
                  <a:gd name="f2" fmla="val 0"/>
                  <a:gd name="f3" fmla="val 4884"/>
                  <a:gd name="f4" fmla="val 2773"/>
                  <a:gd name="f5" fmla="val 2427"/>
                  <a:gd name="f6" fmla="val 1103"/>
                  <a:gd name="f7" fmla="val 1"/>
                  <a:gd name="f8" fmla="val 2426"/>
                  <a:gd name="f9" fmla="val 1355"/>
                  <a:gd name="f10" fmla="val 1828"/>
                  <a:gd name="f11" fmla="val 1418"/>
                  <a:gd name="f12" fmla="val 2395"/>
                  <a:gd name="f13" fmla="val 2994"/>
                  <a:gd name="f14" fmla="val 3403"/>
                  <a:gd name="f15" fmla="val 1891"/>
                  <a:gd name="f16" fmla="val 3781"/>
                  <a:gd name="f17" fmla="*/ f0 1 4884"/>
                  <a:gd name="f18" fmla="*/ f1 1 2773"/>
                  <a:gd name="f19" fmla="val f2"/>
                  <a:gd name="f20" fmla="val f3"/>
                  <a:gd name="f21" fmla="val f4"/>
                  <a:gd name="f22" fmla="+- f21 0 f19"/>
                  <a:gd name="f23" fmla="+- f20 0 f19"/>
                  <a:gd name="f24" fmla="*/ f23 1 4884"/>
                  <a:gd name="f25" fmla="*/ f22 1 2773"/>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4884" h="2773">
                    <a:moveTo>
                      <a:pt x="f5" y="f2"/>
                    </a:moveTo>
                    <a:cubicBezTo>
                      <a:pt x="f6" y="f2"/>
                      <a:pt x="f7" y="f6"/>
                      <a:pt x="f7" y="f8"/>
                    </a:cubicBezTo>
                    <a:lnTo>
                      <a:pt x="f7" y="f4"/>
                    </a:lnTo>
                    <a:lnTo>
                      <a:pt x="f9" y="f4"/>
                    </a:lnTo>
                    <a:lnTo>
                      <a:pt x="f9" y="f8"/>
                    </a:lnTo>
                    <a:cubicBezTo>
                      <a:pt x="f9" y="f10"/>
                      <a:pt x="f10" y="f11"/>
                      <a:pt x="f12" y="f11"/>
                    </a:cubicBezTo>
                    <a:cubicBezTo>
                      <a:pt x="f13" y="f11"/>
                      <a:pt x="f14" y="f15"/>
                      <a:pt x="f14" y="f8"/>
                    </a:cubicBezTo>
                    <a:lnTo>
                      <a:pt x="f14" y="f4"/>
                    </a:lnTo>
                    <a:lnTo>
                      <a:pt x="f3" y="f4"/>
                    </a:lnTo>
                    <a:lnTo>
                      <a:pt x="f3" y="f8"/>
                    </a:lnTo>
                    <a:cubicBezTo>
                      <a:pt x="f3" y="f6"/>
                      <a:pt x="f16"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87" name="Google Shape;10341;p74">
              <a:extLst>
                <a:ext uri="{FF2B5EF4-FFF2-40B4-BE49-F238E27FC236}">
                  <a16:creationId xmlns:a16="http://schemas.microsoft.com/office/drawing/2014/main" id="{FDF5B913-9655-0FB7-AD30-8F790A6C7193}"/>
                </a:ext>
              </a:extLst>
            </p:cNvPr>
            <p:cNvGrpSpPr/>
            <p:nvPr/>
          </p:nvGrpSpPr>
          <p:grpSpPr>
            <a:xfrm>
              <a:off x="8515179" y="3466039"/>
              <a:ext cx="259506" cy="362596"/>
              <a:chOff x="8527703" y="2749024"/>
              <a:chExt cx="259506" cy="362596"/>
            </a:xfrm>
            <a:solidFill>
              <a:schemeClr val="bg1"/>
            </a:solidFill>
          </p:grpSpPr>
          <p:sp>
            <p:nvSpPr>
              <p:cNvPr id="88" name="Google Shape;10342;p74">
                <a:extLst>
                  <a:ext uri="{FF2B5EF4-FFF2-40B4-BE49-F238E27FC236}">
                    <a16:creationId xmlns:a16="http://schemas.microsoft.com/office/drawing/2014/main" id="{4176CEB9-8D20-133A-4FBE-170F8ECF9A0B}"/>
                  </a:ext>
                </a:extLst>
              </p:cNvPr>
              <p:cNvSpPr/>
              <p:nvPr/>
            </p:nvSpPr>
            <p:spPr>
              <a:xfrm>
                <a:off x="8527703" y="2749024"/>
                <a:ext cx="259506" cy="255282"/>
              </a:xfrm>
              <a:custGeom>
                <a:avLst/>
                <a:gdLst>
                  <a:gd name="f0" fmla="val w"/>
                  <a:gd name="f1" fmla="val h"/>
                  <a:gd name="f2" fmla="val 0"/>
                  <a:gd name="f3" fmla="val 9012"/>
                  <a:gd name="f4" fmla="val 8318"/>
                  <a:gd name="f5" fmla="val 4538"/>
                  <a:gd name="f6" fmla="val 1"/>
                  <a:gd name="f7" fmla="val 2112"/>
                  <a:gd name="f8" fmla="val 1985"/>
                  <a:gd name="f9" fmla="val 32"/>
                  <a:gd name="f10" fmla="val 4537"/>
                  <a:gd name="f11" fmla="val 5860"/>
                  <a:gd name="f12" fmla="val 631"/>
                  <a:gd name="f13" fmla="val 7184"/>
                  <a:gd name="f14" fmla="val 1797"/>
                  <a:gd name="f15" fmla="val 8066"/>
                  <a:gd name="f16" fmla="val 1923"/>
                  <a:gd name="f17" fmla="val 8192"/>
                  <a:gd name="f18" fmla="val 2017"/>
                  <a:gd name="f19" fmla="val 8223"/>
                  <a:gd name="f20" fmla="val 2049"/>
                  <a:gd name="f21" fmla="val 4160"/>
                  <a:gd name="f22" fmla="val 6900"/>
                  <a:gd name="f23" fmla="val 2427"/>
                  <a:gd name="f24" fmla="val 2238"/>
                  <a:gd name="f25" fmla="val 2080"/>
                  <a:gd name="f26" fmla="val 6743"/>
                  <a:gd name="f27" fmla="val 6554"/>
                  <a:gd name="f28" fmla="val 5829"/>
                  <a:gd name="f29" fmla="val 4852"/>
                  <a:gd name="f30" fmla="val 2679"/>
                  <a:gd name="f31" fmla="val 4033"/>
                  <a:gd name="f32" fmla="val 3498"/>
                  <a:gd name="f33" fmla="val 3624"/>
                  <a:gd name="f34" fmla="val 3277"/>
                  <a:gd name="f35" fmla="val 3403"/>
                  <a:gd name="f36" fmla="val 3151"/>
                  <a:gd name="f37" fmla="val 3088"/>
                  <a:gd name="f38" fmla="val 2678"/>
                  <a:gd name="f39" fmla="val 1922"/>
                  <a:gd name="f40" fmla="val 3782"/>
                  <a:gd name="f41" fmla="val 1292"/>
                  <a:gd name="f42" fmla="val 5262"/>
                  <a:gd name="f43" fmla="val 5892"/>
                  <a:gd name="f44" fmla="val 3025"/>
                  <a:gd name="f45" fmla="val 5735"/>
                  <a:gd name="f46" fmla="val 3340"/>
                  <a:gd name="f47" fmla="val 5546"/>
                  <a:gd name="f48" fmla="val 6365"/>
                  <a:gd name="f49" fmla="val 6964"/>
                  <a:gd name="f50" fmla="val 6806"/>
                  <a:gd name="f51" fmla="val 6617"/>
                  <a:gd name="f52" fmla="val 4884"/>
                  <a:gd name="f53" fmla="val 6995"/>
                  <a:gd name="f54" fmla="val 7027"/>
                  <a:gd name="f55" fmla="val 8286"/>
                  <a:gd name="f56" fmla="val 7121"/>
                  <a:gd name="f57" fmla="val 7247"/>
                  <a:gd name="f58" fmla="val 8129"/>
                  <a:gd name="f59" fmla="val 8413"/>
                  <a:gd name="f60" fmla="val 9011"/>
                  <a:gd name="f61" fmla="val 4506"/>
                  <a:gd name="f62" fmla="*/ f0 1 9012"/>
                  <a:gd name="f63" fmla="*/ f1 1 8318"/>
                  <a:gd name="f64" fmla="val f2"/>
                  <a:gd name="f65" fmla="val f3"/>
                  <a:gd name="f66" fmla="val f4"/>
                  <a:gd name="f67" fmla="+- f66 0 f64"/>
                  <a:gd name="f68" fmla="+- f65 0 f64"/>
                  <a:gd name="f69" fmla="*/ f68 1 9012"/>
                  <a:gd name="f70" fmla="*/ f67 1 8318"/>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9012" h="8318">
                    <a:moveTo>
                      <a:pt x="f5" y="f6"/>
                    </a:moveTo>
                    <a:cubicBezTo>
                      <a:pt x="f7" y="f6"/>
                      <a:pt x="f6" y="f8"/>
                      <a:pt x="f9" y="f10"/>
                    </a:cubicBezTo>
                    <a:cubicBezTo>
                      <a:pt x="f9" y="f11"/>
                      <a:pt x="f12" y="f13"/>
                      <a:pt x="f14" y="f15"/>
                    </a:cubicBezTo>
                    <a:cubicBezTo>
                      <a:pt x="f16" y="f17"/>
                      <a:pt x="f18" y="f19"/>
                      <a:pt x="f20" y="f4"/>
                    </a:cubicBezTo>
                    <a:lnTo>
                      <a:pt x="f21" y="f4"/>
                    </a:lnTo>
                    <a:lnTo>
                      <a:pt x="f21" y="f22"/>
                    </a:lnTo>
                    <a:lnTo>
                      <a:pt x="f23" y="f22"/>
                    </a:lnTo>
                    <a:cubicBezTo>
                      <a:pt x="f24" y="f22"/>
                      <a:pt x="f25" y="f26"/>
                      <a:pt x="f25" y="f27"/>
                    </a:cubicBezTo>
                    <a:lnTo>
                      <a:pt x="f25" y="f28"/>
                    </a:lnTo>
                    <a:cubicBezTo>
                      <a:pt x="f25" y="f29"/>
                      <a:pt x="f30" y="f31"/>
                      <a:pt x="f32" y="f33"/>
                    </a:cubicBezTo>
                    <a:cubicBezTo>
                      <a:pt x="f34" y="f35"/>
                      <a:pt x="f36" y="f37"/>
                      <a:pt x="f36" y="f38"/>
                    </a:cubicBezTo>
                    <a:cubicBezTo>
                      <a:pt x="f36" y="f39"/>
                      <a:pt x="f40" y="f41"/>
                      <a:pt x="f5" y="f41"/>
                    </a:cubicBezTo>
                    <a:cubicBezTo>
                      <a:pt x="f42" y="f41"/>
                      <a:pt x="f43" y="f39"/>
                      <a:pt x="f43" y="f38"/>
                    </a:cubicBezTo>
                    <a:cubicBezTo>
                      <a:pt x="f43" y="f44"/>
                      <a:pt x="f45" y="f46"/>
                      <a:pt x="f47" y="f33"/>
                    </a:cubicBezTo>
                    <a:cubicBezTo>
                      <a:pt x="f48" y="f31"/>
                      <a:pt x="f49" y="f29"/>
                      <a:pt x="f49" y="f28"/>
                    </a:cubicBezTo>
                    <a:lnTo>
                      <a:pt x="f49" y="f27"/>
                    </a:lnTo>
                    <a:cubicBezTo>
                      <a:pt x="f49" y="f26"/>
                      <a:pt x="f50" y="f22"/>
                      <a:pt x="f51" y="f22"/>
                    </a:cubicBezTo>
                    <a:lnTo>
                      <a:pt x="f52" y="f22"/>
                    </a:lnTo>
                    <a:lnTo>
                      <a:pt x="f52" y="f4"/>
                    </a:lnTo>
                    <a:lnTo>
                      <a:pt x="f53" y="f4"/>
                    </a:lnTo>
                    <a:cubicBezTo>
                      <a:pt x="f54" y="f55"/>
                      <a:pt x="f56" y="f17"/>
                      <a:pt x="f57" y="f58"/>
                    </a:cubicBezTo>
                    <a:cubicBezTo>
                      <a:pt x="f59" y="f13"/>
                      <a:pt x="f60" y="f28"/>
                      <a:pt x="f60" y="f61"/>
                    </a:cubicBezTo>
                    <a:cubicBezTo>
                      <a:pt x="f60" y="f18"/>
                      <a:pt x="f5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9" name="Google Shape;10343;p74">
                <a:extLst>
                  <a:ext uri="{FF2B5EF4-FFF2-40B4-BE49-F238E27FC236}">
                    <a16:creationId xmlns:a16="http://schemas.microsoft.com/office/drawing/2014/main" id="{312CCCB8-F09E-CB3D-EF22-768A2ABB714B}"/>
                  </a:ext>
                </a:extLst>
              </p:cNvPr>
              <p:cNvSpPr/>
              <p:nvPr/>
            </p:nvSpPr>
            <p:spPr>
              <a:xfrm>
                <a:off x="8637495" y="2811871"/>
                <a:ext cx="40827" cy="43552"/>
              </a:xfrm>
              <a:custGeom>
                <a:avLst/>
                <a:gdLst>
                  <a:gd name="f0" fmla="val w"/>
                  <a:gd name="f1" fmla="val h"/>
                  <a:gd name="f2" fmla="val 0"/>
                  <a:gd name="f3" fmla="val 1418"/>
                  <a:gd name="f4" fmla="val 1419"/>
                  <a:gd name="f5" fmla="val 725"/>
                  <a:gd name="f6" fmla="val 315"/>
                  <a:gd name="f7" fmla="val 1103"/>
                  <a:gd name="f8" fmla="*/ f0 1 1418"/>
                  <a:gd name="f9" fmla="*/ f1 1 1419"/>
                  <a:gd name="f10" fmla="val f2"/>
                  <a:gd name="f11" fmla="val f3"/>
                  <a:gd name="f12" fmla="val f4"/>
                  <a:gd name="f13" fmla="+- f12 0 f10"/>
                  <a:gd name="f14" fmla="+- f11 0 f10"/>
                  <a:gd name="f15" fmla="*/ f14 1 1418"/>
                  <a:gd name="f16" fmla="*/ f13 1 1419"/>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1418" h="1419">
                    <a:moveTo>
                      <a:pt x="f5" y="f2"/>
                    </a:moveTo>
                    <a:cubicBezTo>
                      <a:pt x="f6" y="f2"/>
                      <a:pt x="f2" y="f6"/>
                      <a:pt x="f2" y="f5"/>
                    </a:cubicBezTo>
                    <a:cubicBezTo>
                      <a:pt x="f2" y="f7"/>
                      <a:pt x="f6" y="f3"/>
                      <a:pt x="f5" y="f3"/>
                    </a:cubicBezTo>
                    <a:cubicBezTo>
                      <a:pt x="f7" y="f3"/>
                      <a:pt x="f3" y="f7"/>
                      <a:pt x="f3" y="f5"/>
                    </a:cubicBezTo>
                    <a:cubicBezTo>
                      <a:pt x="f3" y="f6"/>
                      <a:pt x="f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0" name="Google Shape;10344;p74">
                <a:extLst>
                  <a:ext uri="{FF2B5EF4-FFF2-40B4-BE49-F238E27FC236}">
                    <a16:creationId xmlns:a16="http://schemas.microsoft.com/office/drawing/2014/main" id="{63628E27-0457-EA5C-2BA4-E14A4D97FCF5}"/>
                  </a:ext>
                </a:extLst>
              </p:cNvPr>
              <p:cNvSpPr/>
              <p:nvPr/>
            </p:nvSpPr>
            <p:spPr>
              <a:xfrm>
                <a:off x="8588492" y="3025539"/>
                <a:ext cx="139747" cy="43552"/>
              </a:xfrm>
              <a:custGeom>
                <a:avLst/>
                <a:gdLst>
                  <a:gd name="f0" fmla="val w"/>
                  <a:gd name="f1" fmla="val h"/>
                  <a:gd name="f2" fmla="val 0"/>
                  <a:gd name="f3" fmla="val 4853"/>
                  <a:gd name="f4" fmla="val 1419"/>
                  <a:gd name="f5" fmla="val 1"/>
                  <a:gd name="f6" fmla="val 347"/>
                  <a:gd name="f7" fmla="val 946"/>
                  <a:gd name="f8" fmla="val 473"/>
                  <a:gd name="f9" fmla="val 1040"/>
                  <a:gd name="f10" fmla="val 3781"/>
                  <a:gd name="f11" fmla="val 4380"/>
                  <a:gd name="f12" fmla="*/ f0 1 4853"/>
                  <a:gd name="f13" fmla="*/ f1 1 1419"/>
                  <a:gd name="f14" fmla="val f2"/>
                  <a:gd name="f15" fmla="val f3"/>
                  <a:gd name="f16" fmla="val f4"/>
                  <a:gd name="f17" fmla="+- f16 0 f14"/>
                  <a:gd name="f18" fmla="+- f15 0 f14"/>
                  <a:gd name="f19" fmla="*/ f18 1 4853"/>
                  <a:gd name="f20" fmla="*/ f17 1 141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4853" h="1419">
                    <a:moveTo>
                      <a:pt x="f5" y="f5"/>
                    </a:moveTo>
                    <a:lnTo>
                      <a:pt x="f5" y="f6"/>
                    </a:lnTo>
                    <a:cubicBezTo>
                      <a:pt x="f5" y="f7"/>
                      <a:pt x="f8" y="f4"/>
                      <a:pt x="f9" y="f4"/>
                    </a:cubicBezTo>
                    <a:lnTo>
                      <a:pt x="f10" y="f4"/>
                    </a:lnTo>
                    <a:cubicBezTo>
                      <a:pt x="f11" y="f4"/>
                      <a:pt x="f3" y="f7"/>
                      <a:pt x="f3" y="f6"/>
                    </a:cubicBez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1" name="Google Shape;10345;p74">
                <a:extLst>
                  <a:ext uri="{FF2B5EF4-FFF2-40B4-BE49-F238E27FC236}">
                    <a16:creationId xmlns:a16="http://schemas.microsoft.com/office/drawing/2014/main" id="{DD9AB43D-12B2-FAA0-FFEA-13DFA76A961D}"/>
                  </a:ext>
                </a:extLst>
              </p:cNvPr>
              <p:cNvSpPr/>
              <p:nvPr/>
            </p:nvSpPr>
            <p:spPr>
              <a:xfrm>
                <a:off x="8608445" y="2877616"/>
                <a:ext cx="99834" cy="63834"/>
              </a:xfrm>
              <a:custGeom>
                <a:avLst/>
                <a:gdLst>
                  <a:gd name="f0" fmla="val w"/>
                  <a:gd name="f1" fmla="val h"/>
                  <a:gd name="f2" fmla="val 0"/>
                  <a:gd name="f3" fmla="val 3467"/>
                  <a:gd name="f4" fmla="val 2080"/>
                  <a:gd name="f5" fmla="val 1734"/>
                  <a:gd name="f6" fmla="val 1"/>
                  <a:gd name="f7" fmla="val 789"/>
                  <a:gd name="f8" fmla="val 725"/>
                  <a:gd name="f9" fmla="val 1733"/>
                  <a:gd name="f10" fmla="val 3466"/>
                  <a:gd name="f11" fmla="val 788"/>
                  <a:gd name="f12" fmla="val 2679"/>
                  <a:gd name="f13" fmla="*/ f0 1 3467"/>
                  <a:gd name="f14" fmla="*/ f1 1 2080"/>
                  <a:gd name="f15" fmla="val f2"/>
                  <a:gd name="f16" fmla="val f3"/>
                  <a:gd name="f17" fmla="val f4"/>
                  <a:gd name="f18" fmla="+- f17 0 f15"/>
                  <a:gd name="f19" fmla="+- f16 0 f15"/>
                  <a:gd name="f20" fmla="*/ f19 1 3467"/>
                  <a:gd name="f21" fmla="*/ f18 1 2080"/>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467" h="2080">
                    <a:moveTo>
                      <a:pt x="f5" y="f6"/>
                    </a:moveTo>
                    <a:cubicBezTo>
                      <a:pt x="f7" y="f6"/>
                      <a:pt x="f6" y="f8"/>
                      <a:pt x="f6" y="f9"/>
                    </a:cubicBezTo>
                    <a:lnTo>
                      <a:pt x="f6" y="f4"/>
                    </a:lnTo>
                    <a:lnTo>
                      <a:pt x="f10" y="f4"/>
                    </a:lnTo>
                    <a:lnTo>
                      <a:pt x="f10" y="f9"/>
                    </a:lnTo>
                    <a:cubicBezTo>
                      <a:pt x="f10" y="f11"/>
                      <a:pt x="f1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2" name="Google Shape;10346;p74">
                <a:extLst>
                  <a:ext uri="{FF2B5EF4-FFF2-40B4-BE49-F238E27FC236}">
                    <a16:creationId xmlns:a16="http://schemas.microsoft.com/office/drawing/2014/main" id="{53820489-CEEF-C62B-3A15-F272ABC086EA}"/>
                  </a:ext>
                </a:extLst>
              </p:cNvPr>
              <p:cNvSpPr/>
              <p:nvPr/>
            </p:nvSpPr>
            <p:spPr>
              <a:xfrm>
                <a:off x="8608445" y="3090324"/>
                <a:ext cx="100730" cy="21296"/>
              </a:xfrm>
              <a:custGeom>
                <a:avLst/>
                <a:gdLst>
                  <a:gd name="f0" fmla="val w"/>
                  <a:gd name="f1" fmla="val h"/>
                  <a:gd name="f2" fmla="val 0"/>
                  <a:gd name="f3" fmla="val 3498"/>
                  <a:gd name="f4" fmla="val 694"/>
                  <a:gd name="f5" fmla="val 32"/>
                  <a:gd name="f6" fmla="val 1"/>
                  <a:gd name="f7" fmla="val 379"/>
                  <a:gd name="f8" fmla="val 284"/>
                  <a:gd name="f9" fmla="val 2773"/>
                  <a:gd name="f10" fmla="val 3183"/>
                  <a:gd name="f11" fmla="*/ f0 1 3498"/>
                  <a:gd name="f12" fmla="*/ f1 1 694"/>
                  <a:gd name="f13" fmla="val f2"/>
                  <a:gd name="f14" fmla="val f3"/>
                  <a:gd name="f15" fmla="val f4"/>
                  <a:gd name="f16" fmla="+- f15 0 f13"/>
                  <a:gd name="f17" fmla="+- f14 0 f13"/>
                  <a:gd name="f18" fmla="*/ f17 1 3498"/>
                  <a:gd name="f19" fmla="*/ f16 1 69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3498" h="694">
                    <a:moveTo>
                      <a:pt x="f5" y="f6"/>
                    </a:moveTo>
                    <a:cubicBezTo>
                      <a:pt x="f6" y="f7"/>
                      <a:pt x="f8" y="f4"/>
                      <a:pt x="f4" y="f4"/>
                    </a:cubicBezTo>
                    <a:lnTo>
                      <a:pt x="f9" y="f4"/>
                    </a:lnTo>
                    <a:cubicBezTo>
                      <a:pt x="f10" y="f4"/>
                      <a:pt x="f3" y="f7"/>
                      <a:pt x="f3"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3" name="Google Shape;10359;p74">
              <a:extLst>
                <a:ext uri="{FF2B5EF4-FFF2-40B4-BE49-F238E27FC236}">
                  <a16:creationId xmlns:a16="http://schemas.microsoft.com/office/drawing/2014/main" id="{F8BA78A6-583D-CB5D-8D43-6C24A8B9EB43}"/>
                </a:ext>
              </a:extLst>
            </p:cNvPr>
            <p:cNvGrpSpPr/>
            <p:nvPr/>
          </p:nvGrpSpPr>
          <p:grpSpPr>
            <a:xfrm>
              <a:off x="6572226" y="4198335"/>
              <a:ext cx="361179" cy="338858"/>
              <a:chOff x="6584749" y="3481321"/>
              <a:chExt cx="361179" cy="338858"/>
            </a:xfrm>
            <a:solidFill>
              <a:schemeClr val="bg1"/>
            </a:solidFill>
          </p:grpSpPr>
          <p:sp>
            <p:nvSpPr>
              <p:cNvPr id="94" name="Google Shape;10360;p74">
                <a:extLst>
                  <a:ext uri="{FF2B5EF4-FFF2-40B4-BE49-F238E27FC236}">
                    <a16:creationId xmlns:a16="http://schemas.microsoft.com/office/drawing/2014/main" id="{7A4ECD5A-BA09-5ED3-1629-1A70C195B856}"/>
                  </a:ext>
                </a:extLst>
              </p:cNvPr>
              <p:cNvSpPr/>
              <p:nvPr/>
            </p:nvSpPr>
            <p:spPr>
              <a:xfrm>
                <a:off x="6679838" y="3638973"/>
                <a:ext cx="170023" cy="181206"/>
              </a:xfrm>
              <a:custGeom>
                <a:avLst/>
                <a:gdLst>
                  <a:gd name="f0" fmla="val w"/>
                  <a:gd name="f1" fmla="val h"/>
                  <a:gd name="f2" fmla="val 0"/>
                  <a:gd name="f3" fmla="val 5577"/>
                  <a:gd name="f4" fmla="val 2804"/>
                  <a:gd name="f5" fmla="val 1607"/>
                  <a:gd name="f6" fmla="val 1450"/>
                  <a:gd name="f7" fmla="val 725"/>
                  <a:gd name="f8" fmla="val 1009"/>
                  <a:gd name="f9" fmla="val 3308"/>
                  <a:gd name="f10" fmla="val 946"/>
                  <a:gd name="f11" fmla="val 3749"/>
                  <a:gd name="f12" fmla="val 851"/>
                  <a:gd name="f13" fmla="val 4285"/>
                  <a:gd name="f14" fmla="val 757"/>
                  <a:gd name="f15" fmla="val 4883"/>
                  <a:gd name="f16" fmla="val 347"/>
                  <a:gd name="f17" fmla="val 158"/>
                  <a:gd name="f18" fmla="val 5041"/>
                  <a:gd name="f19" fmla="val 5230"/>
                  <a:gd name="f20" fmla="val 5419"/>
                  <a:gd name="f21" fmla="val 5576"/>
                  <a:gd name="f22" fmla="val 5545"/>
                  <a:gd name="f23" fmla="val 5387"/>
                  <a:gd name="f24" fmla="val 5198"/>
                  <a:gd name="f25" fmla="val 5009"/>
                  <a:gd name="f26" fmla="val 4852"/>
                  <a:gd name="f27" fmla="val 4726"/>
                  <a:gd name="f28" fmla="val 4253"/>
                  <a:gd name="f29" fmla="val 4632"/>
                  <a:gd name="f30" fmla="val 4569"/>
                  <a:gd name="f31" fmla="val 3277"/>
                  <a:gd name="f32" fmla="val 4128"/>
                  <a:gd name="f33" fmla="val 756"/>
                  <a:gd name="f34" fmla="val 3970"/>
                  <a:gd name="f35" fmla="*/ f0 1 5577"/>
                  <a:gd name="f36" fmla="*/ f1 1 5577"/>
                  <a:gd name="f37" fmla="val f2"/>
                  <a:gd name="f38" fmla="val f3"/>
                  <a:gd name="f39" fmla="+- f38 0 f37"/>
                  <a:gd name="f40" fmla="*/ f39 1 5577"/>
                  <a:gd name="f41" fmla="*/ f37 1 f40"/>
                  <a:gd name="f42" fmla="*/ f38 1 f40"/>
                  <a:gd name="f43" fmla="*/ f41 f35 1"/>
                  <a:gd name="f44" fmla="*/ f42 f35 1"/>
                  <a:gd name="f45" fmla="*/ f42 f36 1"/>
                  <a:gd name="f46" fmla="*/ f41 f36 1"/>
                </a:gdLst>
                <a:ahLst/>
                <a:cxnLst>
                  <a:cxn ang="3cd4">
                    <a:pos x="hc" y="t"/>
                  </a:cxn>
                  <a:cxn ang="0">
                    <a:pos x="r" y="vc"/>
                  </a:cxn>
                  <a:cxn ang="cd4">
                    <a:pos x="hc" y="b"/>
                  </a:cxn>
                  <a:cxn ang="cd2">
                    <a:pos x="l" y="vc"/>
                  </a:cxn>
                </a:cxnLst>
                <a:rect l="f43" t="f46" r="f44" b="f45"/>
                <a:pathLst>
                  <a:path w="5577" h="5577">
                    <a:moveTo>
                      <a:pt x="f4" y="f2"/>
                    </a:moveTo>
                    <a:cubicBezTo>
                      <a:pt x="f5" y="f2"/>
                      <a:pt x="f6" y="f7"/>
                      <a:pt x="f8" y="f9"/>
                    </a:cubicBezTo>
                    <a:cubicBezTo>
                      <a:pt x="f10" y="f11"/>
                      <a:pt x="f12" y="f13"/>
                      <a:pt x="f14" y="f15"/>
                    </a:cubicBezTo>
                    <a:lnTo>
                      <a:pt x="f16" y="f15"/>
                    </a:lnTo>
                    <a:cubicBezTo>
                      <a:pt x="f17" y="f15"/>
                      <a:pt x="f2" y="f18"/>
                      <a:pt x="f2" y="f19"/>
                    </a:cubicBezTo>
                    <a:cubicBezTo>
                      <a:pt x="f2" y="f20"/>
                      <a:pt x="f17" y="f21"/>
                      <a:pt x="f16" y="f21"/>
                    </a:cubicBezTo>
                    <a:lnTo>
                      <a:pt x="f19" y="f21"/>
                    </a:lnTo>
                    <a:cubicBezTo>
                      <a:pt x="f20" y="f22"/>
                      <a:pt x="f3" y="f23"/>
                      <a:pt x="f3" y="f24"/>
                    </a:cubicBezTo>
                    <a:cubicBezTo>
                      <a:pt x="f3" y="f25"/>
                      <a:pt x="f20" y="f26"/>
                      <a:pt x="f19" y="f26"/>
                    </a:cubicBezTo>
                    <a:lnTo>
                      <a:pt x="f26" y="f26"/>
                    </a:lnTo>
                    <a:cubicBezTo>
                      <a:pt x="f27" y="f28"/>
                      <a:pt x="f29" y="f11"/>
                      <a:pt x="f30" y="f31"/>
                    </a:cubicBezTo>
                    <a:cubicBezTo>
                      <a:pt x="f32" y="f33"/>
                      <a:pt x="f34"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5" name="Google Shape;10361;p74">
                <a:extLst>
                  <a:ext uri="{FF2B5EF4-FFF2-40B4-BE49-F238E27FC236}">
                    <a16:creationId xmlns:a16="http://schemas.microsoft.com/office/drawing/2014/main" id="{50A6C390-C7C3-A2B8-AAEB-EAE5E9789B18}"/>
                  </a:ext>
                </a:extLst>
              </p:cNvPr>
              <p:cNvSpPr/>
              <p:nvPr/>
            </p:nvSpPr>
            <p:spPr>
              <a:xfrm>
                <a:off x="6839282" y="3481321"/>
                <a:ext cx="84536" cy="90104"/>
              </a:xfrm>
              <a:custGeom>
                <a:avLst/>
                <a:gdLst>
                  <a:gd name="f0" fmla="val w"/>
                  <a:gd name="f1" fmla="val h"/>
                  <a:gd name="f2" fmla="val 0"/>
                  <a:gd name="f3" fmla="val 2773"/>
                  <a:gd name="f4" fmla="val 1386"/>
                  <a:gd name="f5" fmla="val 630"/>
                  <a:gd name="f6" fmla="val 1387"/>
                  <a:gd name="f7" fmla="val 2111"/>
                  <a:gd name="f8" fmla="val 2143"/>
                  <a:gd name="f9" fmla="*/ f0 1 2773"/>
                  <a:gd name="f10" fmla="*/ f1 1 2773"/>
                  <a:gd name="f11" fmla="val f2"/>
                  <a:gd name="f12" fmla="val f3"/>
                  <a:gd name="f13" fmla="+- f12 0 f11"/>
                  <a:gd name="f14" fmla="*/ f13 1 2773"/>
                  <a:gd name="f15" fmla="*/ f11 1 f14"/>
                  <a:gd name="f16" fmla="*/ f12 1 f14"/>
                  <a:gd name="f17" fmla="*/ f15 f9 1"/>
                  <a:gd name="f18" fmla="*/ f16 f9 1"/>
                  <a:gd name="f19" fmla="*/ f16 f10 1"/>
                  <a:gd name="f20" fmla="*/ f15 f10 1"/>
                </a:gdLst>
                <a:ahLst/>
                <a:cxnLst>
                  <a:cxn ang="3cd4">
                    <a:pos x="hc" y="t"/>
                  </a:cxn>
                  <a:cxn ang="0">
                    <a:pos x="r" y="vc"/>
                  </a:cxn>
                  <a:cxn ang="cd4">
                    <a:pos x="hc" y="b"/>
                  </a:cxn>
                  <a:cxn ang="cd2">
                    <a:pos x="l" y="vc"/>
                  </a:cxn>
                </a:cxnLst>
                <a:rect l="f17" t="f20" r="f18" b="f19"/>
                <a:pathLst>
                  <a:path w="2773" h="2773">
                    <a:moveTo>
                      <a:pt x="f4" y="f2"/>
                    </a:moveTo>
                    <a:cubicBezTo>
                      <a:pt x="f5" y="f2"/>
                      <a:pt x="f2" y="f5"/>
                      <a:pt x="f2" y="f6"/>
                    </a:cubicBezTo>
                    <a:cubicBezTo>
                      <a:pt x="f2" y="f7"/>
                      <a:pt x="f5" y="f3"/>
                      <a:pt x="f4" y="f3"/>
                    </a:cubicBezTo>
                    <a:cubicBezTo>
                      <a:pt x="f8" y="f3"/>
                      <a:pt x="f3" y="f7"/>
                      <a:pt x="f3" y="f6"/>
                    </a:cubicBezTo>
                    <a:cubicBezTo>
                      <a:pt x="f3" y="f5"/>
                      <a:pt x="f8"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6" name="Google Shape;10362;p74">
                <a:extLst>
                  <a:ext uri="{FF2B5EF4-FFF2-40B4-BE49-F238E27FC236}">
                    <a16:creationId xmlns:a16="http://schemas.microsoft.com/office/drawing/2014/main" id="{360CB8F5-01A6-B1BB-5B33-46D211AFC7EA}"/>
                  </a:ext>
                </a:extLst>
              </p:cNvPr>
              <p:cNvSpPr/>
              <p:nvPr/>
            </p:nvSpPr>
            <p:spPr>
              <a:xfrm>
                <a:off x="6606860" y="3481321"/>
                <a:ext cx="83567" cy="90104"/>
              </a:xfrm>
              <a:custGeom>
                <a:avLst/>
                <a:gdLst>
                  <a:gd name="f0" fmla="val w"/>
                  <a:gd name="f1" fmla="val h"/>
                  <a:gd name="f2" fmla="val 0"/>
                  <a:gd name="f3" fmla="val 2741"/>
                  <a:gd name="f4" fmla="val 2773"/>
                  <a:gd name="f5" fmla="val 1355"/>
                  <a:gd name="f6" fmla="val 599"/>
                  <a:gd name="f7" fmla="val 630"/>
                  <a:gd name="f8" fmla="val 1387"/>
                  <a:gd name="f9" fmla="val 2143"/>
                  <a:gd name="f10" fmla="val 2111"/>
                  <a:gd name="f11" fmla="*/ f0 1 2741"/>
                  <a:gd name="f12" fmla="*/ f1 1 2773"/>
                  <a:gd name="f13" fmla="val f2"/>
                  <a:gd name="f14" fmla="val f3"/>
                  <a:gd name="f15" fmla="val f4"/>
                  <a:gd name="f16" fmla="+- f15 0 f13"/>
                  <a:gd name="f17" fmla="+- f14 0 f13"/>
                  <a:gd name="f18" fmla="*/ f17 1 2741"/>
                  <a:gd name="f19" fmla="*/ f16 1 2773"/>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741" h="2773">
                    <a:moveTo>
                      <a:pt x="f5" y="f2"/>
                    </a:moveTo>
                    <a:cubicBezTo>
                      <a:pt x="f6" y="f2"/>
                      <a:pt x="f2" y="f7"/>
                      <a:pt x="f2" y="f8"/>
                    </a:cubicBezTo>
                    <a:cubicBezTo>
                      <a:pt x="f2" y="f9"/>
                      <a:pt x="f6" y="f4"/>
                      <a:pt x="f5" y="f4"/>
                    </a:cubicBezTo>
                    <a:cubicBezTo>
                      <a:pt x="f10" y="f4"/>
                      <a:pt x="f3" y="f9"/>
                      <a:pt x="f3" y="f8"/>
                    </a:cubicBezTo>
                    <a:cubicBezTo>
                      <a:pt x="f3" y="f7"/>
                      <a:pt x="f1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7" name="Google Shape;10363;p74">
                <a:extLst>
                  <a:ext uri="{FF2B5EF4-FFF2-40B4-BE49-F238E27FC236}">
                    <a16:creationId xmlns:a16="http://schemas.microsoft.com/office/drawing/2014/main" id="{7F79C4CE-5664-5821-09B2-E5E29F3C9371}"/>
                  </a:ext>
                </a:extLst>
              </p:cNvPr>
              <p:cNvSpPr/>
              <p:nvPr/>
            </p:nvSpPr>
            <p:spPr>
              <a:xfrm>
                <a:off x="6584749" y="3571390"/>
                <a:ext cx="127769" cy="67619"/>
              </a:xfrm>
              <a:custGeom>
                <a:avLst/>
                <a:gdLst>
                  <a:gd name="f0" fmla="val w"/>
                  <a:gd name="f1" fmla="val h"/>
                  <a:gd name="f2" fmla="val 0"/>
                  <a:gd name="f3" fmla="val 4191"/>
                  <a:gd name="f4" fmla="val 2081"/>
                  <a:gd name="f5" fmla="val 568"/>
                  <a:gd name="f6" fmla="val 1"/>
                  <a:gd name="f7" fmla="val 252"/>
                  <a:gd name="f8" fmla="val 347"/>
                  <a:gd name="f9" fmla="val 851"/>
                  <a:gd name="f10" fmla="val 1356"/>
                  <a:gd name="f11" fmla="val 1734"/>
                  <a:gd name="f12" fmla="val 1923"/>
                  <a:gd name="f13" fmla="val 158"/>
                  <a:gd name="f14" fmla="val 2080"/>
                  <a:gd name="f15" fmla="val 3813"/>
                  <a:gd name="f16" fmla="val 4033"/>
                  <a:gd name="f17" fmla="val 820"/>
                  <a:gd name="f18" fmla="val 3970"/>
                  <a:gd name="f19" fmla="val 3624"/>
                  <a:gd name="f20" fmla="val 3245"/>
                  <a:gd name="f21" fmla="val 410"/>
                  <a:gd name="f22" fmla="val 2678"/>
                  <a:gd name="f23" fmla="val 694"/>
                  <a:gd name="f24" fmla="val 1513"/>
                  <a:gd name="f25" fmla="val 946"/>
                  <a:gd name="f26" fmla="*/ f0 1 4191"/>
                  <a:gd name="f27" fmla="*/ f1 1 2081"/>
                  <a:gd name="f28" fmla="val f2"/>
                  <a:gd name="f29" fmla="val f3"/>
                  <a:gd name="f30" fmla="val f4"/>
                  <a:gd name="f31" fmla="+- f30 0 f28"/>
                  <a:gd name="f32" fmla="+- f29 0 f28"/>
                  <a:gd name="f33" fmla="*/ f32 1 4191"/>
                  <a:gd name="f34" fmla="*/ f31 1 2081"/>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4191" h="2081">
                    <a:moveTo>
                      <a:pt x="f5" y="f6"/>
                    </a:moveTo>
                    <a:cubicBezTo>
                      <a:pt x="f7" y="f8"/>
                      <a:pt x="f2" y="f9"/>
                      <a:pt x="f2" y="f10"/>
                    </a:cubicBezTo>
                    <a:lnTo>
                      <a:pt x="f2" y="f11"/>
                    </a:lnTo>
                    <a:cubicBezTo>
                      <a:pt x="f2" y="f12"/>
                      <a:pt x="f13" y="f14"/>
                      <a:pt x="f8" y="f14"/>
                    </a:cubicBezTo>
                    <a:lnTo>
                      <a:pt x="f15" y="f14"/>
                    </a:lnTo>
                    <a:cubicBezTo>
                      <a:pt x="f16" y="f14"/>
                      <a:pt x="f3" y="f12"/>
                      <a:pt x="f3" y="f11"/>
                    </a:cubicBezTo>
                    <a:lnTo>
                      <a:pt x="f3" y="f10"/>
                    </a:lnTo>
                    <a:cubicBezTo>
                      <a:pt x="f3" y="f17"/>
                      <a:pt x="f18" y="f8"/>
                      <a:pt x="f19" y="f6"/>
                    </a:cubicBezTo>
                    <a:cubicBezTo>
                      <a:pt x="f20" y="f21"/>
                      <a:pt x="f22" y="f23"/>
                      <a:pt x="f14" y="f23"/>
                    </a:cubicBezTo>
                    <a:cubicBezTo>
                      <a:pt x="f24" y="f23"/>
                      <a:pt x="f25" y="f21"/>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8" name="Google Shape;10364;p74">
                <a:extLst>
                  <a:ext uri="{FF2B5EF4-FFF2-40B4-BE49-F238E27FC236}">
                    <a16:creationId xmlns:a16="http://schemas.microsoft.com/office/drawing/2014/main" id="{5D5775BE-4E52-D3CF-AC0E-0C001D7EDBD7}"/>
                  </a:ext>
                </a:extLst>
              </p:cNvPr>
              <p:cNvSpPr/>
              <p:nvPr/>
            </p:nvSpPr>
            <p:spPr>
              <a:xfrm>
                <a:off x="6819101" y="3571390"/>
                <a:ext cx="126827" cy="67619"/>
              </a:xfrm>
              <a:custGeom>
                <a:avLst/>
                <a:gdLst>
                  <a:gd name="f0" fmla="val w"/>
                  <a:gd name="f1" fmla="val h"/>
                  <a:gd name="f2" fmla="val 0"/>
                  <a:gd name="f3" fmla="val 4160"/>
                  <a:gd name="f4" fmla="val 2081"/>
                  <a:gd name="f5" fmla="val 536"/>
                  <a:gd name="f6" fmla="val 1"/>
                  <a:gd name="f7" fmla="val 221"/>
                  <a:gd name="f8" fmla="val 347"/>
                  <a:gd name="f9" fmla="val 851"/>
                  <a:gd name="f10" fmla="val 1356"/>
                  <a:gd name="f11" fmla="val 1702"/>
                  <a:gd name="f12" fmla="val 1923"/>
                  <a:gd name="f13" fmla="val 158"/>
                  <a:gd name="f14" fmla="val 2080"/>
                  <a:gd name="f15" fmla="val 3813"/>
                  <a:gd name="f16" fmla="val 4002"/>
                  <a:gd name="f17" fmla="val 4159"/>
                  <a:gd name="f18" fmla="val 820"/>
                  <a:gd name="f19" fmla="val 3970"/>
                  <a:gd name="f20" fmla="val 3624"/>
                  <a:gd name="f21" fmla="val 3214"/>
                  <a:gd name="f22" fmla="val 410"/>
                  <a:gd name="f23" fmla="val 2679"/>
                  <a:gd name="f24" fmla="val 694"/>
                  <a:gd name="f25" fmla="val 1450"/>
                  <a:gd name="f26" fmla="val 946"/>
                  <a:gd name="f27" fmla="*/ f0 1 4160"/>
                  <a:gd name="f28" fmla="*/ f1 1 2081"/>
                  <a:gd name="f29" fmla="val f2"/>
                  <a:gd name="f30" fmla="val f3"/>
                  <a:gd name="f31" fmla="val f4"/>
                  <a:gd name="f32" fmla="+- f31 0 f29"/>
                  <a:gd name="f33" fmla="+- f30 0 f29"/>
                  <a:gd name="f34" fmla="*/ f33 1 4160"/>
                  <a:gd name="f35" fmla="*/ f32 1 2081"/>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4160" h="2081">
                    <a:moveTo>
                      <a:pt x="f5" y="f6"/>
                    </a:moveTo>
                    <a:cubicBezTo>
                      <a:pt x="f7" y="f8"/>
                      <a:pt x="f6" y="f9"/>
                      <a:pt x="f6" y="f10"/>
                    </a:cubicBezTo>
                    <a:lnTo>
                      <a:pt x="f6" y="f11"/>
                    </a:lnTo>
                    <a:cubicBezTo>
                      <a:pt x="f6" y="f12"/>
                      <a:pt x="f13" y="f14"/>
                      <a:pt x="f8" y="f14"/>
                    </a:cubicBezTo>
                    <a:lnTo>
                      <a:pt x="f15" y="f14"/>
                    </a:lnTo>
                    <a:cubicBezTo>
                      <a:pt x="f16" y="f14"/>
                      <a:pt x="f17" y="f12"/>
                      <a:pt x="f17" y="f11"/>
                    </a:cubicBezTo>
                    <a:lnTo>
                      <a:pt x="f17" y="f10"/>
                    </a:lnTo>
                    <a:cubicBezTo>
                      <a:pt x="f17" y="f18"/>
                      <a:pt x="f19" y="f8"/>
                      <a:pt x="f20" y="f6"/>
                    </a:cubicBezTo>
                    <a:cubicBezTo>
                      <a:pt x="f21" y="f22"/>
                      <a:pt x="f23" y="f24"/>
                      <a:pt x="f14" y="f24"/>
                    </a:cubicBezTo>
                    <a:cubicBezTo>
                      <a:pt x="f25" y="f24"/>
                      <a:pt x="f26" y="f22"/>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9" name="Google Shape;10365;p74">
                <a:extLst>
                  <a:ext uri="{FF2B5EF4-FFF2-40B4-BE49-F238E27FC236}">
                    <a16:creationId xmlns:a16="http://schemas.microsoft.com/office/drawing/2014/main" id="{0150CB04-90F7-461D-002D-802AE15CAFC2}"/>
                  </a:ext>
                </a:extLst>
              </p:cNvPr>
              <p:cNvSpPr/>
              <p:nvPr/>
            </p:nvSpPr>
            <p:spPr>
              <a:xfrm>
                <a:off x="6823920" y="3661486"/>
                <a:ext cx="122008" cy="68625"/>
              </a:xfrm>
              <a:custGeom>
                <a:avLst/>
                <a:gdLst>
                  <a:gd name="f0" fmla="val w"/>
                  <a:gd name="f1" fmla="val h"/>
                  <a:gd name="f2" fmla="val 0"/>
                  <a:gd name="f3" fmla="val 4002"/>
                  <a:gd name="f4" fmla="val 2112"/>
                  <a:gd name="f5" fmla="val 189"/>
                  <a:gd name="f6" fmla="val 567"/>
                  <a:gd name="f7" fmla="val 315"/>
                  <a:gd name="f8" fmla="val 1229"/>
                  <a:gd name="f9" fmla="val 473"/>
                  <a:gd name="f10" fmla="val 2111"/>
                  <a:gd name="f11" fmla="val 3655"/>
                  <a:gd name="f12" fmla="val 3844"/>
                  <a:gd name="f13" fmla="val 4001"/>
                  <a:gd name="f14" fmla="val 1954"/>
                  <a:gd name="f15" fmla="val 1733"/>
                  <a:gd name="f16" fmla="val 378"/>
                  <a:gd name="f17" fmla="val 3970"/>
                  <a:gd name="f18" fmla="val 158"/>
                  <a:gd name="f19" fmla="*/ f0 1 4002"/>
                  <a:gd name="f20" fmla="*/ f1 1 2112"/>
                  <a:gd name="f21" fmla="val f2"/>
                  <a:gd name="f22" fmla="val f3"/>
                  <a:gd name="f23" fmla="val f4"/>
                  <a:gd name="f24" fmla="+- f23 0 f21"/>
                  <a:gd name="f25" fmla="+- f22 0 f21"/>
                  <a:gd name="f26" fmla="*/ f25 1 4002"/>
                  <a:gd name="f27" fmla="*/ f24 1 2112"/>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4002" h="2112">
                    <a:moveTo>
                      <a:pt x="f2" y="f2"/>
                    </a:moveTo>
                    <a:cubicBezTo>
                      <a:pt x="f5" y="f6"/>
                      <a:pt x="f7" y="f8"/>
                      <a:pt x="f9" y="f10"/>
                    </a:cubicBezTo>
                    <a:lnTo>
                      <a:pt x="f11" y="f10"/>
                    </a:lnTo>
                    <a:cubicBezTo>
                      <a:pt x="f12" y="f10"/>
                      <a:pt x="f13" y="f14"/>
                      <a:pt x="f13" y="f15"/>
                    </a:cubicBezTo>
                    <a:lnTo>
                      <a:pt x="f13" y="f16"/>
                    </a:lnTo>
                    <a:cubicBezTo>
                      <a:pt x="f17" y="f18"/>
                      <a:pt x="f12" y="f2"/>
                      <a:pt x="f1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0" name="Google Shape;10366;p74">
                <a:extLst>
                  <a:ext uri="{FF2B5EF4-FFF2-40B4-BE49-F238E27FC236}">
                    <a16:creationId xmlns:a16="http://schemas.microsoft.com/office/drawing/2014/main" id="{3DEF76B4-640F-F16D-C320-D3062775222C}"/>
                  </a:ext>
                </a:extLst>
              </p:cNvPr>
              <p:cNvSpPr/>
              <p:nvPr/>
            </p:nvSpPr>
            <p:spPr>
              <a:xfrm>
                <a:off x="6584749" y="3661486"/>
                <a:ext cx="122986" cy="67583"/>
              </a:xfrm>
              <a:custGeom>
                <a:avLst/>
                <a:gdLst>
                  <a:gd name="f0" fmla="val w"/>
                  <a:gd name="f1" fmla="val h"/>
                  <a:gd name="f2" fmla="val 0"/>
                  <a:gd name="f3" fmla="val 4034"/>
                  <a:gd name="f4" fmla="val 2080"/>
                  <a:gd name="f5" fmla="val 347"/>
                  <a:gd name="f6" fmla="val 158"/>
                  <a:gd name="f7" fmla="val 1733"/>
                  <a:gd name="f8" fmla="val 1954"/>
                  <a:gd name="f9" fmla="val 3561"/>
                  <a:gd name="f10" fmla="val 3718"/>
                  <a:gd name="f11" fmla="val 1229"/>
                  <a:gd name="f12" fmla="val 3813"/>
                  <a:gd name="f13" fmla="val 567"/>
                  <a:gd name="f14" fmla="val 4033"/>
                  <a:gd name="f15" fmla="*/ f0 1 4034"/>
                  <a:gd name="f16" fmla="*/ f1 1 2080"/>
                  <a:gd name="f17" fmla="val f2"/>
                  <a:gd name="f18" fmla="val f3"/>
                  <a:gd name="f19" fmla="val f4"/>
                  <a:gd name="f20" fmla="+- f19 0 f17"/>
                  <a:gd name="f21" fmla="+- f18 0 f17"/>
                  <a:gd name="f22" fmla="*/ f21 1 4034"/>
                  <a:gd name="f23" fmla="*/ f20 1 2080"/>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034" h="2080">
                    <a:moveTo>
                      <a:pt x="f5" y="f2"/>
                    </a:moveTo>
                    <a:cubicBezTo>
                      <a:pt x="f6" y="f2"/>
                      <a:pt x="f2" y="f6"/>
                      <a:pt x="f2" y="f5"/>
                    </a:cubicBezTo>
                    <a:lnTo>
                      <a:pt x="f2" y="f7"/>
                    </a:lnTo>
                    <a:cubicBezTo>
                      <a:pt x="f2" y="f8"/>
                      <a:pt x="f6" y="f4"/>
                      <a:pt x="f5" y="f4"/>
                    </a:cubicBezTo>
                    <a:lnTo>
                      <a:pt x="f9" y="f4"/>
                    </a:lnTo>
                    <a:cubicBezTo>
                      <a:pt x="f10" y="f11"/>
                      <a:pt x="f12" y="f13"/>
                      <a:pt x="f1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1" name="Google Shape;10399;p74">
              <a:extLst>
                <a:ext uri="{FF2B5EF4-FFF2-40B4-BE49-F238E27FC236}">
                  <a16:creationId xmlns:a16="http://schemas.microsoft.com/office/drawing/2014/main" id="{154246D4-B605-EECD-33A5-0ED71B723E30}"/>
                </a:ext>
              </a:extLst>
            </p:cNvPr>
            <p:cNvGrpSpPr/>
            <p:nvPr/>
          </p:nvGrpSpPr>
          <p:grpSpPr>
            <a:xfrm>
              <a:off x="3119771" y="4127525"/>
              <a:ext cx="360210" cy="381844"/>
              <a:chOff x="3132295" y="3410510"/>
              <a:chExt cx="360210" cy="381844"/>
            </a:xfrm>
            <a:solidFill>
              <a:schemeClr val="bg1"/>
            </a:solidFill>
          </p:grpSpPr>
          <p:sp>
            <p:nvSpPr>
              <p:cNvPr id="102" name="Google Shape;10400;p74">
                <a:extLst>
                  <a:ext uri="{FF2B5EF4-FFF2-40B4-BE49-F238E27FC236}">
                    <a16:creationId xmlns:a16="http://schemas.microsoft.com/office/drawing/2014/main" id="{03DD0D5B-1B62-C274-A196-097D9BAB7C2A}"/>
                  </a:ext>
                </a:extLst>
              </p:cNvPr>
              <p:cNvSpPr/>
              <p:nvPr/>
            </p:nvSpPr>
            <p:spPr>
              <a:xfrm>
                <a:off x="3292690" y="3582491"/>
                <a:ext cx="22128" cy="21506"/>
              </a:xfrm>
              <a:custGeom>
                <a:avLst/>
                <a:gdLst>
                  <a:gd name="f0" fmla="val w"/>
                  <a:gd name="f1" fmla="val h"/>
                  <a:gd name="f2" fmla="val 0"/>
                  <a:gd name="f3" fmla="val 726"/>
                  <a:gd name="f4" fmla="val 662"/>
                  <a:gd name="f5" fmla="val 375"/>
                  <a:gd name="f6" fmla="val 292"/>
                  <a:gd name="f7" fmla="val 206"/>
                  <a:gd name="f8" fmla="val 32"/>
                  <a:gd name="f9" fmla="val 127"/>
                  <a:gd name="f10" fmla="val 95"/>
                  <a:gd name="f11" fmla="val 1"/>
                  <a:gd name="f12" fmla="val 221"/>
                  <a:gd name="f13" fmla="val 441"/>
                  <a:gd name="f14" fmla="val 567"/>
                  <a:gd name="f15" fmla="val 190"/>
                  <a:gd name="f16" fmla="val 630"/>
                  <a:gd name="f17" fmla="val 277"/>
                  <a:gd name="f18" fmla="val 363"/>
                  <a:gd name="f19" fmla="val 450"/>
                  <a:gd name="f20" fmla="val 536"/>
                  <a:gd name="f21" fmla="val 599"/>
                  <a:gd name="f22" fmla="val 725"/>
                  <a:gd name="f23" fmla="val 458"/>
                  <a:gd name="f24" fmla="*/ f0 1 726"/>
                  <a:gd name="f25" fmla="*/ f1 1 662"/>
                  <a:gd name="f26" fmla="val f2"/>
                  <a:gd name="f27" fmla="val f3"/>
                  <a:gd name="f28" fmla="val f4"/>
                  <a:gd name="f29" fmla="+- f28 0 f26"/>
                  <a:gd name="f30" fmla="+- f27 0 f26"/>
                  <a:gd name="f31" fmla="*/ f30 1 726"/>
                  <a:gd name="f32" fmla="*/ f29 1 662"/>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726" h="662">
                    <a:moveTo>
                      <a:pt x="f5" y="f2"/>
                    </a:moveTo>
                    <a:cubicBezTo>
                      <a:pt x="f6" y="f2"/>
                      <a:pt x="f7" y="f8"/>
                      <a:pt x="f9" y="f10"/>
                    </a:cubicBezTo>
                    <a:cubicBezTo>
                      <a:pt x="f11" y="f12"/>
                      <a:pt x="f11" y="f13"/>
                      <a:pt x="f9" y="f14"/>
                    </a:cubicBezTo>
                    <a:cubicBezTo>
                      <a:pt x="f15" y="f16"/>
                      <a:pt x="f17" y="f4"/>
                      <a:pt x="f18" y="f4"/>
                    </a:cubicBezTo>
                    <a:cubicBezTo>
                      <a:pt x="f19" y="f4"/>
                      <a:pt x="f20" y="f16"/>
                      <a:pt x="f21" y="f14"/>
                    </a:cubicBezTo>
                    <a:cubicBezTo>
                      <a:pt x="f22" y="f13"/>
                      <a:pt x="f22" y="f12"/>
                      <a:pt x="f21" y="f10"/>
                    </a:cubicBezTo>
                    <a:cubicBezTo>
                      <a:pt x="f20" y="f8"/>
                      <a:pt x="f23"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3" name="Google Shape;10401;p74">
                <a:extLst>
                  <a:ext uri="{FF2B5EF4-FFF2-40B4-BE49-F238E27FC236}">
                    <a16:creationId xmlns:a16="http://schemas.microsoft.com/office/drawing/2014/main" id="{D74E6DF4-52C3-2887-7333-A2D4E6B64D33}"/>
                  </a:ext>
                </a:extLst>
              </p:cNvPr>
              <p:cNvSpPr/>
              <p:nvPr/>
            </p:nvSpPr>
            <p:spPr>
              <a:xfrm>
                <a:off x="3245644" y="3537164"/>
                <a:ext cx="115269" cy="112654"/>
              </a:xfrm>
              <a:custGeom>
                <a:avLst/>
                <a:gdLst>
                  <a:gd name="f0" fmla="val w"/>
                  <a:gd name="f1" fmla="val h"/>
                  <a:gd name="f2" fmla="val 0"/>
                  <a:gd name="f3" fmla="val 3781"/>
                  <a:gd name="f4" fmla="val 3467"/>
                  <a:gd name="f5" fmla="val 1922"/>
                  <a:gd name="f6" fmla="val 710"/>
                  <a:gd name="f7" fmla="val 2190"/>
                  <a:gd name="f8" fmla="val 2458"/>
                  <a:gd name="f9" fmla="val 812"/>
                  <a:gd name="f10" fmla="val 2647"/>
                  <a:gd name="f11" fmla="val 1017"/>
                  <a:gd name="f12" fmla="val 3088"/>
                  <a:gd name="f13" fmla="val 1395"/>
                  <a:gd name="f14" fmla="val 2088"/>
                  <a:gd name="f15" fmla="val 2466"/>
                  <a:gd name="f16" fmla="val 2671"/>
                  <a:gd name="f17" fmla="val 2773"/>
                  <a:gd name="f18" fmla="val 1654"/>
                  <a:gd name="f19" fmla="val 1386"/>
                  <a:gd name="f20" fmla="val 1197"/>
                  <a:gd name="f21" fmla="val 788"/>
                  <a:gd name="f22" fmla="val 1930"/>
                  <a:gd name="f23" fmla="val 1"/>
                  <a:gd name="f24" fmla="val 1489"/>
                  <a:gd name="f25" fmla="val 1040"/>
                  <a:gd name="f26" fmla="val 182"/>
                  <a:gd name="f27" fmla="val 693"/>
                  <a:gd name="f28" fmla="val 544"/>
                  <a:gd name="f29" fmla="val 1206"/>
                  <a:gd name="f30" fmla="val 2309"/>
                  <a:gd name="f31" fmla="val 2970"/>
                  <a:gd name="f32" fmla="val 1024"/>
                  <a:gd name="f33" fmla="val 3301"/>
                  <a:gd name="f34" fmla="val 1473"/>
                  <a:gd name="f35" fmla="val 3466"/>
                  <a:gd name="f36" fmla="val 1918"/>
                  <a:gd name="f37" fmla="val 2363"/>
                  <a:gd name="f38" fmla="val 2804"/>
                  <a:gd name="f39" fmla="val 3119"/>
                  <a:gd name="f40" fmla="val 2371"/>
                  <a:gd name="f41" fmla="*/ f0 1 3781"/>
                  <a:gd name="f42" fmla="*/ f1 1 3467"/>
                  <a:gd name="f43" fmla="val f2"/>
                  <a:gd name="f44" fmla="val f3"/>
                  <a:gd name="f45" fmla="val f4"/>
                  <a:gd name="f46" fmla="+- f45 0 f43"/>
                  <a:gd name="f47" fmla="+- f44 0 f43"/>
                  <a:gd name="f48" fmla="*/ f47 1 3781"/>
                  <a:gd name="f49" fmla="*/ f46 1 3467"/>
                  <a:gd name="f50" fmla="*/ f43 1 f48"/>
                  <a:gd name="f51" fmla="*/ f44 1 f48"/>
                  <a:gd name="f52" fmla="*/ f43 1 f49"/>
                  <a:gd name="f53" fmla="*/ f45 1 f49"/>
                  <a:gd name="f54" fmla="*/ f50 f41 1"/>
                  <a:gd name="f55" fmla="*/ f51 f41 1"/>
                  <a:gd name="f56" fmla="*/ f53 f42 1"/>
                  <a:gd name="f57" fmla="*/ f52 f42 1"/>
                </a:gdLst>
                <a:ahLst/>
                <a:cxnLst>
                  <a:cxn ang="3cd4">
                    <a:pos x="hc" y="t"/>
                  </a:cxn>
                  <a:cxn ang="0">
                    <a:pos x="r" y="vc"/>
                  </a:cxn>
                  <a:cxn ang="cd4">
                    <a:pos x="hc" y="b"/>
                  </a:cxn>
                  <a:cxn ang="cd2">
                    <a:pos x="l" y="vc"/>
                  </a:cxn>
                </a:cxnLst>
                <a:rect l="f54" t="f57" r="f55" b="f56"/>
                <a:pathLst>
                  <a:path w="3781" h="3467">
                    <a:moveTo>
                      <a:pt x="f5" y="f6"/>
                    </a:moveTo>
                    <a:cubicBezTo>
                      <a:pt x="f7" y="f6"/>
                      <a:pt x="f8" y="f9"/>
                      <a:pt x="f10" y="f11"/>
                    </a:cubicBezTo>
                    <a:cubicBezTo>
                      <a:pt x="f12" y="f13"/>
                      <a:pt x="f12" y="f14"/>
                      <a:pt x="f10" y="f15"/>
                    </a:cubicBezTo>
                    <a:cubicBezTo>
                      <a:pt x="f8" y="f16"/>
                      <a:pt x="f7" y="f17"/>
                      <a:pt x="f5" y="f17"/>
                    </a:cubicBezTo>
                    <a:cubicBezTo>
                      <a:pt x="f18" y="f17"/>
                      <a:pt x="f19" y="f16"/>
                      <a:pt x="f20" y="f15"/>
                    </a:cubicBezTo>
                    <a:cubicBezTo>
                      <a:pt x="f21" y="f14"/>
                      <a:pt x="f21" y="f13"/>
                      <a:pt x="f20" y="f11"/>
                    </a:cubicBezTo>
                    <a:cubicBezTo>
                      <a:pt x="f19" y="f9"/>
                      <a:pt x="f18" y="f6"/>
                      <a:pt x="f5" y="f6"/>
                    </a:cubicBezTo>
                    <a:close/>
                    <a:moveTo>
                      <a:pt x="f22" y="f23"/>
                    </a:moveTo>
                    <a:cubicBezTo>
                      <a:pt x="f24" y="f23"/>
                      <a:pt x="f25" y="f26"/>
                      <a:pt x="f27" y="f28"/>
                    </a:cubicBezTo>
                    <a:cubicBezTo>
                      <a:pt x="f2" y="f29"/>
                      <a:pt x="f2" y="f30"/>
                      <a:pt x="f27" y="f31"/>
                    </a:cubicBezTo>
                    <a:cubicBezTo>
                      <a:pt x="f32" y="f33"/>
                      <a:pt x="f34" y="f35"/>
                      <a:pt x="f36" y="f35"/>
                    </a:cubicBezTo>
                    <a:cubicBezTo>
                      <a:pt x="f37" y="f35"/>
                      <a:pt x="f38" y="f33"/>
                      <a:pt x="f39" y="f31"/>
                    </a:cubicBezTo>
                    <a:cubicBezTo>
                      <a:pt x="f3" y="f30"/>
                      <a:pt x="f3" y="f29"/>
                      <a:pt x="f39" y="f28"/>
                    </a:cubicBezTo>
                    <a:cubicBezTo>
                      <a:pt x="f38" y="f26"/>
                      <a:pt x="f40" y="f23"/>
                      <a:pt x="f22" y="f23"/>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4" name="Google Shape;10402;p74">
                <a:extLst>
                  <a:ext uri="{FF2B5EF4-FFF2-40B4-BE49-F238E27FC236}">
                    <a16:creationId xmlns:a16="http://schemas.microsoft.com/office/drawing/2014/main" id="{BD64F664-A50F-18E7-0692-C093FB09AC29}"/>
                  </a:ext>
                </a:extLst>
              </p:cNvPr>
              <p:cNvSpPr/>
              <p:nvPr/>
            </p:nvSpPr>
            <p:spPr>
              <a:xfrm>
                <a:off x="3348423" y="3422791"/>
                <a:ext cx="144082" cy="154597"/>
              </a:xfrm>
              <a:custGeom>
                <a:avLst/>
                <a:gdLst>
                  <a:gd name="f0" fmla="val w"/>
                  <a:gd name="f1" fmla="val h"/>
                  <a:gd name="f2" fmla="val 0"/>
                  <a:gd name="f3" fmla="val 4726"/>
                  <a:gd name="f4" fmla="val 4758"/>
                  <a:gd name="f5" fmla="val 3533"/>
                  <a:gd name="f6" fmla="val 3442"/>
                  <a:gd name="f7" fmla="val 3355"/>
                  <a:gd name="f8" fmla="val 32"/>
                  <a:gd name="f9" fmla="val 3308"/>
                  <a:gd name="f10" fmla="val 95"/>
                  <a:gd name="f11" fmla="val 410"/>
                  <a:gd name="f12" fmla="val 3623"/>
                  <a:gd name="f13" fmla="val 788"/>
                  <a:gd name="f14" fmla="val 4127"/>
                  <a:gd name="f15" fmla="val 1953"/>
                  <a:gd name="f16" fmla="val 4600"/>
                  <a:gd name="f17" fmla="val 2678"/>
                  <a:gd name="f18" fmla="val 4663"/>
                  <a:gd name="f19" fmla="val 2615"/>
                  <a:gd name="f20" fmla="val 2521"/>
                  <a:gd name="f21" fmla="val 2395"/>
                  <a:gd name="f22" fmla="val 1544"/>
                  <a:gd name="f23" fmla="val 4348"/>
                  <a:gd name="f24" fmla="val 693"/>
                  <a:gd name="f25" fmla="val 3781"/>
                  <a:gd name="f26" fmla="val 3718"/>
                  <a:gd name="f27" fmla="*/ f0 1 4726"/>
                  <a:gd name="f28" fmla="*/ f1 1 4758"/>
                  <a:gd name="f29" fmla="val f2"/>
                  <a:gd name="f30" fmla="val f3"/>
                  <a:gd name="f31" fmla="val f4"/>
                  <a:gd name="f32" fmla="+- f31 0 f29"/>
                  <a:gd name="f33" fmla="+- f30 0 f29"/>
                  <a:gd name="f34" fmla="*/ f33 1 4726"/>
                  <a:gd name="f35" fmla="*/ f32 1 4758"/>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4726" h="4758">
                    <a:moveTo>
                      <a:pt x="f5" y="f2"/>
                    </a:moveTo>
                    <a:cubicBezTo>
                      <a:pt x="f6" y="f2"/>
                      <a:pt x="f7" y="f8"/>
                      <a:pt x="f9" y="f10"/>
                    </a:cubicBezTo>
                    <a:lnTo>
                      <a:pt x="f2" y="f9"/>
                    </a:lnTo>
                    <a:cubicBezTo>
                      <a:pt x="f11" y="f12"/>
                      <a:pt x="f13" y="f14"/>
                      <a:pt x="f15" y="f4"/>
                    </a:cubicBezTo>
                    <a:lnTo>
                      <a:pt x="f16" y="f17"/>
                    </a:lnTo>
                    <a:cubicBezTo>
                      <a:pt x="f18" y="f19"/>
                      <a:pt x="f3" y="f20"/>
                      <a:pt x="f3" y="f21"/>
                    </a:cubicBezTo>
                    <a:cubicBezTo>
                      <a:pt x="f3" y="f22"/>
                      <a:pt x="f23" y="f24"/>
                      <a:pt x="f25" y="f10"/>
                    </a:cubicBezTo>
                    <a:cubicBezTo>
                      <a:pt x="f26" y="f8"/>
                      <a:pt x="f12"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5" name="Google Shape;10403;p74">
                <a:extLst>
                  <a:ext uri="{FF2B5EF4-FFF2-40B4-BE49-F238E27FC236}">
                    <a16:creationId xmlns:a16="http://schemas.microsoft.com/office/drawing/2014/main" id="{DEBDE7DA-70A4-A8ED-3498-39CF019A001A}"/>
                  </a:ext>
                </a:extLst>
              </p:cNvPr>
              <p:cNvSpPr/>
              <p:nvPr/>
            </p:nvSpPr>
            <p:spPr>
              <a:xfrm>
                <a:off x="3295589" y="3647989"/>
                <a:ext cx="125848" cy="133090"/>
              </a:xfrm>
              <a:custGeom>
                <a:avLst/>
                <a:gdLst>
                  <a:gd name="f0" fmla="val w"/>
                  <a:gd name="f1" fmla="val h"/>
                  <a:gd name="f2" fmla="val 0"/>
                  <a:gd name="f3" fmla="val 4128"/>
                  <a:gd name="f4" fmla="val 4096"/>
                  <a:gd name="f5" fmla="val 2048"/>
                  <a:gd name="f6" fmla="val 1985"/>
                  <a:gd name="f7" fmla="val 32"/>
                  <a:gd name="f8" fmla="val 63"/>
                  <a:gd name="f9" fmla="val 1954"/>
                  <a:gd name="f10" fmla="val 126"/>
                  <a:gd name="f11" fmla="val 1506"/>
                  <a:gd name="f12" fmla="val 546"/>
                  <a:gd name="f13" fmla="val 859"/>
                  <a:gd name="f14" fmla="val 767"/>
                  <a:gd name="f15" fmla="val 235"/>
                  <a:gd name="f16" fmla="val 156"/>
                  <a:gd name="f17" fmla="val 78"/>
                  <a:gd name="f18" fmla="val 764"/>
                  <a:gd name="f19" fmla="val 756"/>
                  <a:gd name="f20" fmla="val 567"/>
                  <a:gd name="f21" fmla="val 1670"/>
                  <a:gd name="f22" fmla="val 1355"/>
                  <a:gd name="f23" fmla="val 3749"/>
                  <a:gd name="f24" fmla="val 1418"/>
                  <a:gd name="f25" fmla="val 3875"/>
                  <a:gd name="f26" fmla="val 1450"/>
                  <a:gd name="f27" fmla="val 4001"/>
                  <a:gd name="f28" fmla="val 1607"/>
                  <a:gd name="f29" fmla="val 1733"/>
                  <a:gd name="f30" fmla="val 1891"/>
                  <a:gd name="f31" fmla="val 4033"/>
                  <a:gd name="f32" fmla="val 2426"/>
                  <a:gd name="f33" fmla="val 2647"/>
                  <a:gd name="f34" fmla="val 3182"/>
                  <a:gd name="f35" fmla="val 2710"/>
                  <a:gd name="f36" fmla="val 630"/>
                  <a:gd name="f37" fmla="*/ f0 1 4128"/>
                  <a:gd name="f38" fmla="*/ f1 1 4096"/>
                  <a:gd name="f39" fmla="val f2"/>
                  <a:gd name="f40" fmla="val f3"/>
                  <a:gd name="f41" fmla="val f4"/>
                  <a:gd name="f42" fmla="+- f41 0 f39"/>
                  <a:gd name="f43" fmla="+- f40 0 f39"/>
                  <a:gd name="f44" fmla="*/ f43 1 4128"/>
                  <a:gd name="f45" fmla="*/ f42 1 4096"/>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4128" h="4096">
                    <a:moveTo>
                      <a:pt x="f5" y="f2"/>
                    </a:moveTo>
                    <a:cubicBezTo>
                      <a:pt x="f6" y="f7"/>
                      <a:pt x="f6" y="f8"/>
                      <a:pt x="f9" y="f10"/>
                    </a:cubicBezTo>
                    <a:cubicBezTo>
                      <a:pt x="f11" y="f12"/>
                      <a:pt x="f13" y="f14"/>
                      <a:pt x="f15" y="f14"/>
                    </a:cubicBezTo>
                    <a:cubicBezTo>
                      <a:pt x="f16" y="f14"/>
                      <a:pt x="f17" y="f18"/>
                      <a:pt x="f2" y="f19"/>
                    </a:cubicBezTo>
                    <a:lnTo>
                      <a:pt x="f2" y="f19"/>
                    </a:lnTo>
                    <a:cubicBezTo>
                      <a:pt x="f20" y="f21"/>
                      <a:pt x="f22" y="f23"/>
                      <a:pt x="f24" y="f25"/>
                    </a:cubicBezTo>
                    <a:cubicBezTo>
                      <a:pt x="f26" y="f27"/>
                      <a:pt x="f28" y="f4"/>
                      <a:pt x="f29" y="f4"/>
                    </a:cubicBezTo>
                    <a:cubicBezTo>
                      <a:pt x="f30" y="f4"/>
                      <a:pt x="f6" y="f31"/>
                      <a:pt x="f5" y="f25"/>
                    </a:cubicBezTo>
                    <a:lnTo>
                      <a:pt x="f32" y="f33"/>
                    </a:lnTo>
                    <a:lnTo>
                      <a:pt x="f34" y="f33"/>
                    </a:lnTo>
                    <a:cubicBezTo>
                      <a:pt x="f3" y="f33"/>
                      <a:pt x="f35" y="f36"/>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6" name="Google Shape;10404;p74">
                <a:extLst>
                  <a:ext uri="{FF2B5EF4-FFF2-40B4-BE49-F238E27FC236}">
                    <a16:creationId xmlns:a16="http://schemas.microsoft.com/office/drawing/2014/main" id="{0260EDE9-C858-8346-8FB7-64ACD88398D6}"/>
                  </a:ext>
                </a:extLst>
              </p:cNvPr>
              <p:cNvSpPr/>
              <p:nvPr/>
            </p:nvSpPr>
            <p:spPr>
              <a:xfrm>
                <a:off x="3369545" y="3585545"/>
                <a:ext cx="109508" cy="115735"/>
              </a:xfrm>
              <a:custGeom>
                <a:avLst/>
                <a:gdLst>
                  <a:gd name="f0" fmla="val w"/>
                  <a:gd name="f1" fmla="val h"/>
                  <a:gd name="f2" fmla="val 0"/>
                  <a:gd name="f3" fmla="val 3592"/>
                  <a:gd name="f4" fmla="val 3562"/>
                  <a:gd name="f5" fmla="val 252"/>
                  <a:gd name="f6" fmla="val 1"/>
                  <a:gd name="f7" fmla="val 284"/>
                  <a:gd name="f8" fmla="val 410"/>
                  <a:gd name="f9" fmla="val 189"/>
                  <a:gd name="f10" fmla="val 883"/>
                  <a:gd name="f11" fmla="val 1292"/>
                  <a:gd name="f12" fmla="val 630"/>
                  <a:gd name="f13" fmla="val 1922"/>
                  <a:gd name="f14" fmla="val 1134"/>
                  <a:gd name="f15" fmla="val 2615"/>
                  <a:gd name="f16" fmla="val 1544"/>
                  <a:gd name="f17" fmla="val 3466"/>
                  <a:gd name="f18" fmla="val 1565"/>
                  <a:gd name="f19" fmla="val 3530"/>
                  <a:gd name="f20" fmla="val 1634"/>
                  <a:gd name="f21" fmla="val 1715"/>
                  <a:gd name="f22" fmla="val 1874"/>
                  <a:gd name="f23" fmla="val 2080"/>
                  <a:gd name="f24" fmla="val 3443"/>
                  <a:gd name="f25" fmla="val 3214"/>
                  <a:gd name="f26" fmla="val 2458"/>
                  <a:gd name="f27" fmla="val 3308"/>
                  <a:gd name="f28" fmla="val 3497"/>
                  <a:gd name="f29" fmla="val 1985"/>
                  <a:gd name="f30" fmla="val 1891"/>
                  <a:gd name="f31" fmla="val 1733"/>
                  <a:gd name="f32" fmla="val 1576"/>
                  <a:gd name="f33" fmla="val 1450"/>
                  <a:gd name="f34" fmla="val 3340"/>
                  <a:gd name="f35" fmla="val 1418"/>
                  <a:gd name="f36" fmla="val 3182"/>
                  <a:gd name="f37" fmla="val 1355"/>
                  <a:gd name="f38" fmla="val 568"/>
                  <a:gd name="f39" fmla="*/ f0 1 3592"/>
                  <a:gd name="f40" fmla="*/ f1 1 3562"/>
                  <a:gd name="f41" fmla="val f2"/>
                  <a:gd name="f42" fmla="val f3"/>
                  <a:gd name="f43" fmla="val f4"/>
                  <a:gd name="f44" fmla="+- f43 0 f41"/>
                  <a:gd name="f45" fmla="+- f42 0 f41"/>
                  <a:gd name="f46" fmla="*/ f45 1 3592"/>
                  <a:gd name="f47" fmla="*/ f44 1 3562"/>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3592" h="3562">
                    <a:moveTo>
                      <a:pt x="f5" y="f6"/>
                    </a:moveTo>
                    <a:cubicBezTo>
                      <a:pt x="f7" y="f8"/>
                      <a:pt x="f9" y="f10"/>
                      <a:pt x="f2" y="f11"/>
                    </a:cubicBezTo>
                    <a:cubicBezTo>
                      <a:pt x="f12" y="f13"/>
                      <a:pt x="f14" y="f15"/>
                      <a:pt x="f16" y="f17"/>
                    </a:cubicBezTo>
                    <a:cubicBezTo>
                      <a:pt x="f18" y="f19"/>
                      <a:pt x="f20" y="f4"/>
                      <a:pt x="f21" y="f4"/>
                    </a:cubicBezTo>
                    <a:cubicBezTo>
                      <a:pt x="f22" y="f4"/>
                      <a:pt x="f23" y="f24"/>
                      <a:pt x="f23" y="f25"/>
                    </a:cubicBezTo>
                    <a:lnTo>
                      <a:pt x="f23" y="f26"/>
                    </a:lnTo>
                    <a:lnTo>
                      <a:pt x="f27" y="f23"/>
                    </a:lnTo>
                    <a:cubicBezTo>
                      <a:pt x="f28" y="f29"/>
                      <a:pt x="f3" y="f30"/>
                      <a:pt x="f3" y="f31"/>
                    </a:cubicBezTo>
                    <a:cubicBezTo>
                      <a:pt x="f3" y="f32"/>
                      <a:pt x="f28" y="f33"/>
                      <a:pt x="f34" y="f35"/>
                    </a:cubicBezTo>
                    <a:cubicBezTo>
                      <a:pt x="f36" y="f37"/>
                      <a:pt x="f14" y="f38"/>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7" name="Google Shape;10405;p74">
                <a:extLst>
                  <a:ext uri="{FF2B5EF4-FFF2-40B4-BE49-F238E27FC236}">
                    <a16:creationId xmlns:a16="http://schemas.microsoft.com/office/drawing/2014/main" id="{EDDC0B43-C2D1-46C3-0933-F8A2604CE608}"/>
                  </a:ext>
                </a:extLst>
              </p:cNvPr>
              <p:cNvSpPr/>
              <p:nvPr/>
            </p:nvSpPr>
            <p:spPr>
              <a:xfrm>
                <a:off x="3141905" y="3638763"/>
                <a:ext cx="146971" cy="153591"/>
              </a:xfrm>
              <a:custGeom>
                <a:avLst/>
                <a:gdLst>
                  <a:gd name="f0" fmla="val w"/>
                  <a:gd name="f1" fmla="val h"/>
                  <a:gd name="f2" fmla="val 0"/>
                  <a:gd name="f3" fmla="val 4821"/>
                  <a:gd name="f4" fmla="val 4727"/>
                  <a:gd name="f5" fmla="val 3372"/>
                  <a:gd name="f6" fmla="val 1"/>
                  <a:gd name="f7" fmla="val 95"/>
                  <a:gd name="f8" fmla="val 3277"/>
                  <a:gd name="f9" fmla="val 3435"/>
                  <a:gd name="f10" fmla="val 3687"/>
                  <a:gd name="f11" fmla="val 158"/>
                  <a:gd name="f12" fmla="val 3781"/>
                  <a:gd name="f13" fmla="val 788"/>
                  <a:gd name="f14" fmla="val 4411"/>
                  <a:gd name="f15" fmla="val 1607"/>
                  <a:gd name="f16" fmla="val 2458"/>
                  <a:gd name="f17" fmla="val 2584"/>
                  <a:gd name="f18" fmla="val 2679"/>
                  <a:gd name="f19" fmla="val 4695"/>
                  <a:gd name="f20" fmla="val 2742"/>
                  <a:gd name="f21" fmla="val 4632"/>
                  <a:gd name="f22" fmla="val 1986"/>
                  <a:gd name="f23" fmla="val 4254"/>
                  <a:gd name="f24" fmla="val 851"/>
                  <a:gd name="f25" fmla="val 3718"/>
                  <a:gd name="f26" fmla="val 442"/>
                  <a:gd name="f27" fmla="*/ f0 1 4821"/>
                  <a:gd name="f28" fmla="*/ f1 1 4727"/>
                  <a:gd name="f29" fmla="val f2"/>
                  <a:gd name="f30" fmla="val f3"/>
                  <a:gd name="f31" fmla="val f4"/>
                  <a:gd name="f32" fmla="+- f31 0 f29"/>
                  <a:gd name="f33" fmla="+- f30 0 f29"/>
                  <a:gd name="f34" fmla="*/ f33 1 4821"/>
                  <a:gd name="f35" fmla="*/ f32 1 472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4821" h="4727">
                    <a:moveTo>
                      <a:pt x="f5" y="f6"/>
                    </a:moveTo>
                    <a:lnTo>
                      <a:pt x="f7" y="f8"/>
                    </a:lnTo>
                    <a:cubicBezTo>
                      <a:pt x="f6" y="f9"/>
                      <a:pt x="f6" y="f10"/>
                      <a:pt x="f11" y="f12"/>
                    </a:cubicBezTo>
                    <a:cubicBezTo>
                      <a:pt x="f13" y="f14"/>
                      <a:pt x="f15" y="f4"/>
                      <a:pt x="f16" y="f4"/>
                    </a:cubicBezTo>
                    <a:cubicBezTo>
                      <a:pt x="f17" y="f4"/>
                      <a:pt x="f18" y="f19"/>
                      <a:pt x="f20" y="f21"/>
                    </a:cubicBezTo>
                    <a:lnTo>
                      <a:pt x="f3" y="f22"/>
                    </a:lnTo>
                    <a:cubicBezTo>
                      <a:pt x="f23" y="f24"/>
                      <a:pt x="f25" y="f2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8" name="Google Shape;10406;p74">
                <a:extLst>
                  <a:ext uri="{FF2B5EF4-FFF2-40B4-BE49-F238E27FC236}">
                    <a16:creationId xmlns:a16="http://schemas.microsoft.com/office/drawing/2014/main" id="{F1815EE8-D635-7076-774C-785185E409F4}"/>
                  </a:ext>
                </a:extLst>
              </p:cNvPr>
              <p:cNvSpPr/>
              <p:nvPr/>
            </p:nvSpPr>
            <p:spPr>
              <a:xfrm>
                <a:off x="3295589" y="3410510"/>
                <a:ext cx="126827" cy="109563"/>
              </a:xfrm>
              <a:custGeom>
                <a:avLst/>
                <a:gdLst>
                  <a:gd name="f0" fmla="val w"/>
                  <a:gd name="f1" fmla="val h"/>
                  <a:gd name="f2" fmla="val 0"/>
                  <a:gd name="f3" fmla="val 4160"/>
                  <a:gd name="f4" fmla="val 3372"/>
                  <a:gd name="f5" fmla="val 2836"/>
                  <a:gd name="f6" fmla="val 2678"/>
                  <a:gd name="f7" fmla="val 2584"/>
                  <a:gd name="f8" fmla="val 32"/>
                  <a:gd name="f9" fmla="val 2521"/>
                  <a:gd name="f10" fmla="val 95"/>
                  <a:gd name="f11" fmla="val 3245"/>
                  <a:gd name="f12" fmla="val 90"/>
                  <a:gd name="f13" fmla="val 3238"/>
                  <a:gd name="f14" fmla="val 181"/>
                  <a:gd name="f15" fmla="val 3234"/>
                  <a:gd name="f16" fmla="val 272"/>
                  <a:gd name="f17" fmla="val 568"/>
                  <a:gd name="f18" fmla="val 870"/>
                  <a:gd name="f19" fmla="val 3275"/>
                  <a:gd name="f20" fmla="val 1135"/>
                  <a:gd name="f21" fmla="val 3371"/>
                  <a:gd name="f22" fmla="val 1324"/>
                  <a:gd name="f23" fmla="val 3119"/>
                  <a:gd name="f24" fmla="val 3939"/>
                  <a:gd name="f25" fmla="val 567"/>
                  <a:gd name="f26" fmla="val 4159"/>
                  <a:gd name="f27" fmla="val 347"/>
                  <a:gd name="f28" fmla="val 3718"/>
                  <a:gd name="f29" fmla="val 158"/>
                  <a:gd name="f30" fmla="val 3308"/>
                  <a:gd name="f31" fmla="*/ f0 1 4160"/>
                  <a:gd name="f32" fmla="*/ f1 1 3372"/>
                  <a:gd name="f33" fmla="val f2"/>
                  <a:gd name="f34" fmla="val f3"/>
                  <a:gd name="f35" fmla="val f4"/>
                  <a:gd name="f36" fmla="+- f35 0 f33"/>
                  <a:gd name="f37" fmla="+- f34 0 f33"/>
                  <a:gd name="f38" fmla="*/ f37 1 4160"/>
                  <a:gd name="f39" fmla="*/ f36 1 3372"/>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4160" h="3372">
                    <a:moveTo>
                      <a:pt x="f5" y="f2"/>
                    </a:moveTo>
                    <a:cubicBezTo>
                      <a:pt x="f6" y="f2"/>
                      <a:pt x="f7" y="f8"/>
                      <a:pt x="f9" y="f10"/>
                    </a:cubicBezTo>
                    <a:lnTo>
                      <a:pt x="f2" y="f11"/>
                    </a:lnTo>
                    <a:cubicBezTo>
                      <a:pt x="f12" y="f13"/>
                      <a:pt x="f14" y="f15"/>
                      <a:pt x="f16" y="f15"/>
                    </a:cubicBezTo>
                    <a:cubicBezTo>
                      <a:pt x="f17" y="f15"/>
                      <a:pt x="f18" y="f19"/>
                      <a:pt x="f20" y="f21"/>
                    </a:cubicBezTo>
                    <a:cubicBezTo>
                      <a:pt x="f22" y="f23"/>
                      <a:pt x="f24" y="f25"/>
                      <a:pt x="f26" y="f27"/>
                    </a:cubicBezTo>
                    <a:cubicBezTo>
                      <a:pt x="f28" y="f29"/>
                      <a:pt x="f3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9" name="Google Shape;10407;p74">
                <a:extLst>
                  <a:ext uri="{FF2B5EF4-FFF2-40B4-BE49-F238E27FC236}">
                    <a16:creationId xmlns:a16="http://schemas.microsoft.com/office/drawing/2014/main" id="{CDE2743F-F8C8-DAF8-5E54-0AC2134F8AE3}"/>
                  </a:ext>
                </a:extLst>
              </p:cNvPr>
              <p:cNvSpPr/>
              <p:nvPr/>
            </p:nvSpPr>
            <p:spPr>
              <a:xfrm>
                <a:off x="3132295" y="3579400"/>
                <a:ext cx="102796" cy="139263"/>
              </a:xfrm>
              <a:custGeom>
                <a:avLst/>
                <a:gdLst>
                  <a:gd name="f0" fmla="val w"/>
                  <a:gd name="f1" fmla="val h"/>
                  <a:gd name="f2" fmla="val 0"/>
                  <a:gd name="f3" fmla="val 3372"/>
                  <a:gd name="f4" fmla="val 4286"/>
                  <a:gd name="f5" fmla="val 3246"/>
                  <a:gd name="f6" fmla="val 1"/>
                  <a:gd name="f7" fmla="val 95"/>
                  <a:gd name="f8" fmla="val 2552"/>
                  <a:gd name="f9" fmla="val 32"/>
                  <a:gd name="f10" fmla="val 2615"/>
                  <a:gd name="f11" fmla="val 2710"/>
                  <a:gd name="f12" fmla="val 2836"/>
                  <a:gd name="f13" fmla="val 3340"/>
                  <a:gd name="f14" fmla="val 3844"/>
                  <a:gd name="f15" fmla="val 347"/>
                  <a:gd name="f16" fmla="val 4285"/>
                  <a:gd name="f17" fmla="val 1261"/>
                  <a:gd name="f18" fmla="val 3214"/>
                  <a:gd name="f19" fmla="val 851"/>
                  <a:gd name="f20" fmla="val 3183"/>
                  <a:gd name="f21" fmla="val 410"/>
                  <a:gd name="f22" fmla="*/ f0 1 3372"/>
                  <a:gd name="f23" fmla="*/ f1 1 4286"/>
                  <a:gd name="f24" fmla="val f2"/>
                  <a:gd name="f25" fmla="val f3"/>
                  <a:gd name="f26" fmla="val f4"/>
                  <a:gd name="f27" fmla="+- f26 0 f24"/>
                  <a:gd name="f28" fmla="+- f25 0 f24"/>
                  <a:gd name="f29" fmla="*/ f28 1 3372"/>
                  <a:gd name="f30" fmla="*/ f27 1 4286"/>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3372" h="4286">
                    <a:moveTo>
                      <a:pt x="f5" y="f6"/>
                    </a:moveTo>
                    <a:lnTo>
                      <a:pt x="f7" y="f8"/>
                    </a:lnTo>
                    <a:cubicBezTo>
                      <a:pt x="f9" y="f10"/>
                      <a:pt x="f6" y="f11"/>
                      <a:pt x="f6" y="f12"/>
                    </a:cubicBezTo>
                    <a:cubicBezTo>
                      <a:pt x="f6" y="f13"/>
                      <a:pt x="f7" y="f14"/>
                      <a:pt x="f15" y="f16"/>
                    </a:cubicBezTo>
                    <a:lnTo>
                      <a:pt x="f3" y="f17"/>
                    </a:lnTo>
                    <a:cubicBezTo>
                      <a:pt x="f18" y="f19"/>
                      <a:pt x="f20" y="f21"/>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10" name="Google Shape;10421;p74">
              <a:extLst>
                <a:ext uri="{FF2B5EF4-FFF2-40B4-BE49-F238E27FC236}">
                  <a16:creationId xmlns:a16="http://schemas.microsoft.com/office/drawing/2014/main" id="{E8656918-96A9-60D5-21EA-AD1474F2E994}"/>
                </a:ext>
              </a:extLst>
            </p:cNvPr>
            <p:cNvGrpSpPr/>
            <p:nvPr/>
          </p:nvGrpSpPr>
          <p:grpSpPr>
            <a:xfrm>
              <a:off x="7124003" y="4136303"/>
              <a:ext cx="362139" cy="386982"/>
              <a:chOff x="7136526" y="3419289"/>
              <a:chExt cx="362139" cy="386982"/>
            </a:xfrm>
            <a:solidFill>
              <a:schemeClr val="bg1"/>
            </a:solidFill>
          </p:grpSpPr>
          <p:sp>
            <p:nvSpPr>
              <p:cNvPr id="111" name="Google Shape;10422;p74">
                <a:extLst>
                  <a:ext uri="{FF2B5EF4-FFF2-40B4-BE49-F238E27FC236}">
                    <a16:creationId xmlns:a16="http://schemas.microsoft.com/office/drawing/2014/main" id="{0A8B35B2-A9FC-DD54-D39B-DB33C780EB6F}"/>
                  </a:ext>
                </a:extLst>
              </p:cNvPr>
              <p:cNvSpPr/>
              <p:nvPr/>
            </p:nvSpPr>
            <p:spPr>
              <a:xfrm>
                <a:off x="7136526" y="3555434"/>
                <a:ext cx="43260" cy="248789"/>
              </a:xfrm>
              <a:custGeom>
                <a:avLst/>
                <a:gdLst>
                  <a:gd name="f0" fmla="val w"/>
                  <a:gd name="f1" fmla="val h"/>
                  <a:gd name="f2" fmla="val 0"/>
                  <a:gd name="f3" fmla="val 1419"/>
                  <a:gd name="f4" fmla="val 7657"/>
                  <a:gd name="f5" fmla="val 410"/>
                  <a:gd name="f6" fmla="val 221"/>
                  <a:gd name="f7" fmla="val 64"/>
                  <a:gd name="f8" fmla="val 158"/>
                  <a:gd name="f9" fmla="val 347"/>
                  <a:gd name="f10" fmla="val 1"/>
                  <a:gd name="f11" fmla="val 2867"/>
                  <a:gd name="f12" fmla="val 4789"/>
                  <a:gd name="f13" fmla="val 7310"/>
                  <a:gd name="f14" fmla="val 7530"/>
                  <a:gd name="f15" fmla="val 7656"/>
                  <a:gd name="f16" fmla="val 379"/>
                  <a:gd name="f17" fmla="val 568"/>
                  <a:gd name="f18" fmla="val 725"/>
                  <a:gd name="f19" fmla="val 1355"/>
                  <a:gd name="f20" fmla="val 1418"/>
                  <a:gd name="f21" fmla="*/ f0 1 1419"/>
                  <a:gd name="f22" fmla="*/ f1 1 7657"/>
                  <a:gd name="f23" fmla="val f2"/>
                  <a:gd name="f24" fmla="val f3"/>
                  <a:gd name="f25" fmla="val f4"/>
                  <a:gd name="f26" fmla="+- f25 0 f23"/>
                  <a:gd name="f27" fmla="+- f24 0 f23"/>
                  <a:gd name="f28" fmla="*/ f27 1 1419"/>
                  <a:gd name="f29" fmla="*/ f26 1 7657"/>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1419" h="7657">
                    <a:moveTo>
                      <a:pt x="f5" y="f2"/>
                    </a:moveTo>
                    <a:cubicBezTo>
                      <a:pt x="f6" y="f2"/>
                      <a:pt x="f7" y="f8"/>
                      <a:pt x="f7" y="f9"/>
                    </a:cubicBezTo>
                    <a:cubicBezTo>
                      <a:pt x="f10" y="f11"/>
                      <a:pt x="f10" y="f12"/>
                      <a:pt x="f10" y="f13"/>
                    </a:cubicBezTo>
                    <a:cubicBezTo>
                      <a:pt x="f10" y="f14"/>
                      <a:pt x="f8" y="f15"/>
                      <a:pt x="f16" y="f15"/>
                    </a:cubicBezTo>
                    <a:cubicBezTo>
                      <a:pt x="f17" y="f15"/>
                      <a:pt x="f18" y="f14"/>
                      <a:pt x="f18" y="f13"/>
                    </a:cubicBezTo>
                    <a:lnTo>
                      <a:pt x="f18" y="f19"/>
                    </a:lnTo>
                    <a:lnTo>
                      <a:pt x="f20" y="f19"/>
                    </a:lnTo>
                    <a:lnTo>
                      <a:pt x="f20"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2" name="Google Shape;10423;p74">
                <a:extLst>
                  <a:ext uri="{FF2B5EF4-FFF2-40B4-BE49-F238E27FC236}">
                    <a16:creationId xmlns:a16="http://schemas.microsoft.com/office/drawing/2014/main" id="{F8B89D91-727E-D453-680D-DE216BEB7B13}"/>
                  </a:ext>
                </a:extLst>
              </p:cNvPr>
              <p:cNvSpPr/>
              <p:nvPr/>
            </p:nvSpPr>
            <p:spPr>
              <a:xfrm>
                <a:off x="7177829" y="3646544"/>
                <a:ext cx="149870" cy="159727"/>
              </a:xfrm>
              <a:custGeom>
                <a:avLst/>
                <a:gdLst>
                  <a:gd name="f0" fmla="val w"/>
                  <a:gd name="f1" fmla="val h"/>
                  <a:gd name="f2" fmla="val 0"/>
                  <a:gd name="f3" fmla="val 4916"/>
                  <a:gd name="f4" fmla="val 2080"/>
                  <a:gd name="f5" fmla="val 693"/>
                  <a:gd name="f6" fmla="val 1733"/>
                  <a:gd name="f7" fmla="val 788"/>
                  <a:gd name="f8" fmla="val 1481"/>
                  <a:gd name="f9" fmla="val 2458"/>
                  <a:gd name="f10" fmla="val 2678"/>
                  <a:gd name="f11" fmla="val 158"/>
                  <a:gd name="f12" fmla="val 2836"/>
                  <a:gd name="f13" fmla="val 347"/>
                  <a:gd name="f14" fmla="val 3529"/>
                  <a:gd name="f15" fmla="val 1072"/>
                  <a:gd name="f16" fmla="val 473"/>
                  <a:gd name="f17" fmla="val 32"/>
                  <a:gd name="f18" fmla="val 4001"/>
                  <a:gd name="f19" fmla="val 4569"/>
                  <a:gd name="f20" fmla="val 4758"/>
                  <a:gd name="f21" fmla="val 189"/>
                  <a:gd name="f22" fmla="val 4915"/>
                  <a:gd name="f23" fmla="val 410"/>
                  <a:gd name="f24" fmla="val 599"/>
                  <a:gd name="f25" fmla="val 757"/>
                  <a:gd name="f26" fmla="val 4348"/>
                  <a:gd name="f27" fmla="val 914"/>
                  <a:gd name="f28" fmla="val 4190"/>
                  <a:gd name="f29" fmla="val 1103"/>
                  <a:gd name="f30" fmla="val 2143"/>
                  <a:gd name="f31" fmla="val 2300"/>
                  <a:gd name="f32" fmla="val 2489"/>
                  <a:gd name="f33" fmla="val 3876"/>
                  <a:gd name="f34" fmla="val 4065"/>
                  <a:gd name="f35" fmla="val 4222"/>
                  <a:gd name="f36" fmla="val 4380"/>
                  <a:gd name="f37" fmla="val 3970"/>
                  <a:gd name="f38" fmla="val 4443"/>
                  <a:gd name="f39" fmla="val 3907"/>
                  <a:gd name="f40" fmla="val 2867"/>
                  <a:gd name="f41" fmla="val 4537"/>
                  <a:gd name="f42" fmla="val 2773"/>
                  <a:gd name="f43" fmla="val 4726"/>
                  <a:gd name="f44" fmla="val 4884"/>
                  <a:gd name="f45" fmla="val 2615"/>
                  <a:gd name="f46" fmla="val 2426"/>
                  <a:gd name="f47" fmla="val 4096"/>
                  <a:gd name="f48" fmla="val 662"/>
                  <a:gd name="f49" fmla="val 3151"/>
                  <a:gd name="f50" fmla="val 2804"/>
                  <a:gd name="f51" fmla="*/ f0 1 4916"/>
                  <a:gd name="f52" fmla="*/ f1 1 4916"/>
                  <a:gd name="f53" fmla="val f2"/>
                  <a:gd name="f54" fmla="val f3"/>
                  <a:gd name="f55" fmla="+- f54 0 f53"/>
                  <a:gd name="f56" fmla="*/ f55 1 4916"/>
                  <a:gd name="f57" fmla="*/ f53 1 f56"/>
                  <a:gd name="f58" fmla="*/ f54 1 f56"/>
                  <a:gd name="f59" fmla="*/ f57 f51 1"/>
                  <a:gd name="f60" fmla="*/ f58 f51 1"/>
                  <a:gd name="f61" fmla="*/ f58 f52 1"/>
                  <a:gd name="f62" fmla="*/ f57 f52 1"/>
                </a:gdLst>
                <a:ahLst/>
                <a:cxnLst>
                  <a:cxn ang="3cd4">
                    <a:pos x="hc" y="t"/>
                  </a:cxn>
                  <a:cxn ang="0">
                    <a:pos x="r" y="vc"/>
                  </a:cxn>
                  <a:cxn ang="cd4">
                    <a:pos x="hc" y="b"/>
                  </a:cxn>
                  <a:cxn ang="cd2">
                    <a:pos x="l" y="vc"/>
                  </a:cxn>
                </a:cxnLst>
                <a:rect l="f59" t="f62" r="f60" b="f61"/>
                <a:pathLst>
                  <a:path w="4916" h="4916">
                    <a:moveTo>
                      <a:pt x="f4" y="f2"/>
                    </a:moveTo>
                    <a:lnTo>
                      <a:pt x="f4" y="f5"/>
                    </a:lnTo>
                    <a:lnTo>
                      <a:pt x="f6" y="f5"/>
                    </a:lnTo>
                    <a:cubicBezTo>
                      <a:pt x="f7" y="f5"/>
                      <a:pt x="f2" y="f8"/>
                      <a:pt x="f2" y="f9"/>
                    </a:cubicBezTo>
                    <a:cubicBezTo>
                      <a:pt x="f2" y="f10"/>
                      <a:pt x="f11" y="f12"/>
                      <a:pt x="f13" y="f12"/>
                    </a:cubicBezTo>
                    <a:lnTo>
                      <a:pt x="f4" y="f12"/>
                    </a:lnTo>
                    <a:lnTo>
                      <a:pt x="f4" y="f14"/>
                    </a:lnTo>
                    <a:lnTo>
                      <a:pt x="f15" y="f14"/>
                    </a:lnTo>
                    <a:cubicBezTo>
                      <a:pt x="f16" y="f14"/>
                      <a:pt x="f17" y="f18"/>
                      <a:pt x="f17" y="f19"/>
                    </a:cubicBezTo>
                    <a:cubicBezTo>
                      <a:pt x="f17" y="f20"/>
                      <a:pt x="f21" y="f22"/>
                      <a:pt x="f23" y="f22"/>
                    </a:cubicBezTo>
                    <a:cubicBezTo>
                      <a:pt x="f24" y="f22"/>
                      <a:pt x="f25" y="f20"/>
                      <a:pt x="f25" y="f19"/>
                    </a:cubicBezTo>
                    <a:cubicBezTo>
                      <a:pt x="f25" y="f26"/>
                      <a:pt x="f27" y="f28"/>
                      <a:pt x="f29" y="f28"/>
                    </a:cubicBezTo>
                    <a:lnTo>
                      <a:pt x="f30" y="f28"/>
                    </a:lnTo>
                    <a:lnTo>
                      <a:pt x="f30" y="f19"/>
                    </a:lnTo>
                    <a:cubicBezTo>
                      <a:pt x="f30" y="f20"/>
                      <a:pt x="f31" y="f22"/>
                      <a:pt x="f32" y="f22"/>
                    </a:cubicBezTo>
                    <a:cubicBezTo>
                      <a:pt x="f10" y="f22"/>
                      <a:pt x="f12" y="f20"/>
                      <a:pt x="f12" y="f19"/>
                    </a:cubicBezTo>
                    <a:lnTo>
                      <a:pt x="f12" y="f28"/>
                    </a:lnTo>
                    <a:lnTo>
                      <a:pt x="f33" y="f28"/>
                    </a:lnTo>
                    <a:cubicBezTo>
                      <a:pt x="f34" y="f28"/>
                      <a:pt x="f35" y="f26"/>
                      <a:pt x="f35" y="f19"/>
                    </a:cubicBezTo>
                    <a:cubicBezTo>
                      <a:pt x="f35" y="f20"/>
                      <a:pt x="f36" y="f22"/>
                      <a:pt x="f19" y="f22"/>
                    </a:cubicBezTo>
                    <a:cubicBezTo>
                      <a:pt x="f20" y="f22"/>
                      <a:pt x="f22" y="f20"/>
                      <a:pt x="f22" y="f19"/>
                    </a:cubicBezTo>
                    <a:cubicBezTo>
                      <a:pt x="f22" y="f37"/>
                      <a:pt x="f38" y="f14"/>
                      <a:pt x="f39" y="f14"/>
                    </a:cubicBezTo>
                    <a:lnTo>
                      <a:pt x="f40" y="f14"/>
                    </a:lnTo>
                    <a:lnTo>
                      <a:pt x="f40" y="f12"/>
                    </a:lnTo>
                    <a:lnTo>
                      <a:pt x="f41" y="f12"/>
                    </a:lnTo>
                    <a:lnTo>
                      <a:pt x="f41" y="f42"/>
                    </a:lnTo>
                    <a:cubicBezTo>
                      <a:pt x="f43" y="f42"/>
                      <a:pt x="f44" y="f45"/>
                      <a:pt x="f44" y="f46"/>
                    </a:cubicBezTo>
                    <a:cubicBezTo>
                      <a:pt x="f44" y="f8"/>
                      <a:pt x="f47" y="f48"/>
                      <a:pt x="f49" y="f48"/>
                    </a:cubicBezTo>
                    <a:lnTo>
                      <a:pt x="f50" y="f48"/>
                    </a:lnTo>
                    <a:lnTo>
                      <a:pt x="f50"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3" name="Google Shape;10424;p74">
                <a:extLst>
                  <a:ext uri="{FF2B5EF4-FFF2-40B4-BE49-F238E27FC236}">
                    <a16:creationId xmlns:a16="http://schemas.microsoft.com/office/drawing/2014/main" id="{DDA6FB1A-C63E-F213-A159-CA2800D7EFAD}"/>
                  </a:ext>
                </a:extLst>
              </p:cNvPr>
              <p:cNvSpPr/>
              <p:nvPr/>
            </p:nvSpPr>
            <p:spPr>
              <a:xfrm>
                <a:off x="7346874" y="3419289"/>
                <a:ext cx="128710" cy="46076"/>
              </a:xfrm>
              <a:custGeom>
                <a:avLst/>
                <a:gdLst>
                  <a:gd name="f0" fmla="val w"/>
                  <a:gd name="f1" fmla="val h"/>
                  <a:gd name="f2" fmla="val 0"/>
                  <a:gd name="f3" fmla="val 4222"/>
                  <a:gd name="f4" fmla="val 1418"/>
                  <a:gd name="f5" fmla="val 725"/>
                  <a:gd name="f6" fmla="val 315"/>
                  <a:gd name="f7" fmla="val 63"/>
                  <a:gd name="f8" fmla="val 1103"/>
                  <a:gd name="f9" fmla="val 378"/>
                  <a:gd name="f10" fmla="val 3875"/>
                  <a:gd name="f11" fmla="val 4064"/>
                  <a:gd name="f12" fmla="val 1260"/>
                  <a:gd name="f13" fmla="val 1071"/>
                  <a:gd name="f14" fmla="val 158"/>
                  <a:gd name="f15" fmla="*/ f0 1 4222"/>
                  <a:gd name="f16" fmla="*/ f1 1 1418"/>
                  <a:gd name="f17" fmla="val f2"/>
                  <a:gd name="f18" fmla="val f3"/>
                  <a:gd name="f19" fmla="val f4"/>
                  <a:gd name="f20" fmla="+- f19 0 f17"/>
                  <a:gd name="f21" fmla="+- f18 0 f17"/>
                  <a:gd name="f22" fmla="*/ f21 1 4222"/>
                  <a:gd name="f23" fmla="*/ f20 1 1418"/>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222" h="1418">
                    <a:moveTo>
                      <a:pt x="f5" y="f2"/>
                    </a:moveTo>
                    <a:cubicBezTo>
                      <a:pt x="f6" y="f2"/>
                      <a:pt x="f2" y="f6"/>
                      <a:pt x="f2" y="f5"/>
                    </a:cubicBezTo>
                    <a:cubicBezTo>
                      <a:pt x="f7" y="f8"/>
                      <a:pt x="f9" y="f4"/>
                      <a:pt x="f5" y="f4"/>
                    </a:cubicBezTo>
                    <a:lnTo>
                      <a:pt x="f10" y="f4"/>
                    </a:lnTo>
                    <a:cubicBezTo>
                      <a:pt x="f11" y="f4"/>
                      <a:pt x="f3" y="f12"/>
                      <a:pt x="f3" y="f13"/>
                    </a:cubicBezTo>
                    <a:lnTo>
                      <a:pt x="f3" y="f9"/>
                    </a:lnTo>
                    <a:cubicBezTo>
                      <a:pt x="f3" y="f14"/>
                      <a:pt x="f11" y="f2"/>
                      <a:pt x="f10"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4" name="Google Shape;10425;p74">
                <a:extLst>
                  <a:ext uri="{FF2B5EF4-FFF2-40B4-BE49-F238E27FC236}">
                    <a16:creationId xmlns:a16="http://schemas.microsoft.com/office/drawing/2014/main" id="{BFB8CB74-0BA0-1B0C-B623-A16EEB151789}"/>
                  </a:ext>
                </a:extLst>
              </p:cNvPr>
              <p:cNvSpPr/>
              <p:nvPr/>
            </p:nvSpPr>
            <p:spPr>
              <a:xfrm>
                <a:off x="7368948" y="3488893"/>
                <a:ext cx="127796" cy="46104"/>
              </a:xfrm>
              <a:custGeom>
                <a:avLst/>
                <a:gdLst>
                  <a:gd name="f0" fmla="val w"/>
                  <a:gd name="f1" fmla="val h"/>
                  <a:gd name="f2" fmla="val 0"/>
                  <a:gd name="f3" fmla="val 4192"/>
                  <a:gd name="f4" fmla="val 1419"/>
                  <a:gd name="f5" fmla="val 694"/>
                  <a:gd name="f6" fmla="val 1"/>
                  <a:gd name="f7" fmla="val 316"/>
                  <a:gd name="f8" fmla="val 1103"/>
                  <a:gd name="f9" fmla="val 1418"/>
                  <a:gd name="f10" fmla="val 3845"/>
                  <a:gd name="f11" fmla="val 4065"/>
                  <a:gd name="f12" fmla="val 4191"/>
                  <a:gd name="f13" fmla="val 1261"/>
                  <a:gd name="f14" fmla="val 1072"/>
                  <a:gd name="f15" fmla="val 347"/>
                  <a:gd name="f16" fmla="val 158"/>
                  <a:gd name="f17" fmla="*/ f0 1 4192"/>
                  <a:gd name="f18" fmla="*/ f1 1 1419"/>
                  <a:gd name="f19" fmla="val f2"/>
                  <a:gd name="f20" fmla="val f3"/>
                  <a:gd name="f21" fmla="val f4"/>
                  <a:gd name="f22" fmla="+- f21 0 f19"/>
                  <a:gd name="f23" fmla="+- f20 0 f19"/>
                  <a:gd name="f24" fmla="*/ f23 1 4192"/>
                  <a:gd name="f25" fmla="*/ f22 1 1419"/>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4192" h="1419">
                    <a:moveTo>
                      <a:pt x="f5" y="f6"/>
                    </a:moveTo>
                    <a:cubicBezTo>
                      <a:pt x="f7" y="f6"/>
                      <a:pt x="f6" y="f7"/>
                      <a:pt x="f6" y="f5"/>
                    </a:cubicBezTo>
                    <a:cubicBezTo>
                      <a:pt x="f6" y="f8"/>
                      <a:pt x="f7" y="f9"/>
                      <a:pt x="f5" y="f9"/>
                    </a:cubicBezTo>
                    <a:lnTo>
                      <a:pt x="f10" y="f9"/>
                    </a:lnTo>
                    <a:cubicBezTo>
                      <a:pt x="f11" y="f9"/>
                      <a:pt x="f12" y="f13"/>
                      <a:pt x="f12" y="f14"/>
                    </a:cubicBezTo>
                    <a:lnTo>
                      <a:pt x="f12" y="f15"/>
                    </a:lnTo>
                    <a:cubicBezTo>
                      <a:pt x="f12" y="f16"/>
                      <a:pt x="f11" y="f6"/>
                      <a:pt x="f10"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5" name="Google Shape;10426;p74">
                <a:extLst>
                  <a:ext uri="{FF2B5EF4-FFF2-40B4-BE49-F238E27FC236}">
                    <a16:creationId xmlns:a16="http://schemas.microsoft.com/office/drawing/2014/main" id="{0093EC6F-0712-2052-3D63-47B6012AE522}"/>
                  </a:ext>
                </a:extLst>
              </p:cNvPr>
              <p:cNvSpPr/>
              <p:nvPr/>
            </p:nvSpPr>
            <p:spPr>
              <a:xfrm>
                <a:off x="7348795" y="3622980"/>
                <a:ext cx="148891" cy="46104"/>
              </a:xfrm>
              <a:custGeom>
                <a:avLst/>
                <a:gdLst>
                  <a:gd name="f0" fmla="val w"/>
                  <a:gd name="f1" fmla="val h"/>
                  <a:gd name="f2" fmla="val 0"/>
                  <a:gd name="f3" fmla="val 4884"/>
                  <a:gd name="f4" fmla="val 1419"/>
                  <a:gd name="f5" fmla="val 1"/>
                  <a:gd name="f6" fmla="val 1418"/>
                  <a:gd name="f7" fmla="val 2773"/>
                  <a:gd name="f8" fmla="val 347"/>
                  <a:gd name="f9" fmla="val 568"/>
                  <a:gd name="f10" fmla="val 2615"/>
                  <a:gd name="f11" fmla="val 725"/>
                  <a:gd name="f12" fmla="val 2426"/>
                  <a:gd name="f13" fmla="val 2237"/>
                  <a:gd name="f14" fmla="val 2080"/>
                  <a:gd name="f15" fmla="*/ f0 1 4884"/>
                  <a:gd name="f16" fmla="*/ f1 1 1419"/>
                  <a:gd name="f17" fmla="val f2"/>
                  <a:gd name="f18" fmla="val f3"/>
                  <a:gd name="f19" fmla="val f4"/>
                  <a:gd name="f20" fmla="+- f19 0 f17"/>
                  <a:gd name="f21" fmla="+- f18 0 f17"/>
                  <a:gd name="f22" fmla="*/ f21 1 4884"/>
                  <a:gd name="f23" fmla="*/ f20 1 1419"/>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884" h="1419">
                    <a:moveTo>
                      <a:pt x="f2" y="f5"/>
                    </a:moveTo>
                    <a:lnTo>
                      <a:pt x="f2" y="f6"/>
                    </a:lnTo>
                    <a:lnTo>
                      <a:pt x="f3" y="f6"/>
                    </a:lnTo>
                    <a:lnTo>
                      <a:pt x="f3" y="f5"/>
                    </a:lnTo>
                    <a:lnTo>
                      <a:pt x="f7" y="f5"/>
                    </a:lnTo>
                    <a:lnTo>
                      <a:pt x="f7" y="f8"/>
                    </a:lnTo>
                    <a:cubicBezTo>
                      <a:pt x="f7" y="f9"/>
                      <a:pt x="f10" y="f11"/>
                      <a:pt x="f12" y="f11"/>
                    </a:cubicBezTo>
                    <a:cubicBezTo>
                      <a:pt x="f13" y="f11"/>
                      <a:pt x="f14" y="f9"/>
                      <a:pt x="f14" y="f8"/>
                    </a:cubicBezTo>
                    <a:lnTo>
                      <a:pt x="f14"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6" name="Google Shape;10427;p74">
                <a:extLst>
                  <a:ext uri="{FF2B5EF4-FFF2-40B4-BE49-F238E27FC236}">
                    <a16:creationId xmlns:a16="http://schemas.microsoft.com/office/drawing/2014/main" id="{D9955370-4FC2-EF39-4B72-D3679148912B}"/>
                  </a:ext>
                </a:extLst>
              </p:cNvPr>
              <p:cNvSpPr/>
              <p:nvPr/>
            </p:nvSpPr>
            <p:spPr>
              <a:xfrm>
                <a:off x="7326694" y="3555434"/>
                <a:ext cx="171001" cy="44055"/>
              </a:xfrm>
              <a:custGeom>
                <a:avLst/>
                <a:gdLst>
                  <a:gd name="f0" fmla="val w"/>
                  <a:gd name="f1" fmla="val h"/>
                  <a:gd name="f2" fmla="val 0"/>
                  <a:gd name="f3" fmla="val 5609"/>
                  <a:gd name="f4" fmla="val 1356"/>
                  <a:gd name="f5" fmla="val 1"/>
                  <a:gd name="f6" fmla="val 1355"/>
                  <a:gd name="f7" fmla="val 347"/>
                  <a:gd name="f8" fmla="val 5577"/>
                  <a:gd name="f9" fmla="val 158"/>
                  <a:gd name="f10" fmla="val 5451"/>
                  <a:gd name="f11" fmla="val 5231"/>
                  <a:gd name="f12" fmla="*/ f0 1 5609"/>
                  <a:gd name="f13" fmla="*/ f1 1 1356"/>
                  <a:gd name="f14" fmla="val f2"/>
                  <a:gd name="f15" fmla="val f3"/>
                  <a:gd name="f16" fmla="val f4"/>
                  <a:gd name="f17" fmla="+- f16 0 f14"/>
                  <a:gd name="f18" fmla="+- f15 0 f14"/>
                  <a:gd name="f19" fmla="*/ f18 1 5609"/>
                  <a:gd name="f20" fmla="*/ f17 1 1356"/>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5609" h="1356">
                    <a:moveTo>
                      <a:pt x="f5" y="f2"/>
                    </a:moveTo>
                    <a:lnTo>
                      <a:pt x="f5" y="f6"/>
                    </a:lnTo>
                    <a:lnTo>
                      <a:pt x="f3" y="f6"/>
                    </a:lnTo>
                    <a:lnTo>
                      <a:pt x="f3" y="f7"/>
                    </a:lnTo>
                    <a:cubicBezTo>
                      <a:pt x="f8" y="f9"/>
                      <a:pt x="f10" y="f2"/>
                      <a:pt x="f1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7" name="Google Shape;10428;p74">
                <a:extLst>
                  <a:ext uri="{FF2B5EF4-FFF2-40B4-BE49-F238E27FC236}">
                    <a16:creationId xmlns:a16="http://schemas.microsoft.com/office/drawing/2014/main" id="{164F7C37-77AD-9C05-6FFF-A47AD5371CB2}"/>
                  </a:ext>
                </a:extLst>
              </p:cNvPr>
              <p:cNvSpPr/>
              <p:nvPr/>
            </p:nvSpPr>
            <p:spPr>
              <a:xfrm>
                <a:off x="7348795" y="3692612"/>
                <a:ext cx="149870" cy="113659"/>
              </a:xfrm>
              <a:custGeom>
                <a:avLst/>
                <a:gdLst>
                  <a:gd name="f0" fmla="val w"/>
                  <a:gd name="f1" fmla="val h"/>
                  <a:gd name="f2" fmla="val 0"/>
                  <a:gd name="f3" fmla="val 4916"/>
                  <a:gd name="f4" fmla="val 3498"/>
                  <a:gd name="f5" fmla="val 3151"/>
                  <a:gd name="f6" fmla="val 3340"/>
                  <a:gd name="f7" fmla="val 158"/>
                  <a:gd name="f8" fmla="val 3497"/>
                  <a:gd name="f9" fmla="val 347"/>
                  <a:gd name="f10" fmla="val 536"/>
                  <a:gd name="f11" fmla="val 693"/>
                  <a:gd name="f12" fmla="val 1418"/>
                  <a:gd name="f13" fmla="val 4190"/>
                  <a:gd name="f14" fmla="val 4348"/>
                  <a:gd name="f15" fmla="val 4569"/>
                  <a:gd name="f16" fmla="val 4758"/>
                  <a:gd name="f17" fmla="val 4915"/>
                  <a:gd name="f18" fmla="val 2773"/>
                  <a:gd name="f19" fmla="val 2615"/>
                  <a:gd name="f20" fmla="val 2426"/>
                  <a:gd name="f21" fmla="val 2237"/>
                  <a:gd name="f22" fmla="val 2080"/>
                  <a:gd name="f23" fmla="*/ f0 1 4916"/>
                  <a:gd name="f24" fmla="*/ f1 1 3498"/>
                  <a:gd name="f25" fmla="val f2"/>
                  <a:gd name="f26" fmla="val f3"/>
                  <a:gd name="f27" fmla="val f4"/>
                  <a:gd name="f28" fmla="+- f27 0 f25"/>
                  <a:gd name="f29" fmla="+- f26 0 f25"/>
                  <a:gd name="f30" fmla="*/ f29 1 4916"/>
                  <a:gd name="f31" fmla="*/ f28 1 3498"/>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4916" h="3498">
                    <a:moveTo>
                      <a:pt x="f2" y="f2"/>
                    </a:moveTo>
                    <a:lnTo>
                      <a:pt x="f2" y="f5"/>
                    </a:lnTo>
                    <a:cubicBezTo>
                      <a:pt x="f2" y="f6"/>
                      <a:pt x="f7" y="f8"/>
                      <a:pt x="f9" y="f8"/>
                    </a:cubicBezTo>
                    <a:cubicBezTo>
                      <a:pt x="f10" y="f8"/>
                      <a:pt x="f11" y="f6"/>
                      <a:pt x="f11" y="f5"/>
                    </a:cubicBezTo>
                    <a:lnTo>
                      <a:pt x="f11" y="f12"/>
                    </a:lnTo>
                    <a:lnTo>
                      <a:pt x="f13" y="f12"/>
                    </a:lnTo>
                    <a:lnTo>
                      <a:pt x="f13" y="f5"/>
                    </a:lnTo>
                    <a:cubicBezTo>
                      <a:pt x="f13" y="f6"/>
                      <a:pt x="f14" y="f8"/>
                      <a:pt x="f15" y="f8"/>
                    </a:cubicBezTo>
                    <a:cubicBezTo>
                      <a:pt x="f16" y="f8"/>
                      <a:pt x="f17" y="f6"/>
                      <a:pt x="f17" y="f5"/>
                    </a:cubicBezTo>
                    <a:lnTo>
                      <a:pt x="f17" y="f2"/>
                    </a:lnTo>
                    <a:lnTo>
                      <a:pt x="f18" y="f2"/>
                    </a:lnTo>
                    <a:lnTo>
                      <a:pt x="f18" y="f9"/>
                    </a:lnTo>
                    <a:cubicBezTo>
                      <a:pt x="f18" y="f10"/>
                      <a:pt x="f19" y="f11"/>
                      <a:pt x="f20" y="f11"/>
                    </a:cubicBezTo>
                    <a:cubicBezTo>
                      <a:pt x="f21" y="f11"/>
                      <a:pt x="f22" y="f10"/>
                      <a:pt x="f22" y="f9"/>
                    </a:cubicBezTo>
                    <a:lnTo>
                      <a:pt x="f22"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8" name="Google Shape;10429;p74">
                <a:extLst>
                  <a:ext uri="{FF2B5EF4-FFF2-40B4-BE49-F238E27FC236}">
                    <a16:creationId xmlns:a16="http://schemas.microsoft.com/office/drawing/2014/main" id="{17CDE239-1DC4-11E1-0CBF-C6BB3410EDC1}"/>
                  </a:ext>
                </a:extLst>
              </p:cNvPr>
              <p:cNvSpPr/>
              <p:nvPr/>
            </p:nvSpPr>
            <p:spPr>
              <a:xfrm>
                <a:off x="7200881" y="3487887"/>
                <a:ext cx="105695" cy="135130"/>
              </a:xfrm>
              <a:custGeom>
                <a:avLst/>
                <a:gdLst>
                  <a:gd name="f0" fmla="val w"/>
                  <a:gd name="f1" fmla="val h"/>
                  <a:gd name="f2" fmla="val 0"/>
                  <a:gd name="f3" fmla="val 3467"/>
                  <a:gd name="f4" fmla="val 4159"/>
                  <a:gd name="f5" fmla="val 1733"/>
                  <a:gd name="f6" fmla="val 788"/>
                  <a:gd name="f7" fmla="val 1"/>
                  <a:gd name="f8" fmla="val 3812"/>
                  <a:gd name="f9" fmla="val 4001"/>
                  <a:gd name="f10" fmla="val 158"/>
                  <a:gd name="f11" fmla="val 347"/>
                  <a:gd name="f12" fmla="val 3120"/>
                  <a:gd name="f13" fmla="val 3309"/>
                  <a:gd name="f14" fmla="val 3466"/>
                  <a:gd name="f15" fmla="val 2678"/>
                  <a:gd name="f16" fmla="*/ f0 1 3467"/>
                  <a:gd name="f17" fmla="*/ f1 1 4159"/>
                  <a:gd name="f18" fmla="val f2"/>
                  <a:gd name="f19" fmla="val f3"/>
                  <a:gd name="f20" fmla="val f4"/>
                  <a:gd name="f21" fmla="+- f20 0 f18"/>
                  <a:gd name="f22" fmla="+- f19 0 f18"/>
                  <a:gd name="f23" fmla="*/ f22 1 3467"/>
                  <a:gd name="f24" fmla="*/ f21 1 415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3467" h="4159">
                    <a:moveTo>
                      <a:pt x="f5" y="f2"/>
                    </a:moveTo>
                    <a:cubicBezTo>
                      <a:pt x="f6" y="f2"/>
                      <a:pt x="f7" y="f6"/>
                      <a:pt x="f7" y="f5"/>
                    </a:cubicBezTo>
                    <a:lnTo>
                      <a:pt x="f7" y="f8"/>
                    </a:lnTo>
                    <a:cubicBezTo>
                      <a:pt x="f7" y="f9"/>
                      <a:pt x="f10" y="f4"/>
                      <a:pt x="f11" y="f4"/>
                    </a:cubicBezTo>
                    <a:lnTo>
                      <a:pt x="f12" y="f4"/>
                    </a:lnTo>
                    <a:cubicBezTo>
                      <a:pt x="f13" y="f4"/>
                      <a:pt x="f14" y="f9"/>
                      <a:pt x="f14" y="f8"/>
                    </a:cubicBezTo>
                    <a:lnTo>
                      <a:pt x="f14" y="f5"/>
                    </a:lnTo>
                    <a:cubicBezTo>
                      <a:pt x="f14" y="f6"/>
                      <a:pt x="f1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19" name="Google Shape;10435;p74">
              <a:extLst>
                <a:ext uri="{FF2B5EF4-FFF2-40B4-BE49-F238E27FC236}">
                  <a16:creationId xmlns:a16="http://schemas.microsoft.com/office/drawing/2014/main" id="{B48DE82D-60B1-677C-5980-07FA7CF06934}"/>
                </a:ext>
              </a:extLst>
            </p:cNvPr>
            <p:cNvGrpSpPr/>
            <p:nvPr/>
          </p:nvGrpSpPr>
          <p:grpSpPr>
            <a:xfrm>
              <a:off x="7102715" y="4681743"/>
              <a:ext cx="532226" cy="525935"/>
              <a:chOff x="7115239" y="3964728"/>
              <a:chExt cx="532226" cy="525935"/>
            </a:xfrm>
            <a:solidFill>
              <a:schemeClr val="bg1"/>
            </a:solidFill>
          </p:grpSpPr>
          <p:sp>
            <p:nvSpPr>
              <p:cNvPr id="120" name="Google Shape;10436;p74">
                <a:extLst>
                  <a:ext uri="{FF2B5EF4-FFF2-40B4-BE49-F238E27FC236}">
                    <a16:creationId xmlns:a16="http://schemas.microsoft.com/office/drawing/2014/main" id="{763D3148-2181-F381-C125-5938A2C2AC9E}"/>
                  </a:ext>
                </a:extLst>
              </p:cNvPr>
              <p:cNvSpPr/>
              <p:nvPr/>
            </p:nvSpPr>
            <p:spPr>
              <a:xfrm>
                <a:off x="7365107" y="3964728"/>
                <a:ext cx="31089" cy="82798"/>
              </a:xfrm>
              <a:custGeom>
                <a:avLst/>
                <a:gdLst>
                  <a:gd name="f0" fmla="val w"/>
                  <a:gd name="f1" fmla="val h"/>
                  <a:gd name="f2" fmla="val 0"/>
                  <a:gd name="f3" fmla="val 694"/>
                  <a:gd name="f4" fmla="val 1734"/>
                  <a:gd name="f5" fmla="val 347"/>
                  <a:gd name="f6" fmla="val 158"/>
                  <a:gd name="f7" fmla="val 1355"/>
                  <a:gd name="f8" fmla="val 1576"/>
                  <a:gd name="f9" fmla="val 1733"/>
                  <a:gd name="f10" fmla="val 536"/>
                  <a:gd name="f11" fmla="val 693"/>
                  <a:gd name="f12" fmla="*/ f0 1 694"/>
                  <a:gd name="f13" fmla="*/ f1 1 1734"/>
                  <a:gd name="f14" fmla="val f2"/>
                  <a:gd name="f15" fmla="val f3"/>
                  <a:gd name="f16" fmla="val f4"/>
                  <a:gd name="f17" fmla="+- f16 0 f14"/>
                  <a:gd name="f18" fmla="+- f15 0 f14"/>
                  <a:gd name="f19" fmla="*/ f18 1 694"/>
                  <a:gd name="f20" fmla="*/ f17 1 1734"/>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694" h="1734">
                    <a:moveTo>
                      <a:pt x="f5" y="f2"/>
                    </a:moveTo>
                    <a:cubicBezTo>
                      <a:pt x="f6" y="f2"/>
                      <a:pt x="f2" y="f6"/>
                      <a:pt x="f2" y="f5"/>
                    </a:cubicBezTo>
                    <a:lnTo>
                      <a:pt x="f2" y="f7"/>
                    </a:lnTo>
                    <a:cubicBezTo>
                      <a:pt x="f2" y="f8"/>
                      <a:pt x="f6" y="f9"/>
                      <a:pt x="f5" y="f9"/>
                    </a:cubicBezTo>
                    <a:cubicBezTo>
                      <a:pt x="f10" y="f9"/>
                      <a:pt x="f11" y="f8"/>
                      <a:pt x="f11" y="f7"/>
                    </a:cubicBezTo>
                    <a:lnTo>
                      <a:pt x="f11" y="f5"/>
                    </a:lnTo>
                    <a:cubicBezTo>
                      <a:pt x="f11" y="f6"/>
                      <a:pt x="f1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1" name="Google Shape;10437;p74">
                <a:extLst>
                  <a:ext uri="{FF2B5EF4-FFF2-40B4-BE49-F238E27FC236}">
                    <a16:creationId xmlns:a16="http://schemas.microsoft.com/office/drawing/2014/main" id="{6F6EE766-AF83-2405-2F05-23EC60B96418}"/>
                  </a:ext>
                </a:extLst>
              </p:cNvPr>
              <p:cNvSpPr/>
              <p:nvPr/>
            </p:nvSpPr>
            <p:spPr>
              <a:xfrm>
                <a:off x="7240868" y="4029769"/>
                <a:ext cx="63578" cy="66275"/>
              </a:xfrm>
              <a:custGeom>
                <a:avLst/>
                <a:gdLst>
                  <a:gd name="f0" fmla="val w"/>
                  <a:gd name="f1" fmla="val h"/>
                  <a:gd name="f2" fmla="val 0"/>
                  <a:gd name="f3" fmla="val 1419"/>
                  <a:gd name="f4" fmla="val 1388"/>
                  <a:gd name="f5" fmla="val 363"/>
                  <a:gd name="f6" fmla="val 1"/>
                  <a:gd name="f7" fmla="val 276"/>
                  <a:gd name="f8" fmla="val 190"/>
                  <a:gd name="f9" fmla="val 40"/>
                  <a:gd name="f10" fmla="val 127"/>
                  <a:gd name="f11" fmla="val 119"/>
                  <a:gd name="f12" fmla="val 245"/>
                  <a:gd name="f13" fmla="val 466"/>
                  <a:gd name="f14" fmla="val 592"/>
                  <a:gd name="f15" fmla="val 820"/>
                  <a:gd name="f16" fmla="val 1316"/>
                  <a:gd name="f17" fmla="val 883"/>
                  <a:gd name="f18" fmla="val 1364"/>
                  <a:gd name="f19" fmla="val 969"/>
                  <a:gd name="f20" fmla="val 1387"/>
                  <a:gd name="f21" fmla="val 1056"/>
                  <a:gd name="f22" fmla="val 1143"/>
                  <a:gd name="f23" fmla="val 1229"/>
                  <a:gd name="f24" fmla="val 1292"/>
                  <a:gd name="f25" fmla="val 1418"/>
                  <a:gd name="f26" fmla="val 1190"/>
                  <a:gd name="f27" fmla="val 938"/>
                  <a:gd name="f28" fmla="val 844"/>
                  <a:gd name="f29" fmla="val 599"/>
                  <a:gd name="f30" fmla="val 536"/>
                  <a:gd name="f31" fmla="val 450"/>
                  <a:gd name="f32" fmla="*/ f0 1 1419"/>
                  <a:gd name="f33" fmla="*/ f1 1 1388"/>
                  <a:gd name="f34" fmla="val f2"/>
                  <a:gd name="f35" fmla="val f3"/>
                  <a:gd name="f36" fmla="val f4"/>
                  <a:gd name="f37" fmla="+- f36 0 f34"/>
                  <a:gd name="f38" fmla="+- f35 0 f34"/>
                  <a:gd name="f39" fmla="*/ f38 1 1419"/>
                  <a:gd name="f40" fmla="*/ f37 1 1388"/>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419" h="1388">
                    <a:moveTo>
                      <a:pt x="f5" y="f6"/>
                    </a:moveTo>
                    <a:cubicBezTo>
                      <a:pt x="f7" y="f6"/>
                      <a:pt x="f8" y="f9"/>
                      <a:pt x="f10" y="f11"/>
                    </a:cubicBezTo>
                    <a:cubicBezTo>
                      <a:pt x="f6" y="f12"/>
                      <a:pt x="f6" y="f13"/>
                      <a:pt x="f10" y="f14"/>
                    </a:cubicBezTo>
                    <a:lnTo>
                      <a:pt x="f15" y="f16"/>
                    </a:lnTo>
                    <a:cubicBezTo>
                      <a:pt x="f17" y="f18"/>
                      <a:pt x="f19" y="f20"/>
                      <a:pt x="f21" y="f20"/>
                    </a:cubicBezTo>
                    <a:cubicBezTo>
                      <a:pt x="f22" y="f20"/>
                      <a:pt x="f23" y="f18"/>
                      <a:pt x="f24" y="f16"/>
                    </a:cubicBezTo>
                    <a:cubicBezTo>
                      <a:pt x="f25" y="f26"/>
                      <a:pt x="f25" y="f27"/>
                      <a:pt x="f24" y="f28"/>
                    </a:cubicBezTo>
                    <a:lnTo>
                      <a:pt x="f29" y="f11"/>
                    </a:lnTo>
                    <a:cubicBezTo>
                      <a:pt x="f30" y="f9"/>
                      <a:pt x="f3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2" name="Google Shape;10438;p74">
                <a:extLst>
                  <a:ext uri="{FF2B5EF4-FFF2-40B4-BE49-F238E27FC236}">
                    <a16:creationId xmlns:a16="http://schemas.microsoft.com/office/drawing/2014/main" id="{7558835E-68F3-0CB3-8825-9E65BC546BC4}"/>
                  </a:ext>
                </a:extLst>
              </p:cNvPr>
              <p:cNvSpPr/>
              <p:nvPr/>
            </p:nvSpPr>
            <p:spPr>
              <a:xfrm>
                <a:off x="7456822" y="4030336"/>
                <a:ext cx="63578" cy="65708"/>
              </a:xfrm>
              <a:custGeom>
                <a:avLst/>
                <a:gdLst>
                  <a:gd name="f0" fmla="val w"/>
                  <a:gd name="f1" fmla="val h"/>
                  <a:gd name="f2" fmla="val 0"/>
                  <a:gd name="f3" fmla="val 1419"/>
                  <a:gd name="f4" fmla="val 1376"/>
                  <a:gd name="f5" fmla="val 1054"/>
                  <a:gd name="f6" fmla="val 976"/>
                  <a:gd name="f7" fmla="val 894"/>
                  <a:gd name="f8" fmla="val 33"/>
                  <a:gd name="f9" fmla="val 820"/>
                  <a:gd name="f10" fmla="val 107"/>
                  <a:gd name="f11" fmla="val 95"/>
                  <a:gd name="f12" fmla="val 832"/>
                  <a:gd name="f13" fmla="val 1"/>
                  <a:gd name="f14" fmla="val 926"/>
                  <a:gd name="f15" fmla="val 1178"/>
                  <a:gd name="f16" fmla="val 1304"/>
                  <a:gd name="f17" fmla="val 158"/>
                  <a:gd name="f18" fmla="val 1352"/>
                  <a:gd name="f19" fmla="val 253"/>
                  <a:gd name="f20" fmla="val 1375"/>
                  <a:gd name="f21" fmla="val 344"/>
                  <a:gd name="f22" fmla="val 434"/>
                  <a:gd name="f23" fmla="val 521"/>
                  <a:gd name="f24" fmla="val 568"/>
                  <a:gd name="f25" fmla="val 1293"/>
                  <a:gd name="f26" fmla="val 580"/>
                  <a:gd name="f27" fmla="val 454"/>
                  <a:gd name="f28" fmla="val 233"/>
                  <a:gd name="f29" fmla="val 1226"/>
                  <a:gd name="f30" fmla="val 41"/>
                  <a:gd name="f31" fmla="val 1142"/>
                  <a:gd name="f32" fmla="*/ f0 1 1419"/>
                  <a:gd name="f33" fmla="*/ f1 1 1376"/>
                  <a:gd name="f34" fmla="val f2"/>
                  <a:gd name="f35" fmla="val f3"/>
                  <a:gd name="f36" fmla="val f4"/>
                  <a:gd name="f37" fmla="+- f36 0 f34"/>
                  <a:gd name="f38" fmla="+- f35 0 f34"/>
                  <a:gd name="f39" fmla="*/ f38 1 1419"/>
                  <a:gd name="f40" fmla="*/ f37 1 1376"/>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419" h="1376">
                    <a:moveTo>
                      <a:pt x="f5" y="f2"/>
                    </a:moveTo>
                    <a:cubicBezTo>
                      <a:pt x="f6" y="f2"/>
                      <a:pt x="f7" y="f8"/>
                      <a:pt x="f9" y="f10"/>
                    </a:cubicBezTo>
                    <a:lnTo>
                      <a:pt x="f11" y="f12"/>
                    </a:lnTo>
                    <a:cubicBezTo>
                      <a:pt x="f13" y="f14"/>
                      <a:pt x="f13" y="f15"/>
                      <a:pt x="f11" y="f16"/>
                    </a:cubicBezTo>
                    <a:cubicBezTo>
                      <a:pt x="f17" y="f18"/>
                      <a:pt x="f19" y="f20"/>
                      <a:pt x="f21" y="f20"/>
                    </a:cubicBezTo>
                    <a:cubicBezTo>
                      <a:pt x="f22" y="f20"/>
                      <a:pt x="f23" y="f18"/>
                      <a:pt x="f24" y="f16"/>
                    </a:cubicBezTo>
                    <a:lnTo>
                      <a:pt x="f25" y="f26"/>
                    </a:lnTo>
                    <a:cubicBezTo>
                      <a:pt x="f3" y="f27"/>
                      <a:pt x="f3" y="f28"/>
                      <a:pt x="f25" y="f10"/>
                    </a:cubicBezTo>
                    <a:cubicBezTo>
                      <a:pt x="f29" y="f30"/>
                      <a:pt x="f3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3" name="Google Shape;10439;p74">
                <a:extLst>
                  <a:ext uri="{FF2B5EF4-FFF2-40B4-BE49-F238E27FC236}">
                    <a16:creationId xmlns:a16="http://schemas.microsoft.com/office/drawing/2014/main" id="{DA085E7D-65C5-9681-BCA2-6CFDD77DBFC4}"/>
                  </a:ext>
                </a:extLst>
              </p:cNvPr>
              <p:cNvSpPr/>
              <p:nvPr/>
            </p:nvSpPr>
            <p:spPr>
              <a:xfrm>
                <a:off x="7583887" y="4194892"/>
                <a:ext cx="63578" cy="231736"/>
              </a:xfrm>
              <a:custGeom>
                <a:avLst/>
                <a:gdLst>
                  <a:gd name="f0" fmla="val w"/>
                  <a:gd name="f1" fmla="val h"/>
                  <a:gd name="f2" fmla="val 0"/>
                  <a:gd name="f3" fmla="val 1419"/>
                  <a:gd name="f4" fmla="val 4853"/>
                  <a:gd name="f5" fmla="val 1"/>
                  <a:gd name="f6" fmla="val 4852"/>
                  <a:gd name="f7" fmla="val 1040"/>
                  <a:gd name="f8" fmla="val 1261"/>
                  <a:gd name="f9" fmla="val 1418"/>
                  <a:gd name="f10" fmla="val 4695"/>
                  <a:gd name="f11" fmla="val 4506"/>
                  <a:gd name="f12" fmla="val 316"/>
                  <a:gd name="f13" fmla="val 1355"/>
                  <a:gd name="f14" fmla="val 158"/>
                  <a:gd name="f15" fmla="val 1198"/>
                  <a:gd name="f16" fmla="*/ f0 1 1419"/>
                  <a:gd name="f17" fmla="*/ f1 1 4853"/>
                  <a:gd name="f18" fmla="val f2"/>
                  <a:gd name="f19" fmla="val f3"/>
                  <a:gd name="f20" fmla="val f4"/>
                  <a:gd name="f21" fmla="+- f20 0 f18"/>
                  <a:gd name="f22" fmla="+- f19 0 f18"/>
                  <a:gd name="f23" fmla="*/ f22 1 1419"/>
                  <a:gd name="f24" fmla="*/ f21 1 4853"/>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419" h="4853">
                    <a:moveTo>
                      <a:pt x="f2" y="f5"/>
                    </a:moveTo>
                    <a:lnTo>
                      <a:pt x="f2" y="f6"/>
                    </a:lnTo>
                    <a:lnTo>
                      <a:pt x="f7" y="f6"/>
                    </a:lnTo>
                    <a:cubicBezTo>
                      <a:pt x="f8" y="f6"/>
                      <a:pt x="f9" y="f10"/>
                      <a:pt x="f9" y="f11"/>
                    </a:cubicBezTo>
                    <a:lnTo>
                      <a:pt x="f9" y="f12"/>
                    </a:lnTo>
                    <a:cubicBezTo>
                      <a:pt x="f13" y="f14"/>
                      <a:pt x="f15" y="f5"/>
                      <a:pt x="f7"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4" name="Google Shape;10440;p74">
                <a:extLst>
                  <a:ext uri="{FF2B5EF4-FFF2-40B4-BE49-F238E27FC236}">
                    <a16:creationId xmlns:a16="http://schemas.microsoft.com/office/drawing/2014/main" id="{CDDFF099-3CAD-2FAF-C903-D02FA3E029A6}"/>
                  </a:ext>
                </a:extLst>
              </p:cNvPr>
              <p:cNvSpPr/>
              <p:nvPr/>
            </p:nvSpPr>
            <p:spPr>
              <a:xfrm>
                <a:off x="7115239" y="4196227"/>
                <a:ext cx="63578" cy="231882"/>
              </a:xfrm>
              <a:custGeom>
                <a:avLst/>
                <a:gdLst>
                  <a:gd name="f0" fmla="val 360"/>
                  <a:gd name="f1" fmla="val w"/>
                  <a:gd name="f2" fmla="val h"/>
                  <a:gd name="f3" fmla="val 0"/>
                  <a:gd name="f4" fmla="val 1419"/>
                  <a:gd name="f5" fmla="val 4856"/>
                  <a:gd name="f6" fmla="val 323"/>
                  <a:gd name="f7" fmla="val 132"/>
                  <a:gd name="f8" fmla="val 1"/>
                  <a:gd name="f9" fmla="val 149"/>
                  <a:gd name="f10" fmla="val 351"/>
                  <a:gd name="f11" fmla="val 4509"/>
                  <a:gd name="f12" fmla="val 4698"/>
                  <a:gd name="f13" fmla="val 158"/>
                  <a:gd name="f14" fmla="val 379"/>
                  <a:gd name="f15" fmla="val 1418"/>
                  <a:gd name="f16" fmla="val 4"/>
                  <a:gd name="f17" fmla="val 341"/>
                  <a:gd name="f18" fmla="*/ f1 1 1419"/>
                  <a:gd name="f19" fmla="*/ f2 1 4856"/>
                  <a:gd name="f20" fmla="val f3"/>
                  <a:gd name="f21" fmla="val f4"/>
                  <a:gd name="f22" fmla="val f5"/>
                  <a:gd name="f23" fmla="+- f22 0 f20"/>
                  <a:gd name="f24" fmla="+- f21 0 f20"/>
                  <a:gd name="f25" fmla="*/ f24 1 1419"/>
                  <a:gd name="f26" fmla="*/ f23 1 4856"/>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1419" h="4856">
                    <a:moveTo>
                      <a:pt x="f6" y="f3"/>
                    </a:moveTo>
                    <a:cubicBezTo>
                      <a:pt x="f7" y="f3"/>
                      <a:pt x="f8" y="f9"/>
                      <a:pt x="f8" y="f10"/>
                    </a:cubicBezTo>
                    <a:lnTo>
                      <a:pt x="f8" y="f11"/>
                    </a:lnTo>
                    <a:cubicBezTo>
                      <a:pt x="f8" y="f12"/>
                      <a:pt x="f13" y="f5"/>
                      <a:pt x="f14" y="f5"/>
                    </a:cubicBezTo>
                    <a:lnTo>
                      <a:pt x="f15" y="f5"/>
                    </a:lnTo>
                    <a:lnTo>
                      <a:pt x="f15" y="f16"/>
                    </a:lnTo>
                    <a:lnTo>
                      <a:pt x="f14" y="f16"/>
                    </a:lnTo>
                    <a:cubicBezTo>
                      <a:pt x="f0" y="f8"/>
                      <a:pt x="f17" y="f3"/>
                      <a:pt x="f6" y="f3"/>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5" name="Google Shape;10441;p74">
                <a:extLst>
                  <a:ext uri="{FF2B5EF4-FFF2-40B4-BE49-F238E27FC236}">
                    <a16:creationId xmlns:a16="http://schemas.microsoft.com/office/drawing/2014/main" id="{2AE28F31-91BA-B4CF-32E4-8CC136BBCCD2}"/>
                  </a:ext>
                </a:extLst>
              </p:cNvPr>
              <p:cNvSpPr/>
              <p:nvPr/>
            </p:nvSpPr>
            <p:spPr>
              <a:xfrm>
                <a:off x="7293108" y="4212942"/>
                <a:ext cx="256955" cy="198644"/>
              </a:xfrm>
              <a:custGeom>
                <a:avLst/>
                <a:gdLst>
                  <a:gd name="f0" fmla="val w"/>
                  <a:gd name="f1" fmla="val h"/>
                  <a:gd name="f2" fmla="val 0"/>
                  <a:gd name="f3" fmla="val 5735"/>
                  <a:gd name="f4" fmla="val 4160"/>
                  <a:gd name="f5" fmla="val 1639"/>
                  <a:gd name="f6" fmla="val 1"/>
                  <a:gd name="f7" fmla="val 1450"/>
                  <a:gd name="f8" fmla="val 1198"/>
                  <a:gd name="f9" fmla="val 158"/>
                  <a:gd name="f10" fmla="val 1072"/>
                  <a:gd name="f11" fmla="val 379"/>
                  <a:gd name="f12" fmla="val 2490"/>
                  <a:gd name="f13" fmla="val 2584"/>
                  <a:gd name="f14" fmla="val 378"/>
                  <a:gd name="f15" fmla="val 2616"/>
                  <a:gd name="f16" fmla="val 567"/>
                  <a:gd name="f17" fmla="val 1544"/>
                  <a:gd name="f18" fmla="val 2364"/>
                  <a:gd name="f19" fmla="val 1796"/>
                  <a:gd name="f20" fmla="val 1891"/>
                  <a:gd name="f21" fmla="val 2017"/>
                  <a:gd name="f22" fmla="val 1418"/>
                  <a:gd name="f23" fmla="val 2710"/>
                  <a:gd name="f24" fmla="val 2899"/>
                  <a:gd name="f25" fmla="val 3056"/>
                  <a:gd name="f26" fmla="val 1481"/>
                  <a:gd name="f27" fmla="val 3182"/>
                  <a:gd name="f28" fmla="val 1607"/>
                  <a:gd name="f29" fmla="val 5734"/>
                  <a:gd name="f30" fmla="val 4159"/>
                  <a:gd name="f31" fmla="*/ f0 1 5735"/>
                  <a:gd name="f32" fmla="*/ f1 1 4160"/>
                  <a:gd name="f33" fmla="val f2"/>
                  <a:gd name="f34" fmla="val f3"/>
                  <a:gd name="f35" fmla="val f4"/>
                  <a:gd name="f36" fmla="+- f35 0 f33"/>
                  <a:gd name="f37" fmla="+- f34 0 f33"/>
                  <a:gd name="f38" fmla="*/ f37 1 5735"/>
                  <a:gd name="f39" fmla="*/ f36 1 416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5735" h="4160">
                    <a:moveTo>
                      <a:pt x="f5" y="f6"/>
                    </a:moveTo>
                    <a:cubicBezTo>
                      <a:pt x="f7" y="f6"/>
                      <a:pt x="f8" y="f9"/>
                      <a:pt x="f10" y="f11"/>
                    </a:cubicBezTo>
                    <a:lnTo>
                      <a:pt x="f2" y="f12"/>
                    </a:lnTo>
                    <a:cubicBezTo>
                      <a:pt x="f9" y="f13"/>
                      <a:pt x="f14" y="f15"/>
                      <a:pt x="f16" y="f15"/>
                    </a:cubicBezTo>
                    <a:cubicBezTo>
                      <a:pt x="f10" y="f15"/>
                      <a:pt x="f17" y="f18"/>
                      <a:pt x="f19" y="f20"/>
                    </a:cubicBezTo>
                    <a:lnTo>
                      <a:pt x="f21" y="f22"/>
                    </a:lnTo>
                    <a:lnTo>
                      <a:pt x="f23" y="f22"/>
                    </a:lnTo>
                    <a:cubicBezTo>
                      <a:pt x="f24" y="f22"/>
                      <a:pt x="f25" y="f26"/>
                      <a:pt x="f27" y="f28"/>
                    </a:cubicBezTo>
                    <a:lnTo>
                      <a:pt x="f29" y="f30"/>
                    </a:lnTo>
                    <a:lnTo>
                      <a:pt x="f29"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6" name="Google Shape;10442;p74">
                <a:extLst>
                  <a:ext uri="{FF2B5EF4-FFF2-40B4-BE49-F238E27FC236}">
                    <a16:creationId xmlns:a16="http://schemas.microsoft.com/office/drawing/2014/main" id="{B15E40FD-8720-4EAF-5BEC-E14C97A86F11}"/>
                  </a:ext>
                </a:extLst>
              </p:cNvPr>
              <p:cNvSpPr/>
              <p:nvPr/>
            </p:nvSpPr>
            <p:spPr>
              <a:xfrm>
                <a:off x="7206989" y="4130189"/>
                <a:ext cx="314837" cy="360474"/>
              </a:xfrm>
              <a:custGeom>
                <a:avLst/>
                <a:gdLst>
                  <a:gd name="f0" fmla="val w"/>
                  <a:gd name="f1" fmla="val h"/>
                  <a:gd name="f2" fmla="val 0"/>
                  <a:gd name="f3" fmla="val 7027"/>
                  <a:gd name="f4" fmla="val 7549"/>
                  <a:gd name="f5" fmla="val 2206"/>
                  <a:gd name="f6" fmla="val 1"/>
                  <a:gd name="f7" fmla="val 1828"/>
                  <a:gd name="f8" fmla="val 1481"/>
                  <a:gd name="f9" fmla="val 221"/>
                  <a:gd name="f10" fmla="val 1261"/>
                  <a:gd name="f11" fmla="val 568"/>
                  <a:gd name="f12" fmla="val 946"/>
                  <a:gd name="f13" fmla="val 1198"/>
                  <a:gd name="f14" fmla="val 914"/>
                  <a:gd name="f15" fmla="val 1324"/>
                  <a:gd name="f16" fmla="val 757"/>
                  <a:gd name="f17" fmla="val 1419"/>
                  <a:gd name="f18" fmla="val 631"/>
                  <a:gd name="f19" fmla="val 6239"/>
                  <a:gd name="f20" fmla="val 1576"/>
                  <a:gd name="f21" fmla="val 2584"/>
                  <a:gd name="f22" fmla="val 7247"/>
                  <a:gd name="f23" fmla="val 2768"/>
                  <a:gd name="f24" fmla="val 7431"/>
                  <a:gd name="f25" fmla="val 3054"/>
                  <a:gd name="f26" fmla="val 7548"/>
                  <a:gd name="f27" fmla="val 3330"/>
                  <a:gd name="f28" fmla="val 3431"/>
                  <a:gd name="f29" fmla="val 3531"/>
                  <a:gd name="f30" fmla="val 7533"/>
                  <a:gd name="f31" fmla="val 3624"/>
                  <a:gd name="f32" fmla="val 7499"/>
                  <a:gd name="f33" fmla="val 6585"/>
                  <a:gd name="f34" fmla="val 6554"/>
                  <a:gd name="f35" fmla="val 6743"/>
                  <a:gd name="f36" fmla="val 6522"/>
                  <a:gd name="f37" fmla="val 6900"/>
                  <a:gd name="f38" fmla="val 6396"/>
                  <a:gd name="f39" fmla="val 7026"/>
                  <a:gd name="f40" fmla="val 6302"/>
                  <a:gd name="f41" fmla="val 4537"/>
                  <a:gd name="f42" fmla="val 3813"/>
                  <a:gd name="f43" fmla="val 4380"/>
                  <a:gd name="f44" fmla="val 4348"/>
                  <a:gd name="f45" fmla="val 3844"/>
                  <a:gd name="f46" fmla="val 4033"/>
                  <a:gd name="f47" fmla="val 4506"/>
                  <a:gd name="f48" fmla="val 3340"/>
                  <a:gd name="f49" fmla="val 4947"/>
                  <a:gd name="f50" fmla="val 2647"/>
                  <a:gd name="f51" fmla="val 5042"/>
                  <a:gd name="f52" fmla="val 2601"/>
                  <a:gd name="f53" fmla="val 5044"/>
                  <a:gd name="f54" fmla="val 2556"/>
                  <a:gd name="f55" fmla="val 5046"/>
                  <a:gd name="f56" fmla="val 2511"/>
                  <a:gd name="f57" fmla="val 2046"/>
                  <a:gd name="f58" fmla="val 1698"/>
                  <a:gd name="f59" fmla="val 4899"/>
                  <a:gd name="f60" fmla="val 4727"/>
                  <a:gd name="f61" fmla="val 1103"/>
                  <a:gd name="f62" fmla="val 4632"/>
                  <a:gd name="f63" fmla="val 1040"/>
                  <a:gd name="f64" fmla="val 4412"/>
                  <a:gd name="f65" fmla="val 1166"/>
                  <a:gd name="f66" fmla="val 4254"/>
                  <a:gd name="f67" fmla="val 2363"/>
                  <a:gd name="f68" fmla="val 1797"/>
                  <a:gd name="f69" fmla="val 2615"/>
                  <a:gd name="f70" fmla="val 3088"/>
                  <a:gd name="f71" fmla="val 1041"/>
                  <a:gd name="f72" fmla="val 3592"/>
                  <a:gd name="f73" fmla="val 5104"/>
                  <a:gd name="f74" fmla="val 5167"/>
                  <a:gd name="f75" fmla="val 852"/>
                  <a:gd name="f76" fmla="val 5262"/>
                  <a:gd name="f77" fmla="val 347"/>
                  <a:gd name="f78" fmla="val 158"/>
                  <a:gd name="f79" fmla="val 4884"/>
                  <a:gd name="f80" fmla="*/ f0 1 7027"/>
                  <a:gd name="f81" fmla="*/ f1 1 7549"/>
                  <a:gd name="f82" fmla="val f2"/>
                  <a:gd name="f83" fmla="val f3"/>
                  <a:gd name="f84" fmla="val f4"/>
                  <a:gd name="f85" fmla="+- f84 0 f82"/>
                  <a:gd name="f86" fmla="+- f83 0 f82"/>
                  <a:gd name="f87" fmla="*/ f86 1 7027"/>
                  <a:gd name="f88" fmla="*/ f85 1 7549"/>
                  <a:gd name="f89" fmla="*/ f82 1 f87"/>
                  <a:gd name="f90" fmla="*/ f83 1 f87"/>
                  <a:gd name="f91" fmla="*/ f82 1 f88"/>
                  <a:gd name="f92" fmla="*/ f84 1 f88"/>
                  <a:gd name="f93" fmla="*/ f89 f80 1"/>
                  <a:gd name="f94" fmla="*/ f90 f80 1"/>
                  <a:gd name="f95" fmla="*/ f92 f81 1"/>
                  <a:gd name="f96" fmla="*/ f91 f81 1"/>
                </a:gdLst>
                <a:ahLst/>
                <a:cxnLst>
                  <a:cxn ang="3cd4">
                    <a:pos x="hc" y="t"/>
                  </a:cxn>
                  <a:cxn ang="0">
                    <a:pos x="r" y="vc"/>
                  </a:cxn>
                  <a:cxn ang="cd4">
                    <a:pos x="hc" y="b"/>
                  </a:cxn>
                  <a:cxn ang="cd2">
                    <a:pos x="l" y="vc"/>
                  </a:cxn>
                </a:cxnLst>
                <a:rect l="f93" t="f96" r="f94" b="f95"/>
                <a:pathLst>
                  <a:path w="7027" h="7549">
                    <a:moveTo>
                      <a:pt x="f5" y="f6"/>
                    </a:moveTo>
                    <a:cubicBezTo>
                      <a:pt x="f7" y="f6"/>
                      <a:pt x="f8" y="f9"/>
                      <a:pt x="f10" y="f11"/>
                    </a:cubicBezTo>
                    <a:lnTo>
                      <a:pt x="f12" y="f13"/>
                    </a:lnTo>
                    <a:cubicBezTo>
                      <a:pt x="f14" y="f15"/>
                      <a:pt x="f16" y="f17"/>
                      <a:pt x="f18" y="f17"/>
                    </a:cubicBezTo>
                    <a:lnTo>
                      <a:pt x="f6" y="f17"/>
                    </a:lnTo>
                    <a:lnTo>
                      <a:pt x="f6" y="f19"/>
                    </a:lnTo>
                    <a:lnTo>
                      <a:pt x="f20" y="f19"/>
                    </a:lnTo>
                    <a:lnTo>
                      <a:pt x="f21" y="f22"/>
                    </a:lnTo>
                    <a:cubicBezTo>
                      <a:pt x="f23" y="f24"/>
                      <a:pt x="f25" y="f26"/>
                      <a:pt x="f27" y="f26"/>
                    </a:cubicBezTo>
                    <a:cubicBezTo>
                      <a:pt x="f28" y="f26"/>
                      <a:pt x="f29" y="f30"/>
                      <a:pt x="f31" y="f32"/>
                    </a:cubicBezTo>
                    <a:lnTo>
                      <a:pt x="f33" y="f34"/>
                    </a:lnTo>
                    <a:cubicBezTo>
                      <a:pt x="f35" y="f36"/>
                      <a:pt x="f37" y="f38"/>
                      <a:pt x="f39" y="f40"/>
                    </a:cubicBezTo>
                    <a:lnTo>
                      <a:pt x="f41" y="f42"/>
                    </a:lnTo>
                    <a:lnTo>
                      <a:pt x="f43" y="f42"/>
                    </a:lnTo>
                    <a:lnTo>
                      <a:pt x="f44" y="f45"/>
                    </a:lnTo>
                    <a:cubicBezTo>
                      <a:pt x="f46" y="f47"/>
                      <a:pt x="f48" y="f49"/>
                      <a:pt x="f50" y="f51"/>
                    </a:cubicBezTo>
                    <a:cubicBezTo>
                      <a:pt x="f52" y="f53"/>
                      <a:pt x="f54" y="f55"/>
                      <a:pt x="f56" y="f55"/>
                    </a:cubicBezTo>
                    <a:cubicBezTo>
                      <a:pt x="f57" y="f55"/>
                      <a:pt x="f58" y="f59"/>
                      <a:pt x="f15" y="f60"/>
                    </a:cubicBezTo>
                    <a:cubicBezTo>
                      <a:pt x="f61" y="f62"/>
                      <a:pt x="f63" y="f64"/>
                      <a:pt x="f65" y="f66"/>
                    </a:cubicBezTo>
                    <a:lnTo>
                      <a:pt x="f67" y="f68"/>
                    </a:lnTo>
                    <a:cubicBezTo>
                      <a:pt x="f69" y="f15"/>
                      <a:pt x="f70" y="f71"/>
                      <a:pt x="f72" y="f71"/>
                    </a:cubicBezTo>
                    <a:lnTo>
                      <a:pt x="f73" y="f71"/>
                    </a:lnTo>
                    <a:cubicBezTo>
                      <a:pt x="f74" y="f75"/>
                      <a:pt x="f76" y="f18"/>
                      <a:pt x="f76" y="f77"/>
                    </a:cubicBezTo>
                    <a:cubicBezTo>
                      <a:pt x="f76" y="f78"/>
                      <a:pt x="f73" y="f6"/>
                      <a:pt x="f7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27" name="Google Shape;10443;p74">
              <a:extLst>
                <a:ext uri="{FF2B5EF4-FFF2-40B4-BE49-F238E27FC236}">
                  <a16:creationId xmlns:a16="http://schemas.microsoft.com/office/drawing/2014/main" id="{9BC9CA41-4806-DF66-B8E6-48C71D6F9D99}"/>
                </a:ext>
              </a:extLst>
            </p:cNvPr>
            <p:cNvGrpSpPr/>
            <p:nvPr/>
          </p:nvGrpSpPr>
          <p:grpSpPr>
            <a:xfrm>
              <a:off x="8473273" y="4054190"/>
              <a:ext cx="413345" cy="440549"/>
              <a:chOff x="8485796" y="3337175"/>
              <a:chExt cx="413345" cy="440549"/>
            </a:xfrm>
            <a:solidFill>
              <a:schemeClr val="bg1"/>
            </a:solidFill>
          </p:grpSpPr>
          <p:sp>
            <p:nvSpPr>
              <p:cNvPr id="128" name="Google Shape;10444;p74">
                <a:extLst>
                  <a:ext uri="{FF2B5EF4-FFF2-40B4-BE49-F238E27FC236}">
                    <a16:creationId xmlns:a16="http://schemas.microsoft.com/office/drawing/2014/main" id="{363CBF1F-0A1C-8E9E-ECD4-58CDC1B83B69}"/>
                  </a:ext>
                </a:extLst>
              </p:cNvPr>
              <p:cNvSpPr/>
              <p:nvPr/>
            </p:nvSpPr>
            <p:spPr>
              <a:xfrm>
                <a:off x="8522079" y="3337175"/>
                <a:ext cx="120965" cy="128921"/>
              </a:xfrm>
              <a:custGeom>
                <a:avLst/>
                <a:gdLst>
                  <a:gd name="f0" fmla="val w"/>
                  <a:gd name="f1" fmla="val h"/>
                  <a:gd name="f2" fmla="val 0"/>
                  <a:gd name="f3" fmla="val 3467"/>
                  <a:gd name="f4" fmla="val 1733"/>
                  <a:gd name="f5" fmla="val 1"/>
                  <a:gd name="f6" fmla="val 788"/>
                  <a:gd name="f7" fmla="val 2679"/>
                  <a:gd name="f8" fmla="val 3466"/>
                  <a:gd name="f9" fmla="val 2678"/>
                  <a:gd name="f10" fmla="*/ f0 1 3467"/>
                  <a:gd name="f11" fmla="*/ f1 1 3467"/>
                  <a:gd name="f12" fmla="val f2"/>
                  <a:gd name="f13" fmla="val f3"/>
                  <a:gd name="f14" fmla="+- f13 0 f12"/>
                  <a:gd name="f15" fmla="*/ f14 1 3467"/>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3467" h="3467">
                    <a:moveTo>
                      <a:pt x="f4" y="f5"/>
                    </a:moveTo>
                    <a:cubicBezTo>
                      <a:pt x="f6" y="f5"/>
                      <a:pt x="f5" y="f6"/>
                      <a:pt x="f5" y="f4"/>
                    </a:cubicBezTo>
                    <a:cubicBezTo>
                      <a:pt x="f5" y="f7"/>
                      <a:pt x="f6" y="f8"/>
                      <a:pt x="f4" y="f8"/>
                    </a:cubicBezTo>
                    <a:cubicBezTo>
                      <a:pt x="f9" y="f8"/>
                      <a:pt x="f8" y="f7"/>
                      <a:pt x="f8" y="f4"/>
                    </a:cubicBezTo>
                    <a:cubicBezTo>
                      <a:pt x="f8" y="f6"/>
                      <a:pt x="f9"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9" name="Google Shape;10445;p74">
                <a:extLst>
                  <a:ext uri="{FF2B5EF4-FFF2-40B4-BE49-F238E27FC236}">
                    <a16:creationId xmlns:a16="http://schemas.microsoft.com/office/drawing/2014/main" id="{F45F8AB4-FFB1-E85B-297F-ECDB18A024D1}"/>
                  </a:ext>
                </a:extLst>
              </p:cNvPr>
              <p:cNvSpPr/>
              <p:nvPr/>
            </p:nvSpPr>
            <p:spPr>
              <a:xfrm>
                <a:off x="8681459" y="3389909"/>
                <a:ext cx="145142" cy="101068"/>
              </a:xfrm>
              <a:custGeom>
                <a:avLst/>
                <a:gdLst>
                  <a:gd name="f0" fmla="val w"/>
                  <a:gd name="f1" fmla="val h"/>
                  <a:gd name="f2" fmla="val 0"/>
                  <a:gd name="f3" fmla="val 4160"/>
                  <a:gd name="f4" fmla="val 2718"/>
                  <a:gd name="f5" fmla="val 347"/>
                  <a:gd name="f6" fmla="val 158"/>
                  <a:gd name="f7" fmla="val 1"/>
                  <a:gd name="f8" fmla="val 536"/>
                  <a:gd name="f9" fmla="val 95"/>
                  <a:gd name="f10" fmla="val 662"/>
                  <a:gd name="f11" fmla="val 316"/>
                  <a:gd name="f12" fmla="val 2395"/>
                  <a:gd name="f13" fmla="val 2584"/>
                  <a:gd name="f14" fmla="val 2742"/>
                  <a:gd name="f15" fmla="val 820"/>
                  <a:gd name="f16" fmla="val 1009"/>
                  <a:gd name="f17" fmla="val 1576"/>
                  <a:gd name="f18" fmla="val 2616"/>
                  <a:gd name="f19" fmla="val 1450"/>
                  <a:gd name="f20" fmla="val 2568"/>
                  <a:gd name="f21" fmla="val 1387"/>
                  <a:gd name="f22" fmla="val 2482"/>
                  <a:gd name="f23" fmla="val 1355"/>
                  <a:gd name="f24" fmla="val 2391"/>
                  <a:gd name="f25" fmla="val 2301"/>
                  <a:gd name="f26" fmla="val 2206"/>
                  <a:gd name="f27" fmla="val 2143"/>
                  <a:gd name="f28" fmla="val 2049"/>
                  <a:gd name="f29" fmla="val 1796"/>
                  <a:gd name="f30" fmla="val 1922"/>
                  <a:gd name="f31" fmla="val 2868"/>
                  <a:gd name="f32" fmla="val 2647"/>
                  <a:gd name="f33" fmla="val 2931"/>
                  <a:gd name="f34" fmla="val 2694"/>
                  <a:gd name="f35" fmla="val 3017"/>
                  <a:gd name="f36" fmla="val 3104"/>
                  <a:gd name="f37" fmla="val 3191"/>
                  <a:gd name="f38" fmla="val 3277"/>
                  <a:gd name="f39" fmla="val 3340"/>
                  <a:gd name="f40" fmla="val 4033"/>
                  <a:gd name="f41" fmla="val 4159"/>
                  <a:gd name="f42" fmla="val 3986"/>
                  <a:gd name="f43" fmla="val 3899"/>
                  <a:gd name="f44" fmla="val 3809"/>
                  <a:gd name="f45" fmla="val 3718"/>
                  <a:gd name="f46" fmla="val 3624"/>
                  <a:gd name="f47" fmla="val 3561"/>
                  <a:gd name="f48" fmla="val 3466"/>
                  <a:gd name="f49" fmla="val 441"/>
                  <a:gd name="f50" fmla="val 2994"/>
                  <a:gd name="f51" fmla="val 2427"/>
                  <a:gd name="f52" fmla="*/ f0 1 4160"/>
                  <a:gd name="f53" fmla="*/ f1 1 2718"/>
                  <a:gd name="f54" fmla="val f2"/>
                  <a:gd name="f55" fmla="val f3"/>
                  <a:gd name="f56" fmla="val f4"/>
                  <a:gd name="f57" fmla="+- f56 0 f54"/>
                  <a:gd name="f58" fmla="+- f55 0 f54"/>
                  <a:gd name="f59" fmla="*/ f58 1 4160"/>
                  <a:gd name="f60" fmla="*/ f57 1 2718"/>
                  <a:gd name="f61" fmla="*/ f54 1 f59"/>
                  <a:gd name="f62" fmla="*/ f55 1 f59"/>
                  <a:gd name="f63" fmla="*/ f54 1 f60"/>
                  <a:gd name="f64" fmla="*/ f56 1 f60"/>
                  <a:gd name="f65" fmla="*/ f61 f52 1"/>
                  <a:gd name="f66" fmla="*/ f62 f52 1"/>
                  <a:gd name="f67" fmla="*/ f64 f53 1"/>
                  <a:gd name="f68" fmla="*/ f63 f53 1"/>
                </a:gdLst>
                <a:ahLst/>
                <a:cxnLst>
                  <a:cxn ang="3cd4">
                    <a:pos x="hc" y="t"/>
                  </a:cxn>
                  <a:cxn ang="0">
                    <a:pos x="r" y="vc"/>
                  </a:cxn>
                  <a:cxn ang="cd4">
                    <a:pos x="hc" y="b"/>
                  </a:cxn>
                  <a:cxn ang="cd2">
                    <a:pos x="l" y="vc"/>
                  </a:cxn>
                </a:cxnLst>
                <a:rect l="f65" t="f68" r="f66" b="f67"/>
                <a:pathLst>
                  <a:path w="4160" h="2718">
                    <a:moveTo>
                      <a:pt x="f5" y="f2"/>
                    </a:moveTo>
                    <a:cubicBezTo>
                      <a:pt x="f6" y="f2"/>
                      <a:pt x="f7" y="f6"/>
                      <a:pt x="f7" y="f5"/>
                    </a:cubicBezTo>
                    <a:cubicBezTo>
                      <a:pt x="f7" y="f8"/>
                      <a:pt x="f9" y="f10"/>
                      <a:pt x="f11" y="f10"/>
                    </a:cubicBezTo>
                    <a:lnTo>
                      <a:pt x="f12" y="f10"/>
                    </a:lnTo>
                    <a:cubicBezTo>
                      <a:pt x="f13" y="f10"/>
                      <a:pt x="f14" y="f15"/>
                      <a:pt x="f14" y="f16"/>
                    </a:cubicBezTo>
                    <a:lnTo>
                      <a:pt x="f14" y="f17"/>
                    </a:lnTo>
                    <a:lnTo>
                      <a:pt x="f18" y="f19"/>
                    </a:lnTo>
                    <a:cubicBezTo>
                      <a:pt x="f20" y="f21"/>
                      <a:pt x="f22" y="f23"/>
                      <a:pt x="f24" y="f23"/>
                    </a:cubicBezTo>
                    <a:cubicBezTo>
                      <a:pt x="f25" y="f23"/>
                      <a:pt x="f26" y="f21"/>
                      <a:pt x="f27" y="f19"/>
                    </a:cubicBezTo>
                    <a:cubicBezTo>
                      <a:pt x="f28" y="f17"/>
                      <a:pt x="f28" y="f29"/>
                      <a:pt x="f27" y="f30"/>
                    </a:cubicBezTo>
                    <a:lnTo>
                      <a:pt x="f31" y="f32"/>
                    </a:lnTo>
                    <a:cubicBezTo>
                      <a:pt x="f33" y="f34"/>
                      <a:pt x="f35" y="f4"/>
                      <a:pt x="f36" y="f4"/>
                    </a:cubicBezTo>
                    <a:cubicBezTo>
                      <a:pt x="f37" y="f4"/>
                      <a:pt x="f38" y="f34"/>
                      <a:pt x="f39" y="f32"/>
                    </a:cubicBezTo>
                    <a:lnTo>
                      <a:pt x="f40" y="f30"/>
                    </a:lnTo>
                    <a:cubicBezTo>
                      <a:pt x="f41" y="f29"/>
                      <a:pt x="f41" y="f17"/>
                      <a:pt x="f40" y="f19"/>
                    </a:cubicBezTo>
                    <a:cubicBezTo>
                      <a:pt x="f42" y="f21"/>
                      <a:pt x="f43" y="f23"/>
                      <a:pt x="f44" y="f23"/>
                    </a:cubicBezTo>
                    <a:cubicBezTo>
                      <a:pt x="f45" y="f23"/>
                      <a:pt x="f46" y="f21"/>
                      <a:pt x="f47" y="f19"/>
                    </a:cubicBezTo>
                    <a:lnTo>
                      <a:pt x="f48" y="f17"/>
                    </a:lnTo>
                    <a:lnTo>
                      <a:pt x="f48" y="f16"/>
                    </a:lnTo>
                    <a:cubicBezTo>
                      <a:pt x="f48" y="f49"/>
                      <a:pt x="f50" y="f2"/>
                      <a:pt x="f5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0" name="Google Shape;10446;p74">
                <a:extLst>
                  <a:ext uri="{FF2B5EF4-FFF2-40B4-BE49-F238E27FC236}">
                    <a16:creationId xmlns:a16="http://schemas.microsoft.com/office/drawing/2014/main" id="{1F074EE7-CD22-2437-235B-DBFC05A14A30}"/>
                  </a:ext>
                </a:extLst>
              </p:cNvPr>
              <p:cNvSpPr/>
              <p:nvPr/>
            </p:nvSpPr>
            <p:spPr>
              <a:xfrm>
                <a:off x="8530876" y="3620054"/>
                <a:ext cx="148425" cy="102741"/>
              </a:xfrm>
              <a:custGeom>
                <a:avLst/>
                <a:gdLst>
                  <a:gd name="f0" fmla="val w"/>
                  <a:gd name="f1" fmla="val h"/>
                  <a:gd name="f2" fmla="val 0"/>
                  <a:gd name="f3" fmla="val 4254"/>
                  <a:gd name="f4" fmla="val 2763"/>
                  <a:gd name="f5" fmla="val 1095"/>
                  <a:gd name="f6" fmla="val 1002"/>
                  <a:gd name="f7" fmla="val 904"/>
                  <a:gd name="f8" fmla="val 28"/>
                  <a:gd name="f9" fmla="val 820"/>
                  <a:gd name="f10" fmla="val 112"/>
                  <a:gd name="f11" fmla="val 127"/>
                  <a:gd name="f12" fmla="val 805"/>
                  <a:gd name="f13" fmla="val 1"/>
                  <a:gd name="f14" fmla="val 931"/>
                  <a:gd name="f15" fmla="val 1184"/>
                  <a:gd name="f16" fmla="val 1278"/>
                  <a:gd name="f17" fmla="val 190"/>
                  <a:gd name="f18" fmla="val 1341"/>
                  <a:gd name="f19" fmla="val 276"/>
                  <a:gd name="f20" fmla="val 1373"/>
                  <a:gd name="f21" fmla="val 363"/>
                  <a:gd name="f22" fmla="val 449"/>
                  <a:gd name="f23" fmla="val 536"/>
                  <a:gd name="f24" fmla="val 599"/>
                  <a:gd name="f25" fmla="val 725"/>
                  <a:gd name="f26" fmla="val 1719"/>
                  <a:gd name="f27" fmla="val 2318"/>
                  <a:gd name="f28" fmla="val 1198"/>
                  <a:gd name="f29" fmla="val 2759"/>
                  <a:gd name="f30" fmla="val 1733"/>
                  <a:gd name="f31" fmla="val 3813"/>
                  <a:gd name="f32" fmla="val 3837"/>
                  <a:gd name="f33" fmla="val 2761"/>
                  <a:gd name="f34" fmla="val 3861"/>
                  <a:gd name="f35" fmla="val 3883"/>
                  <a:gd name="f36" fmla="val 4122"/>
                  <a:gd name="f37" fmla="val 2616"/>
                  <a:gd name="f38" fmla="val 2444"/>
                  <a:gd name="f39" fmla="val 2223"/>
                  <a:gd name="f40" fmla="val 4096"/>
                  <a:gd name="f41" fmla="val 2066"/>
                  <a:gd name="f42" fmla="val 3907"/>
                  <a:gd name="f43" fmla="val 1828"/>
                  <a:gd name="f44" fmla="val 1639"/>
                  <a:gd name="f45" fmla="val 1481"/>
                  <a:gd name="f46" fmla="val 1908"/>
                  <a:gd name="f47" fmla="val 1576"/>
                  <a:gd name="f48" fmla="val 1824"/>
                  <a:gd name="f49" fmla="val 1914"/>
                  <a:gd name="f50" fmla="val 2001"/>
                  <a:gd name="f51" fmla="val 2048"/>
                  <a:gd name="f52" fmla="val 2174"/>
                  <a:gd name="f53" fmla="val 1355"/>
                  <a:gd name="f54" fmla="val 1292"/>
                  <a:gd name="f55" fmla="val 81"/>
                  <a:gd name="f56" fmla="val 1261"/>
                  <a:gd name="f57" fmla="val 1229"/>
                  <a:gd name="f58" fmla="val 18"/>
                  <a:gd name="f59" fmla="val 1187"/>
                  <a:gd name="f60" fmla="val 7"/>
                  <a:gd name="f61" fmla="val 1142"/>
                  <a:gd name="f62" fmla="*/ f0 1 4254"/>
                  <a:gd name="f63" fmla="*/ f1 1 2763"/>
                  <a:gd name="f64" fmla="val f2"/>
                  <a:gd name="f65" fmla="val f3"/>
                  <a:gd name="f66" fmla="val f4"/>
                  <a:gd name="f67" fmla="+- f66 0 f64"/>
                  <a:gd name="f68" fmla="+- f65 0 f64"/>
                  <a:gd name="f69" fmla="*/ f68 1 4254"/>
                  <a:gd name="f70" fmla="*/ f67 1 2763"/>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4254" h="2763">
                    <a:moveTo>
                      <a:pt x="f5" y="f2"/>
                    </a:moveTo>
                    <a:cubicBezTo>
                      <a:pt x="f6" y="f2"/>
                      <a:pt x="f7" y="f8"/>
                      <a:pt x="f9" y="f10"/>
                    </a:cubicBezTo>
                    <a:lnTo>
                      <a:pt x="f11" y="f12"/>
                    </a:lnTo>
                    <a:cubicBezTo>
                      <a:pt x="f13" y="f14"/>
                      <a:pt x="f13" y="f15"/>
                      <a:pt x="f11" y="f16"/>
                    </a:cubicBezTo>
                    <a:cubicBezTo>
                      <a:pt x="f17" y="f18"/>
                      <a:pt x="f19" y="f20"/>
                      <a:pt x="f21" y="f20"/>
                    </a:cubicBezTo>
                    <a:cubicBezTo>
                      <a:pt x="f22" y="f20"/>
                      <a:pt x="f23" y="f18"/>
                      <a:pt x="f24" y="f16"/>
                    </a:cubicBezTo>
                    <a:lnTo>
                      <a:pt x="f25" y="f15"/>
                    </a:lnTo>
                    <a:lnTo>
                      <a:pt x="f25" y="f26"/>
                    </a:lnTo>
                    <a:cubicBezTo>
                      <a:pt x="f25" y="f27"/>
                      <a:pt x="f28" y="f29"/>
                      <a:pt x="f30" y="f29"/>
                    </a:cubicBezTo>
                    <a:lnTo>
                      <a:pt x="f31" y="f29"/>
                    </a:lnTo>
                    <a:cubicBezTo>
                      <a:pt x="f32" y="f33"/>
                      <a:pt x="f34" y="f4"/>
                      <a:pt x="f35" y="f4"/>
                    </a:cubicBezTo>
                    <a:cubicBezTo>
                      <a:pt x="f36" y="f4"/>
                      <a:pt x="f3" y="f37"/>
                      <a:pt x="f3" y="f38"/>
                    </a:cubicBezTo>
                    <a:cubicBezTo>
                      <a:pt x="f3" y="f39"/>
                      <a:pt x="f40" y="f41"/>
                      <a:pt x="f42" y="f41"/>
                    </a:cubicBezTo>
                    <a:lnTo>
                      <a:pt x="f43" y="f41"/>
                    </a:lnTo>
                    <a:cubicBezTo>
                      <a:pt x="f44" y="f41"/>
                      <a:pt x="f45" y="f46"/>
                      <a:pt x="f45" y="f26"/>
                    </a:cubicBezTo>
                    <a:lnTo>
                      <a:pt x="f45" y="f15"/>
                    </a:lnTo>
                    <a:lnTo>
                      <a:pt x="f47" y="f16"/>
                    </a:lnTo>
                    <a:cubicBezTo>
                      <a:pt x="f44" y="f18"/>
                      <a:pt x="f30" y="f20"/>
                      <a:pt x="f48" y="f20"/>
                    </a:cubicBezTo>
                    <a:cubicBezTo>
                      <a:pt x="f49" y="f20"/>
                      <a:pt x="f50" y="f18"/>
                      <a:pt x="f51" y="f16"/>
                    </a:cubicBezTo>
                    <a:cubicBezTo>
                      <a:pt x="f52" y="f15"/>
                      <a:pt x="f52" y="f14"/>
                      <a:pt x="f51" y="f12"/>
                    </a:cubicBezTo>
                    <a:lnTo>
                      <a:pt x="f53" y="f10"/>
                    </a:lnTo>
                    <a:cubicBezTo>
                      <a:pt x="f54" y="f55"/>
                      <a:pt x="f56" y="f55"/>
                      <a:pt x="f57" y="f58"/>
                    </a:cubicBezTo>
                    <a:cubicBezTo>
                      <a:pt x="f59" y="f60"/>
                      <a:pt x="f6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1" name="Google Shape;10447;p74">
                <a:extLst>
                  <a:ext uri="{FF2B5EF4-FFF2-40B4-BE49-F238E27FC236}">
                    <a16:creationId xmlns:a16="http://schemas.microsoft.com/office/drawing/2014/main" id="{17515B99-0098-7C19-3C9A-3B8DE0117BF8}"/>
                  </a:ext>
                </a:extLst>
              </p:cNvPr>
              <p:cNvSpPr/>
              <p:nvPr/>
            </p:nvSpPr>
            <p:spPr>
              <a:xfrm>
                <a:off x="8739734" y="3517605"/>
                <a:ext cx="124248" cy="127732"/>
              </a:xfrm>
              <a:custGeom>
                <a:avLst/>
                <a:gdLst>
                  <a:gd name="f0" fmla="val w"/>
                  <a:gd name="f1" fmla="val h"/>
                  <a:gd name="f2" fmla="val 0"/>
                  <a:gd name="f3" fmla="val 3561"/>
                  <a:gd name="f4" fmla="val 3435"/>
                  <a:gd name="f5" fmla="val 1796"/>
                  <a:gd name="f6" fmla="val 788"/>
                  <a:gd name="f7" fmla="val 1733"/>
                  <a:gd name="f8" fmla="val 2647"/>
                  <a:gd name="f9" fmla="val 3434"/>
                  <a:gd name="f10" fmla="val 2741"/>
                  <a:gd name="f11" fmla="val 2773"/>
                  <a:gd name="f12" fmla="*/ f0 1 3561"/>
                  <a:gd name="f13" fmla="*/ f1 1 3435"/>
                  <a:gd name="f14" fmla="val f2"/>
                  <a:gd name="f15" fmla="val f3"/>
                  <a:gd name="f16" fmla="val f4"/>
                  <a:gd name="f17" fmla="+- f16 0 f14"/>
                  <a:gd name="f18" fmla="+- f15 0 f14"/>
                  <a:gd name="f19" fmla="*/ f18 1 3561"/>
                  <a:gd name="f20" fmla="*/ f17 1 3435"/>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561" h="3435">
                    <a:moveTo>
                      <a:pt x="f5" y="f2"/>
                    </a:moveTo>
                    <a:cubicBezTo>
                      <a:pt x="f6" y="f2"/>
                      <a:pt x="f2" y="f6"/>
                      <a:pt x="f2" y="f7"/>
                    </a:cubicBezTo>
                    <a:cubicBezTo>
                      <a:pt x="f2" y="f8"/>
                      <a:pt x="f6" y="f9"/>
                      <a:pt x="f5" y="f9"/>
                    </a:cubicBezTo>
                    <a:cubicBezTo>
                      <a:pt x="f10" y="f9"/>
                      <a:pt x="f3" y="f8"/>
                      <a:pt x="f3" y="f7"/>
                    </a:cubicBezTo>
                    <a:cubicBezTo>
                      <a:pt x="f3" y="f6"/>
                      <a:pt x="f1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2" name="Google Shape;10448;p74">
                <a:extLst>
                  <a:ext uri="{FF2B5EF4-FFF2-40B4-BE49-F238E27FC236}">
                    <a16:creationId xmlns:a16="http://schemas.microsoft.com/office/drawing/2014/main" id="{1ACEB95D-5E69-5DF4-1564-CDD68AF75668}"/>
                  </a:ext>
                </a:extLst>
              </p:cNvPr>
              <p:cNvSpPr/>
              <p:nvPr/>
            </p:nvSpPr>
            <p:spPr>
              <a:xfrm>
                <a:off x="8485796" y="3463719"/>
                <a:ext cx="193505" cy="131225"/>
              </a:xfrm>
              <a:custGeom>
                <a:avLst/>
                <a:gdLst>
                  <a:gd name="f0" fmla="val w"/>
                  <a:gd name="f1" fmla="val h"/>
                  <a:gd name="f2" fmla="val 0"/>
                  <a:gd name="f3" fmla="val 5546"/>
                  <a:gd name="f4" fmla="val 3529"/>
                  <a:gd name="f5" fmla="val 1072"/>
                  <a:gd name="f6" fmla="val 442"/>
                  <a:gd name="f7" fmla="val 536"/>
                  <a:gd name="f8" fmla="val 32"/>
                  <a:gd name="f9" fmla="val 1292"/>
                  <a:gd name="f10" fmla="val 2143"/>
                  <a:gd name="f11" fmla="val 3182"/>
                  <a:gd name="f12" fmla="val 1"/>
                  <a:gd name="f13" fmla="val 3371"/>
                  <a:gd name="f14" fmla="val 158"/>
                  <a:gd name="f15" fmla="val 347"/>
                  <a:gd name="f16" fmla="val 5199"/>
                  <a:gd name="f17" fmla="val 5388"/>
                  <a:gd name="f18" fmla="val 5168"/>
                  <a:gd name="f19" fmla="val 4538"/>
                  <a:gd name="f20" fmla="val 4096"/>
                  <a:gd name="f21" fmla="val 473"/>
                  <a:gd name="f22" fmla="val 3466"/>
                  <a:gd name="f23" fmla="val 756"/>
                  <a:gd name="f24" fmla="val 2805"/>
                  <a:gd name="f25" fmla="val 1513"/>
                  <a:gd name="f26" fmla="val 504"/>
                  <a:gd name="f27" fmla="*/ f0 1 5546"/>
                  <a:gd name="f28" fmla="*/ f1 1 3529"/>
                  <a:gd name="f29" fmla="val f2"/>
                  <a:gd name="f30" fmla="val f3"/>
                  <a:gd name="f31" fmla="val f4"/>
                  <a:gd name="f32" fmla="+- f31 0 f29"/>
                  <a:gd name="f33" fmla="+- f30 0 f29"/>
                  <a:gd name="f34" fmla="*/ f33 1 5546"/>
                  <a:gd name="f35" fmla="*/ f32 1 3529"/>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5546" h="3529">
                    <a:moveTo>
                      <a:pt x="f5" y="f2"/>
                    </a:moveTo>
                    <a:cubicBezTo>
                      <a:pt x="f6" y="f7"/>
                      <a:pt x="f8" y="f9"/>
                      <a:pt x="f8" y="f10"/>
                    </a:cubicBezTo>
                    <a:lnTo>
                      <a:pt x="f8" y="f11"/>
                    </a:lnTo>
                    <a:cubicBezTo>
                      <a:pt x="f12" y="f13"/>
                      <a:pt x="f14" y="f4"/>
                      <a:pt x="f15" y="f4"/>
                    </a:cubicBezTo>
                    <a:lnTo>
                      <a:pt x="f16" y="f4"/>
                    </a:lnTo>
                    <a:cubicBezTo>
                      <a:pt x="f17" y="f4"/>
                      <a:pt x="f3" y="f13"/>
                      <a:pt x="f3" y="f11"/>
                    </a:cubicBezTo>
                    <a:lnTo>
                      <a:pt x="f3" y="f10"/>
                    </a:lnTo>
                    <a:cubicBezTo>
                      <a:pt x="f3" y="f9"/>
                      <a:pt x="f18" y="f7"/>
                      <a:pt x="f19" y="f2"/>
                    </a:cubicBezTo>
                    <a:cubicBezTo>
                      <a:pt x="f20" y="f21"/>
                      <a:pt x="f22" y="f23"/>
                      <a:pt x="f24" y="f23"/>
                    </a:cubicBezTo>
                    <a:cubicBezTo>
                      <a:pt x="f10" y="f23"/>
                      <a:pt x="f25" y="f26"/>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3" name="Google Shape;10449;p74">
                <a:extLst>
                  <a:ext uri="{FF2B5EF4-FFF2-40B4-BE49-F238E27FC236}">
                    <a16:creationId xmlns:a16="http://schemas.microsoft.com/office/drawing/2014/main" id="{13DD38E3-7EF6-C869-806A-1C05251474E3}"/>
                  </a:ext>
                </a:extLst>
              </p:cNvPr>
              <p:cNvSpPr/>
              <p:nvPr/>
            </p:nvSpPr>
            <p:spPr>
              <a:xfrm>
                <a:off x="8703442" y="3644112"/>
                <a:ext cx="195699" cy="133612"/>
              </a:xfrm>
              <a:custGeom>
                <a:avLst/>
                <a:gdLst>
                  <a:gd name="f0" fmla="val w"/>
                  <a:gd name="f1" fmla="val h"/>
                  <a:gd name="f2" fmla="val 0"/>
                  <a:gd name="f3" fmla="val 5609"/>
                  <a:gd name="f4" fmla="val 3593"/>
                  <a:gd name="f5" fmla="val 1009"/>
                  <a:gd name="f6" fmla="val 1"/>
                  <a:gd name="f7" fmla="val 379"/>
                  <a:gd name="f8" fmla="val 537"/>
                  <a:gd name="f9" fmla="val 1261"/>
                  <a:gd name="f10" fmla="val 2143"/>
                  <a:gd name="f11" fmla="val 3246"/>
                  <a:gd name="f12" fmla="val 3435"/>
                  <a:gd name="f13" fmla="val 158"/>
                  <a:gd name="f14" fmla="val 3592"/>
                  <a:gd name="f15" fmla="val 347"/>
                  <a:gd name="f16" fmla="val 5262"/>
                  <a:gd name="f17" fmla="val 5451"/>
                  <a:gd name="f18" fmla="val 5577"/>
                  <a:gd name="f19" fmla="val 5199"/>
                  <a:gd name="f20" fmla="val 4569"/>
                  <a:gd name="f21" fmla="val 4128"/>
                  <a:gd name="f22" fmla="val 474"/>
                  <a:gd name="f23" fmla="val 3498"/>
                  <a:gd name="f24" fmla="val 757"/>
                  <a:gd name="f25" fmla="val 2773"/>
                  <a:gd name="f26" fmla="val 2080"/>
                  <a:gd name="f27" fmla="val 1450"/>
                  <a:gd name="f28" fmla="*/ f0 1 5609"/>
                  <a:gd name="f29" fmla="*/ f1 1 3593"/>
                  <a:gd name="f30" fmla="val f2"/>
                  <a:gd name="f31" fmla="val f3"/>
                  <a:gd name="f32" fmla="val f4"/>
                  <a:gd name="f33" fmla="+- f32 0 f30"/>
                  <a:gd name="f34" fmla="+- f31 0 f30"/>
                  <a:gd name="f35" fmla="*/ f34 1 5609"/>
                  <a:gd name="f36" fmla="*/ f33 1 359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5609" h="3593">
                    <a:moveTo>
                      <a:pt x="f5" y="f6"/>
                    </a:moveTo>
                    <a:cubicBezTo>
                      <a:pt x="f7" y="f8"/>
                      <a:pt x="f6" y="f9"/>
                      <a:pt x="f6" y="f10"/>
                    </a:cubicBezTo>
                    <a:lnTo>
                      <a:pt x="f6" y="f11"/>
                    </a:lnTo>
                    <a:cubicBezTo>
                      <a:pt x="f6" y="f12"/>
                      <a:pt x="f13" y="f14"/>
                      <a:pt x="f15" y="f14"/>
                    </a:cubicBezTo>
                    <a:lnTo>
                      <a:pt x="f16" y="f14"/>
                    </a:lnTo>
                    <a:cubicBezTo>
                      <a:pt x="f17" y="f14"/>
                      <a:pt x="f3" y="f12"/>
                      <a:pt x="f3" y="f11"/>
                    </a:cubicBezTo>
                    <a:lnTo>
                      <a:pt x="f3" y="f10"/>
                    </a:lnTo>
                    <a:cubicBezTo>
                      <a:pt x="f18" y="f9"/>
                      <a:pt x="f19" y="f8"/>
                      <a:pt x="f20" y="f6"/>
                    </a:cubicBezTo>
                    <a:cubicBezTo>
                      <a:pt x="f21" y="f22"/>
                      <a:pt x="f23" y="f24"/>
                      <a:pt x="f25" y="f24"/>
                    </a:cubicBezTo>
                    <a:cubicBezTo>
                      <a:pt x="f26" y="f24"/>
                      <a:pt x="f27" y="f22"/>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4" name="Google Shape;10468;p74">
              <a:extLst>
                <a:ext uri="{FF2B5EF4-FFF2-40B4-BE49-F238E27FC236}">
                  <a16:creationId xmlns:a16="http://schemas.microsoft.com/office/drawing/2014/main" id="{4535471B-56DF-41DD-FD16-15F6243B5F02}"/>
                </a:ext>
              </a:extLst>
            </p:cNvPr>
            <p:cNvGrpSpPr/>
            <p:nvPr/>
          </p:nvGrpSpPr>
          <p:grpSpPr>
            <a:xfrm>
              <a:off x="4505992" y="4222385"/>
              <a:ext cx="362148" cy="384935"/>
              <a:chOff x="4518516" y="3505370"/>
              <a:chExt cx="362148" cy="384935"/>
            </a:xfrm>
            <a:solidFill>
              <a:schemeClr val="bg1"/>
            </a:solidFill>
          </p:grpSpPr>
          <p:sp>
            <p:nvSpPr>
              <p:cNvPr id="135" name="Google Shape;10469;p74">
                <a:extLst>
                  <a:ext uri="{FF2B5EF4-FFF2-40B4-BE49-F238E27FC236}">
                    <a16:creationId xmlns:a16="http://schemas.microsoft.com/office/drawing/2014/main" id="{4FFF5290-8585-771D-A6FE-B84ABDB22028}"/>
                  </a:ext>
                </a:extLst>
              </p:cNvPr>
              <p:cNvSpPr/>
              <p:nvPr/>
            </p:nvSpPr>
            <p:spPr>
              <a:xfrm>
                <a:off x="4731736" y="3731584"/>
                <a:ext cx="148928" cy="158721"/>
              </a:xfrm>
              <a:custGeom>
                <a:avLst/>
                <a:gdLst>
                  <a:gd name="f0" fmla="val w"/>
                  <a:gd name="f1" fmla="val h"/>
                  <a:gd name="f2" fmla="val 0"/>
                  <a:gd name="f3" fmla="val 4885"/>
                  <a:gd name="f4" fmla="val 2395"/>
                  <a:gd name="f5" fmla="val 1324"/>
                  <a:gd name="f6" fmla="val 2616"/>
                  <a:gd name="f7" fmla="val 2773"/>
                  <a:gd name="f8" fmla="val 1482"/>
                  <a:gd name="f9" fmla="val 1702"/>
                  <a:gd name="f10" fmla="val 2049"/>
                  <a:gd name="f11" fmla="val 3120"/>
                  <a:gd name="f12" fmla="val 3309"/>
                  <a:gd name="f13" fmla="val 3466"/>
                  <a:gd name="f14" fmla="val 2206"/>
                  <a:gd name="f15" fmla="val 2584"/>
                  <a:gd name="f16" fmla="val 2742"/>
                  <a:gd name="f17" fmla="val 2458"/>
                  <a:gd name="f18" fmla="val 1"/>
                  <a:gd name="f19" fmla="val 1104"/>
                  <a:gd name="f20" fmla="val 1103"/>
                  <a:gd name="f21" fmla="val 2427"/>
                  <a:gd name="f22" fmla="val 3781"/>
                  <a:gd name="f23" fmla="val 4884"/>
                  <a:gd name="f24" fmla="val 3782"/>
                  <a:gd name="f25" fmla="val 4853"/>
                  <a:gd name="f26" fmla="val 1072"/>
                  <a:gd name="f27" fmla="*/ f0 1 4885"/>
                  <a:gd name="f28" fmla="*/ f1 1 4885"/>
                  <a:gd name="f29" fmla="val f2"/>
                  <a:gd name="f30" fmla="val f3"/>
                  <a:gd name="f31" fmla="+- f30 0 f29"/>
                  <a:gd name="f32" fmla="*/ f31 1 4885"/>
                  <a:gd name="f33" fmla="*/ f29 1 f32"/>
                  <a:gd name="f34" fmla="*/ f30 1 f32"/>
                  <a:gd name="f35" fmla="*/ f33 f27 1"/>
                  <a:gd name="f36" fmla="*/ f34 f27 1"/>
                  <a:gd name="f37" fmla="*/ f34 f28 1"/>
                  <a:gd name="f38" fmla="*/ f33 f28 1"/>
                </a:gdLst>
                <a:ahLst/>
                <a:cxnLst>
                  <a:cxn ang="3cd4">
                    <a:pos x="hc" y="t"/>
                  </a:cxn>
                  <a:cxn ang="0">
                    <a:pos x="r" y="vc"/>
                  </a:cxn>
                  <a:cxn ang="cd4">
                    <a:pos x="hc" y="b"/>
                  </a:cxn>
                  <a:cxn ang="cd2">
                    <a:pos x="l" y="vc"/>
                  </a:cxn>
                </a:cxnLst>
                <a:rect l="f35" t="f38" r="f36" b="f37"/>
                <a:pathLst>
                  <a:path w="4885" h="4885">
                    <a:moveTo>
                      <a:pt x="f4" y="f5"/>
                    </a:moveTo>
                    <a:cubicBezTo>
                      <a:pt x="f6" y="f5"/>
                      <a:pt x="f7" y="f8"/>
                      <a:pt x="f7" y="f9"/>
                    </a:cubicBezTo>
                    <a:lnTo>
                      <a:pt x="f7" y="f10"/>
                    </a:lnTo>
                    <a:lnTo>
                      <a:pt x="f11" y="f10"/>
                    </a:lnTo>
                    <a:cubicBezTo>
                      <a:pt x="f12" y="f10"/>
                      <a:pt x="f13" y="f14"/>
                      <a:pt x="f13" y="f4"/>
                    </a:cubicBezTo>
                    <a:cubicBezTo>
                      <a:pt x="f13" y="f15"/>
                      <a:pt x="f12" y="f16"/>
                      <a:pt x="f11" y="f16"/>
                    </a:cubicBezTo>
                    <a:lnTo>
                      <a:pt x="f4" y="f16"/>
                    </a:lnTo>
                    <a:cubicBezTo>
                      <a:pt x="f14" y="f16"/>
                      <a:pt x="f10" y="f15"/>
                      <a:pt x="f10" y="f4"/>
                    </a:cubicBezTo>
                    <a:lnTo>
                      <a:pt x="f10" y="f9"/>
                    </a:lnTo>
                    <a:cubicBezTo>
                      <a:pt x="f10" y="f8"/>
                      <a:pt x="f14" y="f5"/>
                      <a:pt x="f4" y="f5"/>
                    </a:cubicBezTo>
                    <a:close/>
                    <a:moveTo>
                      <a:pt x="f17" y="f18"/>
                    </a:moveTo>
                    <a:cubicBezTo>
                      <a:pt x="f19" y="f18"/>
                      <a:pt x="f18" y="f20"/>
                      <a:pt x="f18" y="f21"/>
                    </a:cubicBezTo>
                    <a:cubicBezTo>
                      <a:pt x="f18" y="f22"/>
                      <a:pt x="f19" y="f23"/>
                      <a:pt x="f17" y="f23"/>
                    </a:cubicBezTo>
                    <a:cubicBezTo>
                      <a:pt x="f24" y="f23"/>
                      <a:pt x="f23" y="f22"/>
                      <a:pt x="f23" y="f21"/>
                    </a:cubicBezTo>
                    <a:cubicBezTo>
                      <a:pt x="f25" y="f26"/>
                      <a:pt x="f24" y="f18"/>
                      <a:pt x="f17" y="f18"/>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6" name="Google Shape;10470;p74">
                <a:extLst>
                  <a:ext uri="{FF2B5EF4-FFF2-40B4-BE49-F238E27FC236}">
                    <a16:creationId xmlns:a16="http://schemas.microsoft.com/office/drawing/2014/main" id="{1A641D77-F1A1-BBD4-78FB-E5ACB42DA77B}"/>
                  </a:ext>
                </a:extLst>
              </p:cNvPr>
              <p:cNvSpPr/>
              <p:nvPr/>
            </p:nvSpPr>
            <p:spPr>
              <a:xfrm>
                <a:off x="4519495" y="3618994"/>
                <a:ext cx="317946" cy="225235"/>
              </a:xfrm>
              <a:custGeom>
                <a:avLst/>
                <a:gdLst>
                  <a:gd name="f0" fmla="val w"/>
                  <a:gd name="f1" fmla="val h"/>
                  <a:gd name="f2" fmla="val 0"/>
                  <a:gd name="f3" fmla="val 10429"/>
                  <a:gd name="f4" fmla="val 6932"/>
                  <a:gd name="f5" fmla="val 2426"/>
                  <a:gd name="f6" fmla="val 662"/>
                  <a:gd name="f7" fmla="val 2647"/>
                  <a:gd name="f8" fmla="val 2804"/>
                  <a:gd name="f9" fmla="val 819"/>
                  <a:gd name="f10" fmla="val 1008"/>
                  <a:gd name="f11" fmla="val 1197"/>
                  <a:gd name="f12" fmla="val 1355"/>
                  <a:gd name="f13" fmla="val 1733"/>
                  <a:gd name="f14" fmla="val 1544"/>
                  <a:gd name="f15" fmla="val 1387"/>
                  <a:gd name="f16" fmla="val 4537"/>
                  <a:gd name="f17" fmla="val 4726"/>
                  <a:gd name="f18" fmla="val 4884"/>
                  <a:gd name="f19" fmla="val 4695"/>
                  <a:gd name="f20" fmla="val 3812"/>
                  <a:gd name="f21" fmla="val 3623"/>
                  <a:gd name="f22" fmla="val 3466"/>
                  <a:gd name="f23" fmla="val 6648"/>
                  <a:gd name="f24" fmla="val 6837"/>
                  <a:gd name="f25" fmla="val 6994"/>
                  <a:gd name="f26" fmla="val 5955"/>
                  <a:gd name="f27" fmla="val 5734"/>
                  <a:gd name="f28" fmla="val 5577"/>
                  <a:gd name="f29" fmla="val 8727"/>
                  <a:gd name="f30" fmla="val 8948"/>
                  <a:gd name="f31" fmla="val 9105"/>
                  <a:gd name="f32" fmla="val 8034"/>
                  <a:gd name="f33" fmla="val 7845"/>
                  <a:gd name="f34" fmla="val 7688"/>
                  <a:gd name="f35" fmla="val 2080"/>
                  <a:gd name="f36" fmla="val 2237"/>
                  <a:gd name="f37" fmla="val 2773"/>
                  <a:gd name="f38" fmla="val 2206"/>
                  <a:gd name="f39" fmla="val 4001"/>
                  <a:gd name="f40" fmla="val 4159"/>
                  <a:gd name="f41" fmla="val 4852"/>
                  <a:gd name="f42" fmla="val 5010"/>
                  <a:gd name="f43" fmla="val 5199"/>
                  <a:gd name="f44" fmla="val 5388"/>
                  <a:gd name="f45" fmla="val 5545"/>
                  <a:gd name="f46" fmla="val 5892"/>
                  <a:gd name="f47" fmla="val 6459"/>
                  <a:gd name="f48" fmla="val 473"/>
                  <a:gd name="f49" fmla="val 6931"/>
                  <a:gd name="f50" fmla="val 1071"/>
                  <a:gd name="f51" fmla="val 6490"/>
                  <a:gd name="f52" fmla="val 6364"/>
                  <a:gd name="f53" fmla="val 6616"/>
                  <a:gd name="f54" fmla="val 6301"/>
                  <a:gd name="f55" fmla="val 6270"/>
                  <a:gd name="f56" fmla="val 5797"/>
                  <a:gd name="f57" fmla="val 6333"/>
                  <a:gd name="f58" fmla="val 5671"/>
                  <a:gd name="f59" fmla="val 8066"/>
                  <a:gd name="f60" fmla="val 2741"/>
                  <a:gd name="f61" fmla="val 9420"/>
                  <a:gd name="f62" fmla="val 9767"/>
                  <a:gd name="f63" fmla="val 10113"/>
                  <a:gd name="f64" fmla="val 2836"/>
                  <a:gd name="f65" fmla="val 10428"/>
                  <a:gd name="f66" fmla="val 2962"/>
                  <a:gd name="f67" fmla="*/ f0 1 10429"/>
                  <a:gd name="f68" fmla="*/ f1 1 6932"/>
                  <a:gd name="f69" fmla="val f2"/>
                  <a:gd name="f70" fmla="val f3"/>
                  <a:gd name="f71" fmla="val f4"/>
                  <a:gd name="f72" fmla="+- f71 0 f69"/>
                  <a:gd name="f73" fmla="+- f70 0 f69"/>
                  <a:gd name="f74" fmla="*/ f73 1 10429"/>
                  <a:gd name="f75" fmla="*/ f72 1 6932"/>
                  <a:gd name="f76" fmla="*/ f69 1 f74"/>
                  <a:gd name="f77" fmla="*/ f70 1 f74"/>
                  <a:gd name="f78" fmla="*/ f69 1 f75"/>
                  <a:gd name="f79" fmla="*/ f71 1 f75"/>
                  <a:gd name="f80" fmla="*/ f76 f67 1"/>
                  <a:gd name="f81" fmla="*/ f77 f67 1"/>
                  <a:gd name="f82" fmla="*/ f79 f68 1"/>
                  <a:gd name="f83" fmla="*/ f78 f68 1"/>
                </a:gdLst>
                <a:ahLst/>
                <a:cxnLst>
                  <a:cxn ang="3cd4">
                    <a:pos x="hc" y="t"/>
                  </a:cxn>
                  <a:cxn ang="0">
                    <a:pos x="r" y="vc"/>
                  </a:cxn>
                  <a:cxn ang="cd4">
                    <a:pos x="hc" y="b"/>
                  </a:cxn>
                  <a:cxn ang="cd2">
                    <a:pos x="l" y="vc"/>
                  </a:cxn>
                </a:cxnLst>
                <a:rect l="f80" t="f83" r="f81" b="f82"/>
                <a:pathLst>
                  <a:path w="10429" h="6932">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6"/>
                    </a:moveTo>
                    <a:cubicBezTo>
                      <a:pt x="f17" y="f6"/>
                      <a:pt x="f18" y="f9"/>
                      <a:pt x="f18" y="f10"/>
                    </a:cubicBezTo>
                    <a:cubicBezTo>
                      <a:pt x="f18" y="f11"/>
                      <a:pt x="f19" y="f12"/>
                      <a:pt x="f16" y="f12"/>
                    </a:cubicBezTo>
                    <a:lnTo>
                      <a:pt x="f20" y="f12"/>
                    </a:lnTo>
                    <a:cubicBezTo>
                      <a:pt x="f21" y="f12"/>
                      <a:pt x="f22" y="f11"/>
                      <a:pt x="f22" y="f10"/>
                    </a:cubicBezTo>
                    <a:cubicBezTo>
                      <a:pt x="f22" y="f9"/>
                      <a:pt x="f21" y="f6"/>
                      <a:pt x="f20" y="f6"/>
                    </a:cubicBezTo>
                    <a:close/>
                    <a:moveTo>
                      <a:pt x="f23" y="f6"/>
                    </a:moveTo>
                    <a:cubicBezTo>
                      <a:pt x="f24" y="f6"/>
                      <a:pt x="f25" y="f9"/>
                      <a:pt x="f25" y="f10"/>
                    </a:cubicBezTo>
                    <a:cubicBezTo>
                      <a:pt x="f25" y="f11"/>
                      <a:pt x="f24" y="f12"/>
                      <a:pt x="f23" y="f12"/>
                    </a:cubicBezTo>
                    <a:lnTo>
                      <a:pt x="f26" y="f12"/>
                    </a:lnTo>
                    <a:cubicBezTo>
                      <a:pt x="f27" y="f12"/>
                      <a:pt x="f28" y="f11"/>
                      <a:pt x="f28" y="f10"/>
                    </a:cubicBezTo>
                    <a:cubicBezTo>
                      <a:pt x="f28" y="f9"/>
                      <a:pt x="f27" y="f6"/>
                      <a:pt x="f26" y="f6"/>
                    </a:cubicBezTo>
                    <a:close/>
                    <a:moveTo>
                      <a:pt x="f29" y="f6"/>
                    </a:moveTo>
                    <a:cubicBezTo>
                      <a:pt x="f30" y="f6"/>
                      <a:pt x="f31" y="f9"/>
                      <a:pt x="f31" y="f10"/>
                    </a:cubicBezTo>
                    <a:cubicBezTo>
                      <a:pt x="f31" y="f11"/>
                      <a:pt x="f30" y="f12"/>
                      <a:pt x="f29" y="f12"/>
                    </a:cubicBezTo>
                    <a:lnTo>
                      <a:pt x="f32" y="f12"/>
                    </a:lnTo>
                    <a:cubicBezTo>
                      <a:pt x="f33" y="f12"/>
                      <a:pt x="f34" y="f11"/>
                      <a:pt x="f34" y="f10"/>
                    </a:cubicBezTo>
                    <a:cubicBezTo>
                      <a:pt x="f34" y="f9"/>
                      <a:pt x="f33" y="f6"/>
                      <a:pt x="f32" y="f6"/>
                    </a:cubicBezTo>
                    <a:close/>
                    <a:moveTo>
                      <a:pt x="f5" y="f35"/>
                    </a:moveTo>
                    <a:cubicBezTo>
                      <a:pt x="f7" y="f35"/>
                      <a:pt x="f8" y="f36"/>
                      <a:pt x="f8" y="f5"/>
                    </a:cubicBezTo>
                    <a:cubicBezTo>
                      <a:pt x="f8" y="f7"/>
                      <a:pt x="f7" y="f37"/>
                      <a:pt x="f5" y="f37"/>
                    </a:cubicBezTo>
                    <a:lnTo>
                      <a:pt x="f13" y="f37"/>
                    </a:lnTo>
                    <a:cubicBezTo>
                      <a:pt x="f14" y="f37"/>
                      <a:pt x="f15" y="f7"/>
                      <a:pt x="f15" y="f5"/>
                    </a:cubicBezTo>
                    <a:cubicBezTo>
                      <a:pt x="f15" y="f38"/>
                      <a:pt x="f14" y="f35"/>
                      <a:pt x="f13" y="f35"/>
                    </a:cubicBezTo>
                    <a:close/>
                    <a:moveTo>
                      <a:pt x="f16" y="f35"/>
                    </a:moveTo>
                    <a:cubicBezTo>
                      <a:pt x="f17" y="f35"/>
                      <a:pt x="f18" y="f36"/>
                      <a:pt x="f18" y="f5"/>
                    </a:cubicBezTo>
                    <a:cubicBezTo>
                      <a:pt x="f18" y="f7"/>
                      <a:pt x="f19" y="f37"/>
                      <a:pt x="f16" y="f37"/>
                    </a:cubicBezTo>
                    <a:lnTo>
                      <a:pt x="f20" y="f37"/>
                    </a:lnTo>
                    <a:cubicBezTo>
                      <a:pt x="f21" y="f37"/>
                      <a:pt x="f22" y="f7"/>
                      <a:pt x="f22" y="f5"/>
                    </a:cubicBezTo>
                    <a:cubicBezTo>
                      <a:pt x="f22" y="f38"/>
                      <a:pt x="f21" y="f35"/>
                      <a:pt x="f20" y="f35"/>
                    </a:cubicBezTo>
                    <a:close/>
                    <a:moveTo>
                      <a:pt x="f23" y="f35"/>
                    </a:moveTo>
                    <a:cubicBezTo>
                      <a:pt x="f24" y="f35"/>
                      <a:pt x="f25" y="f36"/>
                      <a:pt x="f25" y="f5"/>
                    </a:cubicBezTo>
                    <a:cubicBezTo>
                      <a:pt x="f25" y="f7"/>
                      <a:pt x="f24" y="f37"/>
                      <a:pt x="f23" y="f37"/>
                    </a:cubicBezTo>
                    <a:lnTo>
                      <a:pt x="f26" y="f37"/>
                    </a:lnTo>
                    <a:cubicBezTo>
                      <a:pt x="f27" y="f37"/>
                      <a:pt x="f28" y="f7"/>
                      <a:pt x="f28" y="f5"/>
                    </a:cubicBezTo>
                    <a:cubicBezTo>
                      <a:pt x="f28" y="f38"/>
                      <a:pt x="f27" y="f35"/>
                      <a:pt x="f26" y="f35"/>
                    </a:cubicBezTo>
                    <a:close/>
                    <a:moveTo>
                      <a:pt x="f29" y="f35"/>
                    </a:moveTo>
                    <a:cubicBezTo>
                      <a:pt x="f30" y="f35"/>
                      <a:pt x="f31" y="f36"/>
                      <a:pt x="f31" y="f5"/>
                    </a:cubicBezTo>
                    <a:cubicBezTo>
                      <a:pt x="f31" y="f7"/>
                      <a:pt x="f30" y="f37"/>
                      <a:pt x="f29" y="f37"/>
                    </a:cubicBezTo>
                    <a:lnTo>
                      <a:pt x="f32" y="f37"/>
                    </a:lnTo>
                    <a:cubicBezTo>
                      <a:pt x="f33" y="f37"/>
                      <a:pt x="f34" y="f7"/>
                      <a:pt x="f34" y="f5"/>
                    </a:cubicBezTo>
                    <a:cubicBezTo>
                      <a:pt x="f34" y="f38"/>
                      <a:pt x="f33" y="f35"/>
                      <a:pt x="f32" y="f35"/>
                    </a:cubicBezTo>
                    <a:close/>
                    <a:moveTo>
                      <a:pt x="f5" y="f22"/>
                    </a:moveTo>
                    <a:cubicBezTo>
                      <a:pt x="f7" y="f22"/>
                      <a:pt x="f8" y="f21"/>
                      <a:pt x="f8" y="f20"/>
                    </a:cubicBezTo>
                    <a:cubicBezTo>
                      <a:pt x="f8" y="f39"/>
                      <a:pt x="f7" y="f40"/>
                      <a:pt x="f5" y="f40"/>
                    </a:cubicBezTo>
                    <a:lnTo>
                      <a:pt x="f13" y="f40"/>
                    </a:lnTo>
                    <a:cubicBezTo>
                      <a:pt x="f14" y="f40"/>
                      <a:pt x="f15" y="f39"/>
                      <a:pt x="f15" y="f20"/>
                    </a:cubicBezTo>
                    <a:cubicBezTo>
                      <a:pt x="f15" y="f21"/>
                      <a:pt x="f14" y="f22"/>
                      <a:pt x="f13" y="f22"/>
                    </a:cubicBezTo>
                    <a:close/>
                    <a:moveTo>
                      <a:pt x="f16" y="f22"/>
                    </a:moveTo>
                    <a:cubicBezTo>
                      <a:pt x="f17" y="f22"/>
                      <a:pt x="f18" y="f21"/>
                      <a:pt x="f18" y="f20"/>
                    </a:cubicBezTo>
                    <a:cubicBezTo>
                      <a:pt x="f18" y="f39"/>
                      <a:pt x="f19" y="f40"/>
                      <a:pt x="f16" y="f40"/>
                    </a:cubicBezTo>
                    <a:lnTo>
                      <a:pt x="f20" y="f40"/>
                    </a:lnTo>
                    <a:cubicBezTo>
                      <a:pt x="f21" y="f40"/>
                      <a:pt x="f22" y="f39"/>
                      <a:pt x="f22" y="f20"/>
                    </a:cubicBezTo>
                    <a:cubicBezTo>
                      <a:pt x="f22" y="f21"/>
                      <a:pt x="f21" y="f22"/>
                      <a:pt x="f20" y="f22"/>
                    </a:cubicBezTo>
                    <a:close/>
                    <a:moveTo>
                      <a:pt x="f23" y="f22"/>
                    </a:moveTo>
                    <a:cubicBezTo>
                      <a:pt x="f24" y="f22"/>
                      <a:pt x="f25" y="f21"/>
                      <a:pt x="f25" y="f20"/>
                    </a:cubicBezTo>
                    <a:cubicBezTo>
                      <a:pt x="f25" y="f39"/>
                      <a:pt x="f24" y="f40"/>
                      <a:pt x="f23" y="f40"/>
                    </a:cubicBezTo>
                    <a:lnTo>
                      <a:pt x="f26" y="f40"/>
                    </a:lnTo>
                    <a:cubicBezTo>
                      <a:pt x="f27" y="f40"/>
                      <a:pt x="f28" y="f39"/>
                      <a:pt x="f28" y="f20"/>
                    </a:cubicBezTo>
                    <a:cubicBezTo>
                      <a:pt x="f28" y="f21"/>
                      <a:pt x="f27" y="f22"/>
                      <a:pt x="f26" y="f22"/>
                    </a:cubicBezTo>
                    <a:close/>
                    <a:moveTo>
                      <a:pt x="f5" y="f41"/>
                    </a:moveTo>
                    <a:cubicBezTo>
                      <a:pt x="f7" y="f41"/>
                      <a:pt x="f8" y="f42"/>
                      <a:pt x="f8" y="f43"/>
                    </a:cubicBezTo>
                    <a:cubicBezTo>
                      <a:pt x="f8" y="f44"/>
                      <a:pt x="f7" y="f45"/>
                      <a:pt x="f5" y="f45"/>
                    </a:cubicBezTo>
                    <a:lnTo>
                      <a:pt x="f13" y="f45"/>
                    </a:lnTo>
                    <a:cubicBezTo>
                      <a:pt x="f14" y="f45"/>
                      <a:pt x="f15" y="f44"/>
                      <a:pt x="f15" y="f43"/>
                    </a:cubicBezTo>
                    <a:cubicBezTo>
                      <a:pt x="f15" y="f42"/>
                      <a:pt x="f14" y="f41"/>
                      <a:pt x="f13" y="f41"/>
                    </a:cubicBezTo>
                    <a:close/>
                    <a:moveTo>
                      <a:pt x="f16" y="f41"/>
                    </a:moveTo>
                    <a:cubicBezTo>
                      <a:pt x="f17" y="f41"/>
                      <a:pt x="f18" y="f42"/>
                      <a:pt x="f18" y="f43"/>
                    </a:cubicBezTo>
                    <a:cubicBezTo>
                      <a:pt x="f18" y="f44"/>
                      <a:pt x="f19" y="f45"/>
                      <a:pt x="f16" y="f45"/>
                    </a:cubicBezTo>
                    <a:lnTo>
                      <a:pt x="f20" y="f45"/>
                    </a:lnTo>
                    <a:cubicBezTo>
                      <a:pt x="f21" y="f45"/>
                      <a:pt x="f22" y="f44"/>
                      <a:pt x="f22" y="f43"/>
                    </a:cubicBezTo>
                    <a:cubicBezTo>
                      <a:pt x="f22" y="f42"/>
                      <a:pt x="f21" y="f41"/>
                      <a:pt x="f20" y="f41"/>
                    </a:cubicBezTo>
                    <a:close/>
                    <a:moveTo>
                      <a:pt x="f2" y="f2"/>
                    </a:moveTo>
                    <a:lnTo>
                      <a:pt x="f2" y="f46"/>
                    </a:lnTo>
                    <a:cubicBezTo>
                      <a:pt x="f2" y="f47"/>
                      <a:pt x="f48" y="f49"/>
                      <a:pt x="f50" y="f49"/>
                    </a:cubicBezTo>
                    <a:lnTo>
                      <a:pt x="f51" y="f49"/>
                    </a:lnTo>
                    <a:cubicBezTo>
                      <a:pt x="f52" y="f53"/>
                      <a:pt x="f54" y="f55"/>
                      <a:pt x="f54" y="f46"/>
                    </a:cubicBezTo>
                    <a:cubicBezTo>
                      <a:pt x="f54" y="f56"/>
                      <a:pt x="f57" y="f58"/>
                      <a:pt x="f57" y="f45"/>
                    </a:cubicBezTo>
                    <a:lnTo>
                      <a:pt x="f26" y="f45"/>
                    </a:lnTo>
                    <a:cubicBezTo>
                      <a:pt x="f27" y="f45"/>
                      <a:pt x="f28" y="f44"/>
                      <a:pt x="f28" y="f43"/>
                    </a:cubicBezTo>
                    <a:cubicBezTo>
                      <a:pt x="f28" y="f42"/>
                      <a:pt x="f27" y="f41"/>
                      <a:pt x="f26" y="f41"/>
                    </a:cubicBezTo>
                    <a:lnTo>
                      <a:pt x="f51" y="f41"/>
                    </a:lnTo>
                    <a:cubicBezTo>
                      <a:pt x="f49" y="f21"/>
                      <a:pt x="f59" y="f60"/>
                      <a:pt x="f61" y="f60"/>
                    </a:cubicBezTo>
                    <a:cubicBezTo>
                      <a:pt x="f62" y="f60"/>
                      <a:pt x="f63" y="f64"/>
                      <a:pt x="f65" y="f66"/>
                    </a:cubicBezTo>
                    <a:lnTo>
                      <a:pt x="f6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7" name="Google Shape;10471;p74">
                <a:extLst>
                  <a:ext uri="{FF2B5EF4-FFF2-40B4-BE49-F238E27FC236}">
                    <a16:creationId xmlns:a16="http://schemas.microsoft.com/office/drawing/2014/main" id="{B32B120D-C2EA-6D06-C2D3-1381B6B0C34E}"/>
                  </a:ext>
                </a:extLst>
              </p:cNvPr>
              <p:cNvSpPr/>
              <p:nvPr/>
            </p:nvSpPr>
            <p:spPr>
              <a:xfrm>
                <a:off x="4518516" y="3505370"/>
                <a:ext cx="318924" cy="92144"/>
              </a:xfrm>
              <a:custGeom>
                <a:avLst/>
                <a:gdLst>
                  <a:gd name="f0" fmla="val w"/>
                  <a:gd name="f1" fmla="val h"/>
                  <a:gd name="f2" fmla="val 0"/>
                  <a:gd name="f3" fmla="val 10461"/>
                  <a:gd name="f4" fmla="val 2836"/>
                  <a:gd name="f5" fmla="val 1734"/>
                  <a:gd name="f6" fmla="val 1513"/>
                  <a:gd name="f7" fmla="val 1356"/>
                  <a:gd name="f8" fmla="val 158"/>
                  <a:gd name="f9" fmla="val 347"/>
                  <a:gd name="f10" fmla="val 693"/>
                  <a:gd name="f11" fmla="val 1009"/>
                  <a:gd name="f12" fmla="val 410"/>
                  <a:gd name="f13" fmla="val 1"/>
                  <a:gd name="f14" fmla="val 1166"/>
                  <a:gd name="f15" fmla="val 1733"/>
                  <a:gd name="f16" fmla="val 10429"/>
                  <a:gd name="f17" fmla="val 10460"/>
                  <a:gd name="f18" fmla="val 1134"/>
                  <a:gd name="f19" fmla="val 9988"/>
                  <a:gd name="f20" fmla="val 9421"/>
                  <a:gd name="f21" fmla="val 9074"/>
                  <a:gd name="f22" fmla="val 8917"/>
                  <a:gd name="f23" fmla="val 8728"/>
                  <a:gd name="f24" fmla="val 8539"/>
                  <a:gd name="f25" fmla="val 8381"/>
                  <a:gd name="f26" fmla="val 6995"/>
                  <a:gd name="f27" fmla="val 6837"/>
                  <a:gd name="f28" fmla="val 6648"/>
                  <a:gd name="f29" fmla="val 6459"/>
                  <a:gd name="f30" fmla="val 6302"/>
                  <a:gd name="f31" fmla="val 4159"/>
                  <a:gd name="f32" fmla="val 4002"/>
                  <a:gd name="f33" fmla="val 3813"/>
                  <a:gd name="f34" fmla="val 3624"/>
                  <a:gd name="f35" fmla="val 3466"/>
                  <a:gd name="f36" fmla="val 2080"/>
                  <a:gd name="f37" fmla="val 1923"/>
                  <a:gd name="f38" fmla="*/ f0 1 10461"/>
                  <a:gd name="f39" fmla="*/ f1 1 2836"/>
                  <a:gd name="f40" fmla="val f2"/>
                  <a:gd name="f41" fmla="val f3"/>
                  <a:gd name="f42" fmla="val f4"/>
                  <a:gd name="f43" fmla="+- f42 0 f40"/>
                  <a:gd name="f44" fmla="+- f41 0 f40"/>
                  <a:gd name="f45" fmla="*/ f44 1 10461"/>
                  <a:gd name="f46" fmla="*/ f43 1 2836"/>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0461" h="2836">
                    <a:moveTo>
                      <a:pt x="f5" y="f2"/>
                    </a:moveTo>
                    <a:cubicBezTo>
                      <a:pt x="f6" y="f2"/>
                      <a:pt x="f7" y="f8"/>
                      <a:pt x="f7" y="f9"/>
                    </a:cubicBezTo>
                    <a:lnTo>
                      <a:pt x="f7" y="f10"/>
                    </a:lnTo>
                    <a:lnTo>
                      <a:pt x="f11" y="f10"/>
                    </a:lnTo>
                    <a:cubicBezTo>
                      <a:pt x="f12" y="f10"/>
                      <a:pt x="f13" y="f14"/>
                      <a:pt x="f13" y="f15"/>
                    </a:cubicBezTo>
                    <a:lnTo>
                      <a:pt x="f13" y="f4"/>
                    </a:lnTo>
                    <a:lnTo>
                      <a:pt x="f16" y="f4"/>
                    </a:lnTo>
                    <a:lnTo>
                      <a:pt x="f16" y="f15"/>
                    </a:lnTo>
                    <a:lnTo>
                      <a:pt x="f17" y="f15"/>
                    </a:lnTo>
                    <a:cubicBezTo>
                      <a:pt x="f17" y="f18"/>
                      <a:pt x="f19" y="f10"/>
                      <a:pt x="f20" y="f10"/>
                    </a:cubicBezTo>
                    <a:lnTo>
                      <a:pt x="f21" y="f10"/>
                    </a:lnTo>
                    <a:lnTo>
                      <a:pt x="f21" y="f9"/>
                    </a:lnTo>
                    <a:cubicBezTo>
                      <a:pt x="f21" y="f8"/>
                      <a:pt x="f22" y="f2"/>
                      <a:pt x="f23" y="f2"/>
                    </a:cubicBezTo>
                    <a:cubicBezTo>
                      <a:pt x="f24" y="f2"/>
                      <a:pt x="f25" y="f8"/>
                      <a:pt x="f25" y="f9"/>
                    </a:cubicBezTo>
                    <a:lnTo>
                      <a:pt x="f25" y="f10"/>
                    </a:lnTo>
                    <a:lnTo>
                      <a:pt x="f26" y="f10"/>
                    </a:lnTo>
                    <a:lnTo>
                      <a:pt x="f26" y="f9"/>
                    </a:lnTo>
                    <a:cubicBezTo>
                      <a:pt x="f26" y="f8"/>
                      <a:pt x="f27" y="f2"/>
                      <a:pt x="f28" y="f2"/>
                    </a:cubicBezTo>
                    <a:cubicBezTo>
                      <a:pt x="f29" y="f2"/>
                      <a:pt x="f30" y="f8"/>
                      <a:pt x="f30" y="f9"/>
                    </a:cubicBezTo>
                    <a:lnTo>
                      <a:pt x="f30" y="f10"/>
                    </a:lnTo>
                    <a:lnTo>
                      <a:pt x="f31" y="f10"/>
                    </a:lnTo>
                    <a:lnTo>
                      <a:pt x="f31" y="f9"/>
                    </a:lnTo>
                    <a:cubicBezTo>
                      <a:pt x="f31" y="f8"/>
                      <a:pt x="f32" y="f2"/>
                      <a:pt x="f33" y="f2"/>
                    </a:cubicBezTo>
                    <a:cubicBezTo>
                      <a:pt x="f34" y="f2"/>
                      <a:pt x="f35" y="f8"/>
                      <a:pt x="f35" y="f9"/>
                    </a:cubicBezTo>
                    <a:lnTo>
                      <a:pt x="f35" y="f10"/>
                    </a:lnTo>
                    <a:lnTo>
                      <a:pt x="f36" y="f10"/>
                    </a:lnTo>
                    <a:lnTo>
                      <a:pt x="f36" y="f9"/>
                    </a:lnTo>
                    <a:cubicBezTo>
                      <a:pt x="f36" y="f8"/>
                      <a:pt x="f3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8" name="Google Shape;10483;p74">
              <a:extLst>
                <a:ext uri="{FF2B5EF4-FFF2-40B4-BE49-F238E27FC236}">
                  <a16:creationId xmlns:a16="http://schemas.microsoft.com/office/drawing/2014/main" id="{BF949FEA-91C1-D8AA-57A1-6CC3EBB2D139}"/>
                </a:ext>
              </a:extLst>
            </p:cNvPr>
            <p:cNvGrpSpPr/>
            <p:nvPr/>
          </p:nvGrpSpPr>
          <p:grpSpPr>
            <a:xfrm>
              <a:off x="7848985" y="4122294"/>
              <a:ext cx="340046" cy="360374"/>
              <a:chOff x="7861508" y="3405280"/>
              <a:chExt cx="340046" cy="360374"/>
            </a:xfrm>
            <a:solidFill>
              <a:schemeClr val="bg1"/>
            </a:solidFill>
          </p:grpSpPr>
          <p:sp>
            <p:nvSpPr>
              <p:cNvPr id="139" name="Google Shape;10484;p74">
                <a:extLst>
                  <a:ext uri="{FF2B5EF4-FFF2-40B4-BE49-F238E27FC236}">
                    <a16:creationId xmlns:a16="http://schemas.microsoft.com/office/drawing/2014/main" id="{A54CA10C-0CBC-3DBB-74F4-235018CF8665}"/>
                  </a:ext>
                </a:extLst>
              </p:cNvPr>
              <p:cNvSpPr/>
              <p:nvPr/>
            </p:nvSpPr>
            <p:spPr>
              <a:xfrm>
                <a:off x="8052654" y="3607966"/>
                <a:ext cx="148900" cy="157688"/>
              </a:xfrm>
              <a:custGeom>
                <a:avLst/>
                <a:gdLst>
                  <a:gd name="f0" fmla="val w"/>
                  <a:gd name="f1" fmla="val h"/>
                  <a:gd name="f2" fmla="val 0"/>
                  <a:gd name="f3" fmla="val 4884"/>
                  <a:gd name="f4" fmla="val 4853"/>
                  <a:gd name="f5" fmla="val 2426"/>
                  <a:gd name="f6" fmla="val 662"/>
                  <a:gd name="f7" fmla="val 2646"/>
                  <a:gd name="f8" fmla="val 2804"/>
                  <a:gd name="f9" fmla="val 819"/>
                  <a:gd name="f10" fmla="val 1008"/>
                  <a:gd name="f11" fmla="val 1197"/>
                  <a:gd name="f12" fmla="val 1355"/>
                  <a:gd name="f13" fmla="val 2237"/>
                  <a:gd name="f14" fmla="val 2079"/>
                  <a:gd name="f15" fmla="val 1670"/>
                  <a:gd name="f16" fmla="val 1828"/>
                  <a:gd name="f17" fmla="val 2048"/>
                  <a:gd name="f18" fmla="val 3781"/>
                  <a:gd name="f19" fmla="val 3970"/>
                  <a:gd name="f20" fmla="val 4127"/>
                  <a:gd name="f21" fmla="val 1103"/>
                  <a:gd name="f22" fmla="val 3749"/>
                  <a:gd name="f23" fmla="val 4852"/>
                  <a:gd name="f24" fmla="val 4883"/>
                  <a:gd name="f25" fmla="val 1040"/>
                  <a:gd name="f26" fmla="*/ f0 1 4884"/>
                  <a:gd name="f27" fmla="*/ f1 1 4853"/>
                  <a:gd name="f28" fmla="val f2"/>
                  <a:gd name="f29" fmla="val f3"/>
                  <a:gd name="f30" fmla="val f4"/>
                  <a:gd name="f31" fmla="+- f30 0 f28"/>
                  <a:gd name="f32" fmla="+- f29 0 f28"/>
                  <a:gd name="f33" fmla="*/ f32 1 4884"/>
                  <a:gd name="f34" fmla="*/ f31 1 4853"/>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4884" h="4853">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15"/>
                    </a:moveTo>
                    <a:cubicBezTo>
                      <a:pt x="f7" y="f15"/>
                      <a:pt x="f8" y="f16"/>
                      <a:pt x="f8" y="f17"/>
                    </a:cubicBezTo>
                    <a:lnTo>
                      <a:pt x="f8" y="f18"/>
                    </a:lnTo>
                    <a:cubicBezTo>
                      <a:pt x="f8" y="f19"/>
                      <a:pt x="f7" y="f20"/>
                      <a:pt x="f5" y="f20"/>
                    </a:cubicBezTo>
                    <a:cubicBezTo>
                      <a:pt x="f13" y="f20"/>
                      <a:pt x="f14" y="f19"/>
                      <a:pt x="f14" y="f18"/>
                    </a:cubicBezTo>
                    <a:lnTo>
                      <a:pt x="f14" y="f17"/>
                    </a:lnTo>
                    <a:cubicBezTo>
                      <a:pt x="f14" y="f16"/>
                      <a:pt x="f13" y="f15"/>
                      <a:pt x="f5" y="f15"/>
                    </a:cubicBezTo>
                    <a:close/>
                    <a:moveTo>
                      <a:pt x="f5" y="f2"/>
                    </a:moveTo>
                    <a:cubicBezTo>
                      <a:pt x="f21" y="f2"/>
                      <a:pt x="f2" y="f21"/>
                      <a:pt x="f2" y="f5"/>
                    </a:cubicBezTo>
                    <a:cubicBezTo>
                      <a:pt x="f2" y="f22"/>
                      <a:pt x="f21" y="f23"/>
                      <a:pt x="f5" y="f23"/>
                    </a:cubicBezTo>
                    <a:cubicBezTo>
                      <a:pt x="f18" y="f23"/>
                      <a:pt x="f24" y="f22"/>
                      <a:pt x="f24" y="f5"/>
                    </a:cubicBezTo>
                    <a:cubicBezTo>
                      <a:pt x="f24" y="f25"/>
                      <a:pt x="f1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0" name="Google Shape;10485;p74">
                <a:extLst>
                  <a:ext uri="{FF2B5EF4-FFF2-40B4-BE49-F238E27FC236}">
                    <a16:creationId xmlns:a16="http://schemas.microsoft.com/office/drawing/2014/main" id="{32BECAAD-073E-B19E-72C0-93CA2079CAAE}"/>
                  </a:ext>
                </a:extLst>
              </p:cNvPr>
              <p:cNvSpPr/>
              <p:nvPr/>
            </p:nvSpPr>
            <p:spPr>
              <a:xfrm>
                <a:off x="7861508" y="3483068"/>
                <a:ext cx="43260" cy="281543"/>
              </a:xfrm>
              <a:custGeom>
                <a:avLst/>
                <a:gdLst>
                  <a:gd name="f0" fmla="val w"/>
                  <a:gd name="f1" fmla="val h"/>
                  <a:gd name="f2" fmla="val 0"/>
                  <a:gd name="f3" fmla="val 1419"/>
                  <a:gd name="f4" fmla="val 8665"/>
                  <a:gd name="f5" fmla="val 32"/>
                  <a:gd name="f6" fmla="val 1"/>
                  <a:gd name="f7" fmla="val 7310"/>
                  <a:gd name="f8" fmla="val 8034"/>
                  <a:gd name="f9" fmla="val 631"/>
                  <a:gd name="f10" fmla="val 1418"/>
                  <a:gd name="f11" fmla="val 347"/>
                  <a:gd name="f12" fmla="val 1072"/>
                  <a:gd name="f13" fmla="val 662"/>
                  <a:gd name="f14" fmla="val 316"/>
                  <a:gd name="f15" fmla="val 253"/>
                  <a:gd name="f16" fmla="*/ f0 1 1419"/>
                  <a:gd name="f17" fmla="*/ f1 1 8665"/>
                  <a:gd name="f18" fmla="val f2"/>
                  <a:gd name="f19" fmla="val f3"/>
                  <a:gd name="f20" fmla="val f4"/>
                  <a:gd name="f21" fmla="+- f20 0 f18"/>
                  <a:gd name="f22" fmla="+- f19 0 f18"/>
                  <a:gd name="f23" fmla="*/ f22 1 1419"/>
                  <a:gd name="f24" fmla="*/ f21 1 8665"/>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419" h="8665">
                    <a:moveTo>
                      <a:pt x="f5" y="f6"/>
                    </a:moveTo>
                    <a:lnTo>
                      <a:pt x="f5" y="f7"/>
                    </a:lnTo>
                    <a:cubicBezTo>
                      <a:pt x="f6" y="f8"/>
                      <a:pt x="f9" y="f4"/>
                      <a:pt x="f10" y="f4"/>
                    </a:cubicBezTo>
                    <a:lnTo>
                      <a:pt x="f10" y="f11"/>
                    </a:lnTo>
                    <a:lnTo>
                      <a:pt x="f12" y="f11"/>
                    </a:lnTo>
                    <a:cubicBezTo>
                      <a:pt x="f13" y="f11"/>
                      <a:pt x="f14" y="f15"/>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1" name="Google Shape;10486;p74">
                <a:extLst>
                  <a:ext uri="{FF2B5EF4-FFF2-40B4-BE49-F238E27FC236}">
                    <a16:creationId xmlns:a16="http://schemas.microsoft.com/office/drawing/2014/main" id="{073CAB64-A26B-3024-689D-5315C3B91F9D}"/>
                  </a:ext>
                </a:extLst>
              </p:cNvPr>
              <p:cNvSpPr/>
              <p:nvPr/>
            </p:nvSpPr>
            <p:spPr>
              <a:xfrm>
                <a:off x="7924885" y="3494343"/>
                <a:ext cx="213283" cy="270269"/>
              </a:xfrm>
              <a:custGeom>
                <a:avLst/>
                <a:gdLst>
                  <a:gd name="f0" fmla="val w"/>
                  <a:gd name="f1" fmla="val h"/>
                  <a:gd name="f2" fmla="val 0"/>
                  <a:gd name="f3" fmla="val 6996"/>
                  <a:gd name="f4" fmla="val 8318"/>
                  <a:gd name="f5" fmla="val 5262"/>
                  <a:gd name="f6" fmla="val 693"/>
                  <a:gd name="f7" fmla="val 5451"/>
                  <a:gd name="f8" fmla="val 5609"/>
                  <a:gd name="f9" fmla="val 851"/>
                  <a:gd name="f10" fmla="val 1040"/>
                  <a:gd name="f11" fmla="val 1229"/>
                  <a:gd name="f12" fmla="val 1386"/>
                  <a:gd name="f13" fmla="val 1072"/>
                  <a:gd name="f14" fmla="val 883"/>
                  <a:gd name="f15" fmla="val 726"/>
                  <a:gd name="f16" fmla="val 2080"/>
                  <a:gd name="f17" fmla="val 2237"/>
                  <a:gd name="f18" fmla="val 2426"/>
                  <a:gd name="f19" fmla="val 2615"/>
                  <a:gd name="f20" fmla="val 2773"/>
                  <a:gd name="f21" fmla="val 1"/>
                  <a:gd name="f22" fmla="val 4695"/>
                  <a:gd name="f23" fmla="val 4002"/>
                  <a:gd name="f24" fmla="val 7750"/>
                  <a:gd name="f25" fmla="val 3498"/>
                  <a:gd name="f26" fmla="val 6868"/>
                  <a:gd name="f27" fmla="val 5892"/>
                  <a:gd name="f28" fmla="val 5766"/>
                  <a:gd name="f29" fmla="val 3561"/>
                  <a:gd name="f30" fmla="val 5640"/>
                  <a:gd name="f31" fmla="val 5545"/>
                  <a:gd name="f32" fmla="val 5388"/>
                  <a:gd name="f33" fmla="val 5167"/>
                  <a:gd name="f34" fmla="val 3812"/>
                  <a:gd name="f35" fmla="val 3592"/>
                  <a:gd name="f36" fmla="val 3434"/>
                  <a:gd name="f37" fmla="val 5199"/>
                  <a:gd name="f38" fmla="val 3056"/>
                  <a:gd name="f39" fmla="val 5861"/>
                  <a:gd name="f40" fmla="val 6617"/>
                  <a:gd name="f41" fmla="val 6743"/>
                  <a:gd name="f42" fmla="val 6869"/>
                  <a:gd name="f43" fmla="val 2804"/>
                  <a:gd name="f44" fmla="val 6995"/>
                  <a:gd name="f45" fmla="*/ f0 1 6996"/>
                  <a:gd name="f46" fmla="*/ f1 1 8318"/>
                  <a:gd name="f47" fmla="val f2"/>
                  <a:gd name="f48" fmla="val f3"/>
                  <a:gd name="f49" fmla="val f4"/>
                  <a:gd name="f50" fmla="+- f49 0 f47"/>
                  <a:gd name="f51" fmla="+- f48 0 f47"/>
                  <a:gd name="f52" fmla="*/ f51 1 6996"/>
                  <a:gd name="f53" fmla="*/ f50 1 8318"/>
                  <a:gd name="f54" fmla="*/ f47 1 f52"/>
                  <a:gd name="f55" fmla="*/ f48 1 f52"/>
                  <a:gd name="f56" fmla="*/ f47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6996" h="8318">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5" y="f16"/>
                    </a:moveTo>
                    <a:cubicBezTo>
                      <a:pt x="f7" y="f16"/>
                      <a:pt x="f8" y="f17"/>
                      <a:pt x="f8" y="f18"/>
                    </a:cubicBezTo>
                    <a:cubicBezTo>
                      <a:pt x="f8" y="f19"/>
                      <a:pt x="f7" y="f20"/>
                      <a:pt x="f5" y="f20"/>
                    </a:cubicBezTo>
                    <a:lnTo>
                      <a:pt x="f13" y="f20"/>
                    </a:lnTo>
                    <a:cubicBezTo>
                      <a:pt x="f14" y="f20"/>
                      <a:pt x="f15" y="f19"/>
                      <a:pt x="f15" y="f18"/>
                    </a:cubicBezTo>
                    <a:cubicBezTo>
                      <a:pt x="f15" y="f17"/>
                      <a:pt x="f14" y="f16"/>
                      <a:pt x="f13" y="f16"/>
                    </a:cubicBezTo>
                    <a:close/>
                    <a:moveTo>
                      <a:pt x="f21" y="f2"/>
                    </a:moveTo>
                    <a:lnTo>
                      <a:pt x="f21" y="f4"/>
                    </a:lnTo>
                    <a:lnTo>
                      <a:pt x="f22" y="f4"/>
                    </a:lnTo>
                    <a:cubicBezTo>
                      <a:pt x="f23" y="f24"/>
                      <a:pt x="f25" y="f26"/>
                      <a:pt x="f25" y="f27"/>
                    </a:cubicBezTo>
                    <a:cubicBezTo>
                      <a:pt x="f25" y="f28"/>
                      <a:pt x="f29" y="f30"/>
                      <a:pt x="f29" y="f31"/>
                    </a:cubicBezTo>
                    <a:lnTo>
                      <a:pt x="f13" y="f31"/>
                    </a:lnTo>
                    <a:cubicBezTo>
                      <a:pt x="f14" y="f31"/>
                      <a:pt x="f15" y="f32"/>
                      <a:pt x="f15" y="f33"/>
                    </a:cubicBezTo>
                    <a:lnTo>
                      <a:pt x="f15" y="f34"/>
                    </a:lnTo>
                    <a:cubicBezTo>
                      <a:pt x="f15" y="f35"/>
                      <a:pt x="f14" y="f36"/>
                      <a:pt x="f13" y="f36"/>
                    </a:cubicBezTo>
                    <a:lnTo>
                      <a:pt x="f22" y="f36"/>
                    </a:lnTo>
                    <a:cubicBezTo>
                      <a:pt x="f37" y="f38"/>
                      <a:pt x="f39" y="f20"/>
                      <a:pt x="f40" y="f20"/>
                    </a:cubicBezTo>
                    <a:cubicBezTo>
                      <a:pt x="f41" y="f20"/>
                      <a:pt x="f42" y="f43"/>
                      <a:pt x="f44" y="f43"/>
                    </a:cubicBezTo>
                    <a:lnTo>
                      <a:pt x="f44"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2" name="Google Shape;10487;p74">
                <a:extLst>
                  <a:ext uri="{FF2B5EF4-FFF2-40B4-BE49-F238E27FC236}">
                    <a16:creationId xmlns:a16="http://schemas.microsoft.com/office/drawing/2014/main" id="{DCEC581C-DB63-5E11-D5C0-AB6458A78132}"/>
                  </a:ext>
                </a:extLst>
              </p:cNvPr>
              <p:cNvSpPr/>
              <p:nvPr/>
            </p:nvSpPr>
            <p:spPr>
              <a:xfrm>
                <a:off x="7968118" y="3629445"/>
                <a:ext cx="80732" cy="22549"/>
              </a:xfrm>
              <a:custGeom>
                <a:avLst/>
                <a:gdLst>
                  <a:gd name="f0" fmla="val w"/>
                  <a:gd name="f1" fmla="val h"/>
                  <a:gd name="f2" fmla="val 0"/>
                  <a:gd name="f3" fmla="val 2648"/>
                  <a:gd name="f4" fmla="val 694"/>
                  <a:gd name="f5" fmla="val 1"/>
                  <a:gd name="f6" fmla="val 2301"/>
                  <a:gd name="f7" fmla="val 2364"/>
                  <a:gd name="f8" fmla="val 473"/>
                  <a:gd name="f9" fmla="val 2490"/>
                  <a:gd name="f10" fmla="val 221"/>
                  <a:gd name="f11" fmla="val 2647"/>
                  <a:gd name="f12" fmla="*/ f0 1 2648"/>
                  <a:gd name="f13" fmla="*/ f1 1 694"/>
                  <a:gd name="f14" fmla="val f2"/>
                  <a:gd name="f15" fmla="val f3"/>
                  <a:gd name="f16" fmla="val f4"/>
                  <a:gd name="f17" fmla="+- f16 0 f14"/>
                  <a:gd name="f18" fmla="+- f15 0 f14"/>
                  <a:gd name="f19" fmla="*/ f18 1 2648"/>
                  <a:gd name="f20" fmla="*/ f17 1 694"/>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648" h="694">
                    <a:moveTo>
                      <a:pt x="f5" y="f5"/>
                    </a:moveTo>
                    <a:lnTo>
                      <a:pt x="f5" y="f4"/>
                    </a:lnTo>
                    <a:lnTo>
                      <a:pt x="f6" y="f4"/>
                    </a:lnTo>
                    <a:cubicBezTo>
                      <a:pt x="f7" y="f8"/>
                      <a:pt x="f9" y="f10"/>
                      <a:pt x="f11"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3" name="Google Shape;10488;p74">
                <a:extLst>
                  <a:ext uri="{FF2B5EF4-FFF2-40B4-BE49-F238E27FC236}">
                    <a16:creationId xmlns:a16="http://schemas.microsoft.com/office/drawing/2014/main" id="{D3EAB5A0-822E-C73A-B946-257B9487428A}"/>
                  </a:ext>
                </a:extLst>
              </p:cNvPr>
              <p:cNvSpPr/>
              <p:nvPr/>
            </p:nvSpPr>
            <p:spPr>
              <a:xfrm>
                <a:off x="7861508" y="3405280"/>
                <a:ext cx="275691" cy="66577"/>
              </a:xfrm>
              <a:custGeom>
                <a:avLst/>
                <a:gdLst>
                  <a:gd name="f0" fmla="val w"/>
                  <a:gd name="f1" fmla="val h"/>
                  <a:gd name="f2" fmla="val 0"/>
                  <a:gd name="f3" fmla="val 9043"/>
                  <a:gd name="f4" fmla="val 2049"/>
                  <a:gd name="f5" fmla="val 1072"/>
                  <a:gd name="f6" fmla="val 473"/>
                  <a:gd name="f7" fmla="val 32"/>
                  <a:gd name="f8" fmla="val 1040"/>
                  <a:gd name="f9" fmla="val 1"/>
                  <a:gd name="f10" fmla="val 1576"/>
                  <a:gd name="f11" fmla="val 2048"/>
                  <a:gd name="f12" fmla="val 8475"/>
                  <a:gd name="f13" fmla="val 8034"/>
                  <a:gd name="f14" fmla="val 441"/>
                  <a:gd name="f15" fmla="val 8507"/>
                  <a:gd name="f16" fmla="*/ f0 1 9043"/>
                  <a:gd name="f17" fmla="*/ f1 1 2049"/>
                  <a:gd name="f18" fmla="val f2"/>
                  <a:gd name="f19" fmla="val f3"/>
                  <a:gd name="f20" fmla="val f4"/>
                  <a:gd name="f21" fmla="+- f20 0 f18"/>
                  <a:gd name="f22" fmla="+- f19 0 f18"/>
                  <a:gd name="f23" fmla="*/ f22 1 9043"/>
                  <a:gd name="f24" fmla="*/ f21 1 204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9043" h="2049">
                    <a:moveTo>
                      <a:pt x="f5" y="f2"/>
                    </a:moveTo>
                    <a:cubicBezTo>
                      <a:pt x="f6" y="f2"/>
                      <a:pt x="f7" y="f6"/>
                      <a:pt x="f7" y="f8"/>
                    </a:cubicBezTo>
                    <a:cubicBezTo>
                      <a:pt x="f9" y="f10"/>
                      <a:pt x="f6" y="f11"/>
                      <a:pt x="f5" y="f11"/>
                    </a:cubicBezTo>
                    <a:lnTo>
                      <a:pt x="f3" y="f11"/>
                    </a:lnTo>
                    <a:cubicBezTo>
                      <a:pt x="f12" y="f11"/>
                      <a:pt x="f13" y="f10"/>
                      <a:pt x="f13" y="f8"/>
                    </a:cubicBezTo>
                    <a:cubicBezTo>
                      <a:pt x="f13" y="f14"/>
                      <a:pt x="f15" y="f2"/>
                      <a:pt x="f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44" name="Google Shape;10497;p74">
              <a:extLst>
                <a:ext uri="{FF2B5EF4-FFF2-40B4-BE49-F238E27FC236}">
                  <a16:creationId xmlns:a16="http://schemas.microsoft.com/office/drawing/2014/main" id="{F52ADBB8-D28E-A6AC-88F6-B9DB9CB72F6B}"/>
                </a:ext>
              </a:extLst>
            </p:cNvPr>
            <p:cNvGrpSpPr/>
            <p:nvPr/>
          </p:nvGrpSpPr>
          <p:grpSpPr>
            <a:xfrm>
              <a:off x="7768060" y="2671589"/>
              <a:ext cx="472799" cy="502554"/>
              <a:chOff x="7780583" y="1954575"/>
              <a:chExt cx="472799" cy="502554"/>
            </a:xfrm>
            <a:solidFill>
              <a:schemeClr val="bg1"/>
            </a:solidFill>
          </p:grpSpPr>
          <p:sp>
            <p:nvSpPr>
              <p:cNvPr id="145" name="Google Shape;10498;p74">
                <a:extLst>
                  <a:ext uri="{FF2B5EF4-FFF2-40B4-BE49-F238E27FC236}">
                    <a16:creationId xmlns:a16="http://schemas.microsoft.com/office/drawing/2014/main" id="{E07A5D15-6D7D-4806-3EE4-E9C187EBB32A}"/>
                  </a:ext>
                </a:extLst>
              </p:cNvPr>
              <p:cNvSpPr/>
              <p:nvPr/>
            </p:nvSpPr>
            <p:spPr>
              <a:xfrm>
                <a:off x="7946117" y="1954575"/>
                <a:ext cx="137955" cy="147026"/>
              </a:xfrm>
              <a:custGeom>
                <a:avLst/>
                <a:gdLst>
                  <a:gd name="f0" fmla="val w"/>
                  <a:gd name="f1" fmla="val h"/>
                  <a:gd name="f2" fmla="val 0"/>
                  <a:gd name="f3" fmla="val 3466"/>
                  <a:gd name="f4" fmla="val 1733"/>
                  <a:gd name="f5" fmla="val 788"/>
                  <a:gd name="f6" fmla="val 2678"/>
                  <a:gd name="f7" fmla="*/ f0 1 3466"/>
                  <a:gd name="f8" fmla="*/ f1 1 3466"/>
                  <a:gd name="f9" fmla="val f2"/>
                  <a:gd name="f10" fmla="val f3"/>
                  <a:gd name="f11" fmla="+- f10 0 f9"/>
                  <a:gd name="f12" fmla="*/ f11 1 3466"/>
                  <a:gd name="f13" fmla="*/ f9 1 f12"/>
                  <a:gd name="f14" fmla="*/ f10 1 f12"/>
                  <a:gd name="f15" fmla="*/ f13 f7 1"/>
                  <a:gd name="f16" fmla="*/ f14 f7 1"/>
                  <a:gd name="f17" fmla="*/ f14 f8 1"/>
                  <a:gd name="f18" fmla="*/ f13 f8 1"/>
                </a:gdLst>
                <a:ahLst/>
                <a:cxnLst>
                  <a:cxn ang="3cd4">
                    <a:pos x="hc" y="t"/>
                  </a:cxn>
                  <a:cxn ang="0">
                    <a:pos x="r" y="vc"/>
                  </a:cxn>
                  <a:cxn ang="cd4">
                    <a:pos x="hc" y="b"/>
                  </a:cxn>
                  <a:cxn ang="cd2">
                    <a:pos x="l" y="vc"/>
                  </a:cxn>
                </a:cxnLst>
                <a:rect l="f15" t="f18" r="f16" b="f17"/>
                <a:pathLst>
                  <a:path w="3466" h="3466">
                    <a:moveTo>
                      <a:pt x="f4" y="f2"/>
                    </a:moveTo>
                    <a:cubicBezTo>
                      <a:pt x="f5" y="f2"/>
                      <a:pt x="f2" y="f5"/>
                      <a:pt x="f2" y="f4"/>
                    </a:cubicBezTo>
                    <a:cubicBezTo>
                      <a:pt x="f2" y="f6"/>
                      <a:pt x="f5" y="f3"/>
                      <a:pt x="f4" y="f3"/>
                    </a:cubicBezTo>
                    <a:cubicBezTo>
                      <a:pt x="f6" y="f3"/>
                      <a:pt x="f3" y="f6"/>
                      <a:pt x="f3" y="f4"/>
                    </a:cubicBezTo>
                    <a:cubicBezTo>
                      <a:pt x="f3" y="f5"/>
                      <a:pt x="f6"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6" name="Google Shape;10499;p74">
                <a:extLst>
                  <a:ext uri="{FF2B5EF4-FFF2-40B4-BE49-F238E27FC236}">
                    <a16:creationId xmlns:a16="http://schemas.microsoft.com/office/drawing/2014/main" id="{5E02CAA3-1B00-C806-140E-23A47146FF39}"/>
                  </a:ext>
                </a:extLst>
              </p:cNvPr>
              <p:cNvSpPr/>
              <p:nvPr/>
            </p:nvSpPr>
            <p:spPr>
              <a:xfrm>
                <a:off x="7780583" y="2248591"/>
                <a:ext cx="472799" cy="208538"/>
              </a:xfrm>
              <a:custGeom>
                <a:avLst/>
                <a:gdLst>
                  <a:gd name="f0" fmla="val w"/>
                  <a:gd name="f1" fmla="val h"/>
                  <a:gd name="f2" fmla="val 0"/>
                  <a:gd name="f3" fmla="val 11879"/>
                  <a:gd name="f4" fmla="val 4916"/>
                  <a:gd name="f5" fmla="val 694"/>
                  <a:gd name="f6" fmla="val 316"/>
                  <a:gd name="f7" fmla="val 1"/>
                  <a:gd name="f8" fmla="val 315"/>
                  <a:gd name="f9" fmla="val 693"/>
                  <a:gd name="f10" fmla="val 1103"/>
                  <a:gd name="f11" fmla="val 1418"/>
                  <a:gd name="f12" fmla="val 4569"/>
                  <a:gd name="f13" fmla="val 4758"/>
                  <a:gd name="f14" fmla="val 851"/>
                  <a:gd name="f15" fmla="val 4915"/>
                  <a:gd name="f16" fmla="val 1040"/>
                  <a:gd name="f17" fmla="val 10807"/>
                  <a:gd name="f18" fmla="val 11028"/>
                  <a:gd name="f19" fmla="val 11185"/>
                  <a:gd name="f20" fmla="val 11563"/>
                  <a:gd name="f21" fmla="val 11878"/>
                  <a:gd name="f22" fmla="val 11815"/>
                  <a:gd name="f23" fmla="val 11500"/>
                  <a:gd name="f24" fmla="val 11122"/>
                  <a:gd name="f25" fmla="*/ f0 1 11879"/>
                  <a:gd name="f26" fmla="*/ f1 1 4916"/>
                  <a:gd name="f27" fmla="val f2"/>
                  <a:gd name="f28" fmla="val f3"/>
                  <a:gd name="f29" fmla="val f4"/>
                  <a:gd name="f30" fmla="+- f29 0 f27"/>
                  <a:gd name="f31" fmla="+- f28 0 f27"/>
                  <a:gd name="f32" fmla="*/ f31 1 11879"/>
                  <a:gd name="f33" fmla="*/ f30 1 4916"/>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11879" h="4916">
                    <a:moveTo>
                      <a:pt x="f5" y="f2"/>
                    </a:moveTo>
                    <a:cubicBezTo>
                      <a:pt x="f6" y="f2"/>
                      <a:pt x="f7" y="f8"/>
                      <a:pt x="f7" y="f9"/>
                    </a:cubicBezTo>
                    <a:cubicBezTo>
                      <a:pt x="f7" y="f10"/>
                      <a:pt x="f6" y="f11"/>
                      <a:pt x="f5" y="f11"/>
                    </a:cubicBezTo>
                    <a:lnTo>
                      <a:pt x="f5" y="f12"/>
                    </a:lnTo>
                    <a:cubicBezTo>
                      <a:pt x="f5" y="f13"/>
                      <a:pt x="f14" y="f15"/>
                      <a:pt x="f16" y="f15"/>
                    </a:cubicBezTo>
                    <a:lnTo>
                      <a:pt x="f17" y="f15"/>
                    </a:lnTo>
                    <a:cubicBezTo>
                      <a:pt x="f18" y="f15"/>
                      <a:pt x="f19" y="f13"/>
                      <a:pt x="f19" y="f12"/>
                    </a:cubicBezTo>
                    <a:lnTo>
                      <a:pt x="f19" y="f11"/>
                    </a:lnTo>
                    <a:cubicBezTo>
                      <a:pt x="f20" y="f11"/>
                      <a:pt x="f21" y="f10"/>
                      <a:pt x="f21" y="f9"/>
                    </a:cubicBezTo>
                    <a:cubicBezTo>
                      <a:pt x="f22" y="f8"/>
                      <a:pt x="f23" y="f2"/>
                      <a:pt x="f2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7" name="Google Shape;10500;p74">
                <a:extLst>
                  <a:ext uri="{FF2B5EF4-FFF2-40B4-BE49-F238E27FC236}">
                    <a16:creationId xmlns:a16="http://schemas.microsoft.com/office/drawing/2014/main" id="{AD1722B8-1C43-E283-3879-ABB17079C07A}"/>
                  </a:ext>
                </a:extLst>
              </p:cNvPr>
              <p:cNvSpPr/>
              <p:nvPr/>
            </p:nvSpPr>
            <p:spPr>
              <a:xfrm>
                <a:off x="8102864" y="2014734"/>
                <a:ext cx="119164" cy="205822"/>
              </a:xfrm>
              <a:custGeom>
                <a:avLst/>
                <a:gdLst>
                  <a:gd name="f0" fmla="val w"/>
                  <a:gd name="f1" fmla="val h"/>
                  <a:gd name="f2" fmla="val 0"/>
                  <a:gd name="f3" fmla="val 2994"/>
                  <a:gd name="f4" fmla="val 4852"/>
                  <a:gd name="f5" fmla="val 190"/>
                  <a:gd name="f6" fmla="val 126"/>
                  <a:gd name="f7" fmla="val 253"/>
                  <a:gd name="f8" fmla="val 221"/>
                  <a:gd name="f9" fmla="val 347"/>
                  <a:gd name="f10" fmla="val 693"/>
                  <a:gd name="f11" fmla="val 158"/>
                  <a:gd name="f12" fmla="val 1071"/>
                  <a:gd name="f13" fmla="val 1"/>
                  <a:gd name="f14" fmla="val 1386"/>
                  <a:gd name="f15" fmla="val 977"/>
                  <a:gd name="f16" fmla="val 2079"/>
                  <a:gd name="f17" fmla="val 1607"/>
                  <a:gd name="f18" fmla="val 3182"/>
                  <a:gd name="f19" fmla="val 4474"/>
                  <a:gd name="f20" fmla="val 2489"/>
                  <a:gd name="f21" fmla="val 756"/>
                  <a:gd name="f22" fmla="val 2363"/>
                  <a:gd name="f23" fmla="val 315"/>
                  <a:gd name="f24" fmla="val 1922"/>
                  <a:gd name="f25" fmla="val 1450"/>
                  <a:gd name="f26" fmla="*/ f0 1 2994"/>
                  <a:gd name="f27" fmla="*/ f1 1 4852"/>
                  <a:gd name="f28" fmla="val f2"/>
                  <a:gd name="f29" fmla="val f3"/>
                  <a:gd name="f30" fmla="val f4"/>
                  <a:gd name="f31" fmla="+- f30 0 f28"/>
                  <a:gd name="f32" fmla="+- f29 0 f28"/>
                  <a:gd name="f33" fmla="*/ f32 1 2994"/>
                  <a:gd name="f34" fmla="*/ f31 1 4852"/>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2994" h="4852">
                    <a:moveTo>
                      <a:pt x="f5" y="f2"/>
                    </a:moveTo>
                    <a:cubicBezTo>
                      <a:pt x="f5" y="f6"/>
                      <a:pt x="f7" y="f8"/>
                      <a:pt x="f7" y="f9"/>
                    </a:cubicBezTo>
                    <a:cubicBezTo>
                      <a:pt x="f7" y="f10"/>
                      <a:pt x="f11" y="f12"/>
                      <a:pt x="f13" y="f14"/>
                    </a:cubicBezTo>
                    <a:cubicBezTo>
                      <a:pt x="f15" y="f16"/>
                      <a:pt x="f17" y="f18"/>
                      <a:pt x="f17" y="f19"/>
                    </a:cubicBezTo>
                    <a:lnTo>
                      <a:pt x="f17" y="f4"/>
                    </a:lnTo>
                    <a:lnTo>
                      <a:pt x="f3" y="f4"/>
                    </a:lnTo>
                    <a:lnTo>
                      <a:pt x="f20" y="f21"/>
                    </a:lnTo>
                    <a:cubicBezTo>
                      <a:pt x="f22" y="f23"/>
                      <a:pt x="f24" y="f2"/>
                      <a:pt x="f2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8" name="Google Shape;10501;p74">
                <a:extLst>
                  <a:ext uri="{FF2B5EF4-FFF2-40B4-BE49-F238E27FC236}">
                    <a16:creationId xmlns:a16="http://schemas.microsoft.com/office/drawing/2014/main" id="{FE8E4CF8-0731-F02B-5530-A84A398EEEBE}"/>
                  </a:ext>
                </a:extLst>
              </p:cNvPr>
              <p:cNvSpPr/>
              <p:nvPr/>
            </p:nvSpPr>
            <p:spPr>
              <a:xfrm>
                <a:off x="7808171" y="2014734"/>
                <a:ext cx="119164" cy="205822"/>
              </a:xfrm>
              <a:custGeom>
                <a:avLst/>
                <a:gdLst>
                  <a:gd name="f0" fmla="val w"/>
                  <a:gd name="f1" fmla="val h"/>
                  <a:gd name="f2" fmla="val 0"/>
                  <a:gd name="f3" fmla="val 2994"/>
                  <a:gd name="f4" fmla="val 4852"/>
                  <a:gd name="f5" fmla="val 1545"/>
                  <a:gd name="f6" fmla="val 1072"/>
                  <a:gd name="f7" fmla="val 663"/>
                  <a:gd name="f8" fmla="val 315"/>
                  <a:gd name="f9" fmla="val 505"/>
                  <a:gd name="f10" fmla="val 788"/>
                  <a:gd name="f11" fmla="val 1"/>
                  <a:gd name="f12" fmla="val 1356"/>
                  <a:gd name="f13" fmla="val 4474"/>
                  <a:gd name="f14" fmla="val 1387"/>
                  <a:gd name="f15" fmla="val 3182"/>
                  <a:gd name="f16" fmla="val 2017"/>
                  <a:gd name="f17" fmla="val 2048"/>
                  <a:gd name="f18" fmla="val 1386"/>
                  <a:gd name="f19" fmla="val 2836"/>
                  <a:gd name="f20" fmla="val 1071"/>
                  <a:gd name="f21" fmla="val 2773"/>
                  <a:gd name="f22" fmla="val 693"/>
                  <a:gd name="f23" fmla="val 347"/>
                  <a:gd name="f24" fmla="val 221"/>
                  <a:gd name="f25" fmla="val 95"/>
                  <a:gd name="f26" fmla="val 2805"/>
                  <a:gd name="f27" fmla="*/ f0 1 2994"/>
                  <a:gd name="f28" fmla="*/ f1 1 4852"/>
                  <a:gd name="f29" fmla="val f2"/>
                  <a:gd name="f30" fmla="val f3"/>
                  <a:gd name="f31" fmla="val f4"/>
                  <a:gd name="f32" fmla="+- f31 0 f29"/>
                  <a:gd name="f33" fmla="+- f30 0 f29"/>
                  <a:gd name="f34" fmla="*/ f33 1 2994"/>
                  <a:gd name="f35" fmla="*/ f32 1 4852"/>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2994" h="4852">
                    <a:moveTo>
                      <a:pt x="f5" y="f2"/>
                    </a:moveTo>
                    <a:cubicBezTo>
                      <a:pt x="f6" y="f2"/>
                      <a:pt x="f7" y="f8"/>
                      <a:pt x="f9" y="f10"/>
                    </a:cubicBezTo>
                    <a:lnTo>
                      <a:pt x="f11" y="f4"/>
                    </a:lnTo>
                    <a:lnTo>
                      <a:pt x="f12" y="f4"/>
                    </a:lnTo>
                    <a:lnTo>
                      <a:pt x="f12" y="f13"/>
                    </a:lnTo>
                    <a:lnTo>
                      <a:pt x="f14" y="f13"/>
                    </a:lnTo>
                    <a:cubicBezTo>
                      <a:pt x="f14" y="f15"/>
                      <a:pt x="f16" y="f17"/>
                      <a:pt x="f3" y="f18"/>
                    </a:cubicBezTo>
                    <a:cubicBezTo>
                      <a:pt x="f19" y="f20"/>
                      <a:pt x="f21" y="f22"/>
                      <a:pt x="f21" y="f23"/>
                    </a:cubicBezTo>
                    <a:cubicBezTo>
                      <a:pt x="f21" y="f24"/>
                      <a:pt x="f21" y="f25"/>
                      <a:pt x="f2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9" name="Google Shape;10502;p74">
                <a:extLst>
                  <a:ext uri="{FF2B5EF4-FFF2-40B4-BE49-F238E27FC236}">
                    <a16:creationId xmlns:a16="http://schemas.microsoft.com/office/drawing/2014/main" id="{CFDB21B6-42E0-E5C1-DC91-B6365D31C762}"/>
                  </a:ext>
                </a:extLst>
              </p:cNvPr>
              <p:cNvSpPr/>
              <p:nvPr/>
            </p:nvSpPr>
            <p:spPr>
              <a:xfrm>
                <a:off x="8026365" y="2096216"/>
                <a:ext cx="112919" cy="120344"/>
              </a:xfrm>
              <a:custGeom>
                <a:avLst/>
                <a:gdLst>
                  <a:gd name="f0" fmla="val w"/>
                  <a:gd name="f1" fmla="val h"/>
                  <a:gd name="f2" fmla="val 0"/>
                  <a:gd name="f3" fmla="val 2837"/>
                  <a:gd name="f4" fmla="val 1482"/>
                  <a:gd name="f5" fmla="val 1"/>
                  <a:gd name="f6" fmla="val 1450"/>
                  <a:gd name="f7" fmla="val 32"/>
                  <a:gd name="f8" fmla="val 1418"/>
                  <a:gd name="f9" fmla="val 64"/>
                  <a:gd name="f10" fmla="val 1324"/>
                  <a:gd name="f11" fmla="val 127"/>
                  <a:gd name="f12" fmla="val 190"/>
                  <a:gd name="f13" fmla="val 1292"/>
                  <a:gd name="f14" fmla="val 253"/>
                  <a:gd name="f15" fmla="val 1261"/>
                  <a:gd name="f16" fmla="val 284"/>
                  <a:gd name="f17" fmla="val 1923"/>
                  <a:gd name="f18" fmla="val 2836"/>
                  <a:gd name="f19" fmla="val 2742"/>
                  <a:gd name="f20" fmla="val 2553"/>
                  <a:gd name="f21" fmla="val 1513"/>
                  <a:gd name="f22" fmla="val 2332"/>
                  <a:gd name="f23" fmla="val 599"/>
                  <a:gd name="f24" fmla="*/ f0 1 2837"/>
                  <a:gd name="f25" fmla="*/ f1 1 2837"/>
                  <a:gd name="f26" fmla="val f2"/>
                  <a:gd name="f27" fmla="val f3"/>
                  <a:gd name="f28" fmla="+- f27 0 f26"/>
                  <a:gd name="f29" fmla="*/ f28 1 2837"/>
                  <a:gd name="f30" fmla="*/ f26 1 f29"/>
                  <a:gd name="f31" fmla="*/ f27 1 f29"/>
                  <a:gd name="f32" fmla="*/ f30 f24 1"/>
                  <a:gd name="f33" fmla="*/ f31 f24 1"/>
                  <a:gd name="f34" fmla="*/ f31 f25 1"/>
                  <a:gd name="f35" fmla="*/ f30 f25 1"/>
                </a:gdLst>
                <a:ahLst/>
                <a:cxnLst>
                  <a:cxn ang="3cd4">
                    <a:pos x="hc" y="t"/>
                  </a:cxn>
                  <a:cxn ang="0">
                    <a:pos x="r" y="vc"/>
                  </a:cxn>
                  <a:cxn ang="cd4">
                    <a:pos x="hc" y="b"/>
                  </a:cxn>
                  <a:cxn ang="cd2">
                    <a:pos x="l" y="vc"/>
                  </a:cxn>
                </a:cxnLst>
                <a:rect l="f32" t="f35" r="f33" b="f34"/>
                <a:pathLst>
                  <a:path w="2837" h="2837">
                    <a:moveTo>
                      <a:pt x="f4" y="f5"/>
                    </a:moveTo>
                    <a:cubicBezTo>
                      <a:pt x="f6" y="f7"/>
                      <a:pt x="f8" y="f9"/>
                      <a:pt x="f10" y="f11"/>
                    </a:cubicBezTo>
                    <a:cubicBezTo>
                      <a:pt x="f10" y="f12"/>
                      <a:pt x="f13" y="f14"/>
                      <a:pt x="f15" y="f16"/>
                    </a:cubicBezTo>
                    <a:lnTo>
                      <a:pt x="f5" y="f17"/>
                    </a:lnTo>
                    <a:lnTo>
                      <a:pt x="f5" y="f18"/>
                    </a:lnTo>
                    <a:lnTo>
                      <a:pt x="f19" y="f18"/>
                    </a:lnTo>
                    <a:lnTo>
                      <a:pt x="f19" y="f20"/>
                    </a:lnTo>
                    <a:lnTo>
                      <a:pt x="f18" y="f20"/>
                    </a:lnTo>
                    <a:cubicBezTo>
                      <a:pt x="f18" y="f21"/>
                      <a:pt x="f22" y="f23"/>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0" name="Google Shape;10503;p74">
                <a:extLst>
                  <a:ext uri="{FF2B5EF4-FFF2-40B4-BE49-F238E27FC236}">
                    <a16:creationId xmlns:a16="http://schemas.microsoft.com/office/drawing/2014/main" id="{E1C28A8E-7C79-33D8-985A-ADD0814056FE}"/>
                  </a:ext>
                </a:extLst>
              </p:cNvPr>
              <p:cNvSpPr/>
              <p:nvPr/>
            </p:nvSpPr>
            <p:spPr>
              <a:xfrm>
                <a:off x="7888446" y="2097578"/>
                <a:ext cx="112873" cy="124330"/>
              </a:xfrm>
              <a:custGeom>
                <a:avLst/>
                <a:gdLst>
                  <a:gd name="f0" fmla="val w"/>
                  <a:gd name="f1" fmla="val h"/>
                  <a:gd name="f2" fmla="val 0"/>
                  <a:gd name="f3" fmla="val 2836"/>
                  <a:gd name="f4" fmla="val 2931"/>
                  <a:gd name="f5" fmla="val 1323"/>
                  <a:gd name="f6" fmla="val 536"/>
                  <a:gd name="f7" fmla="val 567"/>
                  <a:gd name="f8" fmla="val 1513"/>
                  <a:gd name="f9" fmla="val 2584"/>
                  <a:gd name="f10" fmla="val 2930"/>
                  <a:gd name="f11" fmla="val 2741"/>
                  <a:gd name="f12" fmla="val 1922"/>
                  <a:gd name="f13" fmla="val 1575"/>
                  <a:gd name="f14" fmla="val 284"/>
                  <a:gd name="f15" fmla="val 1512"/>
                  <a:gd name="f16" fmla="val 252"/>
                  <a:gd name="f17" fmla="val 158"/>
                  <a:gd name="f18" fmla="val 1481"/>
                  <a:gd name="f19" fmla="val 126"/>
                  <a:gd name="f20" fmla="val 1449"/>
                  <a:gd name="f21" fmla="val 95"/>
                  <a:gd name="f22" fmla="val 1355"/>
                  <a:gd name="f23" fmla="val 63"/>
                  <a:gd name="f24" fmla="*/ f0 1 2836"/>
                  <a:gd name="f25" fmla="*/ f1 1 2931"/>
                  <a:gd name="f26" fmla="val f2"/>
                  <a:gd name="f27" fmla="val f3"/>
                  <a:gd name="f28" fmla="val f4"/>
                  <a:gd name="f29" fmla="+- f28 0 f26"/>
                  <a:gd name="f30" fmla="+- f27 0 f26"/>
                  <a:gd name="f31" fmla="*/ f30 1 2836"/>
                  <a:gd name="f32" fmla="*/ f29 1 2931"/>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2836" h="2931">
                    <a:moveTo>
                      <a:pt x="f5" y="f2"/>
                    </a:moveTo>
                    <a:cubicBezTo>
                      <a:pt x="f6" y="f7"/>
                      <a:pt x="f2" y="f8"/>
                      <a:pt x="f2" y="f9"/>
                    </a:cubicBezTo>
                    <a:lnTo>
                      <a:pt x="f2" y="f10"/>
                    </a:lnTo>
                    <a:lnTo>
                      <a:pt x="f11" y="f10"/>
                    </a:lnTo>
                    <a:lnTo>
                      <a:pt x="f11" y="f12"/>
                    </a:lnTo>
                    <a:lnTo>
                      <a:pt x="f3" y="f12"/>
                    </a:lnTo>
                    <a:lnTo>
                      <a:pt x="f13" y="f14"/>
                    </a:lnTo>
                    <a:cubicBezTo>
                      <a:pt x="f15" y="f16"/>
                      <a:pt x="f15" y="f17"/>
                      <a:pt x="f18" y="f19"/>
                    </a:cubicBezTo>
                    <a:cubicBezTo>
                      <a:pt x="f20" y="f21"/>
                      <a:pt x="f22" y="f23"/>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51" name="Google Shape;10234;p74">
              <a:extLst>
                <a:ext uri="{FF2B5EF4-FFF2-40B4-BE49-F238E27FC236}">
                  <a16:creationId xmlns:a16="http://schemas.microsoft.com/office/drawing/2014/main" id="{6B5C8FF5-7B72-2F26-23AA-902548515FFA}"/>
                </a:ext>
              </a:extLst>
            </p:cNvPr>
            <p:cNvGrpSpPr/>
            <p:nvPr/>
          </p:nvGrpSpPr>
          <p:grpSpPr>
            <a:xfrm>
              <a:off x="3774418" y="2707754"/>
              <a:ext cx="470294" cy="502554"/>
              <a:chOff x="3786941" y="1990740"/>
              <a:chExt cx="470294" cy="502554"/>
            </a:xfrm>
            <a:solidFill>
              <a:schemeClr val="bg1"/>
            </a:solidFill>
          </p:grpSpPr>
          <p:sp>
            <p:nvSpPr>
              <p:cNvPr id="152" name="Google Shape;10235;p74">
                <a:extLst>
                  <a:ext uri="{FF2B5EF4-FFF2-40B4-BE49-F238E27FC236}">
                    <a16:creationId xmlns:a16="http://schemas.microsoft.com/office/drawing/2014/main" id="{9C768376-3B6E-3B45-E401-F5815F385C33}"/>
                  </a:ext>
                </a:extLst>
              </p:cNvPr>
              <p:cNvSpPr/>
              <p:nvPr/>
            </p:nvSpPr>
            <p:spPr>
              <a:xfrm>
                <a:off x="3993870" y="2255358"/>
                <a:ext cx="56436" cy="60194"/>
              </a:xfrm>
              <a:custGeom>
                <a:avLst/>
                <a:gdLst>
                  <a:gd name="f0" fmla="val w"/>
                  <a:gd name="f1" fmla="val h"/>
                  <a:gd name="f2" fmla="val 0"/>
                  <a:gd name="f3" fmla="val 1418"/>
                  <a:gd name="f4" fmla="val 1419"/>
                  <a:gd name="f5" fmla="val 725"/>
                  <a:gd name="f6" fmla="val 1"/>
                  <a:gd name="f7" fmla="val 315"/>
                  <a:gd name="f8" fmla="val 316"/>
                  <a:gd name="f9" fmla="val 694"/>
                  <a:gd name="f10" fmla="val 63"/>
                  <a:gd name="f11" fmla="val 1103"/>
                  <a:gd name="f12" fmla="*/ f0 1 1418"/>
                  <a:gd name="f13" fmla="*/ f1 1 1419"/>
                  <a:gd name="f14" fmla="val f2"/>
                  <a:gd name="f15" fmla="val f3"/>
                  <a:gd name="f16" fmla="val f4"/>
                  <a:gd name="f17" fmla="+- f16 0 f14"/>
                  <a:gd name="f18" fmla="+- f15 0 f14"/>
                  <a:gd name="f19" fmla="*/ f18 1 1418"/>
                  <a:gd name="f20" fmla="*/ f17 1 141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1418" h="1419">
                    <a:moveTo>
                      <a:pt x="f5" y="f6"/>
                    </a:moveTo>
                    <a:cubicBezTo>
                      <a:pt x="f7" y="f6"/>
                      <a:pt x="f2" y="f8"/>
                      <a:pt x="f2" y="f9"/>
                    </a:cubicBezTo>
                    <a:cubicBezTo>
                      <a:pt x="f10" y="f11"/>
                      <a:pt x="f7" y="f3"/>
                      <a:pt x="f5" y="f3"/>
                    </a:cubicBezTo>
                    <a:cubicBezTo>
                      <a:pt x="f11" y="f3"/>
                      <a:pt x="f3" y="f11"/>
                      <a:pt x="f3" y="f9"/>
                    </a:cubicBezTo>
                    <a:cubicBezTo>
                      <a:pt x="f3" y="f8"/>
                      <a:pt x="f1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3" name="Google Shape;10236;p74">
                <a:extLst>
                  <a:ext uri="{FF2B5EF4-FFF2-40B4-BE49-F238E27FC236}">
                    <a16:creationId xmlns:a16="http://schemas.microsoft.com/office/drawing/2014/main" id="{946569FA-07C8-2C57-2B05-95383D72510E}"/>
                  </a:ext>
                </a:extLst>
              </p:cNvPr>
              <p:cNvSpPr/>
              <p:nvPr/>
            </p:nvSpPr>
            <p:spPr>
              <a:xfrm>
                <a:off x="3967526" y="2344905"/>
                <a:ext cx="111639" cy="58832"/>
              </a:xfrm>
              <a:custGeom>
                <a:avLst/>
                <a:gdLst>
                  <a:gd name="f0" fmla="val w"/>
                  <a:gd name="f1" fmla="val h"/>
                  <a:gd name="f2" fmla="val 0"/>
                  <a:gd name="f3" fmla="val 2805"/>
                  <a:gd name="f4" fmla="val 1387"/>
                  <a:gd name="f5" fmla="val 631"/>
                  <a:gd name="f6" fmla="val 1"/>
                  <a:gd name="f7" fmla="val 630"/>
                  <a:gd name="f8" fmla="val 2174"/>
                  <a:gd name="f9" fmla="*/ f0 1 2805"/>
                  <a:gd name="f10" fmla="*/ f1 1 1387"/>
                  <a:gd name="f11" fmla="val f2"/>
                  <a:gd name="f12" fmla="val f3"/>
                  <a:gd name="f13" fmla="val f4"/>
                  <a:gd name="f14" fmla="+- f13 0 f11"/>
                  <a:gd name="f15" fmla="+- f12 0 f11"/>
                  <a:gd name="f16" fmla="*/ f15 1 2805"/>
                  <a:gd name="f17" fmla="*/ f14 1 1387"/>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2805" h="1387">
                    <a:moveTo>
                      <a:pt x="f4" y="f2"/>
                    </a:moveTo>
                    <a:cubicBezTo>
                      <a:pt x="f5" y="f2"/>
                      <a:pt x="f6" y="f7"/>
                      <a:pt x="f6" y="f4"/>
                    </a:cubicBezTo>
                    <a:lnTo>
                      <a:pt x="f3" y="f4"/>
                    </a:lnTo>
                    <a:cubicBezTo>
                      <a:pt x="f3" y="f7"/>
                      <a:pt x="f8"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4" name="Google Shape;10237;p74">
                <a:extLst>
                  <a:ext uri="{FF2B5EF4-FFF2-40B4-BE49-F238E27FC236}">
                    <a16:creationId xmlns:a16="http://schemas.microsoft.com/office/drawing/2014/main" id="{262E49B8-9316-370D-0F43-44F61041EBD2}"/>
                  </a:ext>
                </a:extLst>
              </p:cNvPr>
              <p:cNvSpPr/>
              <p:nvPr/>
            </p:nvSpPr>
            <p:spPr>
              <a:xfrm>
                <a:off x="3898553" y="2197879"/>
                <a:ext cx="249594" cy="295415"/>
              </a:xfrm>
              <a:custGeom>
                <a:avLst/>
                <a:gdLst>
                  <a:gd name="f0" fmla="val w"/>
                  <a:gd name="f1" fmla="val h"/>
                  <a:gd name="f2" fmla="val 0"/>
                  <a:gd name="f3" fmla="val 6271"/>
                  <a:gd name="f4" fmla="val 6964"/>
                  <a:gd name="f5" fmla="val 3088"/>
                  <a:gd name="f6" fmla="val 725"/>
                  <a:gd name="f7" fmla="val 3813"/>
                  <a:gd name="f8" fmla="val 4506"/>
                  <a:gd name="f9" fmla="val 1356"/>
                  <a:gd name="f10" fmla="val 2080"/>
                  <a:gd name="f11" fmla="val 2458"/>
                  <a:gd name="f12" fmla="val 4348"/>
                  <a:gd name="f13" fmla="val 2805"/>
                  <a:gd name="f14" fmla="val 4096"/>
                  <a:gd name="f15" fmla="val 3025"/>
                  <a:gd name="f16" fmla="val 4727"/>
                  <a:gd name="f17" fmla="val 3372"/>
                  <a:gd name="f18" fmla="val 5168"/>
                  <a:gd name="f19" fmla="val 4065"/>
                  <a:gd name="f20" fmla="val 4853"/>
                  <a:gd name="f21" fmla="val 5199"/>
                  <a:gd name="f22" fmla="val 5388"/>
                  <a:gd name="f23" fmla="val 5010"/>
                  <a:gd name="f24" fmla="val 5546"/>
                  <a:gd name="f25" fmla="val 4821"/>
                  <a:gd name="f26" fmla="val 1293"/>
                  <a:gd name="f27" fmla="val 1103"/>
                  <a:gd name="f28" fmla="val 946"/>
                  <a:gd name="f29" fmla="val 1040"/>
                  <a:gd name="f30" fmla="val 1450"/>
                  <a:gd name="f31" fmla="val 3403"/>
                  <a:gd name="f32" fmla="val 1860"/>
                  <a:gd name="f33" fmla="val 1702"/>
                  <a:gd name="f34" fmla="val 2332"/>
                  <a:gd name="f35" fmla="val 1"/>
                  <a:gd name="f36" fmla="val 6617"/>
                  <a:gd name="f37" fmla="val 6806"/>
                  <a:gd name="f38" fmla="val 158"/>
                  <a:gd name="f39" fmla="val 6963"/>
                  <a:gd name="f40" fmla="val 347"/>
                  <a:gd name="f41" fmla="val 5924"/>
                  <a:gd name="f42" fmla="val 6113"/>
                  <a:gd name="f43" fmla="val 6270"/>
                  <a:gd name="f44" fmla="*/ f0 1 6271"/>
                  <a:gd name="f45" fmla="*/ f1 1 6964"/>
                  <a:gd name="f46" fmla="val f2"/>
                  <a:gd name="f47" fmla="val f3"/>
                  <a:gd name="f48" fmla="val f4"/>
                  <a:gd name="f49" fmla="+- f48 0 f46"/>
                  <a:gd name="f50" fmla="+- f47 0 f46"/>
                  <a:gd name="f51" fmla="*/ f50 1 6271"/>
                  <a:gd name="f52" fmla="*/ f49 1 6964"/>
                  <a:gd name="f53" fmla="*/ f46 1 f51"/>
                  <a:gd name="f54" fmla="*/ f47 1 f51"/>
                  <a:gd name="f55" fmla="*/ f46 1 f52"/>
                  <a:gd name="f56" fmla="*/ f48 1 f52"/>
                  <a:gd name="f57" fmla="*/ f53 f44 1"/>
                  <a:gd name="f58" fmla="*/ f54 f44 1"/>
                  <a:gd name="f59" fmla="*/ f56 f45 1"/>
                  <a:gd name="f60" fmla="*/ f55 f45 1"/>
                </a:gdLst>
                <a:ahLst/>
                <a:cxnLst>
                  <a:cxn ang="3cd4">
                    <a:pos x="hc" y="t"/>
                  </a:cxn>
                  <a:cxn ang="0">
                    <a:pos x="r" y="vc"/>
                  </a:cxn>
                  <a:cxn ang="cd4">
                    <a:pos x="hc" y="b"/>
                  </a:cxn>
                  <a:cxn ang="cd2">
                    <a:pos x="l" y="vc"/>
                  </a:cxn>
                </a:cxnLst>
                <a:rect l="f57" t="f60" r="f58" b="f59"/>
                <a:pathLst>
                  <a:path w="6271" h="6964">
                    <a:moveTo>
                      <a:pt x="f5" y="f6"/>
                    </a:moveTo>
                    <a:cubicBezTo>
                      <a:pt x="f7" y="f6"/>
                      <a:pt x="f8" y="f9"/>
                      <a:pt x="f8" y="f10"/>
                    </a:cubicBezTo>
                    <a:cubicBezTo>
                      <a:pt x="f8" y="f11"/>
                      <a:pt x="f12" y="f13"/>
                      <a:pt x="f14" y="f15"/>
                    </a:cubicBezTo>
                    <a:cubicBezTo>
                      <a:pt x="f16" y="f17"/>
                      <a:pt x="f18" y="f19"/>
                      <a:pt x="f18" y="f20"/>
                    </a:cubicBezTo>
                    <a:lnTo>
                      <a:pt x="f18" y="f21"/>
                    </a:lnTo>
                    <a:cubicBezTo>
                      <a:pt x="f18" y="f22"/>
                      <a:pt x="f23" y="f24"/>
                      <a:pt x="f25" y="f24"/>
                    </a:cubicBezTo>
                    <a:lnTo>
                      <a:pt x="f26" y="f24"/>
                    </a:lnTo>
                    <a:cubicBezTo>
                      <a:pt x="f27" y="f24"/>
                      <a:pt x="f28" y="f22"/>
                      <a:pt x="f28" y="f21"/>
                    </a:cubicBezTo>
                    <a:lnTo>
                      <a:pt x="f28" y="f20"/>
                    </a:lnTo>
                    <a:lnTo>
                      <a:pt x="f29" y="f20"/>
                    </a:lnTo>
                    <a:cubicBezTo>
                      <a:pt x="f29" y="f19"/>
                      <a:pt x="f30" y="f31"/>
                      <a:pt x="f10" y="f15"/>
                    </a:cubicBezTo>
                    <a:cubicBezTo>
                      <a:pt x="f32" y="f13"/>
                      <a:pt x="f33" y="f11"/>
                      <a:pt x="f33" y="f10"/>
                    </a:cubicBezTo>
                    <a:cubicBezTo>
                      <a:pt x="f33" y="f9"/>
                      <a:pt x="f34" y="f6"/>
                      <a:pt x="f5" y="f6"/>
                    </a:cubicBezTo>
                    <a:close/>
                    <a:moveTo>
                      <a:pt x="f35" y="f35"/>
                    </a:moveTo>
                    <a:lnTo>
                      <a:pt x="f35" y="f36"/>
                    </a:lnTo>
                    <a:cubicBezTo>
                      <a:pt x="f35" y="f37"/>
                      <a:pt x="f38" y="f39"/>
                      <a:pt x="f40" y="f39"/>
                    </a:cubicBezTo>
                    <a:lnTo>
                      <a:pt x="f41" y="f39"/>
                    </a:lnTo>
                    <a:cubicBezTo>
                      <a:pt x="f42" y="f39"/>
                      <a:pt x="f43" y="f37"/>
                      <a:pt x="f43" y="f36"/>
                    </a:cubicBezTo>
                    <a:lnTo>
                      <a:pt x="f43" y="f3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5" name="Google Shape;10238;p74">
                <a:extLst>
                  <a:ext uri="{FF2B5EF4-FFF2-40B4-BE49-F238E27FC236}">
                    <a16:creationId xmlns:a16="http://schemas.microsoft.com/office/drawing/2014/main" id="{CD821048-3C5C-1B66-B664-7B251583931B}"/>
                  </a:ext>
                </a:extLst>
              </p:cNvPr>
              <p:cNvSpPr/>
              <p:nvPr/>
            </p:nvSpPr>
            <p:spPr>
              <a:xfrm>
                <a:off x="3870966" y="1990740"/>
                <a:ext cx="304760" cy="60194"/>
              </a:xfrm>
              <a:custGeom>
                <a:avLst/>
                <a:gdLst>
                  <a:gd name="f0" fmla="val w"/>
                  <a:gd name="f1" fmla="val h"/>
                  <a:gd name="f2" fmla="val 0"/>
                  <a:gd name="f3" fmla="val 7657"/>
                  <a:gd name="f4" fmla="val 1419"/>
                  <a:gd name="f5" fmla="val 347"/>
                  <a:gd name="f6" fmla="val 1"/>
                  <a:gd name="f7" fmla="val 158"/>
                  <a:gd name="f8" fmla="val 1418"/>
                  <a:gd name="f9" fmla="val 7625"/>
                  <a:gd name="f10" fmla="val 7656"/>
                  <a:gd name="f11" fmla="val 7499"/>
                  <a:gd name="f12" fmla="val 7310"/>
                  <a:gd name="f13" fmla="*/ f0 1 7657"/>
                  <a:gd name="f14" fmla="*/ f1 1 1419"/>
                  <a:gd name="f15" fmla="val f2"/>
                  <a:gd name="f16" fmla="val f3"/>
                  <a:gd name="f17" fmla="val f4"/>
                  <a:gd name="f18" fmla="+- f17 0 f15"/>
                  <a:gd name="f19" fmla="+- f16 0 f15"/>
                  <a:gd name="f20" fmla="*/ f19 1 7657"/>
                  <a:gd name="f21" fmla="*/ f18 1 1419"/>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7657" h="1419">
                    <a:moveTo>
                      <a:pt x="f5" y="f6"/>
                    </a:moveTo>
                    <a:cubicBezTo>
                      <a:pt x="f7" y="f6"/>
                      <a:pt x="f6" y="f7"/>
                      <a:pt x="f6" y="f5"/>
                    </a:cubicBezTo>
                    <a:lnTo>
                      <a:pt x="f6" y="f8"/>
                    </a:lnTo>
                    <a:lnTo>
                      <a:pt x="f9" y="f8"/>
                    </a:lnTo>
                    <a:lnTo>
                      <a:pt x="f9" y="f5"/>
                    </a:lnTo>
                    <a:lnTo>
                      <a:pt x="f10" y="f5"/>
                    </a:lnTo>
                    <a:cubicBezTo>
                      <a:pt x="f10" y="f7"/>
                      <a:pt x="f11" y="f6"/>
                      <a:pt x="f12"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6" name="Google Shape;10239;p74">
                <a:extLst>
                  <a:ext uri="{FF2B5EF4-FFF2-40B4-BE49-F238E27FC236}">
                    <a16:creationId xmlns:a16="http://schemas.microsoft.com/office/drawing/2014/main" id="{9ABF6007-B9F8-7D6C-AA14-CB50EAB58C8A}"/>
                  </a:ext>
                </a:extLst>
              </p:cNvPr>
              <p:cNvSpPr/>
              <p:nvPr/>
            </p:nvSpPr>
            <p:spPr>
              <a:xfrm>
                <a:off x="3786941" y="2081604"/>
                <a:ext cx="470294" cy="233949"/>
              </a:xfrm>
              <a:custGeom>
                <a:avLst/>
                <a:gdLst>
                  <a:gd name="f0" fmla="val w"/>
                  <a:gd name="f1" fmla="val h"/>
                  <a:gd name="f2" fmla="val 0"/>
                  <a:gd name="f3" fmla="val 11816"/>
                  <a:gd name="f4" fmla="val 5515"/>
                  <a:gd name="f5" fmla="val 10082"/>
                  <a:gd name="f6" fmla="val 662"/>
                  <a:gd name="f7" fmla="val 10303"/>
                  <a:gd name="f8" fmla="val 10461"/>
                  <a:gd name="f9" fmla="val 820"/>
                  <a:gd name="f10" fmla="val 1009"/>
                  <a:gd name="f11" fmla="val 1198"/>
                  <a:gd name="f12" fmla="val 1356"/>
                  <a:gd name="f13" fmla="val 9893"/>
                  <a:gd name="f14" fmla="val 9736"/>
                  <a:gd name="f15" fmla="val 9767"/>
                  <a:gd name="f16" fmla="val 1041"/>
                  <a:gd name="f17" fmla="val 1"/>
                  <a:gd name="f18" fmla="val 442"/>
                  <a:gd name="f19" fmla="val 4475"/>
                  <a:gd name="f20" fmla="val 5073"/>
                  <a:gd name="f21" fmla="val 473"/>
                  <a:gd name="f22" fmla="val 5514"/>
                  <a:gd name="f23" fmla="val 2112"/>
                  <a:gd name="f24" fmla="val 2395"/>
                  <a:gd name="f25" fmla="val 2206"/>
                  <a:gd name="f26" fmla="val 2269"/>
                  <a:gd name="f27" fmla="val 2049"/>
                  <a:gd name="f28" fmla="val 2458"/>
                  <a:gd name="f29" fmla="val 9421"/>
                  <a:gd name="f30" fmla="val 9610"/>
                  <a:gd name="f31" fmla="val 10807"/>
                  <a:gd name="f32" fmla="val 11406"/>
                  <a:gd name="f33" fmla="val 11815"/>
                  <a:gd name="f34" fmla="val 5042"/>
                  <a:gd name="f35" fmla="val 410"/>
                  <a:gd name="f36" fmla="val 11343"/>
                  <a:gd name="f37" fmla="*/ f0 1 11816"/>
                  <a:gd name="f38" fmla="*/ f1 1 5515"/>
                  <a:gd name="f39" fmla="val f2"/>
                  <a:gd name="f40" fmla="val f3"/>
                  <a:gd name="f41" fmla="val f4"/>
                  <a:gd name="f42" fmla="+- f41 0 f39"/>
                  <a:gd name="f43" fmla="+- f40 0 f39"/>
                  <a:gd name="f44" fmla="*/ f43 1 11816"/>
                  <a:gd name="f45" fmla="*/ f42 1 5515"/>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11816" h="5515">
                    <a:moveTo>
                      <a:pt x="f5" y="f6"/>
                    </a:moveTo>
                    <a:cubicBezTo>
                      <a:pt x="f7" y="f6"/>
                      <a:pt x="f8" y="f9"/>
                      <a:pt x="f8" y="f10"/>
                    </a:cubicBezTo>
                    <a:cubicBezTo>
                      <a:pt x="f8" y="f11"/>
                      <a:pt x="f7" y="f12"/>
                      <a:pt x="f5" y="f12"/>
                    </a:cubicBezTo>
                    <a:cubicBezTo>
                      <a:pt x="f13" y="f12"/>
                      <a:pt x="f14" y="f11"/>
                      <a:pt x="f14" y="f10"/>
                    </a:cubicBezTo>
                    <a:cubicBezTo>
                      <a:pt x="f15" y="f9"/>
                      <a:pt x="f13" y="f6"/>
                      <a:pt x="f5" y="f6"/>
                    </a:cubicBezTo>
                    <a:close/>
                    <a:moveTo>
                      <a:pt x="f16" y="f17"/>
                    </a:moveTo>
                    <a:cubicBezTo>
                      <a:pt x="f18" y="f17"/>
                      <a:pt x="f17" y="f18"/>
                      <a:pt x="f17" y="f10"/>
                    </a:cubicBezTo>
                    <a:lnTo>
                      <a:pt x="f17" y="f19"/>
                    </a:lnTo>
                    <a:cubicBezTo>
                      <a:pt x="f17" y="f20"/>
                      <a:pt x="f21" y="f22"/>
                      <a:pt x="f16" y="f22"/>
                    </a:cubicBezTo>
                    <a:lnTo>
                      <a:pt x="f23" y="f22"/>
                    </a:lnTo>
                    <a:lnTo>
                      <a:pt x="f23" y="f24"/>
                    </a:lnTo>
                    <a:cubicBezTo>
                      <a:pt x="f23" y="f25"/>
                      <a:pt x="f26" y="f27"/>
                      <a:pt x="f28" y="f27"/>
                    </a:cubicBezTo>
                    <a:lnTo>
                      <a:pt x="f29" y="f27"/>
                    </a:lnTo>
                    <a:cubicBezTo>
                      <a:pt x="f30" y="f27"/>
                      <a:pt x="f15" y="f25"/>
                      <a:pt x="f15" y="f24"/>
                    </a:cubicBezTo>
                    <a:lnTo>
                      <a:pt x="f15" y="f22"/>
                    </a:lnTo>
                    <a:lnTo>
                      <a:pt x="f31" y="f22"/>
                    </a:lnTo>
                    <a:cubicBezTo>
                      <a:pt x="f32" y="f22"/>
                      <a:pt x="f33" y="f34"/>
                      <a:pt x="f33" y="f19"/>
                    </a:cubicBezTo>
                    <a:lnTo>
                      <a:pt x="f33" y="f10"/>
                    </a:lnTo>
                    <a:cubicBezTo>
                      <a:pt x="f33" y="f35"/>
                      <a:pt x="f36" y="f17"/>
                      <a:pt x="f31" y="f1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57" name="Google Shape;10251;p74">
              <a:extLst>
                <a:ext uri="{FF2B5EF4-FFF2-40B4-BE49-F238E27FC236}">
                  <a16:creationId xmlns:a16="http://schemas.microsoft.com/office/drawing/2014/main" id="{F911CB69-AA9D-63AA-F1E3-11CFFC029DD8}"/>
                </a:ext>
              </a:extLst>
            </p:cNvPr>
            <p:cNvGrpSpPr/>
            <p:nvPr/>
          </p:nvGrpSpPr>
          <p:grpSpPr>
            <a:xfrm>
              <a:off x="7112864" y="2711923"/>
              <a:ext cx="304760" cy="502545"/>
              <a:chOff x="7125388" y="1994909"/>
              <a:chExt cx="304760" cy="502545"/>
            </a:xfrm>
            <a:solidFill>
              <a:schemeClr val="bg1"/>
            </a:solidFill>
          </p:grpSpPr>
          <p:sp>
            <p:nvSpPr>
              <p:cNvPr id="158" name="Google Shape;10252;p74">
                <a:extLst>
                  <a:ext uri="{FF2B5EF4-FFF2-40B4-BE49-F238E27FC236}">
                    <a16:creationId xmlns:a16="http://schemas.microsoft.com/office/drawing/2014/main" id="{3DDDF038-2B3B-F43D-5D19-AC43ADAF7BA3}"/>
                  </a:ext>
                </a:extLst>
              </p:cNvPr>
              <p:cNvSpPr/>
              <p:nvPr/>
            </p:nvSpPr>
            <p:spPr>
              <a:xfrm>
                <a:off x="7292193" y="2266184"/>
                <a:ext cx="109097" cy="143039"/>
              </a:xfrm>
              <a:custGeom>
                <a:avLst/>
                <a:gdLst>
                  <a:gd name="f0" fmla="val w"/>
                  <a:gd name="f1" fmla="val h"/>
                  <a:gd name="f2" fmla="val 0"/>
                  <a:gd name="f3" fmla="val 2741"/>
                  <a:gd name="f4" fmla="val 3372"/>
                  <a:gd name="f5" fmla="val 1670"/>
                  <a:gd name="f6" fmla="val 1"/>
                  <a:gd name="f7" fmla="val 1166"/>
                  <a:gd name="f8" fmla="val 316"/>
                  <a:gd name="f9" fmla="val 599"/>
                  <a:gd name="f10" fmla="val 505"/>
                  <a:gd name="f11" fmla="val 568"/>
                  <a:gd name="f12" fmla="val 1482"/>
                  <a:gd name="f13" fmla="val 1890"/>
                  <a:gd name="f14" fmla="val 3340"/>
                  <a:gd name="f15" fmla="val 2301"/>
                  <a:gd name="f16" fmla="val 1356"/>
                  <a:gd name="f17" fmla="val 2300"/>
                  <a:gd name="f18" fmla="val 536"/>
                  <a:gd name="f19" fmla="*/ f0 1 2741"/>
                  <a:gd name="f20" fmla="*/ f1 1 3372"/>
                  <a:gd name="f21" fmla="val f2"/>
                  <a:gd name="f22" fmla="val f3"/>
                  <a:gd name="f23" fmla="val f4"/>
                  <a:gd name="f24" fmla="+- f23 0 f21"/>
                  <a:gd name="f25" fmla="+- f22 0 f21"/>
                  <a:gd name="f26" fmla="*/ f25 1 2741"/>
                  <a:gd name="f27" fmla="*/ f24 1 3372"/>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741" h="3372">
                    <a:moveTo>
                      <a:pt x="f5" y="f6"/>
                    </a:moveTo>
                    <a:cubicBezTo>
                      <a:pt x="f7" y="f8"/>
                      <a:pt x="f9" y="f10"/>
                      <a:pt x="f2" y="f11"/>
                    </a:cubicBezTo>
                    <a:lnTo>
                      <a:pt x="f2" y="f12"/>
                    </a:lnTo>
                    <a:lnTo>
                      <a:pt x="f13" y="f4"/>
                    </a:lnTo>
                    <a:lnTo>
                      <a:pt x="f3" y="f4"/>
                    </a:lnTo>
                    <a:lnTo>
                      <a:pt x="f3" y="f14"/>
                    </a:lnTo>
                    <a:lnTo>
                      <a:pt x="f3" y="f15"/>
                    </a:lnTo>
                    <a:cubicBezTo>
                      <a:pt x="f3" y="f16"/>
                      <a:pt x="f17" y="f18"/>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9" name="Google Shape;10253;p74">
                <a:extLst>
                  <a:ext uri="{FF2B5EF4-FFF2-40B4-BE49-F238E27FC236}">
                    <a16:creationId xmlns:a16="http://schemas.microsoft.com/office/drawing/2014/main" id="{86B58B38-F591-B934-AD92-8EEF585DFE56}"/>
                  </a:ext>
                </a:extLst>
              </p:cNvPr>
              <p:cNvSpPr/>
              <p:nvPr/>
            </p:nvSpPr>
            <p:spPr>
              <a:xfrm>
                <a:off x="7226960" y="2355732"/>
                <a:ext cx="99102" cy="52175"/>
              </a:xfrm>
              <a:custGeom>
                <a:avLst/>
                <a:gdLst>
                  <a:gd name="f0" fmla="val w"/>
                  <a:gd name="f1" fmla="val h"/>
                  <a:gd name="f2" fmla="val 0"/>
                  <a:gd name="f3" fmla="val 2490"/>
                  <a:gd name="f4" fmla="val 1230"/>
                  <a:gd name="f5" fmla="val 1229"/>
                  <a:gd name="f6" fmla="val 1"/>
                  <a:gd name="f7" fmla="*/ f0 1 2490"/>
                  <a:gd name="f8" fmla="*/ f1 1 1230"/>
                  <a:gd name="f9" fmla="val f2"/>
                  <a:gd name="f10" fmla="val f3"/>
                  <a:gd name="f11" fmla="val f4"/>
                  <a:gd name="f12" fmla="+- f11 0 f9"/>
                  <a:gd name="f13" fmla="+- f10 0 f9"/>
                  <a:gd name="f14" fmla="*/ f13 1 2490"/>
                  <a:gd name="f15" fmla="*/ f12 1 1230"/>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490" h="1230">
                    <a:moveTo>
                      <a:pt x="f5" y="f6"/>
                    </a:moveTo>
                    <a:lnTo>
                      <a:pt x="f6" y="f5"/>
                    </a:lnTo>
                    <a:lnTo>
                      <a:pt x="f3" y="f5"/>
                    </a:ln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0" name="Google Shape;10254;p74">
                <a:extLst>
                  <a:ext uri="{FF2B5EF4-FFF2-40B4-BE49-F238E27FC236}">
                    <a16:creationId xmlns:a16="http://schemas.microsoft.com/office/drawing/2014/main" id="{FC1C955B-7B10-B54C-9FCE-F4EE01C7D6C7}"/>
                  </a:ext>
                </a:extLst>
              </p:cNvPr>
              <p:cNvSpPr/>
              <p:nvPr/>
            </p:nvSpPr>
            <p:spPr>
              <a:xfrm>
                <a:off x="7152967" y="2263514"/>
                <a:ext cx="110404" cy="144392"/>
              </a:xfrm>
              <a:custGeom>
                <a:avLst/>
                <a:gdLst>
                  <a:gd name="f0" fmla="val w"/>
                  <a:gd name="f1" fmla="val h"/>
                  <a:gd name="f2" fmla="val 0"/>
                  <a:gd name="f3" fmla="val 2774"/>
                  <a:gd name="f4" fmla="val 3404"/>
                  <a:gd name="f5" fmla="val 1072"/>
                  <a:gd name="f6" fmla="val 1"/>
                  <a:gd name="f7" fmla="val 411"/>
                  <a:gd name="f8" fmla="val 599"/>
                  <a:gd name="f9" fmla="val 1419"/>
                  <a:gd name="f10" fmla="val 2332"/>
                  <a:gd name="f11" fmla="val 3403"/>
                  <a:gd name="f12" fmla="val 883"/>
                  <a:gd name="f13" fmla="val 2773"/>
                  <a:gd name="f14" fmla="val 1513"/>
                  <a:gd name="f15" fmla="val 2143"/>
                  <a:gd name="f16" fmla="val 568"/>
                  <a:gd name="f17" fmla="val 1576"/>
                  <a:gd name="f18" fmla="val 316"/>
                  <a:gd name="f19" fmla="*/ f0 1 2774"/>
                  <a:gd name="f20" fmla="*/ f1 1 3404"/>
                  <a:gd name="f21" fmla="val f2"/>
                  <a:gd name="f22" fmla="val f3"/>
                  <a:gd name="f23" fmla="val f4"/>
                  <a:gd name="f24" fmla="+- f23 0 f21"/>
                  <a:gd name="f25" fmla="+- f22 0 f21"/>
                  <a:gd name="f26" fmla="*/ f25 1 2774"/>
                  <a:gd name="f27" fmla="*/ f24 1 3404"/>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774" h="3404">
                    <a:moveTo>
                      <a:pt x="f5" y="f6"/>
                    </a:moveTo>
                    <a:cubicBezTo>
                      <a:pt x="f7" y="f8"/>
                      <a:pt x="f6" y="f9"/>
                      <a:pt x="f6" y="f10"/>
                    </a:cubicBezTo>
                    <a:lnTo>
                      <a:pt x="f6" y="f11"/>
                    </a:lnTo>
                    <a:lnTo>
                      <a:pt x="f12" y="f11"/>
                    </a:lnTo>
                    <a:lnTo>
                      <a:pt x="f13" y="f14"/>
                    </a:lnTo>
                    <a:lnTo>
                      <a:pt x="f13" y="f8"/>
                    </a:lnTo>
                    <a:cubicBezTo>
                      <a:pt x="f15" y="f16"/>
                      <a:pt x="f17" y="f18"/>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1" name="Google Shape;10255;p74">
                <a:extLst>
                  <a:ext uri="{FF2B5EF4-FFF2-40B4-BE49-F238E27FC236}">
                    <a16:creationId xmlns:a16="http://schemas.microsoft.com/office/drawing/2014/main" id="{9D8F48BB-87BA-8372-2C9A-1459B32E70B5}"/>
                  </a:ext>
                </a:extLst>
              </p:cNvPr>
              <p:cNvSpPr/>
              <p:nvPr/>
            </p:nvSpPr>
            <p:spPr>
              <a:xfrm>
                <a:off x="7125388" y="2437260"/>
                <a:ext cx="304760" cy="60194"/>
              </a:xfrm>
              <a:custGeom>
                <a:avLst/>
                <a:gdLst>
                  <a:gd name="f0" fmla="val w"/>
                  <a:gd name="f1" fmla="val h"/>
                  <a:gd name="f2" fmla="val 0"/>
                  <a:gd name="f3" fmla="val 7657"/>
                  <a:gd name="f4" fmla="val 1419"/>
                  <a:gd name="f5" fmla="val 725"/>
                  <a:gd name="f6" fmla="val 1"/>
                  <a:gd name="f7" fmla="val 316"/>
                  <a:gd name="f8" fmla="val 1103"/>
                  <a:gd name="f9" fmla="val 1418"/>
                  <a:gd name="f10" fmla="val 6932"/>
                  <a:gd name="f11" fmla="val 7341"/>
                  <a:gd name="f12" fmla="val 7594"/>
                  <a:gd name="f13" fmla="val 7278"/>
                  <a:gd name="f14" fmla="*/ f0 1 7657"/>
                  <a:gd name="f15" fmla="*/ f1 1 1419"/>
                  <a:gd name="f16" fmla="val f2"/>
                  <a:gd name="f17" fmla="val f3"/>
                  <a:gd name="f18" fmla="val f4"/>
                  <a:gd name="f19" fmla="+- f18 0 f16"/>
                  <a:gd name="f20" fmla="+- f17 0 f16"/>
                  <a:gd name="f21" fmla="*/ f20 1 7657"/>
                  <a:gd name="f22" fmla="*/ f19 1 1419"/>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7657" h="1419">
                    <a:moveTo>
                      <a:pt x="f5" y="f6"/>
                    </a:moveTo>
                    <a:cubicBezTo>
                      <a:pt x="f7" y="f6"/>
                      <a:pt x="f6" y="f7"/>
                      <a:pt x="f6" y="f5"/>
                    </a:cubicBezTo>
                    <a:cubicBezTo>
                      <a:pt x="f6" y="f8"/>
                      <a:pt x="f7" y="f9"/>
                      <a:pt x="f5" y="f9"/>
                    </a:cubicBezTo>
                    <a:lnTo>
                      <a:pt x="f10" y="f9"/>
                    </a:lnTo>
                    <a:cubicBezTo>
                      <a:pt x="f11" y="f9"/>
                      <a:pt x="f3" y="f8"/>
                      <a:pt x="f3" y="f5"/>
                    </a:cubicBezTo>
                    <a:cubicBezTo>
                      <a:pt x="f12" y="f7"/>
                      <a:pt x="f13" y="f6"/>
                      <a:pt x="f10"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2" name="Google Shape;10256;p74">
                <a:extLst>
                  <a:ext uri="{FF2B5EF4-FFF2-40B4-BE49-F238E27FC236}">
                    <a16:creationId xmlns:a16="http://schemas.microsoft.com/office/drawing/2014/main" id="{48860A2B-776E-6530-60ED-03EC93C22FD7}"/>
                  </a:ext>
                </a:extLst>
              </p:cNvPr>
              <p:cNvSpPr/>
              <p:nvPr/>
            </p:nvSpPr>
            <p:spPr>
              <a:xfrm>
                <a:off x="7125388" y="1994909"/>
                <a:ext cx="304760" cy="60194"/>
              </a:xfrm>
              <a:custGeom>
                <a:avLst/>
                <a:gdLst>
                  <a:gd name="f0" fmla="val w"/>
                  <a:gd name="f1" fmla="val h"/>
                  <a:gd name="f2" fmla="val 0"/>
                  <a:gd name="f3" fmla="val 7657"/>
                  <a:gd name="f4" fmla="val 1419"/>
                  <a:gd name="f5" fmla="val 725"/>
                  <a:gd name="f6" fmla="val 316"/>
                  <a:gd name="f7" fmla="val 1"/>
                  <a:gd name="f8" fmla="val 315"/>
                  <a:gd name="f9" fmla="val 1103"/>
                  <a:gd name="f10" fmla="val 1418"/>
                  <a:gd name="f11" fmla="val 6932"/>
                  <a:gd name="f12" fmla="val 7341"/>
                  <a:gd name="f13" fmla="val 7594"/>
                  <a:gd name="f14" fmla="val 284"/>
                  <a:gd name="f15" fmla="val 7278"/>
                  <a:gd name="f16" fmla="*/ f0 1 7657"/>
                  <a:gd name="f17" fmla="*/ f1 1 1419"/>
                  <a:gd name="f18" fmla="val f2"/>
                  <a:gd name="f19" fmla="val f3"/>
                  <a:gd name="f20" fmla="val f4"/>
                  <a:gd name="f21" fmla="+- f20 0 f18"/>
                  <a:gd name="f22" fmla="+- f19 0 f18"/>
                  <a:gd name="f23" fmla="*/ f22 1 7657"/>
                  <a:gd name="f24" fmla="*/ f21 1 141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7657" h="1419">
                    <a:moveTo>
                      <a:pt x="f5" y="f2"/>
                    </a:moveTo>
                    <a:cubicBezTo>
                      <a:pt x="f6" y="f2"/>
                      <a:pt x="f7" y="f8"/>
                      <a:pt x="f7" y="f5"/>
                    </a:cubicBezTo>
                    <a:cubicBezTo>
                      <a:pt x="f7" y="f9"/>
                      <a:pt x="f6" y="f10"/>
                      <a:pt x="f5" y="f10"/>
                    </a:cubicBezTo>
                    <a:lnTo>
                      <a:pt x="f11" y="f10"/>
                    </a:lnTo>
                    <a:cubicBezTo>
                      <a:pt x="f12" y="f10"/>
                      <a:pt x="f3" y="f9"/>
                      <a:pt x="f3" y="f5"/>
                    </a:cubicBezTo>
                    <a:cubicBezTo>
                      <a:pt x="f13" y="f14"/>
                      <a:pt x="f15" y="f2"/>
                      <a:pt x="f1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3" name="Google Shape;10257;p74">
                <a:extLst>
                  <a:ext uri="{FF2B5EF4-FFF2-40B4-BE49-F238E27FC236}">
                    <a16:creationId xmlns:a16="http://schemas.microsoft.com/office/drawing/2014/main" id="{19023008-8D78-5DEF-0238-ADF1808BEC73}"/>
                  </a:ext>
                </a:extLst>
              </p:cNvPr>
              <p:cNvSpPr/>
              <p:nvPr/>
            </p:nvSpPr>
            <p:spPr>
              <a:xfrm>
                <a:off x="7154238" y="2081787"/>
                <a:ext cx="247043" cy="60487"/>
              </a:xfrm>
              <a:custGeom>
                <a:avLst/>
                <a:gdLst>
                  <a:gd name="f0" fmla="val w"/>
                  <a:gd name="f1" fmla="val h"/>
                  <a:gd name="f2" fmla="val 0"/>
                  <a:gd name="f3" fmla="val 6207"/>
                  <a:gd name="f4" fmla="val 1426"/>
                  <a:gd name="f5" fmla="val 441"/>
                  <a:gd name="f6" fmla="val 568"/>
                  <a:gd name="f7" fmla="val 788"/>
                  <a:gd name="f8" fmla="val 1355"/>
                  <a:gd name="f9" fmla="val 1213"/>
                  <a:gd name="f10" fmla="val 2237"/>
                  <a:gd name="f11" fmla="val 3112"/>
                  <a:gd name="f12" fmla="val 3986"/>
                  <a:gd name="f13" fmla="val 4852"/>
                  <a:gd name="f14" fmla="val 5608"/>
                  <a:gd name="f15" fmla="*/ f0 1 6207"/>
                  <a:gd name="f16" fmla="*/ f1 1 1426"/>
                  <a:gd name="f17" fmla="val f2"/>
                  <a:gd name="f18" fmla="val f3"/>
                  <a:gd name="f19" fmla="val f4"/>
                  <a:gd name="f20" fmla="+- f19 0 f17"/>
                  <a:gd name="f21" fmla="+- f18 0 f17"/>
                  <a:gd name="f22" fmla="*/ f21 1 6207"/>
                  <a:gd name="f23" fmla="*/ f20 1 1426"/>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6207" h="1426">
                    <a:moveTo>
                      <a:pt x="f2" y="f2"/>
                    </a:moveTo>
                    <a:lnTo>
                      <a:pt x="f2" y="f5"/>
                    </a:lnTo>
                    <a:lnTo>
                      <a:pt x="f6" y="f7"/>
                    </a:lnTo>
                    <a:cubicBezTo>
                      <a:pt x="f8" y="f9"/>
                      <a:pt x="f10" y="f4"/>
                      <a:pt x="f11" y="f4"/>
                    </a:cubicBezTo>
                    <a:cubicBezTo>
                      <a:pt x="f12" y="f4"/>
                      <a:pt x="f13" y="f9"/>
                      <a:pt x="f14" y="f7"/>
                    </a:cubicBezTo>
                    <a:lnTo>
                      <a:pt x="f3" y="f5"/>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4" name="Google Shape;10258;p74">
                <a:extLst>
                  <a:ext uri="{FF2B5EF4-FFF2-40B4-BE49-F238E27FC236}">
                    <a16:creationId xmlns:a16="http://schemas.microsoft.com/office/drawing/2014/main" id="{E4F1CBD3-A017-584A-1D89-C39C7361BD21}"/>
                  </a:ext>
                </a:extLst>
              </p:cNvPr>
              <p:cNvSpPr/>
              <p:nvPr/>
            </p:nvSpPr>
            <p:spPr>
              <a:xfrm>
                <a:off x="7151732" y="2135233"/>
                <a:ext cx="248323" cy="125647"/>
              </a:xfrm>
              <a:custGeom>
                <a:avLst/>
                <a:gdLst>
                  <a:gd name="f0" fmla="val w"/>
                  <a:gd name="f1" fmla="val h"/>
                  <a:gd name="f2" fmla="val 0"/>
                  <a:gd name="f3" fmla="val 6239"/>
                  <a:gd name="f4" fmla="val 2962"/>
                  <a:gd name="f5" fmla="val 126"/>
                  <a:gd name="f6" fmla="val 1607"/>
                  <a:gd name="f7" fmla="val 1481"/>
                  <a:gd name="f8" fmla="val 3119"/>
                  <a:gd name="f9" fmla="val 4758"/>
                  <a:gd name="f10" fmla="val 6112"/>
                  <a:gd name="f11" fmla="val 6238"/>
                  <a:gd name="f12" fmla="val 5986"/>
                  <a:gd name="f13" fmla="val 5136"/>
                  <a:gd name="f14" fmla="val 631"/>
                  <a:gd name="f15" fmla="val 4096"/>
                  <a:gd name="f16" fmla="val 883"/>
                  <a:gd name="f17" fmla="val 2143"/>
                  <a:gd name="f18" fmla="val 1166"/>
                  <a:gd name="f19" fmla="val 252"/>
                  <a:gd name="f20" fmla="*/ f0 1 6239"/>
                  <a:gd name="f21" fmla="*/ f1 1 2962"/>
                  <a:gd name="f22" fmla="val f2"/>
                  <a:gd name="f23" fmla="val f3"/>
                  <a:gd name="f24" fmla="val f4"/>
                  <a:gd name="f25" fmla="+- f24 0 f22"/>
                  <a:gd name="f26" fmla="+- f23 0 f22"/>
                  <a:gd name="f27" fmla="*/ f26 1 6239"/>
                  <a:gd name="f28" fmla="*/ f25 1 2962"/>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6239" h="2962">
                    <a:moveTo>
                      <a:pt x="f2" y="f2"/>
                    </a:moveTo>
                    <a:cubicBezTo>
                      <a:pt x="f5" y="f6"/>
                      <a:pt x="f7" y="f4"/>
                      <a:pt x="f8" y="f4"/>
                    </a:cubicBezTo>
                    <a:cubicBezTo>
                      <a:pt x="f9" y="f4"/>
                      <a:pt x="f10" y="f6"/>
                      <a:pt x="f11" y="f2"/>
                    </a:cubicBezTo>
                    <a:lnTo>
                      <a:pt x="f11" y="f2"/>
                    </a:lnTo>
                    <a:lnTo>
                      <a:pt x="f12" y="f5"/>
                    </a:lnTo>
                    <a:cubicBezTo>
                      <a:pt x="f13" y="f14"/>
                      <a:pt x="f15" y="f16"/>
                      <a:pt x="f8" y="f16"/>
                    </a:cubicBezTo>
                    <a:cubicBezTo>
                      <a:pt x="f17" y="f16"/>
                      <a:pt x="f18" y="f14"/>
                      <a:pt x="f19" y="f5"/>
                    </a:cubicBezTo>
                    <a:lnTo>
                      <a:pt x="f2"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65" name="Google Shape;10297;p74">
              <a:extLst>
                <a:ext uri="{FF2B5EF4-FFF2-40B4-BE49-F238E27FC236}">
                  <a16:creationId xmlns:a16="http://schemas.microsoft.com/office/drawing/2014/main" id="{4CA99D1B-D798-7BAF-2B68-9F3F49383E1D}"/>
                </a:ext>
              </a:extLst>
            </p:cNvPr>
            <p:cNvGrpSpPr/>
            <p:nvPr/>
          </p:nvGrpSpPr>
          <p:grpSpPr>
            <a:xfrm>
              <a:off x="4501129" y="2698583"/>
              <a:ext cx="470257" cy="499874"/>
              <a:chOff x="4513652" y="1981568"/>
              <a:chExt cx="470257" cy="499874"/>
            </a:xfrm>
            <a:solidFill>
              <a:schemeClr val="bg1"/>
            </a:solidFill>
          </p:grpSpPr>
          <p:sp>
            <p:nvSpPr>
              <p:cNvPr id="166" name="Google Shape;10298;p74">
                <a:extLst>
                  <a:ext uri="{FF2B5EF4-FFF2-40B4-BE49-F238E27FC236}">
                    <a16:creationId xmlns:a16="http://schemas.microsoft.com/office/drawing/2014/main" id="{308EDE43-FF3D-02C7-C557-55A8961425AC}"/>
                  </a:ext>
                </a:extLst>
              </p:cNvPr>
              <p:cNvSpPr/>
              <p:nvPr/>
            </p:nvSpPr>
            <p:spPr>
              <a:xfrm>
                <a:off x="4621478" y="2246187"/>
                <a:ext cx="56482" cy="60194"/>
              </a:xfrm>
              <a:custGeom>
                <a:avLst/>
                <a:gdLst>
                  <a:gd name="f0" fmla="val w"/>
                  <a:gd name="f1" fmla="val h"/>
                  <a:gd name="f2" fmla="val 0"/>
                  <a:gd name="f3" fmla="val 1419"/>
                  <a:gd name="f4" fmla="val 725"/>
                  <a:gd name="f5" fmla="val 1"/>
                  <a:gd name="f6" fmla="val 316"/>
                  <a:gd name="f7" fmla="val 694"/>
                  <a:gd name="f8" fmla="val 64"/>
                  <a:gd name="f9" fmla="val 1103"/>
                  <a:gd name="f10" fmla="val 1418"/>
                  <a:gd name="f11" fmla="*/ f0 1 1419"/>
                  <a:gd name="f12" fmla="*/ f1 1 1419"/>
                  <a:gd name="f13" fmla="val f2"/>
                  <a:gd name="f14" fmla="val f3"/>
                  <a:gd name="f15" fmla="+- f14 0 f13"/>
                  <a:gd name="f16" fmla="*/ f15 1 1419"/>
                  <a:gd name="f17" fmla="*/ f13 1 f16"/>
                  <a:gd name="f18" fmla="*/ f14 1 f16"/>
                  <a:gd name="f19" fmla="*/ f17 f11 1"/>
                  <a:gd name="f20" fmla="*/ f18 f11 1"/>
                  <a:gd name="f21" fmla="*/ f18 f12 1"/>
                  <a:gd name="f22" fmla="*/ f17 f12 1"/>
                </a:gdLst>
                <a:ahLst/>
                <a:cxnLst>
                  <a:cxn ang="3cd4">
                    <a:pos x="hc" y="t"/>
                  </a:cxn>
                  <a:cxn ang="0">
                    <a:pos x="r" y="vc"/>
                  </a:cxn>
                  <a:cxn ang="cd4">
                    <a:pos x="hc" y="b"/>
                  </a:cxn>
                  <a:cxn ang="cd2">
                    <a:pos x="l" y="vc"/>
                  </a:cxn>
                </a:cxnLst>
                <a:rect l="f19" t="f22" r="f20" b="f21"/>
                <a:pathLst>
                  <a:path w="1419" h="1419">
                    <a:moveTo>
                      <a:pt x="f4" y="f5"/>
                    </a:moveTo>
                    <a:cubicBezTo>
                      <a:pt x="f6" y="f5"/>
                      <a:pt x="f5" y="f6"/>
                      <a:pt x="f5" y="f7"/>
                    </a:cubicBezTo>
                    <a:cubicBezTo>
                      <a:pt x="f8" y="f9"/>
                      <a:pt x="f6" y="f10"/>
                      <a:pt x="f4" y="f10"/>
                    </a:cubicBezTo>
                    <a:cubicBezTo>
                      <a:pt x="f9" y="f10"/>
                      <a:pt x="f10" y="f9"/>
                      <a:pt x="f10" y="f7"/>
                    </a:cubicBezTo>
                    <a:cubicBezTo>
                      <a:pt x="f10" y="f6"/>
                      <a:pt x="f9"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7" name="Google Shape;10299;p74">
                <a:extLst>
                  <a:ext uri="{FF2B5EF4-FFF2-40B4-BE49-F238E27FC236}">
                    <a16:creationId xmlns:a16="http://schemas.microsoft.com/office/drawing/2014/main" id="{FA3119DB-3454-A3AE-E6A4-94C193432EA3}"/>
                  </a:ext>
                </a:extLst>
              </p:cNvPr>
              <p:cNvSpPr/>
              <p:nvPr/>
            </p:nvSpPr>
            <p:spPr>
              <a:xfrm>
                <a:off x="4595125" y="2335734"/>
                <a:ext cx="110404" cy="58832"/>
              </a:xfrm>
              <a:custGeom>
                <a:avLst/>
                <a:gdLst>
                  <a:gd name="f0" fmla="val w"/>
                  <a:gd name="f1" fmla="val h"/>
                  <a:gd name="f2" fmla="val 0"/>
                  <a:gd name="f3" fmla="val 2774"/>
                  <a:gd name="f4" fmla="val 1387"/>
                  <a:gd name="f5" fmla="val 631"/>
                  <a:gd name="f6" fmla="val 1"/>
                  <a:gd name="f7" fmla="val 630"/>
                  <a:gd name="f8" fmla="val 2773"/>
                  <a:gd name="f9" fmla="val 2175"/>
                  <a:gd name="f10" fmla="*/ f0 1 2774"/>
                  <a:gd name="f11" fmla="*/ f1 1 1387"/>
                  <a:gd name="f12" fmla="val f2"/>
                  <a:gd name="f13" fmla="val f3"/>
                  <a:gd name="f14" fmla="val f4"/>
                  <a:gd name="f15" fmla="+- f14 0 f12"/>
                  <a:gd name="f16" fmla="+- f13 0 f12"/>
                  <a:gd name="f17" fmla="*/ f16 1 2774"/>
                  <a:gd name="f18" fmla="*/ f15 1 1387"/>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2774" h="1387">
                    <a:moveTo>
                      <a:pt x="f4" y="f2"/>
                    </a:moveTo>
                    <a:cubicBezTo>
                      <a:pt x="f5" y="f2"/>
                      <a:pt x="f6" y="f7"/>
                      <a:pt x="f6" y="f4"/>
                    </a:cubicBezTo>
                    <a:lnTo>
                      <a:pt x="f8" y="f4"/>
                    </a:lnTo>
                    <a:cubicBezTo>
                      <a:pt x="f8" y="f7"/>
                      <a:pt x="f9"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8" name="Google Shape;10300;p74">
                <a:extLst>
                  <a:ext uri="{FF2B5EF4-FFF2-40B4-BE49-F238E27FC236}">
                    <a16:creationId xmlns:a16="http://schemas.microsoft.com/office/drawing/2014/main" id="{6F696C0B-CA0A-C92E-5C56-F0E5C73AC9E1}"/>
                  </a:ext>
                </a:extLst>
              </p:cNvPr>
              <p:cNvSpPr/>
              <p:nvPr/>
            </p:nvSpPr>
            <p:spPr>
              <a:xfrm>
                <a:off x="4513652" y="2159309"/>
                <a:ext cx="470257" cy="322133"/>
              </a:xfrm>
              <a:custGeom>
                <a:avLst/>
                <a:gdLst>
                  <a:gd name="f0" fmla="val w"/>
                  <a:gd name="f1" fmla="val h"/>
                  <a:gd name="f2" fmla="val 0"/>
                  <a:gd name="f3" fmla="val 11815"/>
                  <a:gd name="f4" fmla="val 7594"/>
                  <a:gd name="f5" fmla="val 10050"/>
                  <a:gd name="f6" fmla="val 2080"/>
                  <a:gd name="f7" fmla="val 10239"/>
                  <a:gd name="f8" fmla="val 10397"/>
                  <a:gd name="f9" fmla="val 2238"/>
                  <a:gd name="f10" fmla="val 2427"/>
                  <a:gd name="f11" fmla="val 2616"/>
                  <a:gd name="f12" fmla="val 2773"/>
                  <a:gd name="f13" fmla="val 6553"/>
                  <a:gd name="f14" fmla="val 6333"/>
                  <a:gd name="f15" fmla="val 6175"/>
                  <a:gd name="f16" fmla="val 3466"/>
                  <a:gd name="f17" fmla="val 3624"/>
                  <a:gd name="f18" fmla="val 3813"/>
                  <a:gd name="f19" fmla="val 4002"/>
                  <a:gd name="f20" fmla="val 4159"/>
                  <a:gd name="f21" fmla="val 4821"/>
                  <a:gd name="f22" fmla="val 4978"/>
                  <a:gd name="f23" fmla="val 5199"/>
                  <a:gd name="f24" fmla="val 5388"/>
                  <a:gd name="f25" fmla="val 5546"/>
                  <a:gd name="f26" fmla="val 3403"/>
                  <a:gd name="f27" fmla="val 1418"/>
                  <a:gd name="f28" fmla="val 4127"/>
                  <a:gd name="f29" fmla="val 4757"/>
                  <a:gd name="f30" fmla="val 2049"/>
                  <a:gd name="f31" fmla="val 3151"/>
                  <a:gd name="f32" fmla="val 4600"/>
                  <a:gd name="f33" fmla="val 3498"/>
                  <a:gd name="f34" fmla="val 4379"/>
                  <a:gd name="f35" fmla="val 3718"/>
                  <a:gd name="f36" fmla="val 5009"/>
                  <a:gd name="f37" fmla="val 4065"/>
                  <a:gd name="f38" fmla="val 5451"/>
                  <a:gd name="f39" fmla="val 4758"/>
                  <a:gd name="f40" fmla="val 5892"/>
                  <a:gd name="f41" fmla="val 5514"/>
                  <a:gd name="f42" fmla="val 6081"/>
                  <a:gd name="f43" fmla="val 5356"/>
                  <a:gd name="f44" fmla="val 6239"/>
                  <a:gd name="f45" fmla="val 5167"/>
                  <a:gd name="f46" fmla="val 1701"/>
                  <a:gd name="f47" fmla="val 1512"/>
                  <a:gd name="f48" fmla="val 1355"/>
                  <a:gd name="f49" fmla="val 1764"/>
                  <a:gd name="f50" fmla="val 4096"/>
                  <a:gd name="f51" fmla="val 2395"/>
                  <a:gd name="f52" fmla="val 2174"/>
                  <a:gd name="f53" fmla="val 2016"/>
                  <a:gd name="f54" fmla="val 2647"/>
                  <a:gd name="f55" fmla="val 1040"/>
                  <a:gd name="f56" fmla="val 1"/>
                  <a:gd name="f57" fmla="val 441"/>
                  <a:gd name="f58" fmla="val 473"/>
                  <a:gd name="f59" fmla="val 1009"/>
                  <a:gd name="f60" fmla="val 6554"/>
                  <a:gd name="f61" fmla="val 7152"/>
                  <a:gd name="f62" fmla="val 7593"/>
                  <a:gd name="f63" fmla="val 10806"/>
                  <a:gd name="f64" fmla="val 11373"/>
                  <a:gd name="f65" fmla="val 7121"/>
                  <a:gd name="f66" fmla="val 11783"/>
                  <a:gd name="f67" fmla="val 11310"/>
                  <a:gd name="f68" fmla="val 10743"/>
                  <a:gd name="f69" fmla="val 347"/>
                  <a:gd name="f70" fmla="val 946"/>
                  <a:gd name="f71" fmla="val 7120"/>
                  <a:gd name="f72" fmla="val 6585"/>
                  <a:gd name="f73" fmla="val 5198"/>
                  <a:gd name="f74" fmla="val 4190"/>
                  <a:gd name="f75" fmla="val 883"/>
                  <a:gd name="f76" fmla="*/ f0 1 11815"/>
                  <a:gd name="f77" fmla="*/ f1 1 7594"/>
                  <a:gd name="f78" fmla="val f2"/>
                  <a:gd name="f79" fmla="val f3"/>
                  <a:gd name="f80" fmla="val f4"/>
                  <a:gd name="f81" fmla="+- f80 0 f78"/>
                  <a:gd name="f82" fmla="+- f79 0 f78"/>
                  <a:gd name="f83" fmla="*/ f82 1 11815"/>
                  <a:gd name="f84" fmla="*/ f81 1 7594"/>
                  <a:gd name="f85" fmla="*/ f78 1 f83"/>
                  <a:gd name="f86" fmla="*/ f79 1 f83"/>
                  <a:gd name="f87" fmla="*/ f78 1 f84"/>
                  <a:gd name="f88" fmla="*/ f80 1 f84"/>
                  <a:gd name="f89" fmla="*/ f85 f76 1"/>
                  <a:gd name="f90" fmla="*/ f86 f76 1"/>
                  <a:gd name="f91" fmla="*/ f88 f77 1"/>
                  <a:gd name="f92" fmla="*/ f87 f77 1"/>
                </a:gdLst>
                <a:ahLst/>
                <a:cxnLst>
                  <a:cxn ang="3cd4">
                    <a:pos x="hc" y="t"/>
                  </a:cxn>
                  <a:cxn ang="0">
                    <a:pos x="r" y="vc"/>
                  </a:cxn>
                  <a:cxn ang="cd4">
                    <a:pos x="hc" y="b"/>
                  </a:cxn>
                  <a:cxn ang="cd2">
                    <a:pos x="l" y="vc"/>
                  </a:cxn>
                </a:cxnLst>
                <a:rect l="f89" t="f92" r="f90" b="f91"/>
                <a:pathLst>
                  <a:path w="11815" h="7594">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5" y="f16"/>
                    </a:moveTo>
                    <a:cubicBezTo>
                      <a:pt x="f7" y="f16"/>
                      <a:pt x="f8" y="f17"/>
                      <a:pt x="f8" y="f18"/>
                    </a:cubicBezTo>
                    <a:cubicBezTo>
                      <a:pt x="f8" y="f19"/>
                      <a:pt x="f7" y="f20"/>
                      <a:pt x="f5" y="f20"/>
                    </a:cubicBezTo>
                    <a:lnTo>
                      <a:pt x="f13" y="f20"/>
                    </a:lnTo>
                    <a:cubicBezTo>
                      <a:pt x="f14" y="f20"/>
                      <a:pt x="f15" y="f19"/>
                      <a:pt x="f15" y="f18"/>
                    </a:cubicBezTo>
                    <a:cubicBezTo>
                      <a:pt x="f15" y="f17"/>
                      <a:pt x="f14" y="f16"/>
                      <a:pt x="f13" y="f16"/>
                    </a:cubicBezTo>
                    <a:close/>
                    <a:moveTo>
                      <a:pt x="f5" y="f21"/>
                    </a:moveTo>
                    <a:cubicBezTo>
                      <a:pt x="f7" y="f21"/>
                      <a:pt x="f8" y="f22"/>
                      <a:pt x="f8" y="f23"/>
                    </a:cubicBezTo>
                    <a:cubicBezTo>
                      <a:pt x="f8" y="f24"/>
                      <a:pt x="f7" y="f25"/>
                      <a:pt x="f5" y="f25"/>
                    </a:cubicBezTo>
                    <a:lnTo>
                      <a:pt x="f13" y="f25"/>
                    </a:lnTo>
                    <a:cubicBezTo>
                      <a:pt x="f14" y="f25"/>
                      <a:pt x="f15" y="f24"/>
                      <a:pt x="f15" y="f23"/>
                    </a:cubicBezTo>
                    <a:cubicBezTo>
                      <a:pt x="f15" y="f22"/>
                      <a:pt x="f14" y="f21"/>
                      <a:pt x="f13" y="f21"/>
                    </a:cubicBezTo>
                    <a:close/>
                    <a:moveTo>
                      <a:pt x="f26" y="f27"/>
                    </a:moveTo>
                    <a:cubicBezTo>
                      <a:pt x="f28" y="f27"/>
                      <a:pt x="f29" y="f30"/>
                      <a:pt x="f29" y="f12"/>
                    </a:cubicBezTo>
                    <a:cubicBezTo>
                      <a:pt x="f29" y="f31"/>
                      <a:pt x="f32" y="f33"/>
                      <a:pt x="f34" y="f35"/>
                    </a:cubicBezTo>
                    <a:cubicBezTo>
                      <a:pt x="f36" y="f37"/>
                      <a:pt x="f38" y="f39"/>
                      <a:pt x="f38" y="f25"/>
                    </a:cubicBezTo>
                    <a:lnTo>
                      <a:pt x="f38" y="f40"/>
                    </a:lnTo>
                    <a:lnTo>
                      <a:pt x="f41" y="f40"/>
                    </a:lnTo>
                    <a:cubicBezTo>
                      <a:pt x="f41" y="f42"/>
                      <a:pt x="f43" y="f44"/>
                      <a:pt x="f45" y="f44"/>
                    </a:cubicBezTo>
                    <a:lnTo>
                      <a:pt x="f46" y="f44"/>
                    </a:lnTo>
                    <a:cubicBezTo>
                      <a:pt x="f47" y="f44"/>
                      <a:pt x="f48" y="f42"/>
                      <a:pt x="f48" y="f40"/>
                    </a:cubicBezTo>
                    <a:lnTo>
                      <a:pt x="f48" y="f25"/>
                    </a:lnTo>
                    <a:cubicBezTo>
                      <a:pt x="f48" y="f39"/>
                      <a:pt x="f49" y="f50"/>
                      <a:pt x="f51" y="f35"/>
                    </a:cubicBezTo>
                    <a:cubicBezTo>
                      <a:pt x="f52" y="f33"/>
                      <a:pt x="f53" y="f31"/>
                      <a:pt x="f53" y="f12"/>
                    </a:cubicBezTo>
                    <a:cubicBezTo>
                      <a:pt x="f53" y="f30"/>
                      <a:pt x="f54" y="f27"/>
                      <a:pt x="f26" y="f27"/>
                    </a:cubicBezTo>
                    <a:close/>
                    <a:moveTo>
                      <a:pt x="f55" y="f56"/>
                    </a:moveTo>
                    <a:cubicBezTo>
                      <a:pt x="f57" y="f56"/>
                      <a:pt x="f2" y="f58"/>
                      <a:pt x="f2" y="f59"/>
                    </a:cubicBezTo>
                    <a:lnTo>
                      <a:pt x="f2" y="f60"/>
                    </a:lnTo>
                    <a:cubicBezTo>
                      <a:pt x="f2" y="f61"/>
                      <a:pt x="f58" y="f62"/>
                      <a:pt x="f55" y="f62"/>
                    </a:cubicBezTo>
                    <a:lnTo>
                      <a:pt x="f63" y="f62"/>
                    </a:lnTo>
                    <a:cubicBezTo>
                      <a:pt x="f64" y="f62"/>
                      <a:pt x="f3" y="f65"/>
                      <a:pt x="f3" y="f60"/>
                    </a:cubicBezTo>
                    <a:lnTo>
                      <a:pt x="f3" y="f59"/>
                    </a:lnTo>
                    <a:cubicBezTo>
                      <a:pt x="f66" y="f58"/>
                      <a:pt x="f67" y="f56"/>
                      <a:pt x="f68" y="f56"/>
                    </a:cubicBezTo>
                    <a:lnTo>
                      <a:pt x="f62" y="f56"/>
                    </a:lnTo>
                    <a:lnTo>
                      <a:pt x="f62" y="f69"/>
                    </a:lnTo>
                    <a:cubicBezTo>
                      <a:pt x="f62" y="f70"/>
                      <a:pt x="f71" y="f48"/>
                      <a:pt x="f72" y="f48"/>
                    </a:cubicBezTo>
                    <a:lnTo>
                      <a:pt x="f73" y="f48"/>
                    </a:lnTo>
                    <a:cubicBezTo>
                      <a:pt x="f32" y="f48"/>
                      <a:pt x="f74" y="f75"/>
                      <a:pt x="f74" y="f69"/>
                    </a:cubicBezTo>
                    <a:lnTo>
                      <a:pt x="f74" y="f5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9" name="Google Shape;10301;p74">
                <a:extLst>
                  <a:ext uri="{FF2B5EF4-FFF2-40B4-BE49-F238E27FC236}">
                    <a16:creationId xmlns:a16="http://schemas.microsoft.com/office/drawing/2014/main" id="{7C2F22D6-356A-694D-E0E8-87E0B67B48E1}"/>
                  </a:ext>
                </a:extLst>
              </p:cNvPr>
              <p:cNvSpPr/>
              <p:nvPr/>
            </p:nvSpPr>
            <p:spPr>
              <a:xfrm>
                <a:off x="4650327" y="2069762"/>
                <a:ext cx="194392" cy="118990"/>
              </a:xfrm>
              <a:custGeom>
                <a:avLst/>
                <a:gdLst>
                  <a:gd name="f0" fmla="val w"/>
                  <a:gd name="f1" fmla="val h"/>
                  <a:gd name="f2" fmla="val 0"/>
                  <a:gd name="f3" fmla="val 4884"/>
                  <a:gd name="f4" fmla="val 2805"/>
                  <a:gd name="f5" fmla="val 693"/>
                  <a:gd name="f6" fmla="val 1"/>
                  <a:gd name="f7" fmla="val 315"/>
                  <a:gd name="f8" fmla="val 316"/>
                  <a:gd name="f9" fmla="val 725"/>
                  <a:gd name="f10" fmla="val 1104"/>
                  <a:gd name="f11" fmla="val 1419"/>
                  <a:gd name="f12" fmla="val 1418"/>
                  <a:gd name="f13" fmla="val 2458"/>
                  <a:gd name="f14" fmla="val 1386"/>
                  <a:gd name="f15" fmla="val 2647"/>
                  <a:gd name="f16" fmla="val 1544"/>
                  <a:gd name="f17" fmla="val 1733"/>
                  <a:gd name="f18" fmla="val 3119"/>
                  <a:gd name="f19" fmla="val 3308"/>
                  <a:gd name="f20" fmla="val 3466"/>
                  <a:gd name="f21" fmla="val 4159"/>
                  <a:gd name="f22" fmla="val 4568"/>
                  <a:gd name="f23" fmla="val 4883"/>
                  <a:gd name="f24" fmla="*/ f0 1 4884"/>
                  <a:gd name="f25" fmla="*/ f1 1 2805"/>
                  <a:gd name="f26" fmla="val f2"/>
                  <a:gd name="f27" fmla="val f3"/>
                  <a:gd name="f28" fmla="val f4"/>
                  <a:gd name="f29" fmla="+- f28 0 f26"/>
                  <a:gd name="f30" fmla="+- f27 0 f26"/>
                  <a:gd name="f31" fmla="*/ f30 1 4884"/>
                  <a:gd name="f32" fmla="*/ f29 1 2805"/>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884" h="2805">
                    <a:moveTo>
                      <a:pt x="f5" y="f6"/>
                    </a:moveTo>
                    <a:cubicBezTo>
                      <a:pt x="f7" y="f6"/>
                      <a:pt x="f2" y="f8"/>
                      <a:pt x="f2" y="f9"/>
                    </a:cubicBezTo>
                    <a:cubicBezTo>
                      <a:pt x="f2" y="f10"/>
                      <a:pt x="f7" y="f11"/>
                      <a:pt x="f5" y="f11"/>
                    </a:cubicBezTo>
                    <a:lnTo>
                      <a:pt x="f12" y="f11"/>
                    </a:lnTo>
                    <a:lnTo>
                      <a:pt x="f12" y="f13"/>
                    </a:lnTo>
                    <a:cubicBezTo>
                      <a:pt x="f14" y="f15"/>
                      <a:pt x="f16" y="f4"/>
                      <a:pt x="f17" y="f4"/>
                    </a:cubicBezTo>
                    <a:lnTo>
                      <a:pt x="f18" y="f4"/>
                    </a:lnTo>
                    <a:cubicBezTo>
                      <a:pt x="f19" y="f4"/>
                      <a:pt x="f20" y="f15"/>
                      <a:pt x="f20" y="f13"/>
                    </a:cubicBezTo>
                    <a:lnTo>
                      <a:pt x="f20" y="f11"/>
                    </a:lnTo>
                    <a:lnTo>
                      <a:pt x="f21" y="f11"/>
                    </a:lnTo>
                    <a:cubicBezTo>
                      <a:pt x="f22" y="f11"/>
                      <a:pt x="f23" y="f10"/>
                      <a:pt x="f23" y="f9"/>
                    </a:cubicBezTo>
                    <a:cubicBezTo>
                      <a:pt x="f23" y="f8"/>
                      <a:pt x="f22" y="f6"/>
                      <a:pt x="f2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0" name="Google Shape;10302;p74">
                <a:extLst>
                  <a:ext uri="{FF2B5EF4-FFF2-40B4-BE49-F238E27FC236}">
                    <a16:creationId xmlns:a16="http://schemas.microsoft.com/office/drawing/2014/main" id="{8E64E2A3-3A2D-1CC5-F804-53E77A3F65B9}"/>
                  </a:ext>
                </a:extLst>
              </p:cNvPr>
              <p:cNvSpPr/>
              <p:nvPr/>
            </p:nvSpPr>
            <p:spPr>
              <a:xfrm>
                <a:off x="4677914" y="1981568"/>
                <a:ext cx="137955" cy="60194"/>
              </a:xfrm>
              <a:custGeom>
                <a:avLst/>
                <a:gdLst>
                  <a:gd name="f0" fmla="val w"/>
                  <a:gd name="f1" fmla="val h"/>
                  <a:gd name="f2" fmla="val 0"/>
                  <a:gd name="f3" fmla="val 3466"/>
                  <a:gd name="f4" fmla="val 1419"/>
                  <a:gd name="f5" fmla="val 378"/>
                  <a:gd name="f6" fmla="val 1"/>
                  <a:gd name="f7" fmla="val 158"/>
                  <a:gd name="f8" fmla="val 347"/>
                  <a:gd name="f9" fmla="val 1418"/>
                  <a:gd name="f10" fmla="val 3308"/>
                  <a:gd name="f11" fmla="val 3119"/>
                  <a:gd name="f12" fmla="*/ f0 1 3466"/>
                  <a:gd name="f13" fmla="*/ f1 1 1419"/>
                  <a:gd name="f14" fmla="val f2"/>
                  <a:gd name="f15" fmla="val f3"/>
                  <a:gd name="f16" fmla="val f4"/>
                  <a:gd name="f17" fmla="+- f16 0 f14"/>
                  <a:gd name="f18" fmla="+- f15 0 f14"/>
                  <a:gd name="f19" fmla="*/ f18 1 3466"/>
                  <a:gd name="f20" fmla="*/ f17 1 141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466" h="1419">
                    <a:moveTo>
                      <a:pt x="f5" y="f6"/>
                    </a:moveTo>
                    <a:cubicBezTo>
                      <a:pt x="f7" y="f6"/>
                      <a:pt x="f2" y="f7"/>
                      <a:pt x="f2" y="f8"/>
                    </a:cubicBezTo>
                    <a:lnTo>
                      <a:pt x="f2" y="f9"/>
                    </a:lnTo>
                    <a:lnTo>
                      <a:pt x="f3" y="f9"/>
                    </a:lnTo>
                    <a:lnTo>
                      <a:pt x="f3" y="f8"/>
                    </a:lnTo>
                    <a:cubicBezTo>
                      <a:pt x="f3" y="f7"/>
                      <a:pt x="f10" y="f6"/>
                      <a:pt x="f1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71" name="Google Shape;10352;p74">
              <a:extLst>
                <a:ext uri="{FF2B5EF4-FFF2-40B4-BE49-F238E27FC236}">
                  <a16:creationId xmlns:a16="http://schemas.microsoft.com/office/drawing/2014/main" id="{549E87A0-E0EC-DC62-032F-769A0CC04316}"/>
                </a:ext>
              </a:extLst>
            </p:cNvPr>
            <p:cNvGrpSpPr/>
            <p:nvPr/>
          </p:nvGrpSpPr>
          <p:grpSpPr>
            <a:xfrm>
              <a:off x="5170770" y="2707069"/>
              <a:ext cx="471528" cy="504319"/>
              <a:chOff x="5183294" y="1990054"/>
              <a:chExt cx="471528" cy="504319"/>
            </a:xfrm>
            <a:solidFill>
              <a:schemeClr val="bg1"/>
            </a:solidFill>
          </p:grpSpPr>
          <p:sp>
            <p:nvSpPr>
              <p:cNvPr id="172" name="Google Shape;10353;p74">
                <a:extLst>
                  <a:ext uri="{FF2B5EF4-FFF2-40B4-BE49-F238E27FC236}">
                    <a16:creationId xmlns:a16="http://schemas.microsoft.com/office/drawing/2014/main" id="{97598B3E-6DD7-9775-B71E-C067BB4787D7}"/>
                  </a:ext>
                </a:extLst>
              </p:cNvPr>
              <p:cNvSpPr/>
              <p:nvPr/>
            </p:nvSpPr>
            <p:spPr>
              <a:xfrm>
                <a:off x="5319970" y="2108313"/>
                <a:ext cx="194392" cy="168450"/>
              </a:xfrm>
              <a:custGeom>
                <a:avLst/>
                <a:gdLst>
                  <a:gd name="f0" fmla="val w"/>
                  <a:gd name="f1" fmla="val h"/>
                  <a:gd name="f2" fmla="val 0"/>
                  <a:gd name="f3" fmla="val 4884"/>
                  <a:gd name="f4" fmla="val 3971"/>
                  <a:gd name="f5" fmla="val 2426"/>
                  <a:gd name="f6" fmla="val 1"/>
                  <a:gd name="f7" fmla="val 1103"/>
                  <a:gd name="f8" fmla="val 1104"/>
                  <a:gd name="f9" fmla="val 2427"/>
                  <a:gd name="f10" fmla="val 3025"/>
                  <a:gd name="f11" fmla="val 190"/>
                  <a:gd name="f12" fmla="val 3530"/>
                  <a:gd name="f13" fmla="val 536"/>
                  <a:gd name="f14" fmla="val 820"/>
                  <a:gd name="f15" fmla="val 3624"/>
                  <a:gd name="f16" fmla="val 3309"/>
                  <a:gd name="f17" fmla="val 1481"/>
                  <a:gd name="f18" fmla="val 3057"/>
                  <a:gd name="f19" fmla="val 1261"/>
                  <a:gd name="f20" fmla="val 2805"/>
                  <a:gd name="f21" fmla="val 2458"/>
                  <a:gd name="f22" fmla="val 2112"/>
                  <a:gd name="f23" fmla="val 1356"/>
                  <a:gd name="f24" fmla="val 1733"/>
                  <a:gd name="f25" fmla="val 726"/>
                  <a:gd name="f26" fmla="val 2489"/>
                  <a:gd name="f27" fmla="val 3214"/>
                  <a:gd name="f28" fmla="val 3844"/>
                  <a:gd name="f29" fmla="val 3687"/>
                  <a:gd name="f30" fmla="val 3466"/>
                  <a:gd name="f31" fmla="val 3246"/>
                  <a:gd name="f32" fmla="val 4128"/>
                  <a:gd name="f33" fmla="val 3561"/>
                  <a:gd name="f34" fmla="val 4317"/>
                  <a:gd name="f35" fmla="val 4695"/>
                  <a:gd name="f36" fmla="val 3781"/>
                  <a:gd name="f37" fmla="*/ f0 1 4884"/>
                  <a:gd name="f38" fmla="*/ f1 1 3971"/>
                  <a:gd name="f39" fmla="val f2"/>
                  <a:gd name="f40" fmla="val f3"/>
                  <a:gd name="f41" fmla="val f4"/>
                  <a:gd name="f42" fmla="+- f41 0 f39"/>
                  <a:gd name="f43" fmla="+- f40 0 f39"/>
                  <a:gd name="f44" fmla="*/ f43 1 4884"/>
                  <a:gd name="f45" fmla="*/ f42 1 3971"/>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4884" h="3971">
                    <a:moveTo>
                      <a:pt x="f5" y="f6"/>
                    </a:moveTo>
                    <a:cubicBezTo>
                      <a:pt x="f7" y="f6"/>
                      <a:pt x="f2" y="f8"/>
                      <a:pt x="f2" y="f9"/>
                    </a:cubicBezTo>
                    <a:cubicBezTo>
                      <a:pt x="f2" y="f10"/>
                      <a:pt x="f11" y="f12"/>
                      <a:pt x="f13" y="f4"/>
                    </a:cubicBezTo>
                    <a:cubicBezTo>
                      <a:pt x="f14" y="f15"/>
                      <a:pt x="f7" y="f16"/>
                      <a:pt x="f17" y="f18"/>
                    </a:cubicBezTo>
                    <a:cubicBezTo>
                      <a:pt x="f19" y="f20"/>
                      <a:pt x="f7" y="f21"/>
                      <a:pt x="f7" y="f22"/>
                    </a:cubicBezTo>
                    <a:cubicBezTo>
                      <a:pt x="f7" y="f23"/>
                      <a:pt x="f24" y="f25"/>
                      <a:pt x="f26" y="f25"/>
                    </a:cubicBezTo>
                    <a:cubicBezTo>
                      <a:pt x="f27" y="f25"/>
                      <a:pt x="f28" y="f23"/>
                      <a:pt x="f28" y="f22"/>
                    </a:cubicBezTo>
                    <a:cubicBezTo>
                      <a:pt x="f28" y="f21"/>
                      <a:pt x="f29" y="f20"/>
                      <a:pt x="f30" y="f18"/>
                    </a:cubicBezTo>
                    <a:cubicBezTo>
                      <a:pt x="f28" y="f31"/>
                      <a:pt x="f32" y="f33"/>
                      <a:pt x="f34" y="f4"/>
                    </a:cubicBezTo>
                    <a:cubicBezTo>
                      <a:pt x="f35" y="f12"/>
                      <a:pt x="f3" y="f10"/>
                      <a:pt x="f3" y="f9"/>
                    </a:cubicBezTo>
                    <a:cubicBezTo>
                      <a:pt x="f3" y="f8"/>
                      <a:pt x="f36"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3" name="Google Shape;10354;p74">
                <a:extLst>
                  <a:ext uri="{FF2B5EF4-FFF2-40B4-BE49-F238E27FC236}">
                    <a16:creationId xmlns:a16="http://schemas.microsoft.com/office/drawing/2014/main" id="{6824AC52-8A90-AC68-CEA9-EF67171BCE19}"/>
                  </a:ext>
                </a:extLst>
              </p:cNvPr>
              <p:cNvSpPr/>
              <p:nvPr/>
            </p:nvSpPr>
            <p:spPr>
              <a:xfrm>
                <a:off x="5390177" y="2168472"/>
                <a:ext cx="56482" cy="60194"/>
              </a:xfrm>
              <a:custGeom>
                <a:avLst/>
                <a:gdLst>
                  <a:gd name="f0" fmla="val w"/>
                  <a:gd name="f1" fmla="val h"/>
                  <a:gd name="f2" fmla="val 0"/>
                  <a:gd name="f3" fmla="val 1419"/>
                  <a:gd name="f4" fmla="val 725"/>
                  <a:gd name="f5" fmla="val 1"/>
                  <a:gd name="f6" fmla="val 316"/>
                  <a:gd name="f7" fmla="val 694"/>
                  <a:gd name="f8" fmla="val 1103"/>
                  <a:gd name="f9" fmla="val 1418"/>
                  <a:gd name="f10" fmla="*/ f0 1 1419"/>
                  <a:gd name="f11" fmla="*/ f1 1 1419"/>
                  <a:gd name="f12" fmla="val f2"/>
                  <a:gd name="f13" fmla="val f3"/>
                  <a:gd name="f14" fmla="+- f13 0 f12"/>
                  <a:gd name="f15" fmla="*/ f14 1 1419"/>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1419" h="1419">
                    <a:moveTo>
                      <a:pt x="f4" y="f5"/>
                    </a:moveTo>
                    <a:cubicBezTo>
                      <a:pt x="f6" y="f5"/>
                      <a:pt x="f5" y="f6"/>
                      <a:pt x="f5" y="f7"/>
                    </a:cubicBezTo>
                    <a:cubicBezTo>
                      <a:pt x="f5" y="f8"/>
                      <a:pt x="f6" y="f9"/>
                      <a:pt x="f4" y="f9"/>
                    </a:cubicBezTo>
                    <a:cubicBezTo>
                      <a:pt x="f8" y="f9"/>
                      <a:pt x="f9" y="f8"/>
                      <a:pt x="f9" y="f7"/>
                    </a:cubicBezTo>
                    <a:cubicBezTo>
                      <a:pt x="f9" y="f6"/>
                      <a:pt x="f8"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4" name="Google Shape;10355;p74">
                <a:extLst>
                  <a:ext uri="{FF2B5EF4-FFF2-40B4-BE49-F238E27FC236}">
                    <a16:creationId xmlns:a16="http://schemas.microsoft.com/office/drawing/2014/main" id="{4D1808C6-9E0A-DDE7-9BBF-99AAB01652D7}"/>
                  </a:ext>
                </a:extLst>
              </p:cNvPr>
              <p:cNvSpPr/>
              <p:nvPr/>
            </p:nvSpPr>
            <p:spPr>
              <a:xfrm>
                <a:off x="5212153" y="1990054"/>
                <a:ext cx="412586" cy="443072"/>
              </a:xfrm>
              <a:custGeom>
                <a:avLst/>
                <a:gdLst>
                  <a:gd name="f0" fmla="val w"/>
                  <a:gd name="f1" fmla="val h"/>
                  <a:gd name="f2" fmla="val 0"/>
                  <a:gd name="f3" fmla="val 10366"/>
                  <a:gd name="f4" fmla="val 10445"/>
                  <a:gd name="f5" fmla="val 5198"/>
                  <a:gd name="f6" fmla="val 2159"/>
                  <a:gd name="f7" fmla="val 6931"/>
                  <a:gd name="f8" fmla="val 8286"/>
                  <a:gd name="f9" fmla="val 3514"/>
                  <a:gd name="f10" fmla="val 5246"/>
                  <a:gd name="f11" fmla="val 6916"/>
                  <a:gd name="f12" fmla="val 8365"/>
                  <a:gd name="f13" fmla="val 3340"/>
                  <a:gd name="f14" fmla="val 2079"/>
                  <a:gd name="f15" fmla="val 6822"/>
                  <a:gd name="f16" fmla="val 3497"/>
                  <a:gd name="f17" fmla="val 5167"/>
                  <a:gd name="f18" fmla="val 1"/>
                  <a:gd name="f19" fmla="val 5088"/>
                  <a:gd name="f20" fmla="val 5009"/>
                  <a:gd name="f21" fmla="val 17"/>
                  <a:gd name="f22" fmla="val 4946"/>
                  <a:gd name="f23" fmla="val 48"/>
                  <a:gd name="f24" fmla="val 4001"/>
                  <a:gd name="f25" fmla="val 836"/>
                  <a:gd name="f26" fmla="val 2773"/>
                  <a:gd name="f27" fmla="val 678"/>
                  <a:gd name="f28" fmla="val 2756"/>
                  <a:gd name="f29" fmla="val 675"/>
                  <a:gd name="f30" fmla="val 2739"/>
                  <a:gd name="f31" fmla="val 673"/>
                  <a:gd name="f32" fmla="val 2723"/>
                  <a:gd name="f33" fmla="val 2583"/>
                  <a:gd name="f34" fmla="val 2454"/>
                  <a:gd name="f35" fmla="val 786"/>
                  <a:gd name="f36" fmla="val 2426"/>
                  <a:gd name="f37" fmla="val 899"/>
                  <a:gd name="f38" fmla="val 1953"/>
                  <a:gd name="f39" fmla="val 2033"/>
                  <a:gd name="f40" fmla="val 819"/>
                  <a:gd name="f41" fmla="val 2505"/>
                  <a:gd name="f42" fmla="val 662"/>
                  <a:gd name="f43" fmla="val 2568"/>
                  <a:gd name="f44" fmla="val 567"/>
                  <a:gd name="f45" fmla="val 2694"/>
                  <a:gd name="f46" fmla="val 630"/>
                  <a:gd name="f47" fmla="val 2852"/>
                  <a:gd name="f48" fmla="val 788"/>
                  <a:gd name="f49" fmla="val 4081"/>
                  <a:gd name="f50" fmla="val 32"/>
                  <a:gd name="f51" fmla="val 5026"/>
                  <a:gd name="f52" fmla="val 5183"/>
                  <a:gd name="f53" fmla="val 5341"/>
                  <a:gd name="f54" fmla="val 63"/>
                  <a:gd name="f55" fmla="val 5467"/>
                  <a:gd name="f56" fmla="val 6381"/>
                  <a:gd name="f57" fmla="val 7609"/>
                  <a:gd name="f58" fmla="val 7767"/>
                  <a:gd name="f59" fmla="val 725"/>
                  <a:gd name="f60" fmla="val 7924"/>
                  <a:gd name="f61" fmla="val 851"/>
                  <a:gd name="f62" fmla="val 7956"/>
                  <a:gd name="f63" fmla="val 1985"/>
                  <a:gd name="f64" fmla="val 8428"/>
                  <a:gd name="f65" fmla="val 2457"/>
                  <a:gd name="f66" fmla="val 9594"/>
                  <a:gd name="f67" fmla="val 2536"/>
                  <a:gd name="f68" fmla="val 9725"/>
                  <a:gd name="f69" fmla="val 2637"/>
                  <a:gd name="f70" fmla="val 9791"/>
                  <a:gd name="f71" fmla="val 2741"/>
                  <a:gd name="f72" fmla="val 2762"/>
                  <a:gd name="f73" fmla="val 2783"/>
                  <a:gd name="f74" fmla="val 9788"/>
                  <a:gd name="f75" fmla="val 2804"/>
                  <a:gd name="f76" fmla="val 9783"/>
                  <a:gd name="f77" fmla="val 4033"/>
                  <a:gd name="f78" fmla="val 9626"/>
                  <a:gd name="f79" fmla="val 4978"/>
                  <a:gd name="f80" fmla="val 10382"/>
                  <a:gd name="f81" fmla="val 5072"/>
                  <a:gd name="f82" fmla="val 10413"/>
                  <a:gd name="f83" fmla="val 5104"/>
                  <a:gd name="f84" fmla="val 5261"/>
                  <a:gd name="f85" fmla="val 5324"/>
                  <a:gd name="f86" fmla="val 5387"/>
                  <a:gd name="f87" fmla="val 6333"/>
                  <a:gd name="f88" fmla="val 7530"/>
                  <a:gd name="f89" fmla="val 7687"/>
                  <a:gd name="f90" fmla="val 7876"/>
                  <a:gd name="f91" fmla="val 9689"/>
                  <a:gd name="f92" fmla="val 7908"/>
                  <a:gd name="f93" fmla="val 8380"/>
                  <a:gd name="f94" fmla="val 9515"/>
                  <a:gd name="f95" fmla="val 9672"/>
                  <a:gd name="f96" fmla="val 7893"/>
                  <a:gd name="f97" fmla="val 9735"/>
                  <a:gd name="f98" fmla="val 9704"/>
                  <a:gd name="f99" fmla="val 9546"/>
                  <a:gd name="f100" fmla="val 10302"/>
                  <a:gd name="f101" fmla="val 10365"/>
                  <a:gd name="f102" fmla="val 5120"/>
                  <a:gd name="f103" fmla="val 9641"/>
                  <a:gd name="f104" fmla="val 2537"/>
                  <a:gd name="f105" fmla="val 7826"/>
                  <a:gd name="f106" fmla="val 762"/>
                  <a:gd name="f107" fmla="val 7719"/>
                  <a:gd name="f108" fmla="val 672"/>
                  <a:gd name="f109" fmla="val 7589"/>
                  <a:gd name="f110" fmla="val 7570"/>
                  <a:gd name="f111" fmla="val 7550"/>
                  <a:gd name="f112" fmla="val 674"/>
                  <a:gd name="f113" fmla="*/ f0 1 10366"/>
                  <a:gd name="f114" fmla="*/ f1 1 10445"/>
                  <a:gd name="f115" fmla="val f2"/>
                  <a:gd name="f116" fmla="val f3"/>
                  <a:gd name="f117" fmla="val f4"/>
                  <a:gd name="f118" fmla="+- f117 0 f115"/>
                  <a:gd name="f119" fmla="+- f116 0 f115"/>
                  <a:gd name="f120" fmla="*/ f119 1 10366"/>
                  <a:gd name="f121" fmla="*/ f118 1 10445"/>
                  <a:gd name="f122" fmla="*/ f115 1 f120"/>
                  <a:gd name="f123" fmla="*/ f116 1 f120"/>
                  <a:gd name="f124" fmla="*/ f115 1 f121"/>
                  <a:gd name="f125" fmla="*/ f117 1 f121"/>
                  <a:gd name="f126" fmla="*/ f122 f113 1"/>
                  <a:gd name="f127" fmla="*/ f123 f113 1"/>
                  <a:gd name="f128" fmla="*/ f125 f114 1"/>
                  <a:gd name="f129" fmla="*/ f124 f114 1"/>
                </a:gdLst>
                <a:ahLst/>
                <a:cxnLst>
                  <a:cxn ang="3cd4">
                    <a:pos x="hc" y="t"/>
                  </a:cxn>
                  <a:cxn ang="0">
                    <a:pos x="r" y="vc"/>
                  </a:cxn>
                  <a:cxn ang="cd4">
                    <a:pos x="hc" y="b"/>
                  </a:cxn>
                  <a:cxn ang="cd2">
                    <a:pos x="l" y="vc"/>
                  </a:cxn>
                </a:cxnLst>
                <a:rect l="f126" t="f129" r="f127" b="f128"/>
                <a:pathLst>
                  <a:path w="10366" h="10445">
                    <a:moveTo>
                      <a:pt x="f5" y="f6"/>
                    </a:moveTo>
                    <a:cubicBezTo>
                      <a:pt x="f7" y="f6"/>
                      <a:pt x="f8" y="f9"/>
                      <a:pt x="f8" y="f10"/>
                    </a:cubicBezTo>
                    <a:cubicBezTo>
                      <a:pt x="f8" y="f11"/>
                      <a:pt x="f7" y="f12"/>
                      <a:pt x="f5" y="f12"/>
                    </a:cubicBezTo>
                    <a:cubicBezTo>
                      <a:pt x="f13" y="f12"/>
                      <a:pt x="f14" y="f15"/>
                      <a:pt x="f14" y="f10"/>
                    </a:cubicBezTo>
                    <a:cubicBezTo>
                      <a:pt x="f14" y="f9"/>
                      <a:pt x="f16" y="f6"/>
                      <a:pt x="f5" y="f6"/>
                    </a:cubicBezTo>
                    <a:close/>
                    <a:moveTo>
                      <a:pt x="f17" y="f18"/>
                    </a:moveTo>
                    <a:cubicBezTo>
                      <a:pt x="f19" y="f18"/>
                      <a:pt x="f20" y="f21"/>
                      <a:pt x="f22" y="f23"/>
                    </a:cubicBezTo>
                    <a:lnTo>
                      <a:pt x="f24" y="f25"/>
                    </a:lnTo>
                    <a:lnTo>
                      <a:pt x="f26" y="f27"/>
                    </a:lnTo>
                    <a:cubicBezTo>
                      <a:pt x="f28" y="f29"/>
                      <a:pt x="f30" y="f31"/>
                      <a:pt x="f32" y="f31"/>
                    </a:cubicBezTo>
                    <a:cubicBezTo>
                      <a:pt x="f33" y="f31"/>
                      <a:pt x="f34" y="f35"/>
                      <a:pt x="f36" y="f37"/>
                    </a:cubicBezTo>
                    <a:lnTo>
                      <a:pt x="f38" y="f39"/>
                    </a:lnTo>
                    <a:lnTo>
                      <a:pt x="f40" y="f41"/>
                    </a:lnTo>
                    <a:cubicBezTo>
                      <a:pt x="f42" y="f43"/>
                      <a:pt x="f44" y="f45"/>
                      <a:pt x="f46" y="f47"/>
                    </a:cubicBezTo>
                    <a:lnTo>
                      <a:pt x="f48" y="f49"/>
                    </a:lnTo>
                    <a:lnTo>
                      <a:pt x="f50" y="f51"/>
                    </a:lnTo>
                    <a:cubicBezTo>
                      <a:pt x="f2" y="f52"/>
                      <a:pt x="f2" y="f53"/>
                      <a:pt x="f54" y="f55"/>
                    </a:cubicBezTo>
                    <a:lnTo>
                      <a:pt x="f40" y="f56"/>
                    </a:lnTo>
                    <a:lnTo>
                      <a:pt x="f42" y="f57"/>
                    </a:lnTo>
                    <a:cubicBezTo>
                      <a:pt x="f46" y="f58"/>
                      <a:pt x="f59" y="f60"/>
                      <a:pt x="f61" y="f62"/>
                    </a:cubicBezTo>
                    <a:lnTo>
                      <a:pt x="f63" y="f64"/>
                    </a:lnTo>
                    <a:lnTo>
                      <a:pt x="f65" y="f66"/>
                    </a:lnTo>
                    <a:cubicBezTo>
                      <a:pt x="f67" y="f68"/>
                      <a:pt x="f69" y="f70"/>
                      <a:pt x="f71" y="f70"/>
                    </a:cubicBezTo>
                    <a:cubicBezTo>
                      <a:pt x="f72" y="f70"/>
                      <a:pt x="f73" y="f74"/>
                      <a:pt x="f75" y="f76"/>
                    </a:cubicBezTo>
                    <a:lnTo>
                      <a:pt x="f77" y="f78"/>
                    </a:lnTo>
                    <a:lnTo>
                      <a:pt x="f79" y="f80"/>
                    </a:lnTo>
                    <a:cubicBezTo>
                      <a:pt x="f81" y="f82"/>
                      <a:pt x="f83" y="f4"/>
                      <a:pt x="f17" y="f4"/>
                    </a:cubicBezTo>
                    <a:cubicBezTo>
                      <a:pt x="f84" y="f4"/>
                      <a:pt x="f85" y="f82"/>
                      <a:pt x="f86" y="f80"/>
                    </a:cubicBezTo>
                    <a:lnTo>
                      <a:pt x="f87" y="f78"/>
                    </a:lnTo>
                    <a:lnTo>
                      <a:pt x="f88" y="f76"/>
                    </a:lnTo>
                    <a:cubicBezTo>
                      <a:pt x="f89" y="f76"/>
                      <a:pt x="f90" y="f91"/>
                      <a:pt x="f92" y="f66"/>
                    </a:cubicBezTo>
                    <a:lnTo>
                      <a:pt x="f93" y="f64"/>
                    </a:lnTo>
                    <a:lnTo>
                      <a:pt x="f94" y="f62"/>
                    </a:lnTo>
                    <a:cubicBezTo>
                      <a:pt x="f95" y="f96"/>
                      <a:pt x="f97" y="f58"/>
                      <a:pt x="f98" y="f57"/>
                    </a:cubicBezTo>
                    <a:lnTo>
                      <a:pt x="f99" y="f56"/>
                    </a:lnTo>
                    <a:lnTo>
                      <a:pt x="f100" y="f55"/>
                    </a:lnTo>
                    <a:cubicBezTo>
                      <a:pt x="f101" y="f53"/>
                      <a:pt x="f101" y="f102"/>
                      <a:pt x="f100" y="f51"/>
                    </a:cubicBezTo>
                    <a:lnTo>
                      <a:pt x="f99" y="f49"/>
                    </a:lnTo>
                    <a:lnTo>
                      <a:pt x="f98" y="f47"/>
                    </a:lnTo>
                    <a:cubicBezTo>
                      <a:pt x="f97" y="f45"/>
                      <a:pt x="f103" y="f104"/>
                      <a:pt x="f94" y="f41"/>
                    </a:cubicBezTo>
                    <a:lnTo>
                      <a:pt x="f93" y="f39"/>
                    </a:lnTo>
                    <a:lnTo>
                      <a:pt x="f92" y="f37"/>
                    </a:lnTo>
                    <a:cubicBezTo>
                      <a:pt x="f105" y="f106"/>
                      <a:pt x="f107" y="f108"/>
                      <a:pt x="f109" y="f108"/>
                    </a:cubicBezTo>
                    <a:cubicBezTo>
                      <a:pt x="f110" y="f108"/>
                      <a:pt x="f111" y="f112"/>
                      <a:pt x="f88" y="f27"/>
                    </a:cubicBezTo>
                    <a:lnTo>
                      <a:pt x="f87" y="f25"/>
                    </a:lnTo>
                    <a:lnTo>
                      <a:pt x="f86" y="f23"/>
                    </a:lnTo>
                    <a:cubicBezTo>
                      <a:pt x="f85" y="f21"/>
                      <a:pt x="f10" y="f18"/>
                      <a:pt x="f17" y="f18"/>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5" name="Google Shape;10356;p74">
                <a:extLst>
                  <a:ext uri="{FF2B5EF4-FFF2-40B4-BE49-F238E27FC236}">
                    <a16:creationId xmlns:a16="http://schemas.microsoft.com/office/drawing/2014/main" id="{4FCC2C55-F676-C30F-5813-89E0B713A93F}"/>
                  </a:ext>
                </a:extLst>
              </p:cNvPr>
              <p:cNvSpPr/>
              <p:nvPr/>
            </p:nvSpPr>
            <p:spPr>
              <a:xfrm>
                <a:off x="5365104" y="2256702"/>
                <a:ext cx="106628" cy="58832"/>
              </a:xfrm>
              <a:custGeom>
                <a:avLst/>
                <a:gdLst>
                  <a:gd name="f0" fmla="val w"/>
                  <a:gd name="f1" fmla="val h"/>
                  <a:gd name="f2" fmla="val 0"/>
                  <a:gd name="f3" fmla="val 2679"/>
                  <a:gd name="f4" fmla="val 1387"/>
                  <a:gd name="f5" fmla="val 1355"/>
                  <a:gd name="f6" fmla="val 725"/>
                  <a:gd name="f7" fmla="val 190"/>
                  <a:gd name="f8" fmla="val 441"/>
                  <a:gd name="f9" fmla="val 1"/>
                  <a:gd name="f10" fmla="val 977"/>
                  <a:gd name="f11" fmla="val 410"/>
                  <a:gd name="f12" fmla="val 1229"/>
                  <a:gd name="f13" fmla="val 820"/>
                  <a:gd name="f14" fmla="val 1386"/>
                  <a:gd name="f15" fmla="val 1859"/>
                  <a:gd name="f16" fmla="val 2301"/>
                  <a:gd name="f17" fmla="val 2521"/>
                  <a:gd name="f18" fmla="val 1985"/>
                  <a:gd name="f19" fmla="*/ f0 1 2679"/>
                  <a:gd name="f20" fmla="*/ f1 1 1387"/>
                  <a:gd name="f21" fmla="val f2"/>
                  <a:gd name="f22" fmla="val f3"/>
                  <a:gd name="f23" fmla="val f4"/>
                  <a:gd name="f24" fmla="+- f23 0 f21"/>
                  <a:gd name="f25" fmla="+- f22 0 f21"/>
                  <a:gd name="f26" fmla="*/ f25 1 2679"/>
                  <a:gd name="f27" fmla="*/ f24 1 1387"/>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679" h="1387">
                    <a:moveTo>
                      <a:pt x="f5" y="f2"/>
                    </a:moveTo>
                    <a:cubicBezTo>
                      <a:pt x="f6" y="f2"/>
                      <a:pt x="f7" y="f8"/>
                      <a:pt x="f9" y="f10"/>
                    </a:cubicBezTo>
                    <a:cubicBezTo>
                      <a:pt x="f11" y="f12"/>
                      <a:pt x="f13" y="f14"/>
                      <a:pt x="f5" y="f14"/>
                    </a:cubicBezTo>
                    <a:cubicBezTo>
                      <a:pt x="f15" y="f14"/>
                      <a:pt x="f16" y="f12"/>
                      <a:pt x="f3" y="f10"/>
                    </a:cubicBezTo>
                    <a:cubicBezTo>
                      <a:pt x="f17" y="f11"/>
                      <a:pt x="f1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6" name="Google Shape;10357;p74">
                <a:extLst>
                  <a:ext uri="{FF2B5EF4-FFF2-40B4-BE49-F238E27FC236}">
                    <a16:creationId xmlns:a16="http://schemas.microsoft.com/office/drawing/2014/main" id="{DE44BDBF-6496-1541-1975-1FF689EA09B3}"/>
                  </a:ext>
                </a:extLst>
              </p:cNvPr>
              <p:cNvSpPr/>
              <p:nvPr/>
            </p:nvSpPr>
            <p:spPr>
              <a:xfrm>
                <a:off x="5503060" y="2343534"/>
                <a:ext cx="151762" cy="147575"/>
              </a:xfrm>
              <a:custGeom>
                <a:avLst/>
                <a:gdLst>
                  <a:gd name="f0" fmla="val w"/>
                  <a:gd name="f1" fmla="val h"/>
                  <a:gd name="f2" fmla="val 0"/>
                  <a:gd name="f3" fmla="val 3813"/>
                  <a:gd name="f4" fmla="val 3479"/>
                  <a:gd name="f5" fmla="val 2867"/>
                  <a:gd name="f6" fmla="val 1"/>
                  <a:gd name="f7" fmla="val 2741"/>
                  <a:gd name="f8" fmla="val 127"/>
                  <a:gd name="f9" fmla="val 2647"/>
                  <a:gd name="f10" fmla="val 221"/>
                  <a:gd name="f11" fmla="val 2489"/>
                  <a:gd name="f12" fmla="val 284"/>
                  <a:gd name="f13" fmla="val 1607"/>
                  <a:gd name="f14" fmla="val 631"/>
                  <a:gd name="f15" fmla="val 1260"/>
                  <a:gd name="f16" fmla="val 1482"/>
                  <a:gd name="f17" fmla="val 1103"/>
                  <a:gd name="f18" fmla="val 1891"/>
                  <a:gd name="f19" fmla="val 693"/>
                  <a:gd name="f20" fmla="val 2112"/>
                  <a:gd name="f21" fmla="val 158"/>
                  <a:gd name="f22" fmla="val 2080"/>
                  <a:gd name="f23" fmla="val 1166"/>
                  <a:gd name="f24" fmla="val 3372"/>
                  <a:gd name="f25" fmla="val 1237"/>
                  <a:gd name="f26" fmla="val 3443"/>
                  <a:gd name="f27" fmla="val 1343"/>
                  <a:gd name="f28" fmla="val 3478"/>
                  <a:gd name="f29" fmla="val 1445"/>
                  <a:gd name="f30" fmla="val 1479"/>
                  <a:gd name="f31" fmla="val 1512"/>
                  <a:gd name="f32" fmla="val 3474"/>
                  <a:gd name="f33" fmla="val 1544"/>
                  <a:gd name="f34" fmla="val 3466"/>
                  <a:gd name="f35" fmla="val 1638"/>
                  <a:gd name="f36" fmla="val 3403"/>
                  <a:gd name="f37" fmla="val 1764"/>
                  <a:gd name="f38" fmla="val 3340"/>
                  <a:gd name="f39" fmla="val 3183"/>
                  <a:gd name="f40" fmla="val 1639"/>
                  <a:gd name="f41" fmla="val 3497"/>
                  <a:gd name="f42" fmla="val 1324"/>
                  <a:gd name="f43" fmla="val 3532"/>
                  <a:gd name="f44" fmla="val 1338"/>
                  <a:gd name="f45" fmla="val 3563"/>
                  <a:gd name="f46" fmla="val 1344"/>
                  <a:gd name="f47" fmla="val 3592"/>
                  <a:gd name="f48" fmla="val 3693"/>
                  <a:gd name="f49" fmla="val 3756"/>
                  <a:gd name="f50" fmla="val 1265"/>
                  <a:gd name="f51" fmla="val 3781"/>
                  <a:gd name="f52" fmla="val 1167"/>
                  <a:gd name="f53" fmla="val 3812"/>
                  <a:gd name="f54" fmla="val 1072"/>
                  <a:gd name="f55" fmla="val 946"/>
                  <a:gd name="f56" fmla="val 3686"/>
                  <a:gd name="f57" fmla="val 820"/>
                  <a:gd name="f58" fmla="*/ f0 1 3813"/>
                  <a:gd name="f59" fmla="*/ f1 1 3479"/>
                  <a:gd name="f60" fmla="val f2"/>
                  <a:gd name="f61" fmla="val f3"/>
                  <a:gd name="f62" fmla="val f4"/>
                  <a:gd name="f63" fmla="+- f62 0 f60"/>
                  <a:gd name="f64" fmla="+- f61 0 f60"/>
                  <a:gd name="f65" fmla="*/ f64 1 3813"/>
                  <a:gd name="f66" fmla="*/ f63 1 3479"/>
                  <a:gd name="f67" fmla="*/ f60 1 f65"/>
                  <a:gd name="f68" fmla="*/ f61 1 f65"/>
                  <a:gd name="f69" fmla="*/ f60 1 f66"/>
                  <a:gd name="f70" fmla="*/ f62 1 f66"/>
                  <a:gd name="f71" fmla="*/ f67 f58 1"/>
                  <a:gd name="f72" fmla="*/ f68 f58 1"/>
                  <a:gd name="f73" fmla="*/ f70 f59 1"/>
                  <a:gd name="f74" fmla="*/ f69 f59 1"/>
                </a:gdLst>
                <a:ahLst/>
                <a:cxnLst>
                  <a:cxn ang="3cd4">
                    <a:pos x="hc" y="t"/>
                  </a:cxn>
                  <a:cxn ang="0">
                    <a:pos x="r" y="vc"/>
                  </a:cxn>
                  <a:cxn ang="cd4">
                    <a:pos x="hc" y="b"/>
                  </a:cxn>
                  <a:cxn ang="cd2">
                    <a:pos x="l" y="vc"/>
                  </a:cxn>
                </a:cxnLst>
                <a:rect l="f71" t="f74" r="f72" b="f73"/>
                <a:pathLst>
                  <a:path w="3813" h="3479">
                    <a:moveTo>
                      <a:pt x="f5" y="f6"/>
                    </a:moveTo>
                    <a:cubicBezTo>
                      <a:pt x="f7" y="f8"/>
                      <a:pt x="f9" y="f10"/>
                      <a:pt x="f11" y="f12"/>
                    </a:cubicBezTo>
                    <a:lnTo>
                      <a:pt x="f13" y="f14"/>
                    </a:lnTo>
                    <a:lnTo>
                      <a:pt x="f15" y="f16"/>
                    </a:lnTo>
                    <a:cubicBezTo>
                      <a:pt x="f17" y="f18"/>
                      <a:pt x="f19" y="f20"/>
                      <a:pt x="f12" y="f20"/>
                    </a:cubicBezTo>
                    <a:lnTo>
                      <a:pt x="f21" y="f20"/>
                    </a:lnTo>
                    <a:lnTo>
                      <a:pt x="f2" y="f22"/>
                    </a:lnTo>
                    <a:lnTo>
                      <a:pt x="f23" y="f24"/>
                    </a:lnTo>
                    <a:cubicBezTo>
                      <a:pt x="f25" y="f26"/>
                      <a:pt x="f27" y="f28"/>
                      <a:pt x="f29" y="f28"/>
                    </a:cubicBezTo>
                    <a:cubicBezTo>
                      <a:pt x="f30" y="f28"/>
                      <a:pt x="f31" y="f32"/>
                      <a:pt x="f33" y="f34"/>
                    </a:cubicBezTo>
                    <a:cubicBezTo>
                      <a:pt x="f35" y="f36"/>
                      <a:pt x="f37" y="f38"/>
                      <a:pt x="f37" y="f39"/>
                    </a:cubicBezTo>
                    <a:lnTo>
                      <a:pt x="f22" y="f40"/>
                    </a:lnTo>
                    <a:lnTo>
                      <a:pt x="f41" y="f42"/>
                    </a:lnTo>
                    <a:cubicBezTo>
                      <a:pt x="f43" y="f44"/>
                      <a:pt x="f45" y="f46"/>
                      <a:pt x="f47" y="f46"/>
                    </a:cubicBezTo>
                    <a:cubicBezTo>
                      <a:pt x="f48" y="f46"/>
                      <a:pt x="f49" y="f50"/>
                      <a:pt x="f51" y="f52"/>
                    </a:cubicBezTo>
                    <a:cubicBezTo>
                      <a:pt x="f53" y="f54"/>
                      <a:pt x="f51" y="f55"/>
                      <a:pt x="f56" y="f57"/>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7" name="Google Shape;10358;p74">
                <a:extLst>
                  <a:ext uri="{FF2B5EF4-FFF2-40B4-BE49-F238E27FC236}">
                    <a16:creationId xmlns:a16="http://schemas.microsoft.com/office/drawing/2014/main" id="{2B7C10AB-2251-2333-2543-CE0B53CD4063}"/>
                  </a:ext>
                </a:extLst>
              </p:cNvPr>
              <p:cNvSpPr/>
              <p:nvPr/>
            </p:nvSpPr>
            <p:spPr>
              <a:xfrm>
                <a:off x="5183294" y="2346204"/>
                <a:ext cx="151762" cy="148169"/>
              </a:xfrm>
              <a:custGeom>
                <a:avLst/>
                <a:gdLst>
                  <a:gd name="f0" fmla="val w"/>
                  <a:gd name="f1" fmla="val h"/>
                  <a:gd name="f2" fmla="val 0"/>
                  <a:gd name="f3" fmla="val 3813"/>
                  <a:gd name="f4" fmla="val 3493"/>
                  <a:gd name="f5" fmla="val 946"/>
                  <a:gd name="f6" fmla="val 1"/>
                  <a:gd name="f7" fmla="val 126"/>
                  <a:gd name="f8" fmla="val 851"/>
                  <a:gd name="f9" fmla="val 1009"/>
                  <a:gd name="f10" fmla="val 32"/>
                  <a:gd name="f11" fmla="val 1104"/>
                  <a:gd name="f12" fmla="val 95"/>
                  <a:gd name="f13" fmla="val 1230"/>
                  <a:gd name="f14" fmla="val 158"/>
                  <a:gd name="f15" fmla="val 1324"/>
                  <a:gd name="f16" fmla="val 315"/>
                  <a:gd name="f17" fmla="val 1356"/>
                  <a:gd name="f18" fmla="val 1733"/>
                  <a:gd name="f19" fmla="val 1671"/>
                  <a:gd name="f20" fmla="val 2048"/>
                  <a:gd name="f21" fmla="val 3214"/>
                  <a:gd name="f22" fmla="val 2080"/>
                  <a:gd name="f23" fmla="val 3309"/>
                  <a:gd name="f24" fmla="val 2174"/>
                  <a:gd name="f25" fmla="val 3435"/>
                  <a:gd name="f26" fmla="val 2300"/>
                  <a:gd name="f27" fmla="val 3466"/>
                  <a:gd name="f28" fmla="val 2328"/>
                  <a:gd name="f29" fmla="val 3485"/>
                  <a:gd name="f30" fmla="val 2361"/>
                  <a:gd name="f31" fmla="val 3492"/>
                  <a:gd name="f32" fmla="val 2396"/>
                  <a:gd name="f33" fmla="val 2482"/>
                  <a:gd name="f34" fmla="val 2580"/>
                  <a:gd name="f35" fmla="val 3448"/>
                  <a:gd name="f36" fmla="val 2647"/>
                  <a:gd name="f37" fmla="val 3403"/>
                  <a:gd name="f38" fmla="val 2112"/>
                  <a:gd name="f39" fmla="val 3624"/>
                  <a:gd name="f40" fmla="val 2143"/>
                  <a:gd name="f41" fmla="val 3561"/>
                  <a:gd name="f42" fmla="val 3119"/>
                  <a:gd name="f43" fmla="val 2773"/>
                  <a:gd name="f44" fmla="val 1891"/>
                  <a:gd name="f45" fmla="val 2552"/>
                  <a:gd name="f46" fmla="val 1513"/>
                  <a:gd name="f47" fmla="val 2206"/>
                  <a:gd name="f48" fmla="val 631"/>
                  <a:gd name="f49" fmla="val 1355"/>
                  <a:gd name="f50" fmla="val 284"/>
                  <a:gd name="f51" fmla="val 1198"/>
                  <a:gd name="f52" fmla="val 221"/>
                  <a:gd name="f53" fmla="val 1072"/>
                  <a:gd name="f54" fmla="val 127"/>
                  <a:gd name="f55" fmla="*/ f0 1 3813"/>
                  <a:gd name="f56" fmla="*/ f1 1 3493"/>
                  <a:gd name="f57" fmla="val f2"/>
                  <a:gd name="f58" fmla="val f3"/>
                  <a:gd name="f59" fmla="val f4"/>
                  <a:gd name="f60" fmla="+- f59 0 f57"/>
                  <a:gd name="f61" fmla="+- f58 0 f57"/>
                  <a:gd name="f62" fmla="*/ f61 1 3813"/>
                  <a:gd name="f63" fmla="*/ f60 1 3493"/>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3813" h="3493">
                    <a:moveTo>
                      <a:pt x="f5" y="f6"/>
                    </a:moveTo>
                    <a:lnTo>
                      <a:pt x="f7" y="f8"/>
                    </a:lnTo>
                    <a:cubicBezTo>
                      <a:pt x="f2" y="f8"/>
                      <a:pt x="f2" y="f9"/>
                      <a:pt x="f10" y="f11"/>
                    </a:cubicBezTo>
                    <a:cubicBezTo>
                      <a:pt x="f12" y="f13"/>
                      <a:pt x="f14" y="f15"/>
                      <a:pt x="f16" y="f17"/>
                    </a:cubicBezTo>
                    <a:lnTo>
                      <a:pt x="f18" y="f19"/>
                    </a:lnTo>
                    <a:lnTo>
                      <a:pt x="f20" y="f21"/>
                    </a:lnTo>
                    <a:cubicBezTo>
                      <a:pt x="f22" y="f23"/>
                      <a:pt x="f24" y="f25"/>
                      <a:pt x="f26" y="f27"/>
                    </a:cubicBezTo>
                    <a:cubicBezTo>
                      <a:pt x="f28" y="f29"/>
                      <a:pt x="f30" y="f31"/>
                      <a:pt x="f32" y="f31"/>
                    </a:cubicBezTo>
                    <a:cubicBezTo>
                      <a:pt x="f33" y="f31"/>
                      <a:pt x="f34" y="f35"/>
                      <a:pt x="f36" y="f37"/>
                    </a:cubicBezTo>
                    <a:lnTo>
                      <a:pt x="f3" y="f38"/>
                    </a:lnTo>
                    <a:lnTo>
                      <a:pt x="f3" y="f38"/>
                    </a:lnTo>
                    <a:lnTo>
                      <a:pt x="f39" y="f40"/>
                    </a:lnTo>
                    <a:lnTo>
                      <a:pt x="f41" y="f40"/>
                    </a:lnTo>
                    <a:cubicBezTo>
                      <a:pt x="f42" y="f40"/>
                      <a:pt x="f43" y="f44"/>
                      <a:pt x="f45" y="f46"/>
                    </a:cubicBezTo>
                    <a:lnTo>
                      <a:pt x="f47" y="f48"/>
                    </a:lnTo>
                    <a:lnTo>
                      <a:pt x="f49" y="f50"/>
                    </a:lnTo>
                    <a:cubicBezTo>
                      <a:pt x="f51" y="f52"/>
                      <a:pt x="f53" y="f54"/>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78" name="Google Shape;10390;p74">
              <a:extLst>
                <a:ext uri="{FF2B5EF4-FFF2-40B4-BE49-F238E27FC236}">
                  <a16:creationId xmlns:a16="http://schemas.microsoft.com/office/drawing/2014/main" id="{E0BEF481-0BF2-6ED3-83AF-C8E22D3D7684}"/>
                </a:ext>
              </a:extLst>
            </p:cNvPr>
            <p:cNvGrpSpPr/>
            <p:nvPr/>
          </p:nvGrpSpPr>
          <p:grpSpPr>
            <a:xfrm>
              <a:off x="3116352" y="2718708"/>
              <a:ext cx="471529" cy="502554"/>
              <a:chOff x="3128875" y="2001694"/>
              <a:chExt cx="471529" cy="502554"/>
            </a:xfrm>
            <a:solidFill>
              <a:schemeClr val="bg1"/>
            </a:solidFill>
          </p:grpSpPr>
          <p:sp>
            <p:nvSpPr>
              <p:cNvPr id="179" name="Google Shape;10391;p74">
                <a:extLst>
                  <a:ext uri="{FF2B5EF4-FFF2-40B4-BE49-F238E27FC236}">
                    <a16:creationId xmlns:a16="http://schemas.microsoft.com/office/drawing/2014/main" id="{0C8CB84B-800E-4E01-5FF4-5FB49A57C938}"/>
                  </a:ext>
                </a:extLst>
              </p:cNvPr>
              <p:cNvSpPr/>
              <p:nvPr/>
            </p:nvSpPr>
            <p:spPr>
              <a:xfrm>
                <a:off x="3308180" y="2192795"/>
                <a:ext cx="110413" cy="116311"/>
              </a:xfrm>
              <a:custGeom>
                <a:avLst/>
                <a:gdLst>
                  <a:gd name="f0" fmla="val w"/>
                  <a:gd name="f1" fmla="val h"/>
                  <a:gd name="f2" fmla="val 0"/>
                  <a:gd name="f3" fmla="val 2774"/>
                  <a:gd name="f4" fmla="val 2742"/>
                  <a:gd name="f5" fmla="val 1387"/>
                  <a:gd name="f6" fmla="val 1"/>
                  <a:gd name="f7" fmla="val 631"/>
                  <a:gd name="f8" fmla="val 1355"/>
                  <a:gd name="f9" fmla="val 2112"/>
                  <a:gd name="f10" fmla="val 2143"/>
                  <a:gd name="f11" fmla="val 2773"/>
                  <a:gd name="f12" fmla="*/ f0 1 2774"/>
                  <a:gd name="f13" fmla="*/ f1 1 2742"/>
                  <a:gd name="f14" fmla="val f2"/>
                  <a:gd name="f15" fmla="val f3"/>
                  <a:gd name="f16" fmla="val f4"/>
                  <a:gd name="f17" fmla="+- f16 0 f14"/>
                  <a:gd name="f18" fmla="+- f15 0 f14"/>
                  <a:gd name="f19" fmla="*/ f18 1 2774"/>
                  <a:gd name="f20" fmla="*/ f17 1 2742"/>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774" h="2742">
                    <a:moveTo>
                      <a:pt x="f5" y="f6"/>
                    </a:moveTo>
                    <a:cubicBezTo>
                      <a:pt x="f7" y="f6"/>
                      <a:pt x="f6" y="f7"/>
                      <a:pt x="f6" y="f8"/>
                    </a:cubicBezTo>
                    <a:cubicBezTo>
                      <a:pt x="f6" y="f9"/>
                      <a:pt x="f7" y="f4"/>
                      <a:pt x="f5" y="f4"/>
                    </a:cubicBezTo>
                    <a:cubicBezTo>
                      <a:pt x="f10" y="f4"/>
                      <a:pt x="f11" y="f9"/>
                      <a:pt x="f11" y="f8"/>
                    </a:cubicBezTo>
                    <a:cubicBezTo>
                      <a:pt x="f11" y="f7"/>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0" name="Google Shape;10392;p74">
                <a:extLst>
                  <a:ext uri="{FF2B5EF4-FFF2-40B4-BE49-F238E27FC236}">
                    <a16:creationId xmlns:a16="http://schemas.microsoft.com/office/drawing/2014/main" id="{B6638EE3-F7EC-1A73-4092-4417DB24462A}"/>
                  </a:ext>
                </a:extLst>
              </p:cNvPr>
              <p:cNvSpPr/>
              <p:nvPr/>
            </p:nvSpPr>
            <p:spPr>
              <a:xfrm>
                <a:off x="3182806" y="2001694"/>
                <a:ext cx="137955" cy="147072"/>
              </a:xfrm>
              <a:custGeom>
                <a:avLst/>
                <a:gdLst>
                  <a:gd name="f0" fmla="val w"/>
                  <a:gd name="f1" fmla="val h"/>
                  <a:gd name="f2" fmla="val 0"/>
                  <a:gd name="f3" fmla="val 3466"/>
                  <a:gd name="f4" fmla="val 3467"/>
                  <a:gd name="f5" fmla="val 1733"/>
                  <a:gd name="f6" fmla="val 1"/>
                  <a:gd name="f7" fmla="val 788"/>
                  <a:gd name="f8" fmla="val 2678"/>
                  <a:gd name="f9" fmla="val 2741"/>
                  <a:gd name="f10" fmla="*/ f0 1 3466"/>
                  <a:gd name="f11" fmla="*/ f1 1 3467"/>
                  <a:gd name="f12" fmla="val f2"/>
                  <a:gd name="f13" fmla="val f3"/>
                  <a:gd name="f14" fmla="val f4"/>
                  <a:gd name="f15" fmla="+- f14 0 f12"/>
                  <a:gd name="f16" fmla="+- f13 0 f12"/>
                  <a:gd name="f17" fmla="*/ f16 1 3466"/>
                  <a:gd name="f18" fmla="*/ f15 1 3467"/>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3466" h="3467">
                    <a:moveTo>
                      <a:pt x="f5" y="f6"/>
                    </a:moveTo>
                    <a:cubicBezTo>
                      <a:pt x="f7" y="f6"/>
                      <a:pt x="f2" y="f7"/>
                      <a:pt x="f2" y="f5"/>
                    </a:cubicBezTo>
                    <a:cubicBezTo>
                      <a:pt x="f2" y="f8"/>
                      <a:pt x="f7" y="f3"/>
                      <a:pt x="f5" y="f3"/>
                    </a:cubicBezTo>
                    <a:cubicBezTo>
                      <a:pt x="f9" y="f3"/>
                      <a:pt x="f3" y="f8"/>
                      <a:pt x="f3" y="f5"/>
                    </a:cubicBezTo>
                    <a:cubicBezTo>
                      <a:pt x="f3" y="f7"/>
                      <a:pt x="f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1" name="Google Shape;10393;p74">
                <a:extLst>
                  <a:ext uri="{FF2B5EF4-FFF2-40B4-BE49-F238E27FC236}">
                    <a16:creationId xmlns:a16="http://schemas.microsoft.com/office/drawing/2014/main" id="{3062EB7C-340A-ECFB-5061-B1FF8E0A3CCD}"/>
                  </a:ext>
                </a:extLst>
              </p:cNvPr>
              <p:cNvSpPr/>
              <p:nvPr/>
            </p:nvSpPr>
            <p:spPr>
              <a:xfrm>
                <a:off x="3404740" y="2001694"/>
                <a:ext cx="137992" cy="147072"/>
              </a:xfrm>
              <a:custGeom>
                <a:avLst/>
                <a:gdLst>
                  <a:gd name="f0" fmla="val w"/>
                  <a:gd name="f1" fmla="val h"/>
                  <a:gd name="f2" fmla="val 0"/>
                  <a:gd name="f3" fmla="val 3467"/>
                  <a:gd name="f4" fmla="val 1733"/>
                  <a:gd name="f5" fmla="val 1"/>
                  <a:gd name="f6" fmla="val 788"/>
                  <a:gd name="f7" fmla="val 2678"/>
                  <a:gd name="f8" fmla="val 3466"/>
                  <a:gd name="f9" fmla="val 2679"/>
                  <a:gd name="f10" fmla="*/ f0 1 3467"/>
                  <a:gd name="f11" fmla="*/ f1 1 3467"/>
                  <a:gd name="f12" fmla="val f2"/>
                  <a:gd name="f13" fmla="val f3"/>
                  <a:gd name="f14" fmla="+- f13 0 f12"/>
                  <a:gd name="f15" fmla="*/ f14 1 3467"/>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3467" h="3467">
                    <a:moveTo>
                      <a:pt x="f4" y="f5"/>
                    </a:moveTo>
                    <a:cubicBezTo>
                      <a:pt x="f6" y="f5"/>
                      <a:pt x="f5" y="f6"/>
                      <a:pt x="f5" y="f4"/>
                    </a:cubicBezTo>
                    <a:cubicBezTo>
                      <a:pt x="f5" y="f7"/>
                      <a:pt x="f6" y="f8"/>
                      <a:pt x="f4" y="f8"/>
                    </a:cubicBezTo>
                    <a:cubicBezTo>
                      <a:pt x="f9" y="f8"/>
                      <a:pt x="f8" y="f7"/>
                      <a:pt x="f8" y="f4"/>
                    </a:cubicBezTo>
                    <a:cubicBezTo>
                      <a:pt x="f8" y="f6"/>
                      <a:pt x="f9"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2" name="Google Shape;10394;p74">
                <a:extLst>
                  <a:ext uri="{FF2B5EF4-FFF2-40B4-BE49-F238E27FC236}">
                    <a16:creationId xmlns:a16="http://schemas.microsoft.com/office/drawing/2014/main" id="{122A78A3-C2CC-5BD0-7291-FFA346F77528}"/>
                  </a:ext>
                </a:extLst>
              </p:cNvPr>
              <p:cNvSpPr/>
              <p:nvPr/>
            </p:nvSpPr>
            <p:spPr>
              <a:xfrm>
                <a:off x="3328242" y="2331811"/>
                <a:ext cx="66504" cy="42803"/>
              </a:xfrm>
              <a:custGeom>
                <a:avLst/>
                <a:gdLst>
                  <a:gd name="f0" fmla="val w"/>
                  <a:gd name="f1" fmla="val h"/>
                  <a:gd name="f2" fmla="val 0"/>
                  <a:gd name="f3" fmla="val 1671"/>
                  <a:gd name="f4" fmla="val 1009"/>
                  <a:gd name="f5" fmla="val 1"/>
                  <a:gd name="f6" fmla="val 851"/>
                  <a:gd name="f7" fmla="val 1008"/>
                  <a:gd name="f8" fmla="val 1450"/>
                  <a:gd name="f9" fmla="val 126"/>
                  <a:gd name="f10" fmla="val 1167"/>
                  <a:gd name="f11" fmla="val 158"/>
                  <a:gd name="f12" fmla="val 568"/>
                  <a:gd name="f13" fmla="val 284"/>
                  <a:gd name="f14" fmla="val 95"/>
                  <a:gd name="f15" fmla="*/ f0 1 1671"/>
                  <a:gd name="f16" fmla="*/ f1 1 1009"/>
                  <a:gd name="f17" fmla="val f2"/>
                  <a:gd name="f18" fmla="val f3"/>
                  <a:gd name="f19" fmla="val f4"/>
                  <a:gd name="f20" fmla="+- f19 0 f17"/>
                  <a:gd name="f21" fmla="+- f18 0 f17"/>
                  <a:gd name="f22" fmla="*/ f21 1 1671"/>
                  <a:gd name="f23" fmla="*/ f20 1 1009"/>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671" h="1009">
                    <a:moveTo>
                      <a:pt x="f5" y="f2"/>
                    </a:moveTo>
                    <a:lnTo>
                      <a:pt x="f6" y="f7"/>
                    </a:lnTo>
                    <a:lnTo>
                      <a:pt x="f3" y="f2"/>
                    </a:lnTo>
                    <a:lnTo>
                      <a:pt x="f3" y="f2"/>
                    </a:lnTo>
                    <a:cubicBezTo>
                      <a:pt x="f8" y="f9"/>
                      <a:pt x="f10" y="f11"/>
                      <a:pt x="f6" y="f11"/>
                    </a:cubicBezTo>
                    <a:cubicBezTo>
                      <a:pt x="f12" y="f11"/>
                      <a:pt x="f13" y="f14"/>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3" name="Google Shape;10395;p74">
                <a:extLst>
                  <a:ext uri="{FF2B5EF4-FFF2-40B4-BE49-F238E27FC236}">
                    <a16:creationId xmlns:a16="http://schemas.microsoft.com/office/drawing/2014/main" id="{1C85C88F-68D8-A679-8D64-466D6484960D}"/>
                  </a:ext>
                </a:extLst>
              </p:cNvPr>
              <p:cNvSpPr/>
              <p:nvPr/>
            </p:nvSpPr>
            <p:spPr>
              <a:xfrm>
                <a:off x="3239207" y="2322429"/>
                <a:ext cx="111639" cy="180456"/>
              </a:xfrm>
              <a:custGeom>
                <a:avLst/>
                <a:gdLst>
                  <a:gd name="f0" fmla="val w"/>
                  <a:gd name="f1" fmla="val h"/>
                  <a:gd name="f2" fmla="val 0"/>
                  <a:gd name="f3" fmla="val 2805"/>
                  <a:gd name="f4" fmla="val 4254"/>
                  <a:gd name="f5" fmla="val 1261"/>
                  <a:gd name="f6" fmla="val 1"/>
                  <a:gd name="f7" fmla="val 474"/>
                  <a:gd name="f8" fmla="val 599"/>
                  <a:gd name="f9" fmla="val 1513"/>
                  <a:gd name="f10" fmla="val 2490"/>
                  <a:gd name="f11" fmla="val 3907"/>
                  <a:gd name="f12" fmla="val 4096"/>
                  <a:gd name="f13" fmla="val 158"/>
                  <a:gd name="f14" fmla="val 379"/>
                  <a:gd name="f15" fmla="val 1891"/>
                  <a:gd name="f16" fmla="*/ f0 1 2805"/>
                  <a:gd name="f17" fmla="*/ f1 1 4254"/>
                  <a:gd name="f18" fmla="val f2"/>
                  <a:gd name="f19" fmla="val f3"/>
                  <a:gd name="f20" fmla="val f4"/>
                  <a:gd name="f21" fmla="+- f20 0 f18"/>
                  <a:gd name="f22" fmla="+- f19 0 f18"/>
                  <a:gd name="f23" fmla="*/ f22 1 2805"/>
                  <a:gd name="f24" fmla="*/ f21 1 4254"/>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2805" h="4254">
                    <a:moveTo>
                      <a:pt x="f5" y="f6"/>
                    </a:moveTo>
                    <a:cubicBezTo>
                      <a:pt x="f7" y="f8"/>
                      <a:pt x="f6" y="f9"/>
                      <a:pt x="f6" y="f10"/>
                    </a:cubicBezTo>
                    <a:lnTo>
                      <a:pt x="f6" y="f11"/>
                    </a:lnTo>
                    <a:cubicBezTo>
                      <a:pt x="f6" y="f12"/>
                      <a:pt x="f13" y="f4"/>
                      <a:pt x="f14" y="f4"/>
                    </a:cubicBezTo>
                    <a:lnTo>
                      <a:pt x="f3" y="f4"/>
                    </a:lnTo>
                    <a:lnTo>
                      <a:pt x="f3" y="f15"/>
                    </a:ln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4" name="Google Shape;10396;p74">
                <a:extLst>
                  <a:ext uri="{FF2B5EF4-FFF2-40B4-BE49-F238E27FC236}">
                    <a16:creationId xmlns:a16="http://schemas.microsoft.com/office/drawing/2014/main" id="{5E6C24D4-2CD5-F59D-B1A6-773553FFF79A}"/>
                  </a:ext>
                </a:extLst>
              </p:cNvPr>
              <p:cNvSpPr/>
              <p:nvPr/>
            </p:nvSpPr>
            <p:spPr>
              <a:xfrm>
                <a:off x="3377153" y="2323792"/>
                <a:ext cx="111639" cy="180456"/>
              </a:xfrm>
              <a:custGeom>
                <a:avLst/>
                <a:gdLst>
                  <a:gd name="f0" fmla="val w"/>
                  <a:gd name="f1" fmla="val h"/>
                  <a:gd name="f2" fmla="val 0"/>
                  <a:gd name="f3" fmla="val 2805"/>
                  <a:gd name="f4" fmla="val 4254"/>
                  <a:gd name="f5" fmla="val 1544"/>
                  <a:gd name="f6" fmla="val 1"/>
                  <a:gd name="f7" fmla="val 1890"/>
                  <a:gd name="f8" fmla="val 4253"/>
                  <a:gd name="f9" fmla="val 2458"/>
                  <a:gd name="f10" fmla="val 2647"/>
                  <a:gd name="f11" fmla="val 2804"/>
                  <a:gd name="f12" fmla="val 4096"/>
                  <a:gd name="f13" fmla="val 3907"/>
                  <a:gd name="f14" fmla="val 2489"/>
                  <a:gd name="f15" fmla="val 2773"/>
                  <a:gd name="f16" fmla="val 1481"/>
                  <a:gd name="f17" fmla="val 2300"/>
                  <a:gd name="f18" fmla="val 567"/>
                  <a:gd name="f19" fmla="*/ f0 1 2805"/>
                  <a:gd name="f20" fmla="*/ f1 1 4254"/>
                  <a:gd name="f21" fmla="val f2"/>
                  <a:gd name="f22" fmla="val f3"/>
                  <a:gd name="f23" fmla="val f4"/>
                  <a:gd name="f24" fmla="+- f23 0 f21"/>
                  <a:gd name="f25" fmla="+- f22 0 f21"/>
                  <a:gd name="f26" fmla="*/ f25 1 2805"/>
                  <a:gd name="f27" fmla="*/ f24 1 4254"/>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805" h="4254">
                    <a:moveTo>
                      <a:pt x="f5" y="f2"/>
                    </a:moveTo>
                    <a:lnTo>
                      <a:pt x="f6" y="f7"/>
                    </a:lnTo>
                    <a:lnTo>
                      <a:pt x="f6" y="f8"/>
                    </a:lnTo>
                    <a:lnTo>
                      <a:pt x="f9" y="f8"/>
                    </a:lnTo>
                    <a:cubicBezTo>
                      <a:pt x="f10" y="f8"/>
                      <a:pt x="f11" y="f12"/>
                      <a:pt x="f11" y="f13"/>
                    </a:cubicBezTo>
                    <a:lnTo>
                      <a:pt x="f11" y="f14"/>
                    </a:lnTo>
                    <a:cubicBezTo>
                      <a:pt x="f15" y="f16"/>
                      <a:pt x="f17" y="f18"/>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5" name="Google Shape;10397;p74">
                <a:extLst>
                  <a:ext uri="{FF2B5EF4-FFF2-40B4-BE49-F238E27FC236}">
                    <a16:creationId xmlns:a16="http://schemas.microsoft.com/office/drawing/2014/main" id="{EC8174E3-E575-8E54-A7AF-693F9CEF6D8D}"/>
                  </a:ext>
                </a:extLst>
              </p:cNvPr>
              <p:cNvSpPr/>
              <p:nvPr/>
            </p:nvSpPr>
            <p:spPr>
              <a:xfrm>
                <a:off x="3380939" y="2143381"/>
                <a:ext cx="219465" cy="184443"/>
              </a:xfrm>
              <a:custGeom>
                <a:avLst/>
                <a:gdLst>
                  <a:gd name="f0" fmla="val w"/>
                  <a:gd name="f1" fmla="val h"/>
                  <a:gd name="f2" fmla="val 0"/>
                  <a:gd name="f3" fmla="val 5514"/>
                  <a:gd name="f4" fmla="val 4348"/>
                  <a:gd name="f5" fmla="val 3686"/>
                  <a:gd name="f6" fmla="val 1512"/>
                  <a:gd name="f7" fmla="val 3907"/>
                  <a:gd name="f8" fmla="val 4064"/>
                  <a:gd name="f9" fmla="val 1670"/>
                  <a:gd name="f10" fmla="val 1859"/>
                  <a:gd name="f11" fmla="val 2048"/>
                  <a:gd name="f12" fmla="val 2205"/>
                  <a:gd name="f13" fmla="val 2993"/>
                  <a:gd name="f14" fmla="val 2804"/>
                  <a:gd name="f15" fmla="val 2646"/>
                  <a:gd name="f16" fmla="val 4127"/>
                  <a:gd name="f17" fmla="val 536"/>
                  <a:gd name="f18" fmla="val 3056"/>
                  <a:gd name="f19" fmla="val 851"/>
                  <a:gd name="f20" fmla="val 2331"/>
                  <a:gd name="f21" fmla="val 1607"/>
                  <a:gd name="f22" fmla="val 977"/>
                  <a:gd name="f23" fmla="val 504"/>
                  <a:gd name="f24" fmla="val 63"/>
                  <a:gd name="f25" fmla="val 347"/>
                  <a:gd name="f26" fmla="val 221"/>
                  <a:gd name="f27" fmla="val 158"/>
                  <a:gd name="f28" fmla="val 378"/>
                  <a:gd name="f29" fmla="val 567"/>
                  <a:gd name="f30" fmla="val 945"/>
                  <a:gd name="f31" fmla="val 756"/>
                  <a:gd name="f32" fmla="val 1638"/>
                  <a:gd name="f33" fmla="val 1575"/>
                  <a:gd name="f34" fmla="val 2615"/>
                  <a:gd name="f35" fmla="val 2930"/>
                  <a:gd name="f36" fmla="val 3214"/>
                  <a:gd name="f37" fmla="val 1449"/>
                  <a:gd name="f38" fmla="val 3466"/>
                  <a:gd name="f39" fmla="val 3718"/>
                  <a:gd name="f40" fmla="val 4001"/>
                  <a:gd name="f41" fmla="val 2520"/>
                  <a:gd name="f42" fmla="val 5167"/>
                  <a:gd name="f43" fmla="val 5356"/>
                  <a:gd name="f44" fmla="val 5513"/>
                  <a:gd name="f45" fmla="val 4190"/>
                  <a:gd name="f46" fmla="val 5482"/>
                  <a:gd name="f47" fmla="val 4915"/>
                  <a:gd name="f48" fmla="*/ f0 1 5514"/>
                  <a:gd name="f49" fmla="*/ f1 1 4348"/>
                  <a:gd name="f50" fmla="val f2"/>
                  <a:gd name="f51" fmla="val f3"/>
                  <a:gd name="f52" fmla="val f4"/>
                  <a:gd name="f53" fmla="+- f52 0 f50"/>
                  <a:gd name="f54" fmla="+- f51 0 f50"/>
                  <a:gd name="f55" fmla="*/ f54 1 5514"/>
                  <a:gd name="f56" fmla="*/ f53 1 4348"/>
                  <a:gd name="f57" fmla="*/ f50 1 f55"/>
                  <a:gd name="f58" fmla="*/ f51 1 f55"/>
                  <a:gd name="f59" fmla="*/ f50 1 f56"/>
                  <a:gd name="f60" fmla="*/ f52 1 f56"/>
                  <a:gd name="f61" fmla="*/ f57 f48 1"/>
                  <a:gd name="f62" fmla="*/ f58 f48 1"/>
                  <a:gd name="f63" fmla="*/ f60 f49 1"/>
                  <a:gd name="f64" fmla="*/ f59 f49 1"/>
                </a:gdLst>
                <a:ahLst/>
                <a:cxnLst>
                  <a:cxn ang="3cd4">
                    <a:pos x="hc" y="t"/>
                  </a:cxn>
                  <a:cxn ang="0">
                    <a:pos x="r" y="vc"/>
                  </a:cxn>
                  <a:cxn ang="cd4">
                    <a:pos x="hc" y="b"/>
                  </a:cxn>
                  <a:cxn ang="cd2">
                    <a:pos x="l" y="vc"/>
                  </a:cxn>
                </a:cxnLst>
                <a:rect l="f61" t="f64" r="f62" b="f63"/>
                <a:pathLst>
                  <a:path w="5514" h="4348">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2"/>
                    </a:moveTo>
                    <a:cubicBezTo>
                      <a:pt x="f5" y="f17"/>
                      <a:pt x="f18" y="f19"/>
                      <a:pt x="f20" y="f19"/>
                    </a:cubicBezTo>
                    <a:cubicBezTo>
                      <a:pt x="f21" y="f19"/>
                      <a:pt x="f22" y="f23"/>
                      <a:pt x="f17" y="f24"/>
                    </a:cubicBezTo>
                    <a:cubicBezTo>
                      <a:pt x="f25" y="f26"/>
                      <a:pt x="f27" y="f28"/>
                      <a:pt x="f2" y="f29"/>
                    </a:cubicBezTo>
                    <a:cubicBezTo>
                      <a:pt x="f30" y="f31"/>
                      <a:pt x="f32" y="f33"/>
                      <a:pt x="f32" y="f34"/>
                    </a:cubicBezTo>
                    <a:cubicBezTo>
                      <a:pt x="f32" y="f35"/>
                      <a:pt x="f33" y="f36"/>
                      <a:pt x="f37" y="f38"/>
                    </a:cubicBezTo>
                    <a:cubicBezTo>
                      <a:pt x="f10" y="f39"/>
                      <a:pt x="f12" y="f40"/>
                      <a:pt x="f41" y="f4"/>
                    </a:cubicBezTo>
                    <a:lnTo>
                      <a:pt x="f42" y="f4"/>
                    </a:lnTo>
                    <a:cubicBezTo>
                      <a:pt x="f43" y="f4"/>
                      <a:pt x="f44" y="f45"/>
                      <a:pt x="f44" y="f40"/>
                    </a:cubicBezTo>
                    <a:lnTo>
                      <a:pt x="f44" y="f34"/>
                    </a:lnTo>
                    <a:cubicBezTo>
                      <a:pt x="f46" y="f6"/>
                      <a:pt x="f47" y="f29"/>
                      <a:pt x="f1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6" name="Google Shape;10398;p74">
                <a:extLst>
                  <a:ext uri="{FF2B5EF4-FFF2-40B4-BE49-F238E27FC236}">
                    <a16:creationId xmlns:a16="http://schemas.microsoft.com/office/drawing/2014/main" id="{A15BBB54-8E0C-E208-87BE-4C32EE127434}"/>
                  </a:ext>
                </a:extLst>
              </p:cNvPr>
              <p:cNvSpPr/>
              <p:nvPr/>
            </p:nvSpPr>
            <p:spPr>
              <a:xfrm>
                <a:off x="3128875" y="2142018"/>
                <a:ext cx="216959" cy="184480"/>
              </a:xfrm>
              <a:custGeom>
                <a:avLst/>
                <a:gdLst>
                  <a:gd name="f0" fmla="val w"/>
                  <a:gd name="f1" fmla="val h"/>
                  <a:gd name="f2" fmla="val 0"/>
                  <a:gd name="f3" fmla="val 5451"/>
                  <a:gd name="f4" fmla="val 4349"/>
                  <a:gd name="f5" fmla="val 2426"/>
                  <a:gd name="f6" fmla="val 1544"/>
                  <a:gd name="f7" fmla="val 2615"/>
                  <a:gd name="f8" fmla="val 2773"/>
                  <a:gd name="f9" fmla="val 1702"/>
                  <a:gd name="f10" fmla="val 1891"/>
                  <a:gd name="f11" fmla="val 2080"/>
                  <a:gd name="f12" fmla="val 2237"/>
                  <a:gd name="f13" fmla="val 1733"/>
                  <a:gd name="f14" fmla="val 1513"/>
                  <a:gd name="f15" fmla="val 1355"/>
                  <a:gd name="f16" fmla="val 1324"/>
                  <a:gd name="f17" fmla="val 1"/>
                  <a:gd name="f18" fmla="val 536"/>
                  <a:gd name="f19" fmla="val 568"/>
                  <a:gd name="f20" fmla="val 2552"/>
                  <a:gd name="f21" fmla="val 3939"/>
                  <a:gd name="f22" fmla="val 4191"/>
                  <a:gd name="f23" fmla="val 95"/>
                  <a:gd name="f24" fmla="val 4348"/>
                  <a:gd name="f25" fmla="val 316"/>
                  <a:gd name="f26" fmla="val 2930"/>
                  <a:gd name="f27" fmla="val 3214"/>
                  <a:gd name="f28" fmla="val 3970"/>
                  <a:gd name="f29" fmla="val 3561"/>
                  <a:gd name="f30" fmla="val 3655"/>
                  <a:gd name="f31" fmla="val 4002"/>
                  <a:gd name="f32" fmla="val 3466"/>
                  <a:gd name="f33" fmla="val 3876"/>
                  <a:gd name="f34" fmla="val 3183"/>
                  <a:gd name="f35" fmla="val 3813"/>
                  <a:gd name="f36" fmla="val 1607"/>
                  <a:gd name="f37" fmla="val 4506"/>
                  <a:gd name="f38" fmla="val 757"/>
                  <a:gd name="f39" fmla="val 5293"/>
                  <a:gd name="f40" fmla="val 347"/>
                  <a:gd name="f41" fmla="val 5104"/>
                  <a:gd name="f42" fmla="val 190"/>
                  <a:gd name="f43" fmla="val 4915"/>
                  <a:gd name="f44" fmla="val 32"/>
                  <a:gd name="f45" fmla="val 4474"/>
                  <a:gd name="f46" fmla="val 505"/>
                  <a:gd name="f47" fmla="val 3844"/>
                  <a:gd name="f48" fmla="val 820"/>
                  <a:gd name="f49" fmla="val 3151"/>
                  <a:gd name="f50" fmla="val 1796"/>
                  <a:gd name="f51" fmla="*/ f0 1 5451"/>
                  <a:gd name="f52" fmla="*/ f1 1 4349"/>
                  <a:gd name="f53" fmla="val f2"/>
                  <a:gd name="f54" fmla="val f3"/>
                  <a:gd name="f55" fmla="val f4"/>
                  <a:gd name="f56" fmla="+- f55 0 f53"/>
                  <a:gd name="f57" fmla="+- f54 0 f53"/>
                  <a:gd name="f58" fmla="*/ f57 1 5451"/>
                  <a:gd name="f59" fmla="*/ f56 1 4349"/>
                  <a:gd name="f60" fmla="*/ f53 1 f58"/>
                  <a:gd name="f61" fmla="*/ f54 1 f58"/>
                  <a:gd name="f62" fmla="*/ f53 1 f59"/>
                  <a:gd name="f63" fmla="*/ f55 1 f59"/>
                  <a:gd name="f64" fmla="*/ f60 f51 1"/>
                  <a:gd name="f65" fmla="*/ f61 f51 1"/>
                  <a:gd name="f66" fmla="*/ f63 f52 1"/>
                  <a:gd name="f67" fmla="*/ f62 f52 1"/>
                </a:gdLst>
                <a:ahLst/>
                <a:cxnLst>
                  <a:cxn ang="3cd4">
                    <a:pos x="hc" y="t"/>
                  </a:cxn>
                  <a:cxn ang="0">
                    <a:pos x="r" y="vc"/>
                  </a:cxn>
                  <a:cxn ang="cd4">
                    <a:pos x="hc" y="b"/>
                  </a:cxn>
                  <a:cxn ang="cd2">
                    <a:pos x="l" y="vc"/>
                  </a:cxn>
                </a:cxnLst>
                <a:rect l="f64" t="f67" r="f65" b="f66"/>
                <a:pathLst>
                  <a:path w="5451" h="4349">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17"/>
                    </a:moveTo>
                    <a:cubicBezTo>
                      <a:pt x="f18" y="f19"/>
                      <a:pt x="f17" y="f14"/>
                      <a:pt x="f17" y="f20"/>
                    </a:cubicBezTo>
                    <a:lnTo>
                      <a:pt x="f17" y="f21"/>
                    </a:lnTo>
                    <a:cubicBezTo>
                      <a:pt x="f17" y="f22"/>
                      <a:pt x="f23" y="f24"/>
                      <a:pt x="f25" y="f24"/>
                    </a:cubicBezTo>
                    <a:lnTo>
                      <a:pt x="f26" y="f24"/>
                    </a:lnTo>
                    <a:cubicBezTo>
                      <a:pt x="f27" y="f28"/>
                      <a:pt x="f29" y="f30"/>
                      <a:pt x="f31" y="f32"/>
                    </a:cubicBezTo>
                    <a:cubicBezTo>
                      <a:pt x="f33" y="f34"/>
                      <a:pt x="f35" y="f26"/>
                      <a:pt x="f35" y="f7"/>
                    </a:cubicBezTo>
                    <a:cubicBezTo>
                      <a:pt x="f35" y="f36"/>
                      <a:pt x="f37" y="f38"/>
                      <a:pt x="f3" y="f19"/>
                    </a:cubicBezTo>
                    <a:cubicBezTo>
                      <a:pt x="f39" y="f40"/>
                      <a:pt x="f41" y="f42"/>
                      <a:pt x="f43" y="f44"/>
                    </a:cubicBezTo>
                    <a:cubicBezTo>
                      <a:pt x="f45" y="f46"/>
                      <a:pt x="f47" y="f48"/>
                      <a:pt x="f49" y="f48"/>
                    </a:cubicBezTo>
                    <a:cubicBezTo>
                      <a:pt x="f5" y="f48"/>
                      <a:pt x="f50" y="f46"/>
                      <a:pt x="f16" y="f1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87" name="Google Shape;10412;p74">
              <a:extLst>
                <a:ext uri="{FF2B5EF4-FFF2-40B4-BE49-F238E27FC236}">
                  <a16:creationId xmlns:a16="http://schemas.microsoft.com/office/drawing/2014/main" id="{207C943F-D9BB-97BE-3886-89D7ABAD6E5B}"/>
                </a:ext>
              </a:extLst>
            </p:cNvPr>
            <p:cNvGrpSpPr/>
            <p:nvPr/>
          </p:nvGrpSpPr>
          <p:grpSpPr>
            <a:xfrm>
              <a:off x="5882274" y="2707425"/>
              <a:ext cx="441444" cy="500460"/>
              <a:chOff x="5894798" y="1990411"/>
              <a:chExt cx="441444" cy="500460"/>
            </a:xfrm>
            <a:solidFill>
              <a:schemeClr val="bg1"/>
            </a:solidFill>
          </p:grpSpPr>
          <p:sp>
            <p:nvSpPr>
              <p:cNvPr id="188" name="Google Shape;10413;p74">
                <a:extLst>
                  <a:ext uri="{FF2B5EF4-FFF2-40B4-BE49-F238E27FC236}">
                    <a16:creationId xmlns:a16="http://schemas.microsoft.com/office/drawing/2014/main" id="{9DC986DA-10F9-6AA8-EC02-A1FF987FFC4F}"/>
                  </a:ext>
                </a:extLst>
              </p:cNvPr>
              <p:cNvSpPr/>
              <p:nvPr/>
            </p:nvSpPr>
            <p:spPr>
              <a:xfrm>
                <a:off x="6114263" y="1990411"/>
                <a:ext cx="27624" cy="74871"/>
              </a:xfrm>
              <a:custGeom>
                <a:avLst/>
                <a:gdLst>
                  <a:gd name="f0" fmla="val w"/>
                  <a:gd name="f1" fmla="val h"/>
                  <a:gd name="f2" fmla="val 0"/>
                  <a:gd name="f3" fmla="val 694"/>
                  <a:gd name="f4" fmla="val 1765"/>
                  <a:gd name="f5" fmla="val 347"/>
                  <a:gd name="f6" fmla="val 1"/>
                  <a:gd name="f7" fmla="val 158"/>
                  <a:gd name="f8" fmla="val 1418"/>
                  <a:gd name="f9" fmla="val 1607"/>
                  <a:gd name="f10" fmla="val 536"/>
                  <a:gd name="f11" fmla="val 693"/>
                  <a:gd name="f12" fmla="*/ f0 1 694"/>
                  <a:gd name="f13" fmla="*/ f1 1 1765"/>
                  <a:gd name="f14" fmla="val f2"/>
                  <a:gd name="f15" fmla="val f3"/>
                  <a:gd name="f16" fmla="val f4"/>
                  <a:gd name="f17" fmla="+- f16 0 f14"/>
                  <a:gd name="f18" fmla="+- f15 0 f14"/>
                  <a:gd name="f19" fmla="*/ f18 1 694"/>
                  <a:gd name="f20" fmla="*/ f17 1 1765"/>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694" h="1765">
                    <a:moveTo>
                      <a:pt x="f5" y="f6"/>
                    </a:moveTo>
                    <a:cubicBezTo>
                      <a:pt x="f7" y="f6"/>
                      <a:pt x="f2" y="f7"/>
                      <a:pt x="f2" y="f5"/>
                    </a:cubicBezTo>
                    <a:lnTo>
                      <a:pt x="f2" y="f8"/>
                    </a:lnTo>
                    <a:cubicBezTo>
                      <a:pt x="f2" y="f9"/>
                      <a:pt x="f7" y="f4"/>
                      <a:pt x="f5" y="f4"/>
                    </a:cubicBezTo>
                    <a:cubicBezTo>
                      <a:pt x="f10" y="f4"/>
                      <a:pt x="f11" y="f9"/>
                      <a:pt x="f11" y="f8"/>
                    </a:cubicBezTo>
                    <a:lnTo>
                      <a:pt x="f11" y="f5"/>
                    </a:lnTo>
                    <a:cubicBezTo>
                      <a:pt x="f11" y="f7"/>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9" name="Google Shape;10414;p74">
                <a:extLst>
                  <a:ext uri="{FF2B5EF4-FFF2-40B4-BE49-F238E27FC236}">
                    <a16:creationId xmlns:a16="http://schemas.microsoft.com/office/drawing/2014/main" id="{8060AFDD-57F7-FD2E-92E1-307E9BE871EF}"/>
                  </a:ext>
                </a:extLst>
              </p:cNvPr>
              <p:cNvSpPr/>
              <p:nvPr/>
            </p:nvSpPr>
            <p:spPr>
              <a:xfrm>
                <a:off x="6198287" y="2022140"/>
                <a:ext cx="56436" cy="57863"/>
              </a:xfrm>
              <a:custGeom>
                <a:avLst/>
                <a:gdLst>
                  <a:gd name="f0" fmla="val w"/>
                  <a:gd name="f1" fmla="val h"/>
                  <a:gd name="f2" fmla="val 0"/>
                  <a:gd name="f3" fmla="val 1418"/>
                  <a:gd name="f4" fmla="val 1364"/>
                  <a:gd name="f5" fmla="val 1071"/>
                  <a:gd name="f6" fmla="val 1"/>
                  <a:gd name="f7" fmla="val 977"/>
                  <a:gd name="f8" fmla="val 882"/>
                  <a:gd name="f9" fmla="val 24"/>
                  <a:gd name="f10" fmla="val 819"/>
                  <a:gd name="f11" fmla="val 72"/>
                  <a:gd name="f12" fmla="val 126"/>
                  <a:gd name="f13" fmla="val 796"/>
                  <a:gd name="f14" fmla="val 922"/>
                  <a:gd name="f15" fmla="val 1143"/>
                  <a:gd name="f16" fmla="val 1269"/>
                  <a:gd name="f17" fmla="val 189"/>
                  <a:gd name="f18" fmla="val 1332"/>
                  <a:gd name="f19" fmla="val 268"/>
                  <a:gd name="f20" fmla="val 1363"/>
                  <a:gd name="f21" fmla="val 350"/>
                  <a:gd name="f22" fmla="val 433"/>
                  <a:gd name="f23" fmla="val 520"/>
                  <a:gd name="f24" fmla="val 599"/>
                  <a:gd name="f25" fmla="val 1323"/>
                  <a:gd name="f26" fmla="val 544"/>
                  <a:gd name="f27" fmla="val 418"/>
                  <a:gd name="f28" fmla="val 198"/>
                  <a:gd name="f29" fmla="val 1260"/>
                  <a:gd name="f30" fmla="val 1166"/>
                  <a:gd name="f31" fmla="*/ f0 1 1418"/>
                  <a:gd name="f32" fmla="*/ f1 1 1364"/>
                  <a:gd name="f33" fmla="val f2"/>
                  <a:gd name="f34" fmla="val f3"/>
                  <a:gd name="f35" fmla="val f4"/>
                  <a:gd name="f36" fmla="+- f35 0 f33"/>
                  <a:gd name="f37" fmla="+- f34 0 f33"/>
                  <a:gd name="f38" fmla="*/ f37 1 1418"/>
                  <a:gd name="f39" fmla="*/ f36 1 1364"/>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1418" h="1364">
                    <a:moveTo>
                      <a:pt x="f5" y="f6"/>
                    </a:moveTo>
                    <a:cubicBezTo>
                      <a:pt x="f7" y="f6"/>
                      <a:pt x="f8" y="f9"/>
                      <a:pt x="f10" y="f11"/>
                    </a:cubicBezTo>
                    <a:lnTo>
                      <a:pt x="f12" y="f13"/>
                    </a:lnTo>
                    <a:cubicBezTo>
                      <a:pt x="f2" y="f14"/>
                      <a:pt x="f2" y="f15"/>
                      <a:pt x="f12" y="f16"/>
                    </a:cubicBezTo>
                    <a:cubicBezTo>
                      <a:pt x="f17" y="f18"/>
                      <a:pt x="f19" y="f20"/>
                      <a:pt x="f21" y="f20"/>
                    </a:cubicBezTo>
                    <a:cubicBezTo>
                      <a:pt x="f22" y="f20"/>
                      <a:pt x="f23" y="f18"/>
                      <a:pt x="f24" y="f16"/>
                    </a:cubicBezTo>
                    <a:lnTo>
                      <a:pt x="f25" y="f26"/>
                    </a:lnTo>
                    <a:cubicBezTo>
                      <a:pt x="f3" y="f27"/>
                      <a:pt x="f3" y="f28"/>
                      <a:pt x="f25" y="f11"/>
                    </a:cubicBezTo>
                    <a:cubicBezTo>
                      <a:pt x="f29" y="f9"/>
                      <a:pt x="f3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0" name="Google Shape;10415;p74">
                <a:extLst>
                  <a:ext uri="{FF2B5EF4-FFF2-40B4-BE49-F238E27FC236}">
                    <a16:creationId xmlns:a16="http://schemas.microsoft.com/office/drawing/2014/main" id="{A3CD5DC7-B9CA-FA67-6308-EA7C229E1A6E}"/>
                  </a:ext>
                </a:extLst>
              </p:cNvPr>
              <p:cNvSpPr/>
              <p:nvPr/>
            </p:nvSpPr>
            <p:spPr>
              <a:xfrm>
                <a:off x="6279760" y="2197540"/>
                <a:ext cx="56482" cy="30796"/>
              </a:xfrm>
              <a:custGeom>
                <a:avLst/>
                <a:gdLst>
                  <a:gd name="f0" fmla="val w"/>
                  <a:gd name="f1" fmla="val h"/>
                  <a:gd name="f2" fmla="val 0"/>
                  <a:gd name="f3" fmla="val 1419"/>
                  <a:gd name="f4" fmla="val 726"/>
                  <a:gd name="f5" fmla="val 379"/>
                  <a:gd name="f6" fmla="val 1"/>
                  <a:gd name="f7" fmla="val 158"/>
                  <a:gd name="f8" fmla="val 347"/>
                  <a:gd name="f9" fmla="val 568"/>
                  <a:gd name="f10" fmla="val 725"/>
                  <a:gd name="f11" fmla="val 1072"/>
                  <a:gd name="f12" fmla="val 1261"/>
                  <a:gd name="f13" fmla="*/ f0 1 1419"/>
                  <a:gd name="f14" fmla="*/ f1 1 726"/>
                  <a:gd name="f15" fmla="val f2"/>
                  <a:gd name="f16" fmla="val f3"/>
                  <a:gd name="f17" fmla="val f4"/>
                  <a:gd name="f18" fmla="+- f17 0 f15"/>
                  <a:gd name="f19" fmla="+- f16 0 f15"/>
                  <a:gd name="f20" fmla="*/ f19 1 1419"/>
                  <a:gd name="f21" fmla="*/ f18 1 72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419" h="726">
                    <a:moveTo>
                      <a:pt x="f5" y="f6"/>
                    </a:moveTo>
                    <a:cubicBezTo>
                      <a:pt x="f7" y="f6"/>
                      <a:pt x="f6" y="f7"/>
                      <a:pt x="f6" y="f8"/>
                    </a:cubicBezTo>
                    <a:cubicBezTo>
                      <a:pt x="f6" y="f9"/>
                      <a:pt x="f7" y="f10"/>
                      <a:pt x="f5" y="f10"/>
                    </a:cubicBezTo>
                    <a:lnTo>
                      <a:pt x="f11" y="f10"/>
                    </a:lnTo>
                    <a:cubicBezTo>
                      <a:pt x="f12" y="f10"/>
                      <a:pt x="f3" y="f9"/>
                      <a:pt x="f3" y="f8"/>
                    </a:cubicBezTo>
                    <a:cubicBezTo>
                      <a:pt x="f3" y="f7"/>
                      <a:pt x="f12" y="f6"/>
                      <a:pt x="f1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1" name="Google Shape;10416;p74">
                <a:extLst>
                  <a:ext uri="{FF2B5EF4-FFF2-40B4-BE49-F238E27FC236}">
                    <a16:creationId xmlns:a16="http://schemas.microsoft.com/office/drawing/2014/main" id="{959FB98B-4142-C1CA-4B07-3CF0B78F85A6}"/>
                  </a:ext>
                </a:extLst>
              </p:cNvPr>
              <p:cNvSpPr/>
              <p:nvPr/>
            </p:nvSpPr>
            <p:spPr>
              <a:xfrm>
                <a:off x="5894798" y="2197540"/>
                <a:ext cx="56482" cy="29434"/>
              </a:xfrm>
              <a:custGeom>
                <a:avLst/>
                <a:gdLst>
                  <a:gd name="f0" fmla="val w"/>
                  <a:gd name="f1" fmla="val h"/>
                  <a:gd name="f2" fmla="val 0"/>
                  <a:gd name="f3" fmla="val 1419"/>
                  <a:gd name="f4" fmla="val 694"/>
                  <a:gd name="f5" fmla="val 347"/>
                  <a:gd name="f6" fmla="val 1"/>
                  <a:gd name="f7" fmla="val 158"/>
                  <a:gd name="f8" fmla="val 568"/>
                  <a:gd name="f9" fmla="val 1072"/>
                  <a:gd name="f10" fmla="val 1261"/>
                  <a:gd name="f11" fmla="*/ f0 1 1419"/>
                  <a:gd name="f12" fmla="*/ f1 1 694"/>
                  <a:gd name="f13" fmla="val f2"/>
                  <a:gd name="f14" fmla="val f3"/>
                  <a:gd name="f15" fmla="val f4"/>
                  <a:gd name="f16" fmla="+- f15 0 f13"/>
                  <a:gd name="f17" fmla="+- f14 0 f13"/>
                  <a:gd name="f18" fmla="*/ f17 1 1419"/>
                  <a:gd name="f19" fmla="*/ f16 1 69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1419" h="694">
                    <a:moveTo>
                      <a:pt x="f5" y="f6"/>
                    </a:moveTo>
                    <a:cubicBezTo>
                      <a:pt x="f7" y="f6"/>
                      <a:pt x="f6" y="f7"/>
                      <a:pt x="f6" y="f5"/>
                    </a:cubicBezTo>
                    <a:cubicBezTo>
                      <a:pt x="f6" y="f8"/>
                      <a:pt x="f7" y="f4"/>
                      <a:pt x="f5" y="f4"/>
                    </a:cubicBezTo>
                    <a:lnTo>
                      <a:pt x="f9" y="f4"/>
                    </a:lnTo>
                    <a:cubicBezTo>
                      <a:pt x="f10" y="f4"/>
                      <a:pt x="f3" y="f8"/>
                      <a:pt x="f3" y="f5"/>
                    </a:cubicBezTo>
                    <a:cubicBezTo>
                      <a:pt x="f3" y="f7"/>
                      <a:pt x="f10" y="f6"/>
                      <a:pt x="f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2" name="Google Shape;10417;p74">
                <a:extLst>
                  <a:ext uri="{FF2B5EF4-FFF2-40B4-BE49-F238E27FC236}">
                    <a16:creationId xmlns:a16="http://schemas.microsoft.com/office/drawing/2014/main" id="{8785E938-9AA3-6F94-F95B-A1D37D2A0BD0}"/>
                  </a:ext>
                </a:extLst>
              </p:cNvPr>
              <p:cNvSpPr/>
              <p:nvPr/>
            </p:nvSpPr>
            <p:spPr>
              <a:xfrm>
                <a:off x="6003895" y="2022140"/>
                <a:ext cx="56482" cy="57863"/>
              </a:xfrm>
              <a:custGeom>
                <a:avLst/>
                <a:gdLst>
                  <a:gd name="f0" fmla="val w"/>
                  <a:gd name="f1" fmla="val h"/>
                  <a:gd name="f2" fmla="val 0"/>
                  <a:gd name="f3" fmla="val 1419"/>
                  <a:gd name="f4" fmla="val 1364"/>
                  <a:gd name="f5" fmla="val 363"/>
                  <a:gd name="f6" fmla="val 1"/>
                  <a:gd name="f7" fmla="val 276"/>
                  <a:gd name="f8" fmla="val 190"/>
                  <a:gd name="f9" fmla="val 24"/>
                  <a:gd name="f10" fmla="val 127"/>
                  <a:gd name="f11" fmla="val 72"/>
                  <a:gd name="f12" fmla="val 198"/>
                  <a:gd name="f13" fmla="val 450"/>
                  <a:gd name="f14" fmla="val 544"/>
                  <a:gd name="f15" fmla="val 820"/>
                  <a:gd name="f16" fmla="val 1269"/>
                  <a:gd name="f17" fmla="val 883"/>
                  <a:gd name="f18" fmla="val 1332"/>
                  <a:gd name="f19" fmla="val 977"/>
                  <a:gd name="f20" fmla="val 1363"/>
                  <a:gd name="f21" fmla="val 1072"/>
                  <a:gd name="f22" fmla="val 1166"/>
                  <a:gd name="f23" fmla="val 1261"/>
                  <a:gd name="f24" fmla="val 1324"/>
                  <a:gd name="f25" fmla="val 1418"/>
                  <a:gd name="f26" fmla="val 1143"/>
                  <a:gd name="f27" fmla="val 922"/>
                  <a:gd name="f28" fmla="val 796"/>
                  <a:gd name="f29" fmla="val 599"/>
                  <a:gd name="f30" fmla="val 536"/>
                  <a:gd name="f31" fmla="*/ f0 1 1419"/>
                  <a:gd name="f32" fmla="*/ f1 1 1364"/>
                  <a:gd name="f33" fmla="val f2"/>
                  <a:gd name="f34" fmla="val f3"/>
                  <a:gd name="f35" fmla="val f4"/>
                  <a:gd name="f36" fmla="+- f35 0 f33"/>
                  <a:gd name="f37" fmla="+- f34 0 f33"/>
                  <a:gd name="f38" fmla="*/ f37 1 1419"/>
                  <a:gd name="f39" fmla="*/ f36 1 1364"/>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1419" h="1364">
                    <a:moveTo>
                      <a:pt x="f5" y="f6"/>
                    </a:moveTo>
                    <a:cubicBezTo>
                      <a:pt x="f7" y="f6"/>
                      <a:pt x="f8" y="f9"/>
                      <a:pt x="f10" y="f11"/>
                    </a:cubicBezTo>
                    <a:cubicBezTo>
                      <a:pt x="f6" y="f12"/>
                      <a:pt x="f6" y="f13"/>
                      <a:pt x="f10" y="f14"/>
                    </a:cubicBezTo>
                    <a:lnTo>
                      <a:pt x="f15" y="f16"/>
                    </a:lnTo>
                    <a:cubicBezTo>
                      <a:pt x="f17" y="f18"/>
                      <a:pt x="f19" y="f20"/>
                      <a:pt x="f21" y="f20"/>
                    </a:cubicBezTo>
                    <a:cubicBezTo>
                      <a:pt x="f22" y="f20"/>
                      <a:pt x="f23" y="f18"/>
                      <a:pt x="f24" y="f16"/>
                    </a:cubicBezTo>
                    <a:cubicBezTo>
                      <a:pt x="f25" y="f26"/>
                      <a:pt x="f25" y="f27"/>
                      <a:pt x="f24" y="f28"/>
                    </a:cubicBezTo>
                    <a:lnTo>
                      <a:pt x="f29" y="f11"/>
                    </a:lnTo>
                    <a:cubicBezTo>
                      <a:pt x="f30" y="f9"/>
                      <a:pt x="f1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3" name="Google Shape;10418;p74">
                <a:extLst>
                  <a:ext uri="{FF2B5EF4-FFF2-40B4-BE49-F238E27FC236}">
                    <a16:creationId xmlns:a16="http://schemas.microsoft.com/office/drawing/2014/main" id="{3FD84E38-EAAF-ECE4-9B4B-88FDF05ABF6D}"/>
                  </a:ext>
                </a:extLst>
              </p:cNvPr>
              <p:cNvSpPr/>
              <p:nvPr/>
            </p:nvSpPr>
            <p:spPr>
              <a:xfrm>
                <a:off x="5919871" y="2079702"/>
                <a:ext cx="58987" cy="44074"/>
              </a:xfrm>
              <a:custGeom>
                <a:avLst/>
                <a:gdLst>
                  <a:gd name="f0" fmla="val w"/>
                  <a:gd name="f1" fmla="val h"/>
                  <a:gd name="f2" fmla="val 0"/>
                  <a:gd name="f3" fmla="val 1482"/>
                  <a:gd name="f4" fmla="val 1039"/>
                  <a:gd name="f5" fmla="val 396"/>
                  <a:gd name="f6" fmla="val 267"/>
                  <a:gd name="f7" fmla="val 132"/>
                  <a:gd name="f8" fmla="val 81"/>
                  <a:gd name="f9" fmla="val 64"/>
                  <a:gd name="f10" fmla="val 195"/>
                  <a:gd name="f11" fmla="val 1"/>
                  <a:gd name="f12" fmla="val 353"/>
                  <a:gd name="f13" fmla="val 573"/>
                  <a:gd name="f14" fmla="val 221"/>
                  <a:gd name="f15" fmla="val 668"/>
                  <a:gd name="f16" fmla="val 946"/>
                  <a:gd name="f17" fmla="val 1015"/>
                  <a:gd name="f18" fmla="val 987"/>
                  <a:gd name="f19" fmla="val 1031"/>
                  <a:gd name="f20" fmla="val 1032"/>
                  <a:gd name="f21" fmla="val 1077"/>
                  <a:gd name="f22" fmla="val 1209"/>
                  <a:gd name="f23" fmla="val 1349"/>
                  <a:gd name="f24" fmla="val 974"/>
                  <a:gd name="f25" fmla="val 1419"/>
                  <a:gd name="f26" fmla="val 857"/>
                  <a:gd name="f27" fmla="val 699"/>
                  <a:gd name="f28" fmla="val 447"/>
                  <a:gd name="f29" fmla="val 1261"/>
                  <a:gd name="f30" fmla="val 384"/>
                  <a:gd name="f31" fmla="val 536"/>
                  <a:gd name="f32" fmla="val 38"/>
                  <a:gd name="f33" fmla="val 493"/>
                  <a:gd name="f34" fmla="val 12"/>
                  <a:gd name="f35" fmla="val 445"/>
                  <a:gd name="f36" fmla="*/ f0 1 1482"/>
                  <a:gd name="f37" fmla="*/ f1 1 1039"/>
                  <a:gd name="f38" fmla="val f2"/>
                  <a:gd name="f39" fmla="val f3"/>
                  <a:gd name="f40" fmla="val f4"/>
                  <a:gd name="f41" fmla="+- f40 0 f38"/>
                  <a:gd name="f42" fmla="+- f39 0 f38"/>
                  <a:gd name="f43" fmla="*/ f42 1 1482"/>
                  <a:gd name="f44" fmla="*/ f41 1 1039"/>
                  <a:gd name="f45" fmla="*/ f38 1 f43"/>
                  <a:gd name="f46" fmla="*/ f39 1 f43"/>
                  <a:gd name="f47" fmla="*/ f38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1482" h="1039">
                    <a:moveTo>
                      <a:pt x="f5" y="f2"/>
                    </a:moveTo>
                    <a:cubicBezTo>
                      <a:pt x="f6" y="f2"/>
                      <a:pt x="f7" y="f8"/>
                      <a:pt x="f9" y="f10"/>
                    </a:cubicBezTo>
                    <a:cubicBezTo>
                      <a:pt x="f11" y="f12"/>
                      <a:pt x="f9" y="f13"/>
                      <a:pt x="f14" y="f15"/>
                    </a:cubicBezTo>
                    <a:lnTo>
                      <a:pt x="f16" y="f17"/>
                    </a:lnTo>
                    <a:cubicBezTo>
                      <a:pt x="f18" y="f19"/>
                      <a:pt x="f20" y="f4"/>
                      <a:pt x="f21" y="f4"/>
                    </a:cubicBezTo>
                    <a:cubicBezTo>
                      <a:pt x="f22" y="f4"/>
                      <a:pt x="f23" y="f24"/>
                      <a:pt x="f25" y="f26"/>
                    </a:cubicBezTo>
                    <a:cubicBezTo>
                      <a:pt x="f3" y="f27"/>
                      <a:pt x="f25" y="f28"/>
                      <a:pt x="f29" y="f30"/>
                    </a:cubicBezTo>
                    <a:lnTo>
                      <a:pt x="f31" y="f32"/>
                    </a:lnTo>
                    <a:cubicBezTo>
                      <a:pt x="f33" y="f34"/>
                      <a:pt x="f3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4" name="Google Shape;10419;p74">
                <a:extLst>
                  <a:ext uri="{FF2B5EF4-FFF2-40B4-BE49-F238E27FC236}">
                    <a16:creationId xmlns:a16="http://schemas.microsoft.com/office/drawing/2014/main" id="{E58CCBF2-BBBE-94C7-4398-5E21209EBAA7}"/>
                  </a:ext>
                </a:extLst>
              </p:cNvPr>
              <p:cNvSpPr/>
              <p:nvPr/>
            </p:nvSpPr>
            <p:spPr>
              <a:xfrm>
                <a:off x="6250938" y="2080214"/>
                <a:ext cx="58942" cy="45473"/>
              </a:xfrm>
              <a:custGeom>
                <a:avLst/>
                <a:gdLst>
                  <a:gd name="f0" fmla="val w"/>
                  <a:gd name="f1" fmla="val h"/>
                  <a:gd name="f2" fmla="val 0"/>
                  <a:gd name="f3" fmla="val 1481"/>
                  <a:gd name="f4" fmla="val 1072"/>
                  <a:gd name="f5" fmla="val 1110"/>
                  <a:gd name="f6" fmla="val 1049"/>
                  <a:gd name="f7" fmla="val 983"/>
                  <a:gd name="f8" fmla="val 18"/>
                  <a:gd name="f9" fmla="val 914"/>
                  <a:gd name="f10" fmla="val 57"/>
                  <a:gd name="f11" fmla="val 221"/>
                  <a:gd name="f12" fmla="val 404"/>
                  <a:gd name="f13" fmla="val 63"/>
                  <a:gd name="f14" fmla="val 498"/>
                  <a:gd name="f15" fmla="val 687"/>
                  <a:gd name="f16" fmla="val 877"/>
                  <a:gd name="f17" fmla="val 132"/>
                  <a:gd name="f18" fmla="val 991"/>
                  <a:gd name="f19" fmla="val 250"/>
                  <a:gd name="f20" fmla="val 382"/>
                  <a:gd name="f21" fmla="val 432"/>
                  <a:gd name="f22" fmla="val 484"/>
                  <a:gd name="f23" fmla="val 1060"/>
                  <a:gd name="f24" fmla="val 536"/>
                  <a:gd name="f25" fmla="val 1034"/>
                  <a:gd name="f26" fmla="val 1260"/>
                  <a:gd name="f27" fmla="val 1418"/>
                  <a:gd name="f28" fmla="val 593"/>
                  <a:gd name="f29" fmla="val 215"/>
                  <a:gd name="f30" fmla="val 1353"/>
                  <a:gd name="f31" fmla="val 85"/>
                  <a:gd name="f32" fmla="val 1244"/>
                  <a:gd name="f33" fmla="*/ f0 1 1481"/>
                  <a:gd name="f34" fmla="*/ f1 1 1072"/>
                  <a:gd name="f35" fmla="val f2"/>
                  <a:gd name="f36" fmla="val f3"/>
                  <a:gd name="f37" fmla="val f4"/>
                  <a:gd name="f38" fmla="+- f37 0 f35"/>
                  <a:gd name="f39" fmla="+- f36 0 f35"/>
                  <a:gd name="f40" fmla="*/ f39 1 1481"/>
                  <a:gd name="f41" fmla="*/ f38 1 1072"/>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1481" h="1072">
                    <a:moveTo>
                      <a:pt x="f5" y="f2"/>
                    </a:moveTo>
                    <a:cubicBezTo>
                      <a:pt x="f6" y="f2"/>
                      <a:pt x="f7" y="f8"/>
                      <a:pt x="f9" y="f10"/>
                    </a:cubicBezTo>
                    <a:lnTo>
                      <a:pt x="f11" y="f12"/>
                    </a:lnTo>
                    <a:cubicBezTo>
                      <a:pt x="f13" y="f14"/>
                      <a:pt x="f2" y="f15"/>
                      <a:pt x="f13" y="f16"/>
                    </a:cubicBezTo>
                    <a:cubicBezTo>
                      <a:pt x="f17" y="f18"/>
                      <a:pt x="f19" y="f4"/>
                      <a:pt x="f20" y="f4"/>
                    </a:cubicBezTo>
                    <a:cubicBezTo>
                      <a:pt x="f21" y="f4"/>
                      <a:pt x="f22" y="f23"/>
                      <a:pt x="f24" y="f25"/>
                    </a:cubicBezTo>
                    <a:lnTo>
                      <a:pt x="f26" y="f15"/>
                    </a:lnTo>
                    <a:cubicBezTo>
                      <a:pt x="f27" y="f28"/>
                      <a:pt x="f3" y="f12"/>
                      <a:pt x="f27" y="f29"/>
                    </a:cubicBezTo>
                    <a:cubicBezTo>
                      <a:pt x="f30" y="f31"/>
                      <a:pt x="f32"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5" name="Google Shape;10420;p74">
                <a:extLst>
                  <a:ext uri="{FF2B5EF4-FFF2-40B4-BE49-F238E27FC236}">
                    <a16:creationId xmlns:a16="http://schemas.microsoft.com/office/drawing/2014/main" id="{A28E320A-4712-1B60-697E-B124B070A8B3}"/>
                  </a:ext>
                </a:extLst>
              </p:cNvPr>
              <p:cNvSpPr/>
              <p:nvPr/>
            </p:nvSpPr>
            <p:spPr>
              <a:xfrm>
                <a:off x="5970062" y="2077279"/>
                <a:ext cx="282156" cy="413592"/>
              </a:xfrm>
              <a:custGeom>
                <a:avLst/>
                <a:gdLst>
                  <a:gd name="f0" fmla="val w"/>
                  <a:gd name="f1" fmla="val h"/>
                  <a:gd name="f2" fmla="val 0"/>
                  <a:gd name="f3" fmla="val 7089"/>
                  <a:gd name="f4" fmla="val 9750"/>
                  <a:gd name="f5" fmla="val 3529"/>
                  <a:gd name="f6" fmla="val 3151"/>
                  <a:gd name="f7" fmla="val 2836"/>
                  <a:gd name="f8" fmla="val 315"/>
                  <a:gd name="f9" fmla="val 725"/>
                  <a:gd name="f10" fmla="val 1418"/>
                  <a:gd name="f11" fmla="val 1040"/>
                  <a:gd name="f12" fmla="val 2520"/>
                  <a:gd name="f13" fmla="val 2111"/>
                  <a:gd name="f14" fmla="val 1733"/>
                  <a:gd name="f15" fmla="val 2143"/>
                  <a:gd name="f16" fmla="val 1544"/>
                  <a:gd name="f17" fmla="val 1638"/>
                  <a:gd name="f18" fmla="val 2080"/>
                  <a:gd name="f19" fmla="val 1764"/>
                  <a:gd name="f20" fmla="val 3497"/>
                  <a:gd name="f21" fmla="val 4253"/>
                  <a:gd name="f22" fmla="val 4883"/>
                  <a:gd name="f23" fmla="val 2710"/>
                  <a:gd name="f24" fmla="val 3466"/>
                  <a:gd name="f25" fmla="val 4096"/>
                  <a:gd name="f26" fmla="val 4474"/>
                  <a:gd name="f27" fmla="val 4600"/>
                  <a:gd name="f28" fmla="val 3907"/>
                  <a:gd name="f29" fmla="val 4758"/>
                  <a:gd name="f30" fmla="val 4064"/>
                  <a:gd name="f31" fmla="val 5073"/>
                  <a:gd name="f32" fmla="val 4159"/>
                  <a:gd name="f33" fmla="val 5482"/>
                  <a:gd name="f34" fmla="val 5860"/>
                  <a:gd name="f35" fmla="val 6081"/>
                  <a:gd name="f36" fmla="val 4001"/>
                  <a:gd name="f37" fmla="val 6238"/>
                  <a:gd name="f38" fmla="val 3812"/>
                  <a:gd name="f39" fmla="val 3623"/>
                  <a:gd name="f40" fmla="val 4915"/>
                  <a:gd name="f41" fmla="val 2678"/>
                  <a:gd name="f42" fmla="val 4128"/>
                  <a:gd name="f43" fmla="val 3844"/>
                  <a:gd name="f44" fmla="val 3434"/>
                  <a:gd name="f45" fmla="val 3025"/>
                  <a:gd name="f46" fmla="val 788"/>
                  <a:gd name="f47" fmla="val 4443"/>
                  <a:gd name="f48" fmla="val 5167"/>
                  <a:gd name="f49" fmla="val 6112"/>
                  <a:gd name="f50" fmla="val 536"/>
                  <a:gd name="f51" fmla="val 6963"/>
                  <a:gd name="f52" fmla="val 1386"/>
                  <a:gd name="f53" fmla="val 7372"/>
                  <a:gd name="f54" fmla="val 8318"/>
                  <a:gd name="f55" fmla="val 977"/>
                  <a:gd name="f56" fmla="val 662"/>
                  <a:gd name="f57" fmla="val 8633"/>
                  <a:gd name="f58" fmla="val 9011"/>
                  <a:gd name="f59" fmla="val 9389"/>
                  <a:gd name="f60" fmla="val 9578"/>
                  <a:gd name="f61" fmla="val 819"/>
                  <a:gd name="f62" fmla="val 9735"/>
                  <a:gd name="f63" fmla="val 1008"/>
                  <a:gd name="f64" fmla="val 5923"/>
                  <a:gd name="f65" fmla="val 9745"/>
                  <a:gd name="f66" fmla="val 5979"/>
                  <a:gd name="f67" fmla="val 9749"/>
                  <a:gd name="f68" fmla="val 6029"/>
                  <a:gd name="f69" fmla="val 6305"/>
                  <a:gd name="f70" fmla="val 6396"/>
                  <a:gd name="f71" fmla="val 9612"/>
                  <a:gd name="f72" fmla="val 9452"/>
                  <a:gd name="f73" fmla="val 9105"/>
                  <a:gd name="f74" fmla="val 8696"/>
                  <a:gd name="f75" fmla="val 8381"/>
                  <a:gd name="f76" fmla="val 5702"/>
                  <a:gd name="f77" fmla="val 7436"/>
                  <a:gd name="f78" fmla="val 6522"/>
                  <a:gd name="f79" fmla="val 7057"/>
                  <a:gd name="f80" fmla="val 6175"/>
                  <a:gd name="f81" fmla="val 5230"/>
                  <a:gd name="f82" fmla="val 6774"/>
                  <a:gd name="f83" fmla="val 6364"/>
                  <a:gd name="f84" fmla="val 5986"/>
                  <a:gd name="f85" fmla="val 5671"/>
                  <a:gd name="f86" fmla="val 5356"/>
                  <a:gd name="f87" fmla="val 4946"/>
                  <a:gd name="f88" fmla="val 4568"/>
                  <a:gd name="f89" fmla="val 3938"/>
                  <a:gd name="f90" fmla="*/ f0 1 7089"/>
                  <a:gd name="f91" fmla="*/ f1 1 9750"/>
                  <a:gd name="f92" fmla="val f2"/>
                  <a:gd name="f93" fmla="val f3"/>
                  <a:gd name="f94" fmla="val f4"/>
                  <a:gd name="f95" fmla="+- f94 0 f92"/>
                  <a:gd name="f96" fmla="+- f93 0 f92"/>
                  <a:gd name="f97" fmla="*/ f96 1 7089"/>
                  <a:gd name="f98" fmla="*/ f95 1 9750"/>
                  <a:gd name="f99" fmla="*/ f92 1 f97"/>
                  <a:gd name="f100" fmla="*/ f93 1 f97"/>
                  <a:gd name="f101" fmla="*/ f92 1 f98"/>
                  <a:gd name="f102" fmla="*/ f94 1 f98"/>
                  <a:gd name="f103" fmla="*/ f99 f90 1"/>
                  <a:gd name="f104" fmla="*/ f100 f90 1"/>
                  <a:gd name="f105" fmla="*/ f102 f91 1"/>
                  <a:gd name="f106" fmla="*/ f101 f91 1"/>
                </a:gdLst>
                <a:ahLst/>
                <a:cxnLst>
                  <a:cxn ang="3cd4">
                    <a:pos x="hc" y="t"/>
                  </a:cxn>
                  <a:cxn ang="0">
                    <a:pos x="r" y="vc"/>
                  </a:cxn>
                  <a:cxn ang="cd4">
                    <a:pos x="hc" y="b"/>
                  </a:cxn>
                  <a:cxn ang="cd2">
                    <a:pos x="l" y="vc"/>
                  </a:cxn>
                </a:cxnLst>
                <a:rect l="f103" t="f106" r="f104" b="f105"/>
                <a:pathLst>
                  <a:path w="7089" h="9750">
                    <a:moveTo>
                      <a:pt x="f5" y="f2"/>
                    </a:moveTo>
                    <a:cubicBezTo>
                      <a:pt x="f6" y="f2"/>
                      <a:pt x="f7" y="f8"/>
                      <a:pt x="f7" y="f9"/>
                    </a:cubicBezTo>
                    <a:lnTo>
                      <a:pt x="f7" y="f10"/>
                    </a:lnTo>
                    <a:cubicBezTo>
                      <a:pt x="f7" y="f11"/>
                      <a:pt x="f12" y="f9"/>
                      <a:pt x="f13" y="f9"/>
                    </a:cubicBezTo>
                    <a:cubicBezTo>
                      <a:pt x="f14" y="f9"/>
                      <a:pt x="f10" y="f11"/>
                      <a:pt x="f10" y="f10"/>
                    </a:cubicBezTo>
                    <a:lnTo>
                      <a:pt x="f10" y="f15"/>
                    </a:lnTo>
                    <a:cubicBezTo>
                      <a:pt x="f16" y="f15"/>
                      <a:pt x="f17" y="f18"/>
                      <a:pt x="f19" y="f18"/>
                    </a:cubicBezTo>
                    <a:lnTo>
                      <a:pt x="f20" y="f18"/>
                    </a:lnTo>
                    <a:cubicBezTo>
                      <a:pt x="f21" y="f18"/>
                      <a:pt x="f22" y="f23"/>
                      <a:pt x="f22" y="f24"/>
                    </a:cubicBezTo>
                    <a:cubicBezTo>
                      <a:pt x="f22" y="f25"/>
                      <a:pt x="f26" y="f27"/>
                      <a:pt x="f28" y="f29"/>
                    </a:cubicBezTo>
                    <a:cubicBezTo>
                      <a:pt x="f30" y="f31"/>
                      <a:pt x="f32" y="f33"/>
                      <a:pt x="f32" y="f34"/>
                    </a:cubicBezTo>
                    <a:cubicBezTo>
                      <a:pt x="f32" y="f35"/>
                      <a:pt x="f36" y="f37"/>
                      <a:pt x="f38" y="f37"/>
                    </a:cubicBezTo>
                    <a:cubicBezTo>
                      <a:pt x="f39" y="f37"/>
                      <a:pt x="f24" y="f35"/>
                      <a:pt x="f24" y="f34"/>
                    </a:cubicBezTo>
                    <a:cubicBezTo>
                      <a:pt x="f24" y="f40"/>
                      <a:pt x="f41" y="f42"/>
                      <a:pt x="f14" y="f42"/>
                    </a:cubicBezTo>
                    <a:lnTo>
                      <a:pt x="f24" y="f42"/>
                    </a:lnTo>
                    <a:cubicBezTo>
                      <a:pt x="f43" y="f42"/>
                      <a:pt x="f32" y="f38"/>
                      <a:pt x="f32" y="f44"/>
                    </a:cubicBezTo>
                    <a:cubicBezTo>
                      <a:pt x="f32" y="f45"/>
                      <a:pt x="f43" y="f23"/>
                      <a:pt x="f24" y="f23"/>
                    </a:cubicBezTo>
                    <a:lnTo>
                      <a:pt x="f14" y="f23"/>
                    </a:lnTo>
                    <a:cubicBezTo>
                      <a:pt x="f46" y="f23"/>
                      <a:pt x="f2" y="f20"/>
                      <a:pt x="f2" y="f47"/>
                    </a:cubicBezTo>
                    <a:lnTo>
                      <a:pt x="f2" y="f48"/>
                    </a:lnTo>
                    <a:cubicBezTo>
                      <a:pt x="f2" y="f49"/>
                      <a:pt x="f50" y="f51"/>
                      <a:pt x="f52" y="f53"/>
                    </a:cubicBezTo>
                    <a:lnTo>
                      <a:pt x="f52" y="f54"/>
                    </a:lnTo>
                    <a:cubicBezTo>
                      <a:pt x="f55" y="f54"/>
                      <a:pt x="f56" y="f57"/>
                      <a:pt x="f56" y="f58"/>
                    </a:cubicBezTo>
                    <a:lnTo>
                      <a:pt x="f56" y="f59"/>
                    </a:lnTo>
                    <a:cubicBezTo>
                      <a:pt x="f56" y="f60"/>
                      <a:pt x="f61" y="f62"/>
                      <a:pt x="f63" y="f62"/>
                    </a:cubicBezTo>
                    <a:lnTo>
                      <a:pt x="f34" y="f62"/>
                    </a:lnTo>
                    <a:cubicBezTo>
                      <a:pt x="f64" y="f65"/>
                      <a:pt x="f66" y="f67"/>
                      <a:pt x="f68" y="f67"/>
                    </a:cubicBezTo>
                    <a:cubicBezTo>
                      <a:pt x="f69" y="f67"/>
                      <a:pt x="f70" y="f71"/>
                      <a:pt x="f70" y="f72"/>
                    </a:cubicBezTo>
                    <a:lnTo>
                      <a:pt x="f70" y="f73"/>
                    </a:lnTo>
                    <a:cubicBezTo>
                      <a:pt x="f70" y="f74"/>
                      <a:pt x="f49" y="f75"/>
                      <a:pt x="f76" y="f75"/>
                    </a:cubicBezTo>
                    <a:lnTo>
                      <a:pt x="f76" y="f77"/>
                    </a:lnTo>
                    <a:cubicBezTo>
                      <a:pt x="f78" y="f79"/>
                      <a:pt x="f3" y="f80"/>
                      <a:pt x="f3" y="f81"/>
                    </a:cubicBezTo>
                    <a:lnTo>
                      <a:pt x="f3" y="f15"/>
                    </a:lnTo>
                    <a:cubicBezTo>
                      <a:pt x="f3" y="f14"/>
                      <a:pt x="f82" y="f10"/>
                      <a:pt x="f83" y="f10"/>
                    </a:cubicBezTo>
                    <a:cubicBezTo>
                      <a:pt x="f84" y="f10"/>
                      <a:pt x="f85" y="f14"/>
                      <a:pt x="f85" y="f15"/>
                    </a:cubicBezTo>
                    <a:lnTo>
                      <a:pt x="f85" y="f10"/>
                    </a:lnTo>
                    <a:cubicBezTo>
                      <a:pt x="f85" y="f11"/>
                      <a:pt x="f86" y="f9"/>
                      <a:pt x="f87" y="f9"/>
                    </a:cubicBezTo>
                    <a:cubicBezTo>
                      <a:pt x="f88" y="f9"/>
                      <a:pt x="f21" y="f11"/>
                      <a:pt x="f21" y="f10"/>
                    </a:cubicBezTo>
                    <a:lnTo>
                      <a:pt x="f21" y="f9"/>
                    </a:lnTo>
                    <a:cubicBezTo>
                      <a:pt x="f21" y="f8"/>
                      <a:pt x="f8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96" name="Google Shape;10478;p74">
              <a:extLst>
                <a:ext uri="{FF2B5EF4-FFF2-40B4-BE49-F238E27FC236}">
                  <a16:creationId xmlns:a16="http://schemas.microsoft.com/office/drawing/2014/main" id="{09F2D4EE-F98A-A0F4-7C60-0A3C2EBAF0DA}"/>
                </a:ext>
              </a:extLst>
            </p:cNvPr>
            <p:cNvGrpSpPr/>
            <p:nvPr/>
          </p:nvGrpSpPr>
          <p:grpSpPr>
            <a:xfrm>
              <a:off x="6439327" y="2707260"/>
              <a:ext cx="479054" cy="501182"/>
              <a:chOff x="6451850" y="1990246"/>
              <a:chExt cx="479054" cy="501182"/>
            </a:xfrm>
            <a:solidFill>
              <a:schemeClr val="bg1"/>
            </a:solidFill>
          </p:grpSpPr>
          <p:sp>
            <p:nvSpPr>
              <p:cNvPr id="197" name="Google Shape;10479;p74">
                <a:extLst>
                  <a:ext uri="{FF2B5EF4-FFF2-40B4-BE49-F238E27FC236}">
                    <a16:creationId xmlns:a16="http://schemas.microsoft.com/office/drawing/2014/main" id="{7E3A64E1-13D9-BDA1-FA52-FEE440608B86}"/>
                  </a:ext>
                </a:extLst>
              </p:cNvPr>
              <p:cNvSpPr/>
              <p:nvPr/>
            </p:nvSpPr>
            <p:spPr>
              <a:xfrm>
                <a:off x="6451850" y="2115848"/>
                <a:ext cx="218230" cy="248625"/>
              </a:xfrm>
              <a:custGeom>
                <a:avLst/>
                <a:gdLst>
                  <a:gd name="f0" fmla="val w"/>
                  <a:gd name="f1" fmla="val h"/>
                  <a:gd name="f2" fmla="val 0"/>
                  <a:gd name="f3" fmla="val 5483"/>
                  <a:gd name="f4" fmla="val 5861"/>
                  <a:gd name="f5" fmla="val 2584"/>
                  <a:gd name="f6" fmla="val 1"/>
                  <a:gd name="f7" fmla="val 410"/>
                  <a:gd name="f8" fmla="val 2206"/>
                  <a:gd name="f9" fmla="val 2615"/>
                  <a:gd name="f10" fmla="val 3277"/>
                  <a:gd name="f11" fmla="val 3655"/>
                  <a:gd name="f12" fmla="val 5860"/>
                  <a:gd name="f13" fmla="val 3781"/>
                  <a:gd name="f14" fmla="val 4632"/>
                  <a:gd name="f15" fmla="val 3844"/>
                  <a:gd name="f16" fmla="val 4584"/>
                  <a:gd name="f17" fmla="val 3939"/>
                  <a:gd name="f18" fmla="val 4561"/>
                  <a:gd name="f19" fmla="val 4029"/>
                  <a:gd name="f20" fmla="val 4120"/>
                  <a:gd name="f21" fmla="val 4206"/>
                  <a:gd name="f22" fmla="val 4254"/>
                  <a:gd name="f23" fmla="val 4726"/>
                  <a:gd name="f24" fmla="val 5104"/>
                  <a:gd name="f25" fmla="val 4789"/>
                  <a:gd name="f26" fmla="val 5167"/>
                  <a:gd name="f27" fmla="val 4884"/>
                  <a:gd name="f28" fmla="val 5199"/>
                  <a:gd name="f29" fmla="val 4974"/>
                  <a:gd name="f30" fmla="val 5065"/>
                  <a:gd name="f31" fmla="val 5152"/>
                  <a:gd name="f32" fmla="val 5325"/>
                  <a:gd name="f33" fmla="val 5010"/>
                  <a:gd name="f34" fmla="val 4758"/>
                  <a:gd name="f35" fmla="val 4159"/>
                  <a:gd name="f36" fmla="val 4065"/>
                  <a:gd name="f37" fmla="val 3813"/>
                  <a:gd name="f38" fmla="val 3687"/>
                  <a:gd name="f39" fmla="val 5482"/>
                  <a:gd name="f40" fmla="val 2962"/>
                  <a:gd name="f41" fmla="val 2489"/>
                  <a:gd name="f42" fmla="val 2710"/>
                  <a:gd name="f43" fmla="val 2915"/>
                  <a:gd name="f44" fmla="val 4317"/>
                  <a:gd name="f45" fmla="val 3017"/>
                  <a:gd name="f46" fmla="val 4049"/>
                  <a:gd name="f47" fmla="val 3513"/>
                  <a:gd name="f48" fmla="val 3309"/>
                  <a:gd name="f49" fmla="val 2930"/>
                  <a:gd name="f50" fmla="val 2332"/>
                  <a:gd name="f51" fmla="val 1670"/>
                  <a:gd name="f52" fmla="val 1261"/>
                  <a:gd name="f53" fmla="val 3561"/>
                  <a:gd name="f54" fmla="val 1040"/>
                  <a:gd name="f55" fmla="*/ f0 1 5483"/>
                  <a:gd name="f56" fmla="*/ f1 1 5861"/>
                  <a:gd name="f57" fmla="val f2"/>
                  <a:gd name="f58" fmla="val f3"/>
                  <a:gd name="f59" fmla="val f4"/>
                  <a:gd name="f60" fmla="+- f59 0 f57"/>
                  <a:gd name="f61" fmla="+- f58 0 f57"/>
                  <a:gd name="f62" fmla="*/ f61 1 5483"/>
                  <a:gd name="f63" fmla="*/ f60 1 5861"/>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5483" h="5861">
                    <a:moveTo>
                      <a:pt x="f5" y="f6"/>
                    </a:moveTo>
                    <a:lnTo>
                      <a:pt x="f7" y="f8"/>
                    </a:lnTo>
                    <a:cubicBezTo>
                      <a:pt x="f6" y="f9"/>
                      <a:pt x="f6" y="f10"/>
                      <a:pt x="f7" y="f11"/>
                    </a:cubicBezTo>
                    <a:lnTo>
                      <a:pt x="f5" y="f12"/>
                    </a:lnTo>
                    <a:lnTo>
                      <a:pt x="f13" y="f14"/>
                    </a:lnTo>
                    <a:cubicBezTo>
                      <a:pt x="f15" y="f16"/>
                      <a:pt x="f17" y="f18"/>
                      <a:pt x="f19" y="f18"/>
                    </a:cubicBezTo>
                    <a:cubicBezTo>
                      <a:pt x="f20" y="f18"/>
                      <a:pt x="f21" y="f16"/>
                      <a:pt x="f22" y="f14"/>
                    </a:cubicBezTo>
                    <a:lnTo>
                      <a:pt x="f23" y="f24"/>
                    </a:lnTo>
                    <a:cubicBezTo>
                      <a:pt x="f25" y="f26"/>
                      <a:pt x="f27" y="f28"/>
                      <a:pt x="f29" y="f28"/>
                    </a:cubicBezTo>
                    <a:cubicBezTo>
                      <a:pt x="f30" y="f28"/>
                      <a:pt x="f31" y="f26"/>
                      <a:pt x="f28" y="f24"/>
                    </a:cubicBezTo>
                    <a:cubicBezTo>
                      <a:pt x="f32" y="f33"/>
                      <a:pt x="f32" y="f34"/>
                      <a:pt x="f28" y="f14"/>
                    </a:cubicBezTo>
                    <a:lnTo>
                      <a:pt x="f23" y="f35"/>
                    </a:lnTo>
                    <a:cubicBezTo>
                      <a:pt x="f14" y="f36"/>
                      <a:pt x="f14" y="f37"/>
                      <a:pt x="f23" y="f38"/>
                    </a:cubicBezTo>
                    <a:lnTo>
                      <a:pt x="f39" y="f40"/>
                    </a:lnTo>
                    <a:lnTo>
                      <a:pt x="f33" y="f41"/>
                    </a:lnTo>
                    <a:lnTo>
                      <a:pt x="f25" y="f42"/>
                    </a:lnTo>
                    <a:cubicBezTo>
                      <a:pt x="f16" y="f43"/>
                      <a:pt x="f44" y="f45"/>
                      <a:pt x="f46" y="f45"/>
                    </a:cubicBezTo>
                    <a:cubicBezTo>
                      <a:pt x="f13" y="f45"/>
                      <a:pt x="f47" y="f43"/>
                      <a:pt x="f48" y="f42"/>
                    </a:cubicBezTo>
                    <a:cubicBezTo>
                      <a:pt x="f49" y="f50"/>
                      <a:pt x="f49" y="f51"/>
                      <a:pt x="f48" y="f52"/>
                    </a:cubicBezTo>
                    <a:lnTo>
                      <a:pt x="f53" y="f54"/>
                    </a:ln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8" name="Google Shape;10480;p74">
                <a:extLst>
                  <a:ext uri="{FF2B5EF4-FFF2-40B4-BE49-F238E27FC236}">
                    <a16:creationId xmlns:a16="http://schemas.microsoft.com/office/drawing/2014/main" id="{97889578-B73D-BA95-D24F-1255724C28EB}"/>
                  </a:ext>
                </a:extLst>
              </p:cNvPr>
              <p:cNvSpPr/>
              <p:nvPr/>
            </p:nvSpPr>
            <p:spPr>
              <a:xfrm>
                <a:off x="6574755" y="1990246"/>
                <a:ext cx="232001" cy="227200"/>
              </a:xfrm>
              <a:custGeom>
                <a:avLst/>
                <a:gdLst>
                  <a:gd name="f0" fmla="val w"/>
                  <a:gd name="f1" fmla="val h"/>
                  <a:gd name="f2" fmla="val 0"/>
                  <a:gd name="f3" fmla="val 5829"/>
                  <a:gd name="f4" fmla="val 5356"/>
                  <a:gd name="f5" fmla="val 2926"/>
                  <a:gd name="f6" fmla="val 2662"/>
                  <a:gd name="f7" fmla="val 2394"/>
                  <a:gd name="f8" fmla="val 95"/>
                  <a:gd name="f9" fmla="val 2205"/>
                  <a:gd name="f10" fmla="val 284"/>
                  <a:gd name="f11" fmla="val 2457"/>
                  <a:gd name="f12" fmla="val 1229"/>
                  <a:gd name="f13" fmla="val 3686"/>
                  <a:gd name="f14" fmla="val 1323"/>
                  <a:gd name="f15" fmla="val 3781"/>
                  <a:gd name="f16" fmla="val 4033"/>
                  <a:gd name="f17" fmla="val 4127"/>
                  <a:gd name="f18" fmla="val 725"/>
                  <a:gd name="f19" fmla="val 4600"/>
                  <a:gd name="f20" fmla="val 630"/>
                  <a:gd name="f21" fmla="val 4726"/>
                  <a:gd name="f22" fmla="val 4978"/>
                  <a:gd name="f23" fmla="val 5072"/>
                  <a:gd name="f24" fmla="val 788"/>
                  <a:gd name="f25" fmla="val 5135"/>
                  <a:gd name="f26" fmla="val 882"/>
                  <a:gd name="f27" fmla="val 5167"/>
                  <a:gd name="f28" fmla="val 977"/>
                  <a:gd name="f29" fmla="val 1071"/>
                  <a:gd name="f30" fmla="val 1166"/>
                  <a:gd name="f31" fmla="val 1701"/>
                  <a:gd name="f32" fmla="val 1749"/>
                  <a:gd name="f33" fmla="val 4553"/>
                  <a:gd name="f34" fmla="val 1835"/>
                  <a:gd name="f35" fmla="val 4529"/>
                  <a:gd name="f36" fmla="val 1926"/>
                  <a:gd name="f37" fmla="val 2016"/>
                  <a:gd name="f38" fmla="val 2111"/>
                  <a:gd name="f39" fmla="val 2174"/>
                  <a:gd name="f40" fmla="val 2898"/>
                  <a:gd name="f41" fmla="val 3371"/>
                  <a:gd name="f42" fmla="val 4883"/>
                  <a:gd name="f43" fmla="val 3151"/>
                  <a:gd name="f44" fmla="val 4663"/>
                  <a:gd name="f45" fmla="val 2741"/>
                  <a:gd name="f46" fmla="val 4253"/>
                  <a:gd name="f47" fmla="val 3592"/>
                  <a:gd name="f48" fmla="val 3214"/>
                  <a:gd name="f49" fmla="val 3340"/>
                  <a:gd name="f50" fmla="val 3009"/>
                  <a:gd name="f51" fmla="val 3607"/>
                  <a:gd name="f52" fmla="val 2906"/>
                  <a:gd name="f53" fmla="val 3875"/>
                  <a:gd name="f54" fmla="val 4143"/>
                  <a:gd name="f55" fmla="val 4411"/>
                  <a:gd name="f56" fmla="val 4852"/>
                  <a:gd name="f57" fmla="val 3434"/>
                  <a:gd name="f58" fmla="val 5828"/>
                  <a:gd name="f59" fmla="val 3623"/>
                  <a:gd name="f60" fmla="val 3450"/>
                  <a:gd name="f61" fmla="val 3190"/>
                  <a:gd name="f62" fmla="*/ f0 1 5829"/>
                  <a:gd name="f63" fmla="*/ f1 1 5356"/>
                  <a:gd name="f64" fmla="val f2"/>
                  <a:gd name="f65" fmla="val f3"/>
                  <a:gd name="f66" fmla="val f4"/>
                  <a:gd name="f67" fmla="+- f66 0 f64"/>
                  <a:gd name="f68" fmla="+- f65 0 f64"/>
                  <a:gd name="f69" fmla="*/ f68 1 5829"/>
                  <a:gd name="f70" fmla="*/ f67 1 5356"/>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5829" h="5356">
                    <a:moveTo>
                      <a:pt x="f5" y="f2"/>
                    </a:moveTo>
                    <a:cubicBezTo>
                      <a:pt x="f6" y="f2"/>
                      <a:pt x="f7" y="f8"/>
                      <a:pt x="f9" y="f10"/>
                    </a:cubicBezTo>
                    <a:lnTo>
                      <a:pt x="f2" y="f11"/>
                    </a:lnTo>
                    <a:lnTo>
                      <a:pt x="f12" y="f13"/>
                    </a:lnTo>
                    <a:cubicBezTo>
                      <a:pt x="f14" y="f15"/>
                      <a:pt x="f14" y="f16"/>
                      <a:pt x="f12" y="f17"/>
                    </a:cubicBezTo>
                    <a:lnTo>
                      <a:pt x="f18" y="f19"/>
                    </a:lnTo>
                    <a:cubicBezTo>
                      <a:pt x="f20" y="f21"/>
                      <a:pt x="f20" y="f22"/>
                      <a:pt x="f18" y="f23"/>
                    </a:cubicBezTo>
                    <a:cubicBezTo>
                      <a:pt x="f24" y="f25"/>
                      <a:pt x="f26" y="f27"/>
                      <a:pt x="f28" y="f27"/>
                    </a:cubicBezTo>
                    <a:cubicBezTo>
                      <a:pt x="f29" y="f27"/>
                      <a:pt x="f30" y="f25"/>
                      <a:pt x="f12" y="f23"/>
                    </a:cubicBezTo>
                    <a:lnTo>
                      <a:pt x="f31" y="f19"/>
                    </a:lnTo>
                    <a:cubicBezTo>
                      <a:pt x="f32" y="f33"/>
                      <a:pt x="f34" y="f35"/>
                      <a:pt x="f36" y="f35"/>
                    </a:cubicBezTo>
                    <a:cubicBezTo>
                      <a:pt x="f37" y="f35"/>
                      <a:pt x="f38" y="f33"/>
                      <a:pt x="f39" y="f19"/>
                    </a:cubicBezTo>
                    <a:lnTo>
                      <a:pt x="f40" y="f4"/>
                    </a:lnTo>
                    <a:lnTo>
                      <a:pt x="f41" y="f42"/>
                    </a:lnTo>
                    <a:lnTo>
                      <a:pt x="f43" y="f44"/>
                    </a:lnTo>
                    <a:cubicBezTo>
                      <a:pt x="f45" y="f46"/>
                      <a:pt x="f45" y="f47"/>
                      <a:pt x="f43" y="f48"/>
                    </a:cubicBezTo>
                    <a:cubicBezTo>
                      <a:pt x="f49" y="f50"/>
                      <a:pt x="f51" y="f52"/>
                      <a:pt x="f53" y="f52"/>
                    </a:cubicBezTo>
                    <a:cubicBezTo>
                      <a:pt x="f54" y="f52"/>
                      <a:pt x="f55" y="f50"/>
                      <a:pt x="f19" y="f48"/>
                    </a:cubicBezTo>
                    <a:lnTo>
                      <a:pt x="f56" y="f57"/>
                    </a:lnTo>
                    <a:lnTo>
                      <a:pt x="f58" y="f11"/>
                    </a:lnTo>
                    <a:lnTo>
                      <a:pt x="f59" y="f10"/>
                    </a:lnTo>
                    <a:cubicBezTo>
                      <a:pt x="f60" y="f8"/>
                      <a:pt x="f6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9" name="Google Shape;10481;p74">
                <a:extLst>
                  <a:ext uri="{FF2B5EF4-FFF2-40B4-BE49-F238E27FC236}">
                    <a16:creationId xmlns:a16="http://schemas.microsoft.com/office/drawing/2014/main" id="{2D6D075D-271F-F463-848D-D979EEE1D4E1}"/>
                  </a:ext>
                </a:extLst>
              </p:cNvPr>
              <p:cNvSpPr/>
              <p:nvPr/>
            </p:nvSpPr>
            <p:spPr>
              <a:xfrm>
                <a:off x="6712674" y="2115848"/>
                <a:ext cx="218230" cy="247262"/>
              </a:xfrm>
              <a:custGeom>
                <a:avLst/>
                <a:gdLst>
                  <a:gd name="f0" fmla="val w"/>
                  <a:gd name="f1" fmla="val h"/>
                  <a:gd name="f2" fmla="val 0"/>
                  <a:gd name="f3" fmla="val 5483"/>
                  <a:gd name="f4" fmla="val 5829"/>
                  <a:gd name="f5" fmla="val 2899"/>
                  <a:gd name="f6" fmla="val 1"/>
                  <a:gd name="f7" fmla="val 1702"/>
                  <a:gd name="f8" fmla="val 1229"/>
                  <a:gd name="f9" fmla="val 1639"/>
                  <a:gd name="f10" fmla="val 1292"/>
                  <a:gd name="f11" fmla="val 1544"/>
                  <a:gd name="f12" fmla="val 1324"/>
                  <a:gd name="f13" fmla="val 1450"/>
                  <a:gd name="f14" fmla="val 1355"/>
                  <a:gd name="f15" fmla="val 1261"/>
                  <a:gd name="f16" fmla="val 1198"/>
                  <a:gd name="f17" fmla="val 725"/>
                  <a:gd name="f18" fmla="val 757"/>
                  <a:gd name="f19" fmla="val 678"/>
                  <a:gd name="f20" fmla="val 694"/>
                  <a:gd name="f21" fmla="val 591"/>
                  <a:gd name="f22" fmla="val 662"/>
                  <a:gd name="f23" fmla="val 501"/>
                  <a:gd name="f24" fmla="val 410"/>
                  <a:gd name="f25" fmla="val 316"/>
                  <a:gd name="f26" fmla="val 253"/>
                  <a:gd name="f27" fmla="val 158"/>
                  <a:gd name="f28" fmla="val 883"/>
                  <a:gd name="f29" fmla="val 1103"/>
                  <a:gd name="f30" fmla="val 851"/>
                  <a:gd name="f31" fmla="val 1828"/>
                  <a:gd name="f32" fmla="val 2048"/>
                  <a:gd name="f33" fmla="val 2174"/>
                  <a:gd name="f34" fmla="val 473"/>
                  <a:gd name="f35" fmla="val 3372"/>
                  <a:gd name="f36" fmla="val 3151"/>
                  <a:gd name="f37" fmla="val 898"/>
                  <a:gd name="f38" fmla="val 2946"/>
                  <a:gd name="f39" fmla="val 1166"/>
                  <a:gd name="f40" fmla="val 2844"/>
                  <a:gd name="f41" fmla="val 1434"/>
                  <a:gd name="f42" fmla="val 1970"/>
                  <a:gd name="f43" fmla="val 2552"/>
                  <a:gd name="f44" fmla="val 3529"/>
                  <a:gd name="f45" fmla="val 4222"/>
                  <a:gd name="f46" fmla="val 4600"/>
                  <a:gd name="f47" fmla="val 1922"/>
                  <a:gd name="f48" fmla="val 4852"/>
                  <a:gd name="f49" fmla="val 5073"/>
                  <a:gd name="f50" fmla="val 3655"/>
                  <a:gd name="f51" fmla="val 5482"/>
                  <a:gd name="f52" fmla="val 3277"/>
                  <a:gd name="f53" fmla="val 2615"/>
                  <a:gd name="f54" fmla="val 2206"/>
                  <a:gd name="f55" fmla="*/ f0 1 5483"/>
                  <a:gd name="f56" fmla="*/ f1 1 5829"/>
                  <a:gd name="f57" fmla="val f2"/>
                  <a:gd name="f58" fmla="val f3"/>
                  <a:gd name="f59" fmla="val f4"/>
                  <a:gd name="f60" fmla="+- f59 0 f57"/>
                  <a:gd name="f61" fmla="+- f58 0 f57"/>
                  <a:gd name="f62" fmla="*/ f61 1 5483"/>
                  <a:gd name="f63" fmla="*/ f60 1 5829"/>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5483" h="5829">
                    <a:moveTo>
                      <a:pt x="f5" y="f6"/>
                    </a:moveTo>
                    <a:lnTo>
                      <a:pt x="f7" y="f8"/>
                    </a:lnTo>
                    <a:cubicBezTo>
                      <a:pt x="f9" y="f10"/>
                      <a:pt x="f11" y="f12"/>
                      <a:pt x="f13" y="f12"/>
                    </a:cubicBezTo>
                    <a:cubicBezTo>
                      <a:pt x="f14" y="f12"/>
                      <a:pt x="f15" y="f10"/>
                      <a:pt x="f16" y="f8"/>
                    </a:cubicBezTo>
                    <a:lnTo>
                      <a:pt x="f17" y="f18"/>
                    </a:lnTo>
                    <a:cubicBezTo>
                      <a:pt x="f19" y="f20"/>
                      <a:pt x="f21" y="f22"/>
                      <a:pt x="f23" y="f22"/>
                    </a:cubicBezTo>
                    <a:cubicBezTo>
                      <a:pt x="f24" y="f22"/>
                      <a:pt x="f25" y="f20"/>
                      <a:pt x="f26" y="f18"/>
                    </a:cubicBezTo>
                    <a:cubicBezTo>
                      <a:pt x="f27" y="f28"/>
                      <a:pt x="f27" y="f29"/>
                      <a:pt x="f26" y="f8"/>
                    </a:cubicBezTo>
                    <a:lnTo>
                      <a:pt x="f17" y="f7"/>
                    </a:lnTo>
                    <a:cubicBezTo>
                      <a:pt x="f30" y="f31"/>
                      <a:pt x="f30" y="f32"/>
                      <a:pt x="f17" y="f33"/>
                    </a:cubicBezTo>
                    <a:lnTo>
                      <a:pt x="f6" y="f5"/>
                    </a:lnTo>
                    <a:lnTo>
                      <a:pt x="f34" y="f35"/>
                    </a:lnTo>
                    <a:lnTo>
                      <a:pt x="f20" y="f36"/>
                    </a:lnTo>
                    <a:cubicBezTo>
                      <a:pt x="f37" y="f38"/>
                      <a:pt x="f39" y="f40"/>
                      <a:pt x="f41" y="f40"/>
                    </a:cubicBezTo>
                    <a:cubicBezTo>
                      <a:pt x="f7" y="f40"/>
                      <a:pt x="f42" y="f38"/>
                      <a:pt x="f33" y="f36"/>
                    </a:cubicBezTo>
                    <a:cubicBezTo>
                      <a:pt x="f43" y="f44"/>
                      <a:pt x="f43" y="f45"/>
                      <a:pt x="f33" y="f46"/>
                    </a:cubicBezTo>
                    <a:lnTo>
                      <a:pt x="f47" y="f48"/>
                    </a:lnTo>
                    <a:lnTo>
                      <a:pt x="f5" y="f4"/>
                    </a:lnTo>
                    <a:lnTo>
                      <a:pt x="f49" y="f50"/>
                    </a:lnTo>
                    <a:cubicBezTo>
                      <a:pt x="f51" y="f52"/>
                      <a:pt x="f51" y="f53"/>
                      <a:pt x="f49" y="f54"/>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0" name="Google Shape;10482;p74">
                <a:extLst>
                  <a:ext uri="{FF2B5EF4-FFF2-40B4-BE49-F238E27FC236}">
                    <a16:creationId xmlns:a16="http://schemas.microsoft.com/office/drawing/2014/main" id="{6995B55E-F091-1DC2-CBE3-4DC11A270827}"/>
                  </a:ext>
                </a:extLst>
              </p:cNvPr>
              <p:cNvSpPr/>
              <p:nvPr/>
            </p:nvSpPr>
            <p:spPr>
              <a:xfrm>
                <a:off x="6574755" y="2262874"/>
                <a:ext cx="234507" cy="228554"/>
              </a:xfrm>
              <a:custGeom>
                <a:avLst/>
                <a:gdLst>
                  <a:gd name="f0" fmla="val w"/>
                  <a:gd name="f1" fmla="val h"/>
                  <a:gd name="f2" fmla="val 0"/>
                  <a:gd name="f3" fmla="val 5892"/>
                  <a:gd name="f4" fmla="val 5388"/>
                  <a:gd name="f5" fmla="val 2993"/>
                  <a:gd name="f6" fmla="val 2520"/>
                  <a:gd name="f7" fmla="val 473"/>
                  <a:gd name="f8" fmla="val 2741"/>
                  <a:gd name="f9" fmla="val 725"/>
                  <a:gd name="f10" fmla="val 3151"/>
                  <a:gd name="f11" fmla="val 1103"/>
                  <a:gd name="f12" fmla="val 1764"/>
                  <a:gd name="f13" fmla="val 2174"/>
                  <a:gd name="f14" fmla="val 2505"/>
                  <a:gd name="f15" fmla="val 2363"/>
                  <a:gd name="f16" fmla="val 2221"/>
                  <a:gd name="f17" fmla="val 2457"/>
                  <a:gd name="f18" fmla="val 1949"/>
                  <a:gd name="f19" fmla="val 1678"/>
                  <a:gd name="f20" fmla="val 1418"/>
                  <a:gd name="f21" fmla="val 1229"/>
                  <a:gd name="f22" fmla="val 977"/>
                  <a:gd name="f23" fmla="val 1922"/>
                  <a:gd name="f24" fmla="val 2930"/>
                  <a:gd name="f25" fmla="val 2205"/>
                  <a:gd name="f26" fmla="val 5072"/>
                  <a:gd name="f27" fmla="val 2394"/>
                  <a:gd name="f28" fmla="val 5293"/>
                  <a:gd name="f29" fmla="val 2678"/>
                  <a:gd name="f30" fmla="val 5387"/>
                  <a:gd name="f31" fmla="val 3214"/>
                  <a:gd name="f32" fmla="val 3497"/>
                  <a:gd name="f33" fmla="val 3686"/>
                  <a:gd name="f34" fmla="val 5891"/>
                  <a:gd name="f35" fmla="val 4663"/>
                  <a:gd name="f36" fmla="val 1701"/>
                  <a:gd name="f37" fmla="val 4568"/>
                  <a:gd name="f38" fmla="val 1575"/>
                  <a:gd name="f39" fmla="val 1355"/>
                  <a:gd name="f40" fmla="val 5167"/>
                  <a:gd name="f41" fmla="val 756"/>
                  <a:gd name="f42" fmla="val 5261"/>
                  <a:gd name="f43" fmla="val 630"/>
                  <a:gd name="f44" fmla="val 410"/>
                  <a:gd name="f45" fmla="val 284"/>
                  <a:gd name="f46" fmla="val 5104"/>
                  <a:gd name="f47" fmla="val 221"/>
                  <a:gd name="f48" fmla="val 5009"/>
                  <a:gd name="f49" fmla="val 189"/>
                  <a:gd name="f50" fmla="val 4915"/>
                  <a:gd name="f51" fmla="val 4820"/>
                  <a:gd name="f52" fmla="val 4726"/>
                  <a:gd name="f53" fmla="val 4190"/>
                  <a:gd name="f54" fmla="val 4143"/>
                  <a:gd name="f55" fmla="val 819"/>
                  <a:gd name="f56" fmla="val 4056"/>
                  <a:gd name="f57" fmla="val 851"/>
                  <a:gd name="f58" fmla="val 3966"/>
                  <a:gd name="f59" fmla="val 3875"/>
                  <a:gd name="f60" fmla="val 3781"/>
                  <a:gd name="f61" fmla="val 3718"/>
                  <a:gd name="f62" fmla="*/ f0 1 5892"/>
                  <a:gd name="f63" fmla="*/ f1 1 5388"/>
                  <a:gd name="f64" fmla="val f2"/>
                  <a:gd name="f65" fmla="val f3"/>
                  <a:gd name="f66" fmla="val f4"/>
                  <a:gd name="f67" fmla="+- f66 0 f64"/>
                  <a:gd name="f68" fmla="+- f65 0 f64"/>
                  <a:gd name="f69" fmla="*/ f68 1 5892"/>
                  <a:gd name="f70" fmla="*/ f67 1 5388"/>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5892" h="5388">
                    <a:moveTo>
                      <a:pt x="f5" y="f2"/>
                    </a:moveTo>
                    <a:lnTo>
                      <a:pt x="f6" y="f7"/>
                    </a:lnTo>
                    <a:lnTo>
                      <a:pt x="f8" y="f9"/>
                    </a:lnTo>
                    <a:cubicBezTo>
                      <a:pt x="f10" y="f11"/>
                      <a:pt x="f10" y="f12"/>
                      <a:pt x="f8" y="f13"/>
                    </a:cubicBezTo>
                    <a:cubicBezTo>
                      <a:pt x="f14" y="f15"/>
                      <a:pt x="f16" y="f17"/>
                      <a:pt x="f18" y="f17"/>
                    </a:cubicBezTo>
                    <a:cubicBezTo>
                      <a:pt x="f19" y="f17"/>
                      <a:pt x="f20" y="f15"/>
                      <a:pt x="f21" y="f13"/>
                    </a:cubicBezTo>
                    <a:lnTo>
                      <a:pt x="f22" y="f23"/>
                    </a:lnTo>
                    <a:lnTo>
                      <a:pt x="f2" y="f24"/>
                    </a:lnTo>
                    <a:lnTo>
                      <a:pt x="f25" y="f26"/>
                    </a:lnTo>
                    <a:cubicBezTo>
                      <a:pt x="f27" y="f28"/>
                      <a:pt x="f29" y="f30"/>
                      <a:pt x="f24" y="f30"/>
                    </a:cubicBezTo>
                    <a:cubicBezTo>
                      <a:pt x="f31" y="f30"/>
                      <a:pt x="f32" y="f28"/>
                      <a:pt x="f33" y="f26"/>
                    </a:cubicBezTo>
                    <a:lnTo>
                      <a:pt x="f34" y="f24"/>
                    </a:lnTo>
                    <a:lnTo>
                      <a:pt x="f35" y="f36"/>
                    </a:lnTo>
                    <a:cubicBezTo>
                      <a:pt x="f37" y="f38"/>
                      <a:pt x="f37" y="f39"/>
                      <a:pt x="f35" y="f21"/>
                    </a:cubicBezTo>
                    <a:lnTo>
                      <a:pt x="f40" y="f41"/>
                    </a:lnTo>
                    <a:cubicBezTo>
                      <a:pt x="f42" y="f43"/>
                      <a:pt x="f42" y="f44"/>
                      <a:pt x="f40" y="f45"/>
                    </a:cubicBezTo>
                    <a:cubicBezTo>
                      <a:pt x="f46" y="f47"/>
                      <a:pt x="f48" y="f49"/>
                      <a:pt x="f50" y="f49"/>
                    </a:cubicBezTo>
                    <a:cubicBezTo>
                      <a:pt x="f51" y="f49"/>
                      <a:pt x="f52" y="f47"/>
                      <a:pt x="f35" y="f45"/>
                    </a:cubicBezTo>
                    <a:lnTo>
                      <a:pt x="f53" y="f41"/>
                    </a:lnTo>
                    <a:cubicBezTo>
                      <a:pt x="f54" y="f55"/>
                      <a:pt x="f56" y="f57"/>
                      <a:pt x="f58" y="f57"/>
                    </a:cubicBezTo>
                    <a:cubicBezTo>
                      <a:pt x="f59" y="f57"/>
                      <a:pt x="f60" y="f55"/>
                      <a:pt x="f61" y="f41"/>
                    </a:cubicBezTo>
                    <a:lnTo>
                      <a:pt x="f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01" name="Google Shape;10101;p74">
              <a:extLst>
                <a:ext uri="{FF2B5EF4-FFF2-40B4-BE49-F238E27FC236}">
                  <a16:creationId xmlns:a16="http://schemas.microsoft.com/office/drawing/2014/main" id="{627F389E-0E42-E782-EF16-4E18CBB8B07E}"/>
                </a:ext>
              </a:extLst>
            </p:cNvPr>
            <p:cNvGrpSpPr/>
            <p:nvPr/>
          </p:nvGrpSpPr>
          <p:grpSpPr>
            <a:xfrm>
              <a:off x="8525923" y="4883524"/>
              <a:ext cx="327922" cy="324154"/>
              <a:chOff x="8538447" y="4166509"/>
              <a:chExt cx="327922" cy="324154"/>
            </a:xfrm>
            <a:solidFill>
              <a:schemeClr val="bg1"/>
            </a:solidFill>
          </p:grpSpPr>
          <p:sp>
            <p:nvSpPr>
              <p:cNvPr id="202" name="Google Shape;10102;p74">
                <a:extLst>
                  <a:ext uri="{FF2B5EF4-FFF2-40B4-BE49-F238E27FC236}">
                    <a16:creationId xmlns:a16="http://schemas.microsoft.com/office/drawing/2014/main" id="{BE0DA942-5DB3-65B3-5E4F-EAE14DF934D0}"/>
                  </a:ext>
                </a:extLst>
              </p:cNvPr>
              <p:cNvSpPr/>
              <p:nvPr/>
            </p:nvSpPr>
            <p:spPr>
              <a:xfrm>
                <a:off x="8643786" y="4252517"/>
                <a:ext cx="222583" cy="238146"/>
              </a:xfrm>
              <a:custGeom>
                <a:avLst/>
                <a:gdLst>
                  <a:gd name="f0" fmla="val w"/>
                  <a:gd name="f1" fmla="val h"/>
                  <a:gd name="f2" fmla="val 0"/>
                  <a:gd name="f3" fmla="val 8255"/>
                  <a:gd name="f4" fmla="val 8287"/>
                  <a:gd name="f5" fmla="val 4128"/>
                  <a:gd name="f6" fmla="val 1229"/>
                  <a:gd name="f7" fmla="val 4348"/>
                  <a:gd name="f8" fmla="val 4506"/>
                  <a:gd name="f9" fmla="val 1418"/>
                  <a:gd name="f10" fmla="val 1670"/>
                  <a:gd name="f11" fmla="val 1922"/>
                  <a:gd name="f12" fmla="val 4978"/>
                  <a:gd name="f13" fmla="val 2080"/>
                  <a:gd name="f14" fmla="val 5356"/>
                  <a:gd name="f15" fmla="val 2552"/>
                  <a:gd name="f16" fmla="val 3119"/>
                  <a:gd name="f17" fmla="val 3340"/>
                  <a:gd name="f18" fmla="val 5136"/>
                  <a:gd name="f19" fmla="val 3498"/>
                  <a:gd name="f20" fmla="val 4947"/>
                  <a:gd name="f21" fmla="val 4726"/>
                  <a:gd name="f22" fmla="val 3308"/>
                  <a:gd name="f23" fmla="val 2867"/>
                  <a:gd name="f24" fmla="val 4317"/>
                  <a:gd name="f25" fmla="val 2710"/>
                  <a:gd name="f26" fmla="val 3939"/>
                  <a:gd name="f27" fmla="val 3687"/>
                  <a:gd name="f28" fmla="val 2930"/>
                  <a:gd name="f29" fmla="val 3718"/>
                  <a:gd name="f30" fmla="val 4033"/>
                  <a:gd name="f31" fmla="val 3592"/>
                  <a:gd name="f32" fmla="val 4411"/>
                  <a:gd name="f33" fmla="val 3813"/>
                  <a:gd name="f34" fmla="val 4821"/>
                  <a:gd name="f35" fmla="val 5388"/>
                  <a:gd name="f36" fmla="val 4537"/>
                  <a:gd name="f37" fmla="val 5199"/>
                  <a:gd name="f38" fmla="val 5766"/>
                  <a:gd name="f39" fmla="val 5041"/>
                  <a:gd name="f40" fmla="val 6175"/>
                  <a:gd name="f41" fmla="val 4569"/>
                  <a:gd name="f42" fmla="val 6396"/>
                  <a:gd name="f43" fmla="val 6648"/>
                  <a:gd name="f44" fmla="val 6900"/>
                  <a:gd name="f45" fmla="val 7089"/>
                  <a:gd name="f46" fmla="val 4159"/>
                  <a:gd name="f47" fmla="val 3970"/>
                  <a:gd name="f48" fmla="val 3245"/>
                  <a:gd name="f49" fmla="val 6238"/>
                  <a:gd name="f50" fmla="val 2899"/>
                  <a:gd name="f51" fmla="val 3088"/>
                  <a:gd name="f52" fmla="val 5010"/>
                  <a:gd name="f53" fmla="val 5451"/>
                  <a:gd name="f54" fmla="val 3876"/>
                  <a:gd name="f55" fmla="val 5608"/>
                  <a:gd name="f56" fmla="val 4191"/>
                  <a:gd name="f57" fmla="val 3844"/>
                  <a:gd name="f58" fmla="val 3403"/>
                  <a:gd name="f59" fmla="val 3781"/>
                  <a:gd name="f60" fmla="val 3214"/>
                  <a:gd name="f61" fmla="val 2143"/>
                  <a:gd name="f62" fmla="val 1828"/>
                  <a:gd name="f63" fmla="val 1859"/>
                  <a:gd name="f64" fmla="val 6427"/>
                  <a:gd name="f65" fmla="val 8286"/>
                  <a:gd name="f66" fmla="*/ f0 1 8255"/>
                  <a:gd name="f67" fmla="*/ f1 1 8287"/>
                  <a:gd name="f68" fmla="val f2"/>
                  <a:gd name="f69" fmla="val f3"/>
                  <a:gd name="f70" fmla="val f4"/>
                  <a:gd name="f71" fmla="+- f70 0 f68"/>
                  <a:gd name="f72" fmla="+- f69 0 f68"/>
                  <a:gd name="f73" fmla="*/ f72 1 8255"/>
                  <a:gd name="f74" fmla="*/ f71 1 8287"/>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8255" h="8287">
                    <a:moveTo>
                      <a:pt x="f5" y="f6"/>
                    </a:moveTo>
                    <a:cubicBezTo>
                      <a:pt x="f7" y="f6"/>
                      <a:pt x="f8" y="f9"/>
                      <a:pt x="f8" y="f10"/>
                    </a:cubicBezTo>
                    <a:lnTo>
                      <a:pt x="f8" y="f11"/>
                    </a:lnTo>
                    <a:cubicBezTo>
                      <a:pt x="f12" y="f13"/>
                      <a:pt x="f14" y="f15"/>
                      <a:pt x="f14" y="f16"/>
                    </a:cubicBezTo>
                    <a:cubicBezTo>
                      <a:pt x="f14" y="f17"/>
                      <a:pt x="f18" y="f19"/>
                      <a:pt x="f20" y="f19"/>
                    </a:cubicBezTo>
                    <a:cubicBezTo>
                      <a:pt x="f21" y="f19"/>
                      <a:pt x="f8" y="f22"/>
                      <a:pt x="f8" y="f16"/>
                    </a:cubicBezTo>
                    <a:cubicBezTo>
                      <a:pt x="f8" y="f23"/>
                      <a:pt x="f24" y="f25"/>
                      <a:pt x="f5" y="f25"/>
                    </a:cubicBezTo>
                    <a:cubicBezTo>
                      <a:pt x="f26" y="f25"/>
                      <a:pt x="f27" y="f28"/>
                      <a:pt x="f27" y="f16"/>
                    </a:cubicBezTo>
                    <a:cubicBezTo>
                      <a:pt x="f29" y="f17"/>
                      <a:pt x="f30" y="f31"/>
                      <a:pt x="f32" y="f33"/>
                    </a:cubicBezTo>
                    <a:cubicBezTo>
                      <a:pt x="f34" y="f5"/>
                      <a:pt x="f35" y="f36"/>
                      <a:pt x="f35" y="f37"/>
                    </a:cubicBezTo>
                    <a:cubicBezTo>
                      <a:pt x="f35" y="f38"/>
                      <a:pt x="f39" y="f40"/>
                      <a:pt x="f41" y="f42"/>
                    </a:cubicBezTo>
                    <a:lnTo>
                      <a:pt x="f41" y="f43"/>
                    </a:lnTo>
                    <a:cubicBezTo>
                      <a:pt x="f41" y="f44"/>
                      <a:pt x="f7" y="f45"/>
                      <a:pt x="f46" y="f45"/>
                    </a:cubicBezTo>
                    <a:cubicBezTo>
                      <a:pt x="f47" y="f45"/>
                      <a:pt x="f29" y="f44"/>
                      <a:pt x="f29" y="f43"/>
                    </a:cubicBezTo>
                    <a:lnTo>
                      <a:pt x="f29" y="f42"/>
                    </a:lnTo>
                    <a:cubicBezTo>
                      <a:pt x="f48" y="f49"/>
                      <a:pt x="f50" y="f38"/>
                      <a:pt x="f50" y="f37"/>
                    </a:cubicBezTo>
                    <a:cubicBezTo>
                      <a:pt x="f50" y="f12"/>
                      <a:pt x="f51" y="f34"/>
                      <a:pt x="f22" y="f34"/>
                    </a:cubicBezTo>
                    <a:cubicBezTo>
                      <a:pt x="f19" y="f34"/>
                      <a:pt x="f27" y="f52"/>
                      <a:pt x="f27" y="f37"/>
                    </a:cubicBezTo>
                    <a:cubicBezTo>
                      <a:pt x="f27" y="f53"/>
                      <a:pt x="f54" y="f55"/>
                      <a:pt x="f5" y="f55"/>
                    </a:cubicBezTo>
                    <a:cubicBezTo>
                      <a:pt x="f7" y="f55"/>
                      <a:pt x="f8" y="f35"/>
                      <a:pt x="f8" y="f37"/>
                    </a:cubicBezTo>
                    <a:cubicBezTo>
                      <a:pt x="f8" y="f12"/>
                      <a:pt x="f56" y="f21"/>
                      <a:pt x="f57" y="f8"/>
                    </a:cubicBezTo>
                    <a:cubicBezTo>
                      <a:pt x="f58" y="f56"/>
                      <a:pt x="f23" y="f59"/>
                      <a:pt x="f23" y="f16"/>
                    </a:cubicBezTo>
                    <a:cubicBezTo>
                      <a:pt x="f23" y="f15"/>
                      <a:pt x="f60" y="f61"/>
                      <a:pt x="f27" y="f11"/>
                    </a:cubicBezTo>
                    <a:lnTo>
                      <a:pt x="f27" y="f10"/>
                    </a:lnTo>
                    <a:cubicBezTo>
                      <a:pt x="f27" y="f9"/>
                      <a:pt x="f54" y="f6"/>
                      <a:pt x="f5" y="f6"/>
                    </a:cubicBezTo>
                    <a:close/>
                    <a:moveTo>
                      <a:pt x="f5" y="f2"/>
                    </a:moveTo>
                    <a:cubicBezTo>
                      <a:pt x="f62" y="f2"/>
                      <a:pt x="f2" y="f63"/>
                      <a:pt x="f2" y="f5"/>
                    </a:cubicBezTo>
                    <a:cubicBezTo>
                      <a:pt x="f2" y="f64"/>
                      <a:pt x="f62" y="f65"/>
                      <a:pt x="f5" y="f65"/>
                    </a:cubicBezTo>
                    <a:cubicBezTo>
                      <a:pt x="f42" y="f65"/>
                      <a:pt x="f3" y="f64"/>
                      <a:pt x="f3" y="f5"/>
                    </a:cubicBezTo>
                    <a:cubicBezTo>
                      <a:pt x="f3" y="f63"/>
                      <a:pt x="f42"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3" name="Google Shape;10103;p74">
                <a:extLst>
                  <a:ext uri="{FF2B5EF4-FFF2-40B4-BE49-F238E27FC236}">
                    <a16:creationId xmlns:a16="http://schemas.microsoft.com/office/drawing/2014/main" id="{B202A950-1B61-3665-C645-CEA68582E425}"/>
                  </a:ext>
                </a:extLst>
              </p:cNvPr>
              <p:cNvSpPr/>
              <p:nvPr/>
            </p:nvSpPr>
            <p:spPr>
              <a:xfrm>
                <a:off x="8539307" y="4166509"/>
                <a:ext cx="172455" cy="86035"/>
              </a:xfrm>
              <a:custGeom>
                <a:avLst/>
                <a:gdLst>
                  <a:gd name="f0" fmla="val w"/>
                  <a:gd name="f1" fmla="val h"/>
                  <a:gd name="f2" fmla="val 0"/>
                  <a:gd name="f3" fmla="val 6396"/>
                  <a:gd name="f4" fmla="val 2994"/>
                  <a:gd name="f5" fmla="val 3214"/>
                  <a:gd name="f6" fmla="val 1"/>
                  <a:gd name="f7" fmla="val 1450"/>
                  <a:gd name="f8" fmla="val 662"/>
                  <a:gd name="f9" fmla="val 1513"/>
                  <a:gd name="f10" fmla="val 2332"/>
                  <a:gd name="f11" fmla="val 2993"/>
                  <a:gd name="f12" fmla="val 4947"/>
                  <a:gd name="f13" fmla="*/ f0 1 6396"/>
                  <a:gd name="f14" fmla="*/ f1 1 2994"/>
                  <a:gd name="f15" fmla="val f2"/>
                  <a:gd name="f16" fmla="val f3"/>
                  <a:gd name="f17" fmla="val f4"/>
                  <a:gd name="f18" fmla="+- f17 0 f15"/>
                  <a:gd name="f19" fmla="+- f16 0 f15"/>
                  <a:gd name="f20" fmla="*/ f19 1 6396"/>
                  <a:gd name="f21" fmla="*/ f18 1 2994"/>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6396" h="2994">
                    <a:moveTo>
                      <a:pt x="f5" y="f6"/>
                    </a:moveTo>
                    <a:cubicBezTo>
                      <a:pt x="f7" y="f6"/>
                      <a:pt x="f2" y="f8"/>
                      <a:pt x="f2" y="f9"/>
                    </a:cubicBezTo>
                    <a:cubicBezTo>
                      <a:pt x="f2" y="f10"/>
                      <a:pt x="f7" y="f11"/>
                      <a:pt x="f5" y="f11"/>
                    </a:cubicBezTo>
                    <a:cubicBezTo>
                      <a:pt x="f12" y="f11"/>
                      <a:pt x="f3" y="f10"/>
                      <a:pt x="f3" y="f9"/>
                    </a:cubicBezTo>
                    <a:cubicBezTo>
                      <a:pt x="f3" y="f8"/>
                      <a:pt x="f1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4" name="Google Shape;10104;p74">
                <a:extLst>
                  <a:ext uri="{FF2B5EF4-FFF2-40B4-BE49-F238E27FC236}">
                    <a16:creationId xmlns:a16="http://schemas.microsoft.com/office/drawing/2014/main" id="{7CD6E7EA-9238-CD4D-652E-F4064AF670A8}"/>
                  </a:ext>
                </a:extLst>
              </p:cNvPr>
              <p:cNvSpPr/>
              <p:nvPr/>
            </p:nvSpPr>
            <p:spPr>
              <a:xfrm>
                <a:off x="8539307" y="4256138"/>
                <a:ext cx="118936" cy="68826"/>
              </a:xfrm>
              <a:custGeom>
                <a:avLst/>
                <a:gdLst>
                  <a:gd name="f0" fmla="val w"/>
                  <a:gd name="f1" fmla="val h"/>
                  <a:gd name="f2" fmla="val 0"/>
                  <a:gd name="f3" fmla="val 4411"/>
                  <a:gd name="f4" fmla="val 2395"/>
                  <a:gd name="f5" fmla="val 1135"/>
                  <a:gd name="f6" fmla="val 1450"/>
                  <a:gd name="f7" fmla="val 347"/>
                  <a:gd name="f8" fmla="val 1765"/>
                  <a:gd name="f9" fmla="val 882"/>
                  <a:gd name="f10" fmla="val 2017"/>
                  <a:gd name="f11" fmla="val 1355"/>
                  <a:gd name="f12" fmla="val 2237"/>
                  <a:gd name="f13" fmla="val 2332"/>
                  <a:gd name="f14" fmla="val 3151"/>
                  <a:gd name="f15" fmla="val 3308"/>
                  <a:gd name="f16" fmla="val 3560"/>
                  <a:gd name="f17" fmla="val 1733"/>
                  <a:gd name="f18" fmla="val 3907"/>
                  <a:gd name="f19" fmla="val 631"/>
                  <a:gd name="f20" fmla="val 4033"/>
                  <a:gd name="f21" fmla="val 694"/>
                  <a:gd name="f22" fmla="val 3623"/>
                  <a:gd name="f23" fmla="val 757"/>
                  <a:gd name="f24" fmla="val 3182"/>
                  <a:gd name="f25" fmla="val 2363"/>
                  <a:gd name="f26" fmla="val 1261"/>
                  <a:gd name="f27" fmla="val 599"/>
                  <a:gd name="f28" fmla="val 567"/>
                  <a:gd name="f29" fmla="val 316"/>
                  <a:gd name="f30" fmla="val 221"/>
                  <a:gd name="f31" fmla="val 158"/>
                  <a:gd name="f32" fmla="val 127"/>
                  <a:gd name="f33" fmla="*/ f0 1 4411"/>
                  <a:gd name="f34" fmla="*/ f1 1 2395"/>
                  <a:gd name="f35" fmla="val f2"/>
                  <a:gd name="f36" fmla="val f3"/>
                  <a:gd name="f37" fmla="val f4"/>
                  <a:gd name="f38" fmla="+- f37 0 f35"/>
                  <a:gd name="f39" fmla="+- f36 0 f35"/>
                  <a:gd name="f40" fmla="*/ f39 1 4411"/>
                  <a:gd name="f41" fmla="*/ f38 1 2395"/>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4411" h="2395">
                    <a:moveTo>
                      <a:pt x="f2" y="f2"/>
                    </a:moveTo>
                    <a:lnTo>
                      <a:pt x="f2" y="f5"/>
                    </a:lnTo>
                    <a:cubicBezTo>
                      <a:pt x="f2" y="f6"/>
                      <a:pt x="f7" y="f8"/>
                      <a:pt x="f9" y="f10"/>
                    </a:cubicBezTo>
                    <a:cubicBezTo>
                      <a:pt x="f11" y="f12"/>
                      <a:pt x="f13" y="f4"/>
                      <a:pt x="f14" y="f4"/>
                    </a:cubicBezTo>
                    <a:lnTo>
                      <a:pt x="f15" y="f4"/>
                    </a:lnTo>
                    <a:cubicBezTo>
                      <a:pt x="f16" y="f17"/>
                      <a:pt x="f18" y="f5"/>
                      <a:pt x="f3" y="f19"/>
                    </a:cubicBezTo>
                    <a:lnTo>
                      <a:pt x="f3" y="f19"/>
                    </a:lnTo>
                    <a:cubicBezTo>
                      <a:pt x="f20" y="f21"/>
                      <a:pt x="f22" y="f23"/>
                      <a:pt x="f24" y="f23"/>
                    </a:cubicBezTo>
                    <a:cubicBezTo>
                      <a:pt x="f25" y="f23"/>
                      <a:pt x="f26" y="f27"/>
                      <a:pt x="f28" y="f29"/>
                    </a:cubicBezTo>
                    <a:cubicBezTo>
                      <a:pt x="f7" y="f30"/>
                      <a:pt x="f31" y="f32"/>
                      <a:pt x="f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5" name="Google Shape;10105;p74">
                <a:extLst>
                  <a:ext uri="{FF2B5EF4-FFF2-40B4-BE49-F238E27FC236}">
                    <a16:creationId xmlns:a16="http://schemas.microsoft.com/office/drawing/2014/main" id="{23F00AA8-DFA7-2668-1254-F967C2E32EFC}"/>
                  </a:ext>
                </a:extLst>
              </p:cNvPr>
              <p:cNvSpPr/>
              <p:nvPr/>
            </p:nvSpPr>
            <p:spPr>
              <a:xfrm>
                <a:off x="8539307" y="4397386"/>
                <a:ext cx="114702" cy="68826"/>
              </a:xfrm>
              <a:custGeom>
                <a:avLst/>
                <a:gdLst>
                  <a:gd name="f0" fmla="val w"/>
                  <a:gd name="f1" fmla="val h"/>
                  <a:gd name="f2" fmla="val 0"/>
                  <a:gd name="f3" fmla="val 4254"/>
                  <a:gd name="f4" fmla="val 2395"/>
                  <a:gd name="f5" fmla="val 1197"/>
                  <a:gd name="f6" fmla="val 1701"/>
                  <a:gd name="f7" fmla="val 1355"/>
                  <a:gd name="f8" fmla="val 3182"/>
                  <a:gd name="f9" fmla="val 3560"/>
                  <a:gd name="f10" fmla="val 3907"/>
                  <a:gd name="f11" fmla="val 2363"/>
                  <a:gd name="f12" fmla="val 2332"/>
                  <a:gd name="f13" fmla="val 3875"/>
                  <a:gd name="f14" fmla="val 1859"/>
                  <a:gd name="f15" fmla="val 3340"/>
                  <a:gd name="f16" fmla="val 756"/>
                  <a:gd name="f17" fmla="val 1261"/>
                  <a:gd name="f18" fmla="val 599"/>
                  <a:gd name="f19" fmla="val 567"/>
                  <a:gd name="f20" fmla="val 315"/>
                  <a:gd name="f21" fmla="val 347"/>
                  <a:gd name="f22" fmla="val 252"/>
                  <a:gd name="f23" fmla="val 158"/>
                  <a:gd name="f24" fmla="val 126"/>
                  <a:gd name="f25" fmla="*/ f0 1 4254"/>
                  <a:gd name="f26" fmla="*/ f1 1 2395"/>
                  <a:gd name="f27" fmla="val f2"/>
                  <a:gd name="f28" fmla="val f3"/>
                  <a:gd name="f29" fmla="val f4"/>
                  <a:gd name="f30" fmla="+- f29 0 f27"/>
                  <a:gd name="f31" fmla="+- f28 0 f27"/>
                  <a:gd name="f32" fmla="*/ f31 1 4254"/>
                  <a:gd name="f33" fmla="*/ f30 1 2395"/>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4254" h="2395">
                    <a:moveTo>
                      <a:pt x="f2" y="f2"/>
                    </a:moveTo>
                    <a:lnTo>
                      <a:pt x="f2" y="f5"/>
                    </a:lnTo>
                    <a:cubicBezTo>
                      <a:pt x="f2" y="f6"/>
                      <a:pt x="f7" y="f4"/>
                      <a:pt x="f8" y="f4"/>
                    </a:cubicBezTo>
                    <a:cubicBezTo>
                      <a:pt x="f9" y="f4"/>
                      <a:pt x="f10" y="f11"/>
                      <a:pt x="f3" y="f12"/>
                    </a:cubicBezTo>
                    <a:cubicBezTo>
                      <a:pt x="f13" y="f14"/>
                      <a:pt x="f9" y="f7"/>
                      <a:pt x="f15" y="f16"/>
                    </a:cubicBezTo>
                    <a:lnTo>
                      <a:pt x="f8" y="f16"/>
                    </a:lnTo>
                    <a:cubicBezTo>
                      <a:pt x="f11" y="f16"/>
                      <a:pt x="f17" y="f18"/>
                      <a:pt x="f19" y="f20"/>
                    </a:cubicBezTo>
                    <a:cubicBezTo>
                      <a:pt x="f21" y="f22"/>
                      <a:pt x="f23" y="f24"/>
                      <a:pt x="f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6" name="Google Shape;10106;p74">
                <a:extLst>
                  <a:ext uri="{FF2B5EF4-FFF2-40B4-BE49-F238E27FC236}">
                    <a16:creationId xmlns:a16="http://schemas.microsoft.com/office/drawing/2014/main" id="{48F9F7A2-58F3-7F5E-40BC-6B4ACD20A442}"/>
                  </a:ext>
                </a:extLst>
              </p:cNvPr>
              <p:cNvSpPr/>
              <p:nvPr/>
            </p:nvSpPr>
            <p:spPr>
              <a:xfrm>
                <a:off x="8538447" y="4326748"/>
                <a:ext cx="84124" cy="69741"/>
              </a:xfrm>
              <a:custGeom>
                <a:avLst/>
                <a:gdLst>
                  <a:gd name="f0" fmla="val w"/>
                  <a:gd name="f1" fmla="val h"/>
                  <a:gd name="f2" fmla="val 0"/>
                  <a:gd name="f3" fmla="val 3120"/>
                  <a:gd name="f4" fmla="val 2427"/>
                  <a:gd name="f5" fmla="val 1"/>
                  <a:gd name="f6" fmla="val 1167"/>
                  <a:gd name="f7" fmla="val 32"/>
                  <a:gd name="f8" fmla="val 1482"/>
                  <a:gd name="f9" fmla="val 379"/>
                  <a:gd name="f10" fmla="val 1797"/>
                  <a:gd name="f11" fmla="val 914"/>
                  <a:gd name="f12" fmla="val 2017"/>
                  <a:gd name="f13" fmla="val 1387"/>
                  <a:gd name="f14" fmla="val 2238"/>
                  <a:gd name="f15" fmla="val 2332"/>
                  <a:gd name="f16" fmla="val 2395"/>
                  <a:gd name="f17" fmla="val 3057"/>
                  <a:gd name="f18" fmla="val 2143"/>
                  <a:gd name="f19" fmla="val 3025"/>
                  <a:gd name="f20" fmla="val 1860"/>
                  <a:gd name="f21" fmla="val 1608"/>
                  <a:gd name="f22" fmla="val 1324"/>
                  <a:gd name="f23" fmla="val 3088"/>
                  <a:gd name="f24" fmla="val 1041"/>
                  <a:gd name="f25" fmla="val 757"/>
                  <a:gd name="f26" fmla="val 1230"/>
                  <a:gd name="f27" fmla="val 599"/>
                  <a:gd name="f28" fmla="val 536"/>
                  <a:gd name="f29" fmla="val 316"/>
                  <a:gd name="f30" fmla="val 347"/>
                  <a:gd name="f31" fmla="val 253"/>
                  <a:gd name="f32" fmla="val 158"/>
                  <a:gd name="f33" fmla="val 127"/>
                  <a:gd name="f34" fmla="*/ f0 1 3120"/>
                  <a:gd name="f35" fmla="*/ f1 1 2427"/>
                  <a:gd name="f36" fmla="val f2"/>
                  <a:gd name="f37" fmla="val f3"/>
                  <a:gd name="f38" fmla="val f4"/>
                  <a:gd name="f39" fmla="+- f38 0 f36"/>
                  <a:gd name="f40" fmla="+- f37 0 f36"/>
                  <a:gd name="f41" fmla="*/ f40 1 3120"/>
                  <a:gd name="f42" fmla="*/ f39 1 2427"/>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3120" h="2427">
                    <a:moveTo>
                      <a:pt x="f5" y="f5"/>
                    </a:moveTo>
                    <a:lnTo>
                      <a:pt x="f5" y="f6"/>
                    </a:lnTo>
                    <a:lnTo>
                      <a:pt x="f7" y="f6"/>
                    </a:lnTo>
                    <a:cubicBezTo>
                      <a:pt x="f7" y="f8"/>
                      <a:pt x="f9" y="f10"/>
                      <a:pt x="f11" y="f12"/>
                    </a:cubicBezTo>
                    <a:cubicBezTo>
                      <a:pt x="f13" y="f14"/>
                      <a:pt x="f15" y="f16"/>
                      <a:pt x="f3" y="f4"/>
                    </a:cubicBezTo>
                    <a:cubicBezTo>
                      <a:pt x="f17" y="f18"/>
                      <a:pt x="f19" y="f20"/>
                      <a:pt x="f19" y="f21"/>
                    </a:cubicBezTo>
                    <a:cubicBezTo>
                      <a:pt x="f19" y="f22"/>
                      <a:pt x="f23" y="f24"/>
                      <a:pt x="f3" y="f25"/>
                    </a:cubicBezTo>
                    <a:cubicBezTo>
                      <a:pt x="f15" y="f25"/>
                      <a:pt x="f26" y="f27"/>
                      <a:pt x="f28" y="f29"/>
                    </a:cubicBezTo>
                    <a:cubicBezTo>
                      <a:pt x="f30" y="f31"/>
                      <a:pt x="f32" y="f33"/>
                      <a:pt x="f5"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07" name="Google Shape;10125;p74">
              <a:extLst>
                <a:ext uri="{FF2B5EF4-FFF2-40B4-BE49-F238E27FC236}">
                  <a16:creationId xmlns:a16="http://schemas.microsoft.com/office/drawing/2014/main" id="{D0F51A8F-92A6-5496-FD99-604737840213}"/>
                </a:ext>
              </a:extLst>
            </p:cNvPr>
            <p:cNvGrpSpPr/>
            <p:nvPr/>
          </p:nvGrpSpPr>
          <p:grpSpPr>
            <a:xfrm>
              <a:off x="7797513" y="2031154"/>
              <a:ext cx="445504" cy="476017"/>
              <a:chOff x="7810036" y="1314139"/>
              <a:chExt cx="445504" cy="476017"/>
            </a:xfrm>
            <a:solidFill>
              <a:schemeClr val="bg1"/>
            </a:solidFill>
          </p:grpSpPr>
          <p:sp>
            <p:nvSpPr>
              <p:cNvPr id="208" name="Google Shape;10126;p74">
                <a:extLst>
                  <a:ext uri="{FF2B5EF4-FFF2-40B4-BE49-F238E27FC236}">
                    <a16:creationId xmlns:a16="http://schemas.microsoft.com/office/drawing/2014/main" id="{F8AD469E-C683-D0A1-15D7-6DE82FA35E7A}"/>
                  </a:ext>
                </a:extLst>
              </p:cNvPr>
              <p:cNvSpPr/>
              <p:nvPr/>
            </p:nvSpPr>
            <p:spPr>
              <a:xfrm>
                <a:off x="7901120" y="1573453"/>
                <a:ext cx="262213" cy="216703"/>
              </a:xfrm>
              <a:custGeom>
                <a:avLst/>
                <a:gdLst>
                  <a:gd name="f0" fmla="val w"/>
                  <a:gd name="f1" fmla="val h"/>
                  <a:gd name="f2" fmla="val 0"/>
                  <a:gd name="f3" fmla="val 7436"/>
                  <a:gd name="f4" fmla="val 5766"/>
                  <a:gd name="f5" fmla="val 410"/>
                  <a:gd name="f6" fmla="val 158"/>
                  <a:gd name="f7" fmla="val 1"/>
                  <a:gd name="f8" fmla="val 189"/>
                  <a:gd name="f9" fmla="val 662"/>
                  <a:gd name="f10" fmla="val 190"/>
                  <a:gd name="f11" fmla="val 820"/>
                  <a:gd name="f12" fmla="val 883"/>
                  <a:gd name="f13" fmla="val 1670"/>
                  <a:gd name="f14" fmla="val 5419"/>
                  <a:gd name="f15" fmla="val 1702"/>
                  <a:gd name="f16" fmla="val 5608"/>
                  <a:gd name="f17" fmla="val 1859"/>
                  <a:gd name="f18" fmla="val 2048"/>
                  <a:gd name="f19" fmla="val 5356"/>
                  <a:gd name="f20" fmla="val 5545"/>
                  <a:gd name="f21" fmla="val 6554"/>
                  <a:gd name="f22" fmla="val 7026"/>
                  <a:gd name="f23" fmla="val 7247"/>
                  <a:gd name="f24" fmla="val 7404"/>
                  <a:gd name="f25" fmla="val 630"/>
                  <a:gd name="f26" fmla="*/ f0 1 7436"/>
                  <a:gd name="f27" fmla="*/ f1 1 5766"/>
                  <a:gd name="f28" fmla="val f2"/>
                  <a:gd name="f29" fmla="val f3"/>
                  <a:gd name="f30" fmla="val f4"/>
                  <a:gd name="f31" fmla="+- f30 0 f28"/>
                  <a:gd name="f32" fmla="+- f29 0 f28"/>
                  <a:gd name="f33" fmla="*/ f32 1 7436"/>
                  <a:gd name="f34" fmla="*/ f31 1 5766"/>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7436" h="5766">
                    <a:moveTo>
                      <a:pt x="f5" y="f2"/>
                    </a:moveTo>
                    <a:cubicBezTo>
                      <a:pt x="f6" y="f2"/>
                      <a:pt x="f7" y="f8"/>
                      <a:pt x="f7" y="f5"/>
                    </a:cubicBezTo>
                    <a:cubicBezTo>
                      <a:pt x="f7" y="f9"/>
                      <a:pt x="f10" y="f11"/>
                      <a:pt x="f5" y="f11"/>
                    </a:cubicBezTo>
                    <a:lnTo>
                      <a:pt x="f12" y="f11"/>
                    </a:lnTo>
                    <a:lnTo>
                      <a:pt x="f13" y="f14"/>
                    </a:lnTo>
                    <a:cubicBezTo>
                      <a:pt x="f15" y="f16"/>
                      <a:pt x="f17" y="f4"/>
                      <a:pt x="f18" y="f4"/>
                    </a:cubicBezTo>
                    <a:lnTo>
                      <a:pt x="f19" y="f4"/>
                    </a:lnTo>
                    <a:cubicBezTo>
                      <a:pt x="f20" y="f4"/>
                      <a:pt x="f4" y="f16"/>
                      <a:pt x="f4" y="f14"/>
                    </a:cubicBezTo>
                    <a:lnTo>
                      <a:pt x="f21" y="f11"/>
                    </a:lnTo>
                    <a:lnTo>
                      <a:pt x="f22" y="f11"/>
                    </a:lnTo>
                    <a:cubicBezTo>
                      <a:pt x="f23" y="f11"/>
                      <a:pt x="f24" y="f25"/>
                      <a:pt x="f24" y="f5"/>
                    </a:cubicBezTo>
                    <a:cubicBezTo>
                      <a:pt x="f3" y="f8"/>
                      <a:pt x="f23" y="f2"/>
                      <a:pt x="f2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9" name="Google Shape;10127;p74">
                <a:extLst>
                  <a:ext uri="{FF2B5EF4-FFF2-40B4-BE49-F238E27FC236}">
                    <a16:creationId xmlns:a16="http://schemas.microsoft.com/office/drawing/2014/main" id="{288A8D2E-B6F1-87B8-7CEF-F77B1419779C}"/>
                  </a:ext>
                </a:extLst>
              </p:cNvPr>
              <p:cNvSpPr/>
              <p:nvPr/>
            </p:nvSpPr>
            <p:spPr>
              <a:xfrm>
                <a:off x="7810036" y="1314139"/>
                <a:ext cx="445504" cy="229742"/>
              </a:xfrm>
              <a:custGeom>
                <a:avLst/>
                <a:gdLst>
                  <a:gd name="f0" fmla="val w"/>
                  <a:gd name="f1" fmla="val h"/>
                  <a:gd name="f2" fmla="val 0"/>
                  <a:gd name="f3" fmla="val 12634"/>
                  <a:gd name="f4" fmla="val 6113"/>
                  <a:gd name="f5" fmla="val 378"/>
                  <a:gd name="f6" fmla="val 1"/>
                  <a:gd name="f7" fmla="val 158"/>
                  <a:gd name="f8" fmla="val 190"/>
                  <a:gd name="f9" fmla="val 442"/>
                  <a:gd name="f10" fmla="val 5672"/>
                  <a:gd name="f11" fmla="val 5892"/>
                  <a:gd name="f12" fmla="val 189"/>
                  <a:gd name="f13" fmla="val 3088"/>
                  <a:gd name="f14" fmla="val 3245"/>
                  <a:gd name="f15" fmla="val 5514"/>
                  <a:gd name="f16" fmla="val 3560"/>
                  <a:gd name="f17" fmla="val 4947"/>
                  <a:gd name="f18" fmla="val 4001"/>
                  <a:gd name="f19" fmla="val 4569"/>
                  <a:gd name="f20" fmla="val 3875"/>
                  <a:gd name="f21" fmla="val 4285"/>
                  <a:gd name="f22" fmla="val 3812"/>
                  <a:gd name="f23" fmla="val 3970"/>
                  <a:gd name="f24" fmla="val 3624"/>
                  <a:gd name="f25" fmla="val 2238"/>
                  <a:gd name="f26" fmla="val 4915"/>
                  <a:gd name="f27" fmla="val 1135"/>
                  <a:gd name="f28" fmla="val 6301"/>
                  <a:gd name="f29" fmla="val 7656"/>
                  <a:gd name="f30" fmla="val 8759"/>
                  <a:gd name="f31" fmla="val 3939"/>
                  <a:gd name="f32" fmla="val 8696"/>
                  <a:gd name="f33" fmla="val 4254"/>
                  <a:gd name="f34" fmla="val 8570"/>
                  <a:gd name="f35" fmla="val 9011"/>
                  <a:gd name="f36" fmla="val 5010"/>
                  <a:gd name="f37" fmla="val 9326"/>
                  <a:gd name="f38" fmla="val 9483"/>
                  <a:gd name="f39" fmla="val 12193"/>
                  <a:gd name="f40" fmla="val 12445"/>
                  <a:gd name="f41" fmla="val 12602"/>
                  <a:gd name="f42" fmla="val 12224"/>
                  <a:gd name="f43" fmla="*/ f0 1 12634"/>
                  <a:gd name="f44" fmla="*/ f1 1 6113"/>
                  <a:gd name="f45" fmla="val f2"/>
                  <a:gd name="f46" fmla="val f3"/>
                  <a:gd name="f47" fmla="val f4"/>
                  <a:gd name="f48" fmla="+- f47 0 f45"/>
                  <a:gd name="f49" fmla="+- f46 0 f45"/>
                  <a:gd name="f50" fmla="*/ f49 1 12634"/>
                  <a:gd name="f51" fmla="*/ f48 1 6113"/>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12634" h="6113">
                    <a:moveTo>
                      <a:pt x="f5" y="f6"/>
                    </a:moveTo>
                    <a:cubicBezTo>
                      <a:pt x="f7" y="f6"/>
                      <a:pt x="f2" y="f8"/>
                      <a:pt x="f2" y="f9"/>
                    </a:cubicBezTo>
                    <a:lnTo>
                      <a:pt x="f2" y="f10"/>
                    </a:lnTo>
                    <a:cubicBezTo>
                      <a:pt x="f2" y="f11"/>
                      <a:pt x="f12" y="f4"/>
                      <a:pt x="f5" y="f4"/>
                    </a:cubicBezTo>
                    <a:lnTo>
                      <a:pt x="f13" y="f4"/>
                    </a:lnTo>
                    <a:cubicBezTo>
                      <a:pt x="f14" y="f15"/>
                      <a:pt x="f16" y="f17"/>
                      <a:pt x="f18" y="f19"/>
                    </a:cubicBezTo>
                    <a:cubicBezTo>
                      <a:pt x="f20" y="f21"/>
                      <a:pt x="f22" y="f23"/>
                      <a:pt x="f22" y="f24"/>
                    </a:cubicBezTo>
                    <a:cubicBezTo>
                      <a:pt x="f22" y="f25"/>
                      <a:pt x="f26" y="f27"/>
                      <a:pt x="f28" y="f27"/>
                    </a:cubicBezTo>
                    <a:cubicBezTo>
                      <a:pt x="f29" y="f27"/>
                      <a:pt x="f30" y="f25"/>
                      <a:pt x="f30" y="f24"/>
                    </a:cubicBezTo>
                    <a:cubicBezTo>
                      <a:pt x="f30" y="f31"/>
                      <a:pt x="f32" y="f33"/>
                      <a:pt x="f34" y="f19"/>
                    </a:cubicBezTo>
                    <a:cubicBezTo>
                      <a:pt x="f35" y="f36"/>
                      <a:pt x="f37" y="f15"/>
                      <a:pt x="f38" y="f4"/>
                    </a:cubicBezTo>
                    <a:lnTo>
                      <a:pt x="f39" y="f4"/>
                    </a:lnTo>
                    <a:cubicBezTo>
                      <a:pt x="f40" y="f4"/>
                      <a:pt x="f41" y="f11"/>
                      <a:pt x="f41" y="f10"/>
                    </a:cubicBezTo>
                    <a:lnTo>
                      <a:pt x="f41" y="f9"/>
                    </a:lnTo>
                    <a:cubicBezTo>
                      <a:pt x="f3" y="f8"/>
                      <a:pt x="f40" y="f6"/>
                      <a:pt x="f42"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10" name="Google Shape;10128;p74">
                <a:extLst>
                  <a:ext uri="{FF2B5EF4-FFF2-40B4-BE49-F238E27FC236}">
                    <a16:creationId xmlns:a16="http://schemas.microsoft.com/office/drawing/2014/main" id="{FFAE6176-975C-7420-B495-FFF7C974496A}"/>
                  </a:ext>
                </a:extLst>
              </p:cNvPr>
              <p:cNvSpPr/>
              <p:nvPr/>
            </p:nvSpPr>
            <p:spPr>
              <a:xfrm>
                <a:off x="7949994" y="1386367"/>
                <a:ext cx="165561" cy="155137"/>
              </a:xfrm>
              <a:custGeom>
                <a:avLst/>
                <a:gdLst>
                  <a:gd name="f0" fmla="val w"/>
                  <a:gd name="f1" fmla="val h"/>
                  <a:gd name="f2" fmla="val 0"/>
                  <a:gd name="f3" fmla="val 4695"/>
                  <a:gd name="f4" fmla="val 4128"/>
                  <a:gd name="f5" fmla="val 2364"/>
                  <a:gd name="f6" fmla="val 1"/>
                  <a:gd name="f7" fmla="val 1450"/>
                  <a:gd name="f8" fmla="val 694"/>
                  <a:gd name="f9" fmla="val 757"/>
                  <a:gd name="f10" fmla="val 1670"/>
                  <a:gd name="f11" fmla="val 2080"/>
                  <a:gd name="f12" fmla="val 851"/>
                  <a:gd name="f13" fmla="val 2489"/>
                  <a:gd name="f14" fmla="val 1167"/>
                  <a:gd name="f15" fmla="val 2805"/>
                  <a:gd name="f16" fmla="val 599"/>
                  <a:gd name="f17" fmla="val 3120"/>
                  <a:gd name="f18" fmla="val 190"/>
                  <a:gd name="f19" fmla="val 3592"/>
                  <a:gd name="f20" fmla="val 4475"/>
                  <a:gd name="f21" fmla="val 3561"/>
                  <a:gd name="f22" fmla="val 4065"/>
                  <a:gd name="f23" fmla="val 3088"/>
                  <a:gd name="f24" fmla="val 3529"/>
                  <a:gd name="f25" fmla="val 3813"/>
                  <a:gd name="f26" fmla="val 4002"/>
                  <a:gd name="f27" fmla="val 3277"/>
                  <a:gd name="f28" fmla="*/ f0 1 4695"/>
                  <a:gd name="f29" fmla="*/ f1 1 4128"/>
                  <a:gd name="f30" fmla="val f2"/>
                  <a:gd name="f31" fmla="val f3"/>
                  <a:gd name="f32" fmla="val f4"/>
                  <a:gd name="f33" fmla="+- f32 0 f30"/>
                  <a:gd name="f34" fmla="+- f31 0 f30"/>
                  <a:gd name="f35" fmla="*/ f34 1 4695"/>
                  <a:gd name="f36" fmla="*/ f33 1 4128"/>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4695" h="4128">
                    <a:moveTo>
                      <a:pt x="f5" y="f6"/>
                    </a:moveTo>
                    <a:cubicBezTo>
                      <a:pt x="f7" y="f6"/>
                      <a:pt x="f8" y="f9"/>
                      <a:pt x="f8" y="f10"/>
                    </a:cubicBezTo>
                    <a:cubicBezTo>
                      <a:pt x="f8" y="f11"/>
                      <a:pt x="f12" y="f13"/>
                      <a:pt x="f14" y="f15"/>
                    </a:cubicBezTo>
                    <a:cubicBezTo>
                      <a:pt x="f16" y="f17"/>
                      <a:pt x="f18" y="f19"/>
                      <a:pt x="f6" y="f4"/>
                    </a:cubicBezTo>
                    <a:lnTo>
                      <a:pt x="f3" y="f4"/>
                    </a:lnTo>
                    <a:cubicBezTo>
                      <a:pt x="f20" y="f21"/>
                      <a:pt x="f22" y="f23"/>
                      <a:pt x="f24" y="f15"/>
                    </a:cubicBezTo>
                    <a:cubicBezTo>
                      <a:pt x="f25" y="f13"/>
                      <a:pt x="f26" y="f11"/>
                      <a:pt x="f26" y="f10"/>
                    </a:cubicBezTo>
                    <a:cubicBezTo>
                      <a:pt x="f26" y="f9"/>
                      <a:pt x="f27"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sp>
        <p:nvSpPr>
          <p:cNvPr id="211" name="Text Placeholder 1">
            <a:extLst>
              <a:ext uri="{FF2B5EF4-FFF2-40B4-BE49-F238E27FC236}">
                <a16:creationId xmlns:a16="http://schemas.microsoft.com/office/drawing/2014/main" id="{53C31407-9C9A-A937-4454-E493557AFA32}"/>
              </a:ext>
            </a:extLst>
          </p:cNvPr>
          <p:cNvSpPr txBox="1">
            <a:spLocks/>
          </p:cNvSpPr>
          <p:nvPr/>
        </p:nvSpPr>
        <p:spPr>
          <a:xfrm>
            <a:off x="2472858" y="522040"/>
            <a:ext cx="6916200" cy="407386"/>
          </a:xfrm>
          <a:prstGeom prst="rect">
            <a:avLst/>
          </a:prstGeom>
        </p:spPr>
        <p:txBody>
          <a:bodyPr anchor="ctr" anchorCtr="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fa-IR" sz="3600" dirty="0">
                <a:solidFill>
                  <a:schemeClr val="bg1"/>
                </a:solidFill>
                <a:latin typeface="Arial"/>
                <a:cs typeface="B Nazanin" panose="00000400000000000000" pitchFamily="2" charset="-78"/>
              </a:rPr>
              <a:t>مجموعه آیکون های کاملاً قابل ویرایش: </a:t>
            </a:r>
            <a:r>
              <a:rPr lang="en-US" sz="3600" dirty="0">
                <a:solidFill>
                  <a:schemeClr val="bg1"/>
                </a:solidFill>
                <a:latin typeface="Arial"/>
                <a:cs typeface="B Nazanin" panose="00000400000000000000" pitchFamily="2" charset="-78"/>
              </a:rPr>
              <a:t>B</a:t>
            </a:r>
          </a:p>
        </p:txBody>
      </p:sp>
    </p:spTree>
    <p:extLst>
      <p:ext uri="{BB962C8B-B14F-4D97-AF65-F5344CB8AC3E}">
        <p14:creationId xmlns:p14="http://schemas.microsoft.com/office/powerpoint/2010/main" val="215829755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pSp>
        <p:nvGrpSpPr>
          <p:cNvPr id="164" name="Group 163"/>
          <p:cNvGrpSpPr/>
          <p:nvPr/>
        </p:nvGrpSpPr>
        <p:grpSpPr>
          <a:xfrm>
            <a:off x="2946828" y="1437510"/>
            <a:ext cx="6088826" cy="4856467"/>
            <a:chOff x="3291896" y="1684033"/>
            <a:chExt cx="5654430" cy="3910130"/>
          </a:xfrm>
        </p:grpSpPr>
        <p:sp>
          <p:nvSpPr>
            <p:cNvPr id="2" name="Isosceles Triangle 68">
              <a:extLst>
                <a:ext uri="{FF2B5EF4-FFF2-40B4-BE49-F238E27FC236}">
                  <a16:creationId xmlns:a16="http://schemas.microsoft.com/office/drawing/2014/main" id="{0AD77B0B-062D-EE53-1F0D-2D38E485C490}"/>
                </a:ext>
              </a:extLst>
            </p:cNvPr>
            <p:cNvSpPr/>
            <p:nvPr/>
          </p:nvSpPr>
          <p:spPr>
            <a:xfrm rot="10799991">
              <a:off x="6509459" y="4145087"/>
              <a:ext cx="187278" cy="583231"/>
            </a:xfrm>
            <a:custGeom>
              <a:avLst/>
              <a:gdLst>
                <a:gd name="f0" fmla="val w"/>
                <a:gd name="f1" fmla="val h"/>
                <a:gd name="f2" fmla="val 0"/>
                <a:gd name="f3" fmla="val 1040400"/>
                <a:gd name="f4" fmla="val 3240000"/>
                <a:gd name="f5" fmla="val 41345"/>
                <a:gd name="f6" fmla="val 940666"/>
                <a:gd name="f7" fmla="val 1242"/>
                <a:gd name="f8" fmla="val 653403"/>
                <a:gd name="f9" fmla="val 1057"/>
                <a:gd name="f10" fmla="val 652077"/>
                <a:gd name="f11" fmla="val 447"/>
                <a:gd name="f12" fmla="val 647712"/>
                <a:gd name="f13" fmla="val 4531"/>
                <a:gd name="f14" fmla="val 520200"/>
                <a:gd name="f15" fmla="val 659109"/>
                <a:gd name="f16" fmla="val 174478"/>
                <a:gd name="f17" fmla="val 101622"/>
                <a:gd name="f18" fmla="val 1372451"/>
                <a:gd name="f19" fmla="val 61820"/>
                <a:gd name="f20" fmla="val 1087335"/>
                <a:gd name="f21" fmla="val 728036"/>
                <a:gd name="f22" fmla="val 261055"/>
                <a:gd name="f23" fmla="val 870500"/>
                <a:gd name="f24" fmla="val 439998"/>
                <a:gd name="f25" fmla="val 860164"/>
                <a:gd name="f26" fmla="val 431664"/>
                <a:gd name="f27" fmla="val 161365"/>
                <a:gd name="f28" fmla="val 1800403"/>
                <a:gd name="f29" fmla="val 122098"/>
                <a:gd name="f30" fmla="val 1519120"/>
                <a:gd name="f31" fmla="val 930953"/>
                <a:gd name="f32" fmla="val 515931"/>
                <a:gd name="f33" fmla="val 1035869"/>
                <a:gd name="f34" fmla="val 1039954"/>
                <a:gd name="f35" fmla="val 1039345"/>
                <a:gd name="f36" fmla="val 652078"/>
                <a:gd name="f37" fmla="val 1039160"/>
                <a:gd name="f38" fmla="val 1029316"/>
                <a:gd name="f39" fmla="val 723920"/>
                <a:gd name="f40" fmla="val 217894"/>
                <a:gd name="f41" fmla="val 2205330"/>
                <a:gd name="f42" fmla="val 181840"/>
                <a:gd name="f43" fmla="val 1947070"/>
                <a:gd name="f44" fmla="val 1000266"/>
                <a:gd name="f45" fmla="val 932012"/>
                <a:gd name="f46" fmla="val 949113"/>
                <a:gd name="f47" fmla="val 1298429"/>
                <a:gd name="f48" fmla="val 330192"/>
                <a:gd name="f49" fmla="val 2564220"/>
                <a:gd name="f50" fmla="val 267995"/>
                <a:gd name="f51" fmla="val 237100"/>
                <a:gd name="f52" fmla="val 2342912"/>
                <a:gd name="f53" fmla="val 242309"/>
                <a:gd name="f54" fmla="val 2347112"/>
                <a:gd name="f55" fmla="val 920063"/>
                <a:gd name="f56" fmla="val 1506522"/>
                <a:gd name="f57" fmla="val 865005"/>
                <a:gd name="f58" fmla="val 1900914"/>
                <a:gd name="f59" fmla="val 772406"/>
                <a:gd name="f60" fmla="val 468924"/>
                <a:gd name="f61" fmla="val 835955"/>
                <a:gd name="f62" fmla="val 2109008"/>
                <a:gd name="f63" fmla="val 892044"/>
                <a:gd name="f64" fmla="val 148356"/>
                <a:gd name="f65" fmla="val 276144"/>
                <a:gd name="f66" fmla="val 2663936"/>
                <a:gd name="f67" fmla="val 764256"/>
                <a:gd name="f68" fmla="*/ f0 1 1040400"/>
                <a:gd name="f69" fmla="*/ f1 1 3240000"/>
                <a:gd name="f70" fmla="val f2"/>
                <a:gd name="f71" fmla="val f3"/>
                <a:gd name="f72" fmla="val f4"/>
                <a:gd name="f73" fmla="+- f72 0 f70"/>
                <a:gd name="f74" fmla="+- f71 0 f70"/>
                <a:gd name="f75" fmla="*/ f74 1 1040400"/>
                <a:gd name="f76" fmla="*/ f73 1 3240000"/>
                <a:gd name="f77" fmla="*/ f70 1 f75"/>
                <a:gd name="f78" fmla="*/ f71 1 f75"/>
                <a:gd name="f79" fmla="*/ f70 1 f76"/>
                <a:gd name="f80" fmla="*/ f72 1 f76"/>
                <a:gd name="f81" fmla="*/ f77 f68 1"/>
                <a:gd name="f82" fmla="*/ f78 f68 1"/>
                <a:gd name="f83" fmla="*/ f80 f69 1"/>
                <a:gd name="f84" fmla="*/ f79 f69 1"/>
              </a:gdLst>
              <a:ahLst/>
              <a:cxnLst>
                <a:cxn ang="3cd4">
                  <a:pos x="hc" y="t"/>
                </a:cxn>
                <a:cxn ang="0">
                  <a:pos x="r" y="vc"/>
                </a:cxn>
                <a:cxn ang="cd4">
                  <a:pos x="hc" y="b"/>
                </a:cxn>
                <a:cxn ang="cd2">
                  <a:pos x="l" y="vc"/>
                </a:cxn>
              </a:cxnLst>
              <a:rect l="f81" t="f84" r="f82" b="f83"/>
              <a:pathLst>
                <a:path w="1040400" h="3240000">
                  <a:moveTo>
                    <a:pt x="f5" y="f6"/>
                  </a:moveTo>
                  <a:lnTo>
                    <a:pt x="f7" y="f8"/>
                  </a:lnTo>
                  <a:lnTo>
                    <a:pt x="f2" y="f8"/>
                  </a:lnTo>
                  <a:lnTo>
                    <a:pt x="f9" y="f10"/>
                  </a:lnTo>
                  <a:lnTo>
                    <a:pt x="f11" y="f12"/>
                  </a:lnTo>
                  <a:lnTo>
                    <a:pt x="f13" y="f12"/>
                  </a:lnTo>
                  <a:lnTo>
                    <a:pt x="f14" y="f2"/>
                  </a:lnTo>
                  <a:lnTo>
                    <a:pt x="f15" y="f16"/>
                  </a:lnTo>
                  <a:close/>
                  <a:moveTo>
                    <a:pt x="f17" y="f18"/>
                  </a:moveTo>
                  <a:lnTo>
                    <a:pt x="f19" y="f20"/>
                  </a:lnTo>
                  <a:lnTo>
                    <a:pt x="f21" y="f22"/>
                  </a:lnTo>
                  <a:lnTo>
                    <a:pt x="f23" y="f24"/>
                  </a:lnTo>
                  <a:lnTo>
                    <a:pt x="f25" y="f26"/>
                  </a:lnTo>
                  <a:close/>
                  <a:moveTo>
                    <a:pt x="f27" y="f28"/>
                  </a:moveTo>
                  <a:lnTo>
                    <a:pt x="f29" y="f30"/>
                  </a:lnTo>
                  <a:lnTo>
                    <a:pt x="f31" y="f32"/>
                  </a:lnTo>
                  <a:lnTo>
                    <a:pt x="f33" y="f12"/>
                  </a:lnTo>
                  <a:lnTo>
                    <a:pt x="f34" y="f12"/>
                  </a:lnTo>
                  <a:lnTo>
                    <a:pt x="f35" y="f36"/>
                  </a:lnTo>
                  <a:lnTo>
                    <a:pt x="f3" y="f8"/>
                  </a:lnTo>
                  <a:lnTo>
                    <a:pt x="f37" y="f8"/>
                  </a:lnTo>
                  <a:lnTo>
                    <a:pt x="f38" y="f39"/>
                  </a:lnTo>
                  <a:close/>
                  <a:moveTo>
                    <a:pt x="f40" y="f41"/>
                  </a:moveTo>
                  <a:lnTo>
                    <a:pt x="f42" y="f43"/>
                  </a:lnTo>
                  <a:lnTo>
                    <a:pt x="f44" y="f45"/>
                  </a:lnTo>
                  <a:lnTo>
                    <a:pt x="f46" y="f47"/>
                  </a:lnTo>
                  <a:close/>
                  <a:moveTo>
                    <a:pt x="f48" y="f49"/>
                  </a:moveTo>
                  <a:lnTo>
                    <a:pt x="f50" y="f49"/>
                  </a:lnTo>
                  <a:lnTo>
                    <a:pt x="f51" y="f52"/>
                  </a:lnTo>
                  <a:lnTo>
                    <a:pt x="f53" y="f54"/>
                  </a:lnTo>
                  <a:lnTo>
                    <a:pt x="f55" y="f56"/>
                  </a:lnTo>
                  <a:lnTo>
                    <a:pt x="f57" y="f58"/>
                  </a:lnTo>
                  <a:close/>
                  <a:moveTo>
                    <a:pt x="f59" y="f49"/>
                  </a:moveTo>
                  <a:lnTo>
                    <a:pt x="f60" y="f49"/>
                  </a:lnTo>
                  <a:lnTo>
                    <a:pt x="f61" y="f62"/>
                  </a:lnTo>
                  <a:close/>
                  <a:moveTo>
                    <a:pt x="f63" y="f4"/>
                  </a:moveTo>
                  <a:lnTo>
                    <a:pt x="f64" y="f4"/>
                  </a:lnTo>
                  <a:lnTo>
                    <a:pt x="f65" y="f66"/>
                  </a:lnTo>
                  <a:lnTo>
                    <a:pt x="f67" y="f66"/>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3" name="Rectangle 9">
              <a:extLst>
                <a:ext uri="{FF2B5EF4-FFF2-40B4-BE49-F238E27FC236}">
                  <a16:creationId xmlns:a16="http://schemas.microsoft.com/office/drawing/2014/main" id="{8A44671E-3D4B-38A8-0907-C5E94A773301}"/>
                </a:ext>
              </a:extLst>
            </p:cNvPr>
            <p:cNvSpPr/>
            <p:nvPr/>
          </p:nvSpPr>
          <p:spPr>
            <a:xfrm>
              <a:off x="6987710" y="4212422"/>
              <a:ext cx="449290" cy="448558"/>
            </a:xfrm>
            <a:custGeom>
              <a:avLst/>
              <a:gdLst>
                <a:gd name="f0" fmla="val w"/>
                <a:gd name="f1" fmla="val h"/>
                <a:gd name="f2" fmla="val 0"/>
                <a:gd name="f3" fmla="val 3228210"/>
                <a:gd name="f4" fmla="val 3222968"/>
                <a:gd name="f5" fmla="val 1619999"/>
                <a:gd name="f6" fmla="val 642446"/>
                <a:gd name="f7" fmla="val 2664115"/>
                <a:gd name="f8" fmla="val 1686562"/>
                <a:gd name="f9" fmla="val 2664116"/>
                <a:gd name="f10" fmla="val 2015013"/>
                <a:gd name="f11" fmla="val 2511495"/>
                <a:gd name="f12" fmla="val 2399422"/>
                <a:gd name="f13" fmla="val 1924159"/>
                <a:gd name="f14" fmla="val 2308568"/>
                <a:gd name="f15" fmla="val 1812086"/>
                <a:gd name="f16" fmla="val 1427912"/>
                <a:gd name="f17" fmla="val 1315839"/>
                <a:gd name="f18" fmla="val 1224985"/>
                <a:gd name="f19" fmla="val 575882"/>
                <a:gd name="f20" fmla="val 575884"/>
                <a:gd name="f21" fmla="val 509997"/>
                <a:gd name="f22" fmla="val 122689"/>
                <a:gd name="f23" fmla="val 942045"/>
                <a:gd name="f24" fmla="val 542556"/>
                <a:gd name="f25" fmla="val 974604"/>
                <a:gd name="f26" fmla="val 1620001"/>
                <a:gd name="f27" fmla="val 7099"/>
                <a:gd name="f28" fmla="val 1686560"/>
                <a:gd name="f29" fmla="val 2900441"/>
                <a:gd name="f30" fmla="val 349390"/>
                <a:gd name="f31" fmla="val 342291"/>
                <a:gd name="f32" fmla="val 330172"/>
                <a:gd name="f33" fmla="val 1679462"/>
                <a:gd name="f34" fmla="*/ f0 1 3228210"/>
                <a:gd name="f35" fmla="*/ f1 1 3222968"/>
                <a:gd name="f36" fmla="val f2"/>
                <a:gd name="f37" fmla="val f3"/>
                <a:gd name="f38" fmla="val f4"/>
                <a:gd name="f39" fmla="+- f38 0 f36"/>
                <a:gd name="f40" fmla="+- f37 0 f36"/>
                <a:gd name="f41" fmla="*/ f40 1 3228210"/>
                <a:gd name="f42" fmla="*/ f39 1 3222968"/>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3228210" h="3222968">
                  <a:moveTo>
                    <a:pt x="f5" y="f6"/>
                  </a:moveTo>
                  <a:lnTo>
                    <a:pt x="f7" y="f8"/>
                  </a:lnTo>
                  <a:lnTo>
                    <a:pt x="f9" y="f8"/>
                  </a:lnTo>
                  <a:lnTo>
                    <a:pt x="f9" y="f4"/>
                  </a:lnTo>
                  <a:lnTo>
                    <a:pt x="f10" y="f4"/>
                  </a:lnTo>
                  <a:lnTo>
                    <a:pt x="f10" y="f11"/>
                  </a:lnTo>
                  <a:cubicBezTo>
                    <a:pt x="f10" y="f12"/>
                    <a:pt x="f13" y="f14"/>
                    <a:pt x="f15" y="f14"/>
                  </a:cubicBezTo>
                  <a:lnTo>
                    <a:pt x="f16" y="f14"/>
                  </a:lnTo>
                  <a:cubicBezTo>
                    <a:pt x="f17" y="f14"/>
                    <a:pt x="f18" y="f12"/>
                    <a:pt x="f18" y="f11"/>
                  </a:cubicBezTo>
                  <a:lnTo>
                    <a:pt x="f18" y="f4"/>
                  </a:lnTo>
                  <a:lnTo>
                    <a:pt x="f19" y="f4"/>
                  </a:lnTo>
                  <a:lnTo>
                    <a:pt x="f19" y="f8"/>
                  </a:lnTo>
                  <a:lnTo>
                    <a:pt x="f20" y="f8"/>
                  </a:lnTo>
                  <a:close/>
                  <a:moveTo>
                    <a:pt x="f21" y="f22"/>
                  </a:moveTo>
                  <a:lnTo>
                    <a:pt x="f23" y="f22"/>
                  </a:lnTo>
                  <a:lnTo>
                    <a:pt x="f23" y="f24"/>
                  </a:lnTo>
                  <a:lnTo>
                    <a:pt x="f21" y="f25"/>
                  </a:lnTo>
                  <a:close/>
                  <a:moveTo>
                    <a:pt x="f26" y="f27"/>
                  </a:moveTo>
                  <a:lnTo>
                    <a:pt x="f3" y="f28"/>
                  </a:lnTo>
                  <a:lnTo>
                    <a:pt x="f29" y="f28"/>
                  </a:lnTo>
                  <a:lnTo>
                    <a:pt x="f26" y="f30"/>
                  </a:lnTo>
                  <a:close/>
                  <a:moveTo>
                    <a:pt x="f5" y="f2"/>
                  </a:moveTo>
                  <a:lnTo>
                    <a:pt x="f5" y="f31"/>
                  </a:lnTo>
                  <a:lnTo>
                    <a:pt x="f32" y="f33"/>
                  </a:lnTo>
                  <a:lnTo>
                    <a:pt x="f2" y="f33"/>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4" name="Freeform 18">
              <a:extLst>
                <a:ext uri="{FF2B5EF4-FFF2-40B4-BE49-F238E27FC236}">
                  <a16:creationId xmlns:a16="http://schemas.microsoft.com/office/drawing/2014/main" id="{9DC1AB82-AAF1-3A42-9CB0-C7208CE664D0}"/>
                </a:ext>
              </a:extLst>
            </p:cNvPr>
            <p:cNvSpPr/>
            <p:nvPr/>
          </p:nvSpPr>
          <p:spPr>
            <a:xfrm>
              <a:off x="8404317" y="4261617"/>
              <a:ext cx="433891" cy="350187"/>
            </a:xfrm>
            <a:custGeom>
              <a:avLst/>
              <a:gdLst>
                <a:gd name="f0" fmla="val w"/>
                <a:gd name="f1" fmla="val h"/>
                <a:gd name="f2" fmla="val 0"/>
                <a:gd name="f3" fmla="val 3307788"/>
                <a:gd name="f4" fmla="val 2669631"/>
                <a:gd name="f5" fmla="val 2793832"/>
                <a:gd name="f6" fmla="val 1478391"/>
                <a:gd name="f7" fmla="val 2772990"/>
                <a:gd name="f8" fmla="val 1635402"/>
                <a:gd name="f9" fmla="val 2717678"/>
                <a:gd name="f10" fmla="val 1784517"/>
                <a:gd name="f11" fmla="val 2633007"/>
                <a:gd name="f12" fmla="val 1915952"/>
                <a:gd name="f13" fmla="val 2695386"/>
                <a:gd name="f14" fmla="val 1951862"/>
                <a:gd name="f15" fmla="val 2772768"/>
                <a:gd name="f16" fmla="val 1955673"/>
                <a:gd name="f17" fmla="val 2841607"/>
                <a:gd name="f18" fmla="val 1924185"/>
                <a:gd name="f19" fmla="val 2943442"/>
                <a:gd name="f20" fmla="val 1877605"/>
                <a:gd name="f21" fmla="val 2999062"/>
                <a:gd name="f22" fmla="val 1766364"/>
                <a:gd name="f23" fmla="val 2975226"/>
                <a:gd name="f24" fmla="val 1656948"/>
                <a:gd name="f25" fmla="val 2955176"/>
                <a:gd name="f26" fmla="val 1564911"/>
                <a:gd name="f27" fmla="val 2883463"/>
                <a:gd name="f28" fmla="val 1495086"/>
                <a:gd name="f29" fmla="val 2807611"/>
                <a:gd name="f30" fmla="val 1247700"/>
                <a:gd name="f31" fmla="val 2807472"/>
                <a:gd name="f32" fmla="val 1256060"/>
                <a:gd name="f33" fmla="val 2994195"/>
                <a:gd name="f34" fmla="val 1281771"/>
                <a:gd name="f35" fmla="val 3148201"/>
                <a:gd name="f36" fmla="val 1421768"/>
                <a:gd name="f37" fmla="val 3189276"/>
                <a:gd name="f38" fmla="val 1610317"/>
                <a:gd name="f39" fmla="val 3235041"/>
                <a:gd name="f40" fmla="val 1820393"/>
                <a:gd name="f41" fmla="val 3128252"/>
                <a:gd name="f42" fmla="val 2033972"/>
                <a:gd name="f43" fmla="val 2932732"/>
                <a:gd name="f44" fmla="val 2123406"/>
                <a:gd name="f45" fmla="val 2789297"/>
                <a:gd name="f46" fmla="val 2189015"/>
                <a:gd name="f47" fmla="val 2626543"/>
                <a:gd name="f48" fmla="val 2174805"/>
                <a:gd name="f49" fmla="val 2499470"/>
                <a:gd name="f50" fmla="val 2094044"/>
                <a:gd name="f51" fmla="val 2427194"/>
                <a:gd name="f52" fmla="val 2172627"/>
                <a:gd name="f53" fmla="val 2343030"/>
                <a:gd name="f54" fmla="val 2241391"/>
                <a:gd name="f55" fmla="val 2248861"/>
                <a:gd name="f56" fmla="val 2297980"/>
                <a:gd name="f57" fmla="val 2178351"/>
                <a:gd name="f58" fmla="val 2340352"/>
                <a:gd name="f59" fmla="val 2104446"/>
                <a:gd name="f60" fmla="val 2374567"/>
                <a:gd name="f61" fmla="val 2027600"/>
                <a:gd name="f62" fmla="val 2398134"/>
                <a:gd name="f63" fmla="val 2397615"/>
                <a:gd name="f64" fmla="val 3265361"/>
                <a:gd name="f65" fmla="val 2549905"/>
                <a:gd name="f66" fmla="val 2537441"/>
                <a:gd name="f67" fmla="val 2669620"/>
                <a:gd name="f68" fmla="val 1653814"/>
                <a:gd name="f69" fmla="val 773102"/>
                <a:gd name="f70" fmla="val 2669642"/>
                <a:gd name="f71" fmla="val 46417"/>
                <a:gd name="f72" fmla="val 2550707"/>
                <a:gd name="f73" fmla="val 2398955"/>
                <a:gd name="f74" fmla="val 1280678"/>
                <a:gd name="f75" fmla="val 2398436"/>
                <a:gd name="f76" fmla="val 1203764"/>
                <a:gd name="f77" fmla="val 2374915"/>
                <a:gd name="f78" fmla="val 1129786"/>
                <a:gd name="f79" fmla="val 2340732"/>
                <a:gd name="f80" fmla="val 1059201"/>
                <a:gd name="f81" fmla="val 2298380"/>
                <a:gd name="f82" fmla="val 693039"/>
                <a:gd name="f83" fmla="val 2078675"/>
                <a:gd name="f84" fmla="val 477900"/>
                <a:gd name="f85" fmla="val 1674935"/>
                <a:gd name="f86" fmla="val 499745"/>
                <a:gd name="f87" fmla="val 1248476"/>
                <a:gd name="f88" fmla="val 1331611"/>
                <a:gd name="f89" fmla="val 201752"/>
                <a:gd name="f90" fmla="val 1206335"/>
                <a:gd name="f91" fmla="val 290902"/>
                <a:gd name="f92" fmla="val 1124761"/>
                <a:gd name="f93" fmla="val 308382"/>
                <a:gd name="f94" fmla="val 1132336"/>
                <a:gd name="f95" fmla="val 435988"/>
                <a:gd name="f96" fmla="val 1160888"/>
                <a:gd name="f97" fmla="val 640507"/>
                <a:gd name="f98" fmla="val 1527973"/>
                <a:gd name="f99" fmla="val 617783"/>
                <a:gd name="f100" fmla="val 1498839"/>
                <a:gd name="f101" fmla="val 840365"/>
                <a:gd name="f102" fmla="val 1455138"/>
                <a:gd name="f103" fmla="val 960979"/>
                <a:gd name="f104" fmla="val 1395705"/>
                <a:gd name="f105" fmla="val 987199"/>
                <a:gd name="f106" fmla="val 1213910"/>
                <a:gd name="f107" fmla="val 1052459"/>
                <a:gd name="f108" fmla="val 1331028"/>
                <a:gd name="f109" fmla="val 972050"/>
                <a:gd name="f110" fmla="val 1364241"/>
                <a:gd name="f111" fmla="val 921357"/>
                <a:gd name="f112" fmla="val 1360745"/>
                <a:gd name="f113" fmla="val 809484"/>
                <a:gd name="f114" fmla="val 1360746"/>
                <a:gd name="f115" fmla="val 646916"/>
                <a:gd name="f116" fmla="val 1111360"/>
                <a:gd name="f117" fmla="val 626523"/>
                <a:gd name="f118" fmla="val 1020462"/>
                <a:gd name="f119" fmla="val 495421"/>
                <a:gd name="f120" fmla="val 941218"/>
                <a:gd name="f121" fmla="val 374224"/>
                <a:gd name="f122" fmla="val 1061250"/>
                <a:gd name="f123" fmla="val 280996"/>
                <a:gd name="f124" fmla="val 2164365"/>
                <a:gd name="f125" fmla="val 80223"/>
                <a:gd name="f126" fmla="val 2021192"/>
                <a:gd name="f127" fmla="val 182108"/>
                <a:gd name="f128" fmla="val 1927964"/>
                <a:gd name="f129" fmla="val 202086"/>
                <a:gd name="f130" fmla="val 1936621"/>
                <a:gd name="f131" fmla="val 347922"/>
                <a:gd name="f132" fmla="val 1969252"/>
                <a:gd name="f133" fmla="val 581657"/>
                <a:gd name="f134" fmla="val 2388778"/>
                <a:gd name="f135" fmla="val 555687"/>
                <a:gd name="f136" fmla="val 2355482"/>
                <a:gd name="f137" fmla="val 810066"/>
                <a:gd name="f138" fmla="val 2305538"/>
                <a:gd name="f139" fmla="val 947910"/>
                <a:gd name="f140" fmla="val 2237615"/>
                <a:gd name="f141" fmla="val 977876"/>
                <a:gd name="f142" fmla="val 2029849"/>
                <a:gd name="f143" fmla="val 2163698"/>
                <a:gd name="f144" fmla="val 960563"/>
                <a:gd name="f145" fmla="val 2201656"/>
                <a:gd name="f146" fmla="val 902628"/>
                <a:gd name="f147" fmla="val 2197660"/>
                <a:gd name="f148" fmla="val 774773"/>
                <a:gd name="f149" fmla="val 2197661"/>
                <a:gd name="f150" fmla="val 588982"/>
                <a:gd name="f151" fmla="val 1912649"/>
                <a:gd name="f152" fmla="val 565676"/>
                <a:gd name="f153" fmla="val 1808765"/>
                <a:gd name="f154" fmla="val 415844"/>
                <a:gd name="f155" fmla="val 1718201"/>
                <a:gd name="f156" fmla="val 277334"/>
                <a:gd name="f157" fmla="val 1855380"/>
                <a:gd name="f158" fmla="val 170787"/>
                <a:gd name="f159" fmla="val 1754169"/>
                <a:gd name="f160" fmla="val 1583512"/>
                <a:gd name="f161" fmla="val 121444"/>
                <a:gd name="f162" fmla="val 1472387"/>
                <a:gd name="f163" fmla="val 145257"/>
                <a:gd name="f164" fmla="val 1482706"/>
                <a:gd name="f165" fmla="val 319088"/>
                <a:gd name="f166" fmla="val 1521601"/>
                <a:gd name="f167" fmla="val 597693"/>
                <a:gd name="f168" fmla="val 2021663"/>
                <a:gd name="f169" fmla="val 566738"/>
                <a:gd name="f170" fmla="val 1981975"/>
                <a:gd name="f171" fmla="val 869950"/>
                <a:gd name="f172" fmla="val 1922443"/>
                <a:gd name="f173" fmla="val 1034256"/>
                <a:gd name="f174" fmla="val 1841481"/>
                <a:gd name="f175" fmla="val 1069974"/>
                <a:gd name="f176" fmla="val 1593831"/>
                <a:gd name="f177" fmla="val 1158875"/>
                <a:gd name="f178" fmla="val 1753374"/>
                <a:gd name="f179" fmla="val 1049338"/>
                <a:gd name="f180" fmla="val 1798619"/>
                <a:gd name="f181" fmla="val 980281"/>
                <a:gd name="f182" fmla="val 1793856"/>
                <a:gd name="f183" fmla="val 827882"/>
                <a:gd name="f184" fmla="val 1793857"/>
                <a:gd name="f185" fmla="val 606424"/>
                <a:gd name="f186" fmla="val 1454132"/>
                <a:gd name="f187" fmla="val 578644"/>
                <a:gd name="f188" fmla="val 1330306"/>
                <a:gd name="f189" fmla="val 400050"/>
                <a:gd name="f190" fmla="val 1222356"/>
                <a:gd name="f191" fmla="val 234950"/>
                <a:gd name="f192" fmla="val 1385869"/>
                <a:gd name="f193" fmla="val 107950"/>
                <a:gd name="f194" fmla="*/ f0 1 3307788"/>
                <a:gd name="f195" fmla="*/ f1 1 2669631"/>
                <a:gd name="f196" fmla="val f2"/>
                <a:gd name="f197" fmla="val f3"/>
                <a:gd name="f198" fmla="val f4"/>
                <a:gd name="f199" fmla="+- f198 0 f196"/>
                <a:gd name="f200" fmla="+- f197 0 f196"/>
                <a:gd name="f201" fmla="*/ f200 1 3307788"/>
                <a:gd name="f202" fmla="*/ f199 1 2669631"/>
                <a:gd name="f203" fmla="*/ f196 1 f201"/>
                <a:gd name="f204" fmla="*/ f197 1 f201"/>
                <a:gd name="f205" fmla="*/ f196 1 f202"/>
                <a:gd name="f206" fmla="*/ f198 1 f202"/>
                <a:gd name="f207" fmla="*/ f203 f194 1"/>
                <a:gd name="f208" fmla="*/ f204 f194 1"/>
                <a:gd name="f209" fmla="*/ f206 f195 1"/>
                <a:gd name="f210" fmla="*/ f205 f195 1"/>
              </a:gdLst>
              <a:ahLst/>
              <a:cxnLst>
                <a:cxn ang="3cd4">
                  <a:pos x="hc" y="t"/>
                </a:cxn>
                <a:cxn ang="0">
                  <a:pos x="r" y="vc"/>
                </a:cxn>
                <a:cxn ang="cd4">
                  <a:pos x="hc" y="b"/>
                </a:cxn>
                <a:cxn ang="cd2">
                  <a:pos x="l" y="vc"/>
                </a:cxn>
              </a:cxnLst>
              <a:rect l="f207" t="f210" r="f208" b="f209"/>
              <a:pathLst>
                <a:path w="3307788" h="2669631">
                  <a:moveTo>
                    <a:pt x="f5" y="f6"/>
                  </a:moveTo>
                  <a:cubicBezTo>
                    <a:pt x="f7" y="f8"/>
                    <a:pt x="f9" y="f10"/>
                    <a:pt x="f11" y="f12"/>
                  </a:cubicBezTo>
                  <a:cubicBezTo>
                    <a:pt x="f13" y="f14"/>
                    <a:pt x="f15" y="f16"/>
                    <a:pt x="f17" y="f18"/>
                  </a:cubicBezTo>
                  <a:cubicBezTo>
                    <a:pt x="f19" y="f20"/>
                    <a:pt x="f21" y="f22"/>
                    <a:pt x="f23" y="f24"/>
                  </a:cubicBezTo>
                  <a:cubicBezTo>
                    <a:pt x="f25" y="f26"/>
                    <a:pt x="f27" y="f28"/>
                    <a:pt x="f5" y="f6"/>
                  </a:cubicBezTo>
                  <a:close/>
                  <a:moveTo>
                    <a:pt x="f29" y="f30"/>
                  </a:moveTo>
                  <a:lnTo>
                    <a:pt x="f31" y="f32"/>
                  </a:lnTo>
                  <a:cubicBezTo>
                    <a:pt x="f33" y="f34"/>
                    <a:pt x="f35" y="f36"/>
                    <a:pt x="f37" y="f38"/>
                  </a:cubicBezTo>
                  <a:cubicBezTo>
                    <a:pt x="f39" y="f40"/>
                    <a:pt x="f41" y="f42"/>
                    <a:pt x="f43" y="f44"/>
                  </a:cubicBezTo>
                  <a:cubicBezTo>
                    <a:pt x="f45" y="f46"/>
                    <a:pt x="f47" y="f48"/>
                    <a:pt x="f49" y="f50"/>
                  </a:cubicBezTo>
                  <a:cubicBezTo>
                    <a:pt x="f51" y="f52"/>
                    <a:pt x="f53" y="f54"/>
                    <a:pt x="f55" y="f56"/>
                  </a:cubicBezTo>
                  <a:cubicBezTo>
                    <a:pt x="f57" y="f58"/>
                    <a:pt x="f59" y="f60"/>
                    <a:pt x="f61" y="f62"/>
                  </a:cubicBezTo>
                  <a:lnTo>
                    <a:pt x="f3" y="f63"/>
                  </a:lnTo>
                  <a:cubicBezTo>
                    <a:pt x="f64" y="f65"/>
                    <a:pt x="f66" y="f67"/>
                    <a:pt x="f68" y="f4"/>
                  </a:cubicBezTo>
                  <a:cubicBezTo>
                    <a:pt x="f69" y="f70"/>
                    <a:pt x="f71" y="f72"/>
                    <a:pt x="f2" y="f73"/>
                  </a:cubicBezTo>
                  <a:lnTo>
                    <a:pt x="f74" y="f75"/>
                  </a:lnTo>
                  <a:cubicBezTo>
                    <a:pt x="f76" y="f77"/>
                    <a:pt x="f78" y="f79"/>
                    <a:pt x="f80" y="f81"/>
                  </a:cubicBezTo>
                  <a:cubicBezTo>
                    <a:pt x="f82" y="f83"/>
                    <a:pt x="f84" y="f85"/>
                    <a:pt x="f86" y="f87"/>
                  </a:cubicBezTo>
                  <a:close/>
                  <a:moveTo>
                    <a:pt x="f88" y="f89"/>
                  </a:moveTo>
                  <a:cubicBezTo>
                    <a:pt x="f90" y="f91"/>
                    <a:pt x="f92" y="f93"/>
                    <a:pt x="f94" y="f95"/>
                  </a:cubicBezTo>
                  <a:cubicBezTo>
                    <a:pt x="f96" y="f97"/>
                    <a:pt x="f98" y="f99"/>
                    <a:pt x="f100" y="f101"/>
                  </a:cubicBezTo>
                  <a:cubicBezTo>
                    <a:pt x="f102" y="f103"/>
                    <a:pt x="f104" y="f105"/>
                    <a:pt x="f106" y="f107"/>
                  </a:cubicBezTo>
                  <a:cubicBezTo>
                    <a:pt x="f108" y="f109"/>
                    <a:pt x="f110" y="f111"/>
                    <a:pt x="f112" y="f113"/>
                  </a:cubicBezTo>
                  <a:cubicBezTo>
                    <a:pt x="f114" y="f115"/>
                    <a:pt x="f116" y="f117"/>
                    <a:pt x="f118" y="f119"/>
                  </a:cubicBezTo>
                  <a:cubicBezTo>
                    <a:pt x="f120" y="f121"/>
                    <a:pt x="f122" y="f123"/>
                    <a:pt x="f88" y="f89"/>
                  </a:cubicBezTo>
                  <a:close/>
                  <a:moveTo>
                    <a:pt x="f124" y="f125"/>
                  </a:moveTo>
                  <a:cubicBezTo>
                    <a:pt x="f126" y="f127"/>
                    <a:pt x="f128" y="f129"/>
                    <a:pt x="f130" y="f131"/>
                  </a:cubicBezTo>
                  <a:cubicBezTo>
                    <a:pt x="f132" y="f133"/>
                    <a:pt x="f134" y="f135"/>
                    <a:pt x="f136" y="f137"/>
                  </a:cubicBezTo>
                  <a:cubicBezTo>
                    <a:pt x="f138" y="f139"/>
                    <a:pt x="f140" y="f141"/>
                    <a:pt x="f142" y="f107"/>
                  </a:cubicBezTo>
                  <a:cubicBezTo>
                    <a:pt x="f143" y="f144"/>
                    <a:pt x="f145" y="f146"/>
                    <a:pt x="f147" y="f148"/>
                  </a:cubicBezTo>
                  <a:cubicBezTo>
                    <a:pt x="f149" y="f150"/>
                    <a:pt x="f151" y="f152"/>
                    <a:pt x="f153" y="f154"/>
                  </a:cubicBezTo>
                  <a:cubicBezTo>
                    <a:pt x="f155" y="f156"/>
                    <a:pt x="f157" y="f158"/>
                    <a:pt x="f124" y="f125"/>
                  </a:cubicBezTo>
                  <a:close/>
                  <a:moveTo>
                    <a:pt x="f159" y="f2"/>
                  </a:moveTo>
                  <a:cubicBezTo>
                    <a:pt x="f160" y="f161"/>
                    <a:pt x="f162" y="f163"/>
                    <a:pt x="f164" y="f165"/>
                  </a:cubicBezTo>
                  <a:cubicBezTo>
                    <a:pt x="f166" y="f167"/>
                    <a:pt x="f168" y="f169"/>
                    <a:pt x="f170" y="f171"/>
                  </a:cubicBezTo>
                  <a:cubicBezTo>
                    <a:pt x="f172" y="f173"/>
                    <a:pt x="f174" y="f175"/>
                    <a:pt x="f176" y="f177"/>
                  </a:cubicBezTo>
                  <a:cubicBezTo>
                    <a:pt x="f178" y="f179"/>
                    <a:pt x="f180" y="f181"/>
                    <a:pt x="f182" y="f183"/>
                  </a:cubicBezTo>
                  <a:cubicBezTo>
                    <a:pt x="f184" y="f185"/>
                    <a:pt x="f186" y="f187"/>
                    <a:pt x="f188" y="f189"/>
                  </a:cubicBezTo>
                  <a:cubicBezTo>
                    <a:pt x="f190" y="f191"/>
                    <a:pt x="f192" y="f193"/>
                    <a:pt x="f159"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5" name="Rounded Rectangle 25">
              <a:extLst>
                <a:ext uri="{FF2B5EF4-FFF2-40B4-BE49-F238E27FC236}">
                  <a16:creationId xmlns:a16="http://schemas.microsoft.com/office/drawing/2014/main" id="{BAF86FA7-2CBD-3228-582D-32AEE7BE2607}"/>
                </a:ext>
              </a:extLst>
            </p:cNvPr>
            <p:cNvSpPr/>
            <p:nvPr/>
          </p:nvSpPr>
          <p:spPr>
            <a:xfrm>
              <a:off x="8448235" y="5162676"/>
              <a:ext cx="498091" cy="365028"/>
            </a:xfrm>
            <a:custGeom>
              <a:avLst/>
              <a:gdLst>
                <a:gd name="f0" fmla="val w"/>
                <a:gd name="f1" fmla="val h"/>
                <a:gd name="f2" fmla="val 0"/>
                <a:gd name="f3" fmla="val 3248842"/>
                <a:gd name="f4" fmla="val 2380886"/>
                <a:gd name="f5" fmla="val 1194785"/>
                <a:gd name="f6" fmla="val 1472263"/>
                <a:gd name="f7" fmla="val 1150014"/>
                <a:gd name="f8" fmla="val 1113720"/>
                <a:gd name="f9" fmla="val 1508557"/>
                <a:gd name="f10" fmla="val 1553328"/>
                <a:gd name="f11" fmla="val 1600880"/>
                <a:gd name="f12" fmla="val 1645651"/>
                <a:gd name="f13" fmla="val 1681945"/>
                <a:gd name="f14" fmla="val 2067186"/>
                <a:gd name="f15" fmla="val 2111957"/>
                <a:gd name="f16" fmla="val 2148251"/>
                <a:gd name="f17" fmla="val 2582402"/>
                <a:gd name="f18" fmla="val 986449"/>
                <a:gd name="f19" fmla="val 2477247"/>
                <a:gd name="f20" fmla="val 2392002"/>
                <a:gd name="f21" fmla="val 1071694"/>
                <a:gd name="f22" fmla="val 1176848"/>
                <a:gd name="f23" fmla="val 1282003"/>
                <a:gd name="f24" fmla="val 1367248"/>
                <a:gd name="f25" fmla="val 2687557"/>
                <a:gd name="f26" fmla="val 2772801"/>
                <a:gd name="f27" fmla="val 679570"/>
                <a:gd name="f28" fmla="val 574415"/>
                <a:gd name="f29" fmla="val 489171"/>
                <a:gd name="f30" fmla="val 784725"/>
                <a:gd name="f31" fmla="val 869970"/>
                <a:gd name="f32" fmla="val 867954"/>
                <a:gd name="f33" fmla="val 155801"/>
                <a:gd name="f34" fmla="val 726849"/>
                <a:gd name="f35" fmla="val 858549"/>
                <a:gd name="f36" fmla="val 2535122"/>
                <a:gd name="f37" fmla="val 2394017"/>
                <a:gd name="f38" fmla="val 677268"/>
                <a:gd name="f39" fmla="val 2584703"/>
                <a:gd name="f40" fmla="val 2736658"/>
                <a:gd name="f41" fmla="val 607820"/>
                <a:gd name="f42" fmla="val 2766265"/>
                <a:gd name="f43" fmla="val 579906"/>
                <a:gd name="f44" fmla="val 2806392"/>
                <a:gd name="f45" fmla="val 564164"/>
                <a:gd name="f46" fmla="val 2850195"/>
                <a:gd name="f47" fmla="val 3069929"/>
                <a:gd name="f48" fmla="val 3168740"/>
                <a:gd name="f49" fmla="val 644266"/>
                <a:gd name="f50" fmla="val 743077"/>
                <a:gd name="f51" fmla="val 792706"/>
                <a:gd name="f52" fmla="val 891517"/>
                <a:gd name="f53" fmla="val 971619"/>
                <a:gd name="f54" fmla="val 3054536"/>
                <a:gd name="f55" fmla="val 3060628"/>
                <a:gd name="f56" fmla="val 989042"/>
                <a:gd name="f57" fmla="val 3063411"/>
                <a:gd name="f58" fmla="val 1007758"/>
                <a:gd name="f59" fmla="val 1027125"/>
                <a:gd name="f60" fmla="val 2015961"/>
                <a:gd name="f61" fmla="val 2889080"/>
                <a:gd name="f62" fmla="val 2260325"/>
                <a:gd name="f63" fmla="val 2326909"/>
                <a:gd name="f64" fmla="val 2835102"/>
                <a:gd name="f65" fmla="val 2768518"/>
                <a:gd name="f66" fmla="val 2286284"/>
                <a:gd name="f67" fmla="val 2219700"/>
                <a:gd name="f68" fmla="val 2165723"/>
                <a:gd name="f69" fmla="val 1096248"/>
                <a:gd name="f70" fmla="val 1042270"/>
                <a:gd name="f71" fmla="val 975686"/>
                <a:gd name="f72" fmla="val 493453"/>
                <a:gd name="f73" fmla="val 426869"/>
                <a:gd name="f74" fmla="val 372891"/>
                <a:gd name="f75" fmla="val 198560"/>
                <a:gd name="f76" fmla="val 201343"/>
                <a:gd name="f77" fmla="val 207435"/>
                <a:gd name="f78" fmla="val 178913"/>
                <a:gd name="f79" fmla="val 80102"/>
                <a:gd name="f80" fmla="val 398647"/>
                <a:gd name="f81" fmla="val 447310"/>
                <a:gd name="f82" fmla="val 491436"/>
                <a:gd name="f83" fmla="val 583593"/>
                <a:gd name="f84" fmla="val 523419"/>
                <a:gd name="f85" fmla="val 615395"/>
                <a:gd name="f86" fmla="*/ f0 1 3248842"/>
                <a:gd name="f87" fmla="*/ f1 1 2380886"/>
                <a:gd name="f88" fmla="val f2"/>
                <a:gd name="f89" fmla="val f3"/>
                <a:gd name="f90" fmla="val f4"/>
                <a:gd name="f91" fmla="+- f90 0 f88"/>
                <a:gd name="f92" fmla="+- f89 0 f88"/>
                <a:gd name="f93" fmla="*/ f92 1 3248842"/>
                <a:gd name="f94" fmla="*/ f91 1 2380886"/>
                <a:gd name="f95" fmla="*/ f88 1 f93"/>
                <a:gd name="f96" fmla="*/ f89 1 f93"/>
                <a:gd name="f97" fmla="*/ f88 1 f94"/>
                <a:gd name="f98" fmla="*/ f90 1 f94"/>
                <a:gd name="f99" fmla="*/ f95 f86 1"/>
                <a:gd name="f100" fmla="*/ f96 f86 1"/>
                <a:gd name="f101" fmla="*/ f98 f87 1"/>
                <a:gd name="f102" fmla="*/ f97 f87 1"/>
              </a:gdLst>
              <a:ahLst/>
              <a:cxnLst>
                <a:cxn ang="3cd4">
                  <a:pos x="hc" y="t"/>
                </a:cxn>
                <a:cxn ang="0">
                  <a:pos x="r" y="vc"/>
                </a:cxn>
                <a:cxn ang="cd4">
                  <a:pos x="hc" y="b"/>
                </a:cxn>
                <a:cxn ang="cd2">
                  <a:pos x="l" y="vc"/>
                </a:cxn>
              </a:cxnLst>
              <a:rect l="f99" t="f102" r="f100" b="f101"/>
              <a:pathLst>
                <a:path w="3248842" h="2380886">
                  <a:moveTo>
                    <a:pt x="f5" y="f6"/>
                  </a:moveTo>
                  <a:cubicBezTo>
                    <a:pt x="f7" y="f6"/>
                    <a:pt x="f8" y="f9"/>
                    <a:pt x="f8" y="f10"/>
                  </a:cubicBezTo>
                  <a:lnTo>
                    <a:pt x="f8" y="f11"/>
                  </a:lnTo>
                  <a:cubicBezTo>
                    <a:pt x="f8" y="f12"/>
                    <a:pt x="f7" y="f13"/>
                    <a:pt x="f5" y="f13"/>
                  </a:cubicBezTo>
                  <a:lnTo>
                    <a:pt x="f14" y="f13"/>
                  </a:lnTo>
                  <a:cubicBezTo>
                    <a:pt x="f15" y="f13"/>
                    <a:pt x="f16" y="f12"/>
                    <a:pt x="f16" y="f11"/>
                  </a:cubicBezTo>
                  <a:lnTo>
                    <a:pt x="f16" y="f10"/>
                  </a:lnTo>
                  <a:cubicBezTo>
                    <a:pt x="f16" y="f9"/>
                    <a:pt x="f15" y="f6"/>
                    <a:pt x="f14" y="f6"/>
                  </a:cubicBezTo>
                  <a:close/>
                  <a:moveTo>
                    <a:pt x="f17" y="f18"/>
                  </a:moveTo>
                  <a:cubicBezTo>
                    <a:pt x="f19" y="f18"/>
                    <a:pt x="f20" y="f21"/>
                    <a:pt x="f20" y="f22"/>
                  </a:cubicBezTo>
                  <a:cubicBezTo>
                    <a:pt x="f20" y="f23"/>
                    <a:pt x="f19" y="f24"/>
                    <a:pt x="f17" y="f24"/>
                  </a:cubicBezTo>
                  <a:cubicBezTo>
                    <a:pt x="f25" y="f24"/>
                    <a:pt x="f26" y="f23"/>
                    <a:pt x="f26" y="f22"/>
                  </a:cubicBezTo>
                  <a:cubicBezTo>
                    <a:pt x="f26" y="f21"/>
                    <a:pt x="f25" y="f18"/>
                    <a:pt x="f17" y="f18"/>
                  </a:cubicBezTo>
                  <a:close/>
                  <a:moveTo>
                    <a:pt x="f27" y="f18"/>
                  </a:moveTo>
                  <a:cubicBezTo>
                    <a:pt x="f28" y="f18"/>
                    <a:pt x="f29" y="f21"/>
                    <a:pt x="f29" y="f22"/>
                  </a:cubicBezTo>
                  <a:cubicBezTo>
                    <a:pt x="f29" y="f23"/>
                    <a:pt x="f28" y="f24"/>
                    <a:pt x="f27" y="f24"/>
                  </a:cubicBezTo>
                  <a:cubicBezTo>
                    <a:pt x="f30" y="f24"/>
                    <a:pt x="f31" y="f23"/>
                    <a:pt x="f31" y="f22"/>
                  </a:cubicBezTo>
                  <a:cubicBezTo>
                    <a:pt x="f31" y="f21"/>
                    <a:pt x="f30" y="f18"/>
                    <a:pt x="f27" y="f18"/>
                  </a:cubicBezTo>
                  <a:close/>
                  <a:moveTo>
                    <a:pt x="f32" y="f33"/>
                  </a:moveTo>
                  <a:lnTo>
                    <a:pt x="f34" y="f35"/>
                  </a:lnTo>
                  <a:lnTo>
                    <a:pt x="f36" y="f35"/>
                  </a:lnTo>
                  <a:lnTo>
                    <a:pt x="f37" y="f33"/>
                  </a:lnTo>
                  <a:close/>
                  <a:moveTo>
                    <a:pt x="f38" y="f2"/>
                  </a:moveTo>
                  <a:lnTo>
                    <a:pt x="f39" y="f2"/>
                  </a:lnTo>
                  <a:lnTo>
                    <a:pt x="f40" y="f41"/>
                  </a:lnTo>
                  <a:cubicBezTo>
                    <a:pt x="f42" y="f43"/>
                    <a:pt x="f44" y="f45"/>
                    <a:pt x="f46" y="f45"/>
                  </a:cubicBezTo>
                  <a:lnTo>
                    <a:pt x="f47" y="f45"/>
                  </a:lnTo>
                  <a:cubicBezTo>
                    <a:pt x="f48" y="f45"/>
                    <a:pt x="f3" y="f49"/>
                    <a:pt x="f3" y="f50"/>
                  </a:cubicBezTo>
                  <a:lnTo>
                    <a:pt x="f3" y="f51"/>
                  </a:lnTo>
                  <a:cubicBezTo>
                    <a:pt x="f3" y="f52"/>
                    <a:pt x="f48" y="f53"/>
                    <a:pt x="f47" y="f53"/>
                  </a:cubicBezTo>
                  <a:lnTo>
                    <a:pt x="f54" y="f53"/>
                  </a:lnTo>
                  <a:cubicBezTo>
                    <a:pt x="f55" y="f56"/>
                    <a:pt x="f57" y="f58"/>
                    <a:pt x="f57" y="f59"/>
                  </a:cubicBezTo>
                  <a:lnTo>
                    <a:pt x="f57" y="f60"/>
                  </a:lnTo>
                  <a:lnTo>
                    <a:pt x="f61" y="f60"/>
                  </a:lnTo>
                  <a:lnTo>
                    <a:pt x="f61" y="f62"/>
                  </a:lnTo>
                  <a:cubicBezTo>
                    <a:pt x="f61" y="f63"/>
                    <a:pt x="f64" y="f4"/>
                    <a:pt x="f65" y="f4"/>
                  </a:cubicBezTo>
                  <a:lnTo>
                    <a:pt x="f66" y="f4"/>
                  </a:lnTo>
                  <a:cubicBezTo>
                    <a:pt x="f67" y="f4"/>
                    <a:pt x="f68" y="f63"/>
                    <a:pt x="f68" y="f62"/>
                  </a:cubicBezTo>
                  <a:lnTo>
                    <a:pt x="f68" y="f60"/>
                  </a:lnTo>
                  <a:lnTo>
                    <a:pt x="f69" y="f60"/>
                  </a:lnTo>
                  <a:lnTo>
                    <a:pt x="f69" y="f62"/>
                  </a:lnTo>
                  <a:cubicBezTo>
                    <a:pt x="f69" y="f63"/>
                    <a:pt x="f70" y="f4"/>
                    <a:pt x="f71" y="f4"/>
                  </a:cubicBezTo>
                  <a:lnTo>
                    <a:pt x="f72" y="f4"/>
                  </a:lnTo>
                  <a:cubicBezTo>
                    <a:pt x="f73" y="f4"/>
                    <a:pt x="f74" y="f63"/>
                    <a:pt x="f74" y="f62"/>
                  </a:cubicBezTo>
                  <a:lnTo>
                    <a:pt x="f74" y="f60"/>
                  </a:lnTo>
                  <a:lnTo>
                    <a:pt x="f75" y="f60"/>
                  </a:lnTo>
                  <a:lnTo>
                    <a:pt x="f75" y="f59"/>
                  </a:lnTo>
                  <a:cubicBezTo>
                    <a:pt x="f75" y="f58"/>
                    <a:pt x="f76" y="f56"/>
                    <a:pt x="f77" y="f53"/>
                  </a:cubicBezTo>
                  <a:lnTo>
                    <a:pt x="f78" y="f53"/>
                  </a:lnTo>
                  <a:cubicBezTo>
                    <a:pt x="f79" y="f53"/>
                    <a:pt x="f2" y="f52"/>
                    <a:pt x="f2" y="f51"/>
                  </a:cubicBezTo>
                  <a:lnTo>
                    <a:pt x="f2" y="f50"/>
                  </a:lnTo>
                  <a:cubicBezTo>
                    <a:pt x="f2" y="f49"/>
                    <a:pt x="f79" y="f45"/>
                    <a:pt x="f78" y="f45"/>
                  </a:cubicBezTo>
                  <a:lnTo>
                    <a:pt x="f80" y="f45"/>
                  </a:lnTo>
                  <a:cubicBezTo>
                    <a:pt x="f81" y="f45"/>
                    <a:pt x="f82" y="f83"/>
                    <a:pt x="f84" y="f8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6" name="Donut 39">
              <a:extLst>
                <a:ext uri="{FF2B5EF4-FFF2-40B4-BE49-F238E27FC236}">
                  <a16:creationId xmlns:a16="http://schemas.microsoft.com/office/drawing/2014/main" id="{A094268B-5281-9380-38FE-483B81BA1F94}"/>
                </a:ext>
              </a:extLst>
            </p:cNvPr>
            <p:cNvSpPr/>
            <p:nvPr/>
          </p:nvSpPr>
          <p:spPr>
            <a:xfrm>
              <a:off x="3352924" y="4192517"/>
              <a:ext cx="488381" cy="488381"/>
            </a:xfrm>
            <a:custGeom>
              <a:avLst/>
              <a:gdLst>
                <a:gd name="f0" fmla="val w"/>
                <a:gd name="f1" fmla="val h"/>
                <a:gd name="f2" fmla="val 0"/>
                <a:gd name="f3" fmla="val 3240000"/>
                <a:gd name="f4" fmla="val 1152300"/>
                <a:gd name="f5" fmla="val 922782"/>
                <a:gd name="f6" fmla="val 2354400"/>
                <a:gd name="f7" fmla="val 1620000"/>
                <a:gd name="f8" fmla="val 2317218"/>
                <a:gd name="f9" fmla="val 342403"/>
                <a:gd name="f10" fmla="val 914403"/>
                <a:gd name="f11" fmla="val 2325597"/>
                <a:gd name="f12" fmla="val 2897597"/>
                <a:gd name="f13" fmla="val 2514701"/>
                <a:gd name="f14" fmla="val 725299"/>
                <a:gd name="f15" fmla="*/ f0 1 3240000"/>
                <a:gd name="f16" fmla="*/ f1 1 3240000"/>
                <a:gd name="f17" fmla="val f2"/>
                <a:gd name="f18" fmla="val f3"/>
                <a:gd name="f19" fmla="+- f18 0 f17"/>
                <a:gd name="f20" fmla="*/ f19 1 3240000"/>
                <a:gd name="f21" fmla="*/ f17 1 f20"/>
                <a:gd name="f22" fmla="*/ f18 1 f20"/>
                <a:gd name="f23" fmla="*/ f21 f15 1"/>
                <a:gd name="f24" fmla="*/ f22 f15 1"/>
                <a:gd name="f25" fmla="*/ f22 f16 1"/>
                <a:gd name="f26" fmla="*/ f21 f16 1"/>
              </a:gdLst>
              <a:ahLst/>
              <a:cxnLst>
                <a:cxn ang="3cd4">
                  <a:pos x="hc" y="t"/>
                </a:cxn>
                <a:cxn ang="0">
                  <a:pos x="r" y="vc"/>
                </a:cxn>
                <a:cxn ang="cd4">
                  <a:pos x="hc" y="b"/>
                </a:cxn>
                <a:cxn ang="cd2">
                  <a:pos x="l" y="vc"/>
                </a:cxn>
              </a:cxnLst>
              <a:rect l="f23" t="f26" r="f24" b="f25"/>
              <a:pathLst>
                <a:path w="3240000" h="3240000">
                  <a:moveTo>
                    <a:pt x="f4" y="f5"/>
                  </a:moveTo>
                  <a:lnTo>
                    <a:pt x="f6" y="f7"/>
                  </a:lnTo>
                  <a:lnTo>
                    <a:pt x="f4" y="f8"/>
                  </a:lnTo>
                  <a:close/>
                  <a:moveTo>
                    <a:pt x="f7" y="f9"/>
                  </a:moveTo>
                  <a:cubicBezTo>
                    <a:pt x="f10" y="f9"/>
                    <a:pt x="f9" y="f10"/>
                    <a:pt x="f9" y="f7"/>
                  </a:cubicBezTo>
                  <a:cubicBezTo>
                    <a:pt x="f9" y="f11"/>
                    <a:pt x="f10" y="f12"/>
                    <a:pt x="f7" y="f12"/>
                  </a:cubicBezTo>
                  <a:cubicBezTo>
                    <a:pt x="f11" y="f12"/>
                    <a:pt x="f12" y="f11"/>
                    <a:pt x="f12" y="f7"/>
                  </a:cubicBezTo>
                  <a:cubicBezTo>
                    <a:pt x="f12" y="f10"/>
                    <a:pt x="f11" y="f9"/>
                    <a:pt x="f7" y="f9"/>
                  </a:cubicBezTo>
                  <a:close/>
                  <a:moveTo>
                    <a:pt x="f7" y="f2"/>
                  </a:moveTo>
                  <a:cubicBezTo>
                    <a:pt x="f13" y="f2"/>
                    <a:pt x="f3" y="f14"/>
                    <a:pt x="f3" y="f7"/>
                  </a:cubicBezTo>
                  <a:cubicBezTo>
                    <a:pt x="f3" y="f13"/>
                    <a:pt x="f13" y="f3"/>
                    <a:pt x="f7" y="f3"/>
                  </a:cubicBezTo>
                  <a:cubicBezTo>
                    <a:pt x="f14" y="f3"/>
                    <a:pt x="f2" y="f13"/>
                    <a:pt x="f2" y="f7"/>
                  </a:cubicBezTo>
                  <a:cubicBezTo>
                    <a:pt x="f2" y="f14"/>
                    <a:pt x="f14" y="f2"/>
                    <a:pt x="f7"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7" name="Chord 38">
              <a:extLst>
                <a:ext uri="{FF2B5EF4-FFF2-40B4-BE49-F238E27FC236}">
                  <a16:creationId xmlns:a16="http://schemas.microsoft.com/office/drawing/2014/main" id="{0B3B3668-A732-4EB2-03A8-01FA3E1E385E}"/>
                </a:ext>
              </a:extLst>
            </p:cNvPr>
            <p:cNvSpPr/>
            <p:nvPr/>
          </p:nvSpPr>
          <p:spPr>
            <a:xfrm>
              <a:off x="5217348" y="5002922"/>
              <a:ext cx="411498" cy="529154"/>
            </a:xfrm>
            <a:custGeom>
              <a:avLst/>
              <a:gdLst>
                <a:gd name="f0" fmla="val w"/>
                <a:gd name="f1" fmla="val h"/>
                <a:gd name="f2" fmla="val 0"/>
                <a:gd name="f3" fmla="val 2519554"/>
                <a:gd name="f4" fmla="val 3240000"/>
                <a:gd name="f5" fmla="val 1259778"/>
                <a:gd name="f6" fmla="val 1299543"/>
                <a:gd name="f7" fmla="val 1331778"/>
                <a:gd name="f8" fmla="val 32235"/>
                <a:gd name="f9" fmla="val 72000"/>
                <a:gd name="f10" fmla="val 292696"/>
                <a:gd name="f11" fmla="val 1526887"/>
                <a:gd name="f12" fmla="val 301316"/>
                <a:gd name="f13" fmla="val 1719796"/>
                <a:gd name="f14" fmla="val 357828"/>
                <a:gd name="f15" fmla="val 1894309"/>
                <a:gd name="f16" fmla="val 459601"/>
                <a:gd name="f17" fmla="val 2284331"/>
                <a:gd name="f18" fmla="val 687055"/>
                <a:gd name="f19" fmla="val 2522839"/>
                <a:gd name="f20" fmla="val 1105809"/>
                <a:gd name="f21" fmla="val 2519520"/>
                <a:gd name="f22" fmla="val 1557297"/>
                <a:gd name="f23" fmla="val 2509882"/>
                <a:gd name="f24" fmla="val 1557270"/>
                <a:gd name="f25" fmla="val 2413806"/>
                <a:gd name="f26" fmla="val 1435449"/>
                <a:gd name="f27" fmla="val 2264527"/>
                <a:gd name="f28" fmla="val 1358626"/>
                <a:gd name="f29" fmla="val 2097304"/>
                <a:gd name="f30" fmla="val 1931567"/>
                <a:gd name="f31" fmla="val 1783455"/>
                <a:gd name="f32" fmla="val 1434091"/>
                <a:gd name="f33" fmla="val 1688484"/>
                <a:gd name="f34" fmla="val 1554913"/>
                <a:gd name="f35" fmla="val 1657888"/>
                <a:gd name="f36" fmla="val 1554825"/>
                <a:gd name="f37" fmla="val 1579123"/>
                <a:gd name="f38" fmla="val 1454657"/>
                <a:gd name="f39" fmla="val 1463823"/>
                <a:gd name="f40" fmla="val 1385682"/>
                <a:gd name="f41" fmla="val 1368008"/>
                <a:gd name="f42" fmla="val 2507895"/>
                <a:gd name="f43" fmla="val 1356113"/>
                <a:gd name="f44" fmla="val 2868215"/>
                <a:gd name="f45" fmla="val 1353558"/>
                <a:gd name="f46" fmla="val 1347515"/>
                <a:gd name="f47" fmla="val 3074779"/>
                <a:gd name="f48" fmla="val 1177830"/>
                <a:gd name="f49" fmla="val 969556"/>
                <a:gd name="f50" fmla="val 759529"/>
                <a:gd name="f51" fmla="val 588743"/>
                <a:gd name="f52" fmla="val 3071985"/>
                <a:gd name="f53" fmla="val 585029"/>
                <a:gd name="f54" fmla="val 2863014"/>
                <a:gd name="f55" fmla="val 584214"/>
                <a:gd name="f56" fmla="val 2861474"/>
                <a:gd name="f57" fmla="val 584183"/>
                <a:gd name="f58" fmla="val 2859896"/>
                <a:gd name="f59" fmla="val 2858310"/>
                <a:gd name="f60" fmla="val 584422"/>
                <a:gd name="f61" fmla="val 2856985"/>
                <a:gd name="f62" fmla="val 584186"/>
                <a:gd name="f63" fmla="val 2856201"/>
                <a:gd name="f64" fmla="val 584184"/>
                <a:gd name="f65" fmla="val 2855415"/>
                <a:gd name="f66" fmla="val 2854628"/>
                <a:gd name="f67" fmla="val 584846"/>
                <a:gd name="f68" fmla="val 585977"/>
                <a:gd name="f69" fmla="val 2797047"/>
                <a:gd name="f70" fmla="val 628115"/>
                <a:gd name="f71" fmla="val 2750982"/>
                <a:gd name="f72" fmla="val 679843"/>
                <a:gd name="f73" fmla="val 731571"/>
                <a:gd name="f74" fmla="val 773709"/>
                <a:gd name="f75" fmla="val 774841"/>
                <a:gd name="f76" fmla="val 776870"/>
                <a:gd name="f77" fmla="val 2961046"/>
                <a:gd name="f78" fmla="val 863138"/>
                <a:gd name="f79" fmla="val 3047314"/>
                <a:gd name="f80" fmla="val 1075974"/>
                <a:gd name="f81" fmla="val 1162242"/>
                <a:gd name="f82" fmla="val 1163439"/>
                <a:gd name="f83" fmla="val 1187778"/>
                <a:gd name="f84" fmla="val 1365548"/>
                <a:gd name="f85" fmla="val 1048083"/>
                <a:gd name="f86" fmla="val 1378241"/>
                <a:gd name="f87" fmla="val 925400"/>
                <a:gd name="f88" fmla="val 1448176"/>
                <a:gd name="f89" fmla="val 842602"/>
                <a:gd name="f90" fmla="val 1552487"/>
                <a:gd name="f91" fmla="val 807450"/>
                <a:gd name="f92" fmla="val 1552386"/>
                <a:gd name="f93" fmla="val 712615"/>
                <a:gd name="f94" fmla="val 1432960"/>
                <a:gd name="f95" fmla="val 565486"/>
                <a:gd name="f96" fmla="val 400996"/>
                <a:gd name="f97" fmla="val 240343"/>
                <a:gd name="f98" fmla="val 96251"/>
                <a:gd name="f99" fmla="val 1429532"/>
                <a:gd name="f100" fmla="val 1543232"/>
                <a:gd name="f101" fmla="val 1264"/>
                <a:gd name="f102" fmla="val 1094357"/>
                <a:gd name="f103" fmla="val 241710"/>
                <a:gd name="f104" fmla="val 680052"/>
                <a:gd name="f105" fmla="val 631054"/>
                <a:gd name="f106" fmla="val 455977"/>
                <a:gd name="f107" fmla="val 804121"/>
                <a:gd name="f108" fmla="val 356374"/>
                <a:gd name="f109" fmla="val 994908"/>
                <a:gd name="f110" fmla="val 301092"/>
                <a:gd name="f111" fmla="val 292721"/>
                <a:gd name="f112" fmla="val 1220013"/>
                <a:gd name="f113" fmla="*/ f0 1 2519554"/>
                <a:gd name="f114" fmla="*/ f1 1 3240000"/>
                <a:gd name="f115" fmla="val f2"/>
                <a:gd name="f116" fmla="val f3"/>
                <a:gd name="f117" fmla="val f4"/>
                <a:gd name="f118" fmla="+- f117 0 f115"/>
                <a:gd name="f119" fmla="+- f116 0 f115"/>
                <a:gd name="f120" fmla="*/ f119 1 2519554"/>
                <a:gd name="f121" fmla="*/ f118 1 3240000"/>
                <a:gd name="f122" fmla="*/ f115 1 f120"/>
                <a:gd name="f123" fmla="*/ f116 1 f120"/>
                <a:gd name="f124" fmla="*/ f115 1 f121"/>
                <a:gd name="f125" fmla="*/ f117 1 f121"/>
                <a:gd name="f126" fmla="*/ f122 f113 1"/>
                <a:gd name="f127" fmla="*/ f123 f113 1"/>
                <a:gd name="f128" fmla="*/ f125 f114 1"/>
                <a:gd name="f129" fmla="*/ f124 f114 1"/>
              </a:gdLst>
              <a:ahLst/>
              <a:cxnLst>
                <a:cxn ang="3cd4">
                  <a:pos x="hc" y="t"/>
                </a:cxn>
                <a:cxn ang="0">
                  <a:pos x="r" y="vc"/>
                </a:cxn>
                <a:cxn ang="cd4">
                  <a:pos x="hc" y="b"/>
                </a:cxn>
                <a:cxn ang="cd2">
                  <a:pos x="l" y="vc"/>
                </a:cxn>
              </a:cxnLst>
              <a:rect l="f126" t="f129" r="f127" b="f128"/>
              <a:pathLst>
                <a:path w="2519554" h="3240000">
                  <a:moveTo>
                    <a:pt x="f5" y="f2"/>
                  </a:moveTo>
                  <a:cubicBezTo>
                    <a:pt x="f6" y="f2"/>
                    <a:pt x="f7" y="f8"/>
                    <a:pt x="f7" y="f9"/>
                  </a:cubicBezTo>
                  <a:lnTo>
                    <a:pt x="f7" y="f10"/>
                  </a:lnTo>
                  <a:cubicBezTo>
                    <a:pt x="f11" y="f12"/>
                    <a:pt x="f13" y="f14"/>
                    <a:pt x="f15" y="f16"/>
                  </a:cubicBezTo>
                  <a:cubicBezTo>
                    <a:pt x="f17" y="f18"/>
                    <a:pt x="f19" y="f20"/>
                    <a:pt x="f21" y="f22"/>
                  </a:cubicBezTo>
                  <a:lnTo>
                    <a:pt x="f23" y="f24"/>
                  </a:lnTo>
                  <a:cubicBezTo>
                    <a:pt x="f25" y="f26"/>
                    <a:pt x="f27" y="f28"/>
                    <a:pt x="f29" y="f28"/>
                  </a:cubicBezTo>
                  <a:cubicBezTo>
                    <a:pt x="f30" y="f28"/>
                    <a:pt x="f31" y="f32"/>
                    <a:pt x="f33" y="f34"/>
                  </a:cubicBezTo>
                  <a:lnTo>
                    <a:pt x="f35" y="f36"/>
                  </a:lnTo>
                  <a:cubicBezTo>
                    <a:pt x="f37" y="f38"/>
                    <a:pt x="f39" y="f40"/>
                    <a:pt x="f7" y="f41"/>
                  </a:cubicBezTo>
                  <a:lnTo>
                    <a:pt x="f7" y="f42"/>
                  </a:lnTo>
                  <a:lnTo>
                    <a:pt x="f43" y="f42"/>
                  </a:lnTo>
                  <a:lnTo>
                    <a:pt x="f43" y="f44"/>
                  </a:lnTo>
                  <a:lnTo>
                    <a:pt x="f45" y="f44"/>
                  </a:lnTo>
                  <a:cubicBezTo>
                    <a:pt x="f46" y="f47"/>
                    <a:pt x="f48" y="f4"/>
                    <a:pt x="f49" y="f4"/>
                  </a:cubicBezTo>
                  <a:cubicBezTo>
                    <a:pt x="f50" y="f4"/>
                    <a:pt x="f51" y="f52"/>
                    <a:pt x="f53" y="f54"/>
                  </a:cubicBezTo>
                  <a:cubicBezTo>
                    <a:pt x="f55" y="f56"/>
                    <a:pt x="f57" y="f58"/>
                    <a:pt x="f57" y="f59"/>
                  </a:cubicBezTo>
                  <a:lnTo>
                    <a:pt x="f60" y="f61"/>
                  </a:lnTo>
                  <a:cubicBezTo>
                    <a:pt x="f62" y="f63"/>
                    <a:pt x="f64" y="f65"/>
                    <a:pt x="f64" y="f66"/>
                  </a:cubicBezTo>
                  <a:lnTo>
                    <a:pt x="f67" y="f66"/>
                  </a:lnTo>
                  <a:cubicBezTo>
                    <a:pt x="f68" y="f69"/>
                    <a:pt x="f70" y="f71"/>
                    <a:pt x="f72" y="f71"/>
                  </a:cubicBezTo>
                  <a:cubicBezTo>
                    <a:pt x="f73" y="f71"/>
                    <a:pt x="f74" y="f69"/>
                    <a:pt x="f75" y="f66"/>
                  </a:cubicBezTo>
                  <a:lnTo>
                    <a:pt x="f76" y="f66"/>
                  </a:lnTo>
                  <a:cubicBezTo>
                    <a:pt x="f76" y="f77"/>
                    <a:pt x="f78" y="f79"/>
                    <a:pt x="f49" y="f79"/>
                  </a:cubicBezTo>
                  <a:cubicBezTo>
                    <a:pt x="f80" y="f79"/>
                    <a:pt x="f81" y="f77"/>
                    <a:pt x="f81" y="f66"/>
                  </a:cubicBezTo>
                  <a:lnTo>
                    <a:pt x="f82" y="f66"/>
                  </a:lnTo>
                  <a:lnTo>
                    <a:pt x="f82" y="f42"/>
                  </a:lnTo>
                  <a:lnTo>
                    <a:pt x="f83" y="f42"/>
                  </a:lnTo>
                  <a:lnTo>
                    <a:pt x="f83" y="f84"/>
                  </a:lnTo>
                  <a:cubicBezTo>
                    <a:pt x="f85" y="f86"/>
                    <a:pt x="f87" y="f88"/>
                    <a:pt x="f89" y="f90"/>
                  </a:cubicBezTo>
                  <a:lnTo>
                    <a:pt x="f91" y="f92"/>
                  </a:lnTo>
                  <a:cubicBezTo>
                    <a:pt x="f93" y="f94"/>
                    <a:pt x="f95" y="f28"/>
                    <a:pt x="f96" y="f28"/>
                  </a:cubicBezTo>
                  <a:cubicBezTo>
                    <a:pt x="f97" y="f28"/>
                    <a:pt x="f98" y="f99"/>
                    <a:pt x="f2" y="f100"/>
                  </a:cubicBezTo>
                  <a:cubicBezTo>
                    <a:pt x="f101" y="f102"/>
                    <a:pt x="f103" y="f104"/>
                    <a:pt x="f105" y="f106"/>
                  </a:cubicBezTo>
                  <a:cubicBezTo>
                    <a:pt x="f107" y="f108"/>
                    <a:pt x="f109" y="f110"/>
                    <a:pt x="f83" y="f111"/>
                  </a:cubicBezTo>
                  <a:lnTo>
                    <a:pt x="f83" y="f9"/>
                  </a:lnTo>
                  <a:cubicBezTo>
                    <a:pt x="f83" y="f8"/>
                    <a:pt x="f112" y="f2"/>
                    <a:pt x="f5"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8" name="Oval 6">
              <a:extLst>
                <a:ext uri="{FF2B5EF4-FFF2-40B4-BE49-F238E27FC236}">
                  <a16:creationId xmlns:a16="http://schemas.microsoft.com/office/drawing/2014/main" id="{AFDE13BE-937F-8BFC-5937-C8EA92365383}"/>
                </a:ext>
              </a:extLst>
            </p:cNvPr>
            <p:cNvSpPr/>
            <p:nvPr/>
          </p:nvSpPr>
          <p:spPr>
            <a:xfrm>
              <a:off x="5845432" y="5130700"/>
              <a:ext cx="431039" cy="426521"/>
            </a:xfrm>
            <a:custGeom>
              <a:avLst/>
              <a:gdLst>
                <a:gd name="f0" fmla="val w"/>
                <a:gd name="f1" fmla="val h"/>
                <a:gd name="f2" fmla="val 0"/>
                <a:gd name="f3" fmla="val 3220460"/>
                <a:gd name="f4" fmla="val 3186731"/>
                <a:gd name="f5" fmla="val 1762834"/>
                <a:gd name="f6" fmla="val 1282034"/>
                <a:gd name="f7" fmla="val 273698"/>
                <a:gd name="f8" fmla="val 2771171"/>
                <a:gd name="f9" fmla="val 253145"/>
                <a:gd name="f10" fmla="val 2791724"/>
                <a:gd name="f11" fmla="val 2825048"/>
                <a:gd name="f12" fmla="val 2845601"/>
                <a:gd name="f13" fmla="val 294251"/>
                <a:gd name="f14" fmla="val 2866154"/>
                <a:gd name="f15" fmla="val 327575"/>
                <a:gd name="f16" fmla="val 348128"/>
                <a:gd name="f17" fmla="val 1830131"/>
                <a:gd name="f18" fmla="val 1363598"/>
                <a:gd name="f19" fmla="val 2703218"/>
                <a:gd name="f20" fmla="val 237332"/>
                <a:gd name="f21" fmla="val 2623680"/>
                <a:gd name="f22" fmla="val 2559202"/>
                <a:gd name="f23" fmla="val 301810"/>
                <a:gd name="f24" fmla="val 381348"/>
                <a:gd name="f25" fmla="val 460886"/>
                <a:gd name="f26" fmla="val 525364"/>
                <a:gd name="f27" fmla="val 2782756"/>
                <a:gd name="f28" fmla="val 2847234"/>
                <a:gd name="f29" fmla="val 2413103"/>
                <a:gd name="f30" fmla="val 2858994"/>
                <a:gd name="f31" fmla="val 361466"/>
                <a:gd name="f32" fmla="val 807357"/>
                <a:gd name="f33" fmla="val 1253248"/>
                <a:gd name="f34" fmla="val 1614714"/>
                <a:gd name="f35" fmla="val 2305542"/>
                <a:gd name="f36" fmla="val 2202893"/>
                <a:gd name="f37" fmla="val 1593680"/>
                <a:gd name="f38" fmla="val 2109223"/>
                <a:gd name="f39" fmla="val 1555067"/>
                <a:gd name="f40" fmla="val 2191945"/>
                <a:gd name="f41" fmla="val 1637789"/>
                <a:gd name="f42" fmla="val 2226856"/>
                <a:gd name="f43" fmla="val 1672699"/>
                <a:gd name="f44" fmla="val 2226855"/>
                <a:gd name="f45" fmla="val 1729300"/>
                <a:gd name="f46" fmla="val 1764210"/>
                <a:gd name="f47" fmla="val 2045068"/>
                <a:gd name="f48" fmla="val 1911087"/>
                <a:gd name="f49" fmla="val 2010158"/>
                <a:gd name="f50" fmla="val 1945998"/>
                <a:gd name="f51" fmla="val 1953557"/>
                <a:gd name="f52" fmla="val 1918647"/>
                <a:gd name="f53" fmla="val 1799123"/>
                <a:gd name="f54" fmla="val 1791564"/>
                <a:gd name="f55" fmla="val 1749496"/>
                <a:gd name="f56" fmla="val 1841190"/>
                <a:gd name="f57" fmla="val 1832980"/>
                <a:gd name="f58" fmla="val 1924673"/>
                <a:gd name="f59" fmla="val 1761893"/>
                <a:gd name="f60" fmla="val 1995760"/>
                <a:gd name="f61" fmla="val 1678410"/>
                <a:gd name="f62" fmla="val 1912277"/>
                <a:gd name="f63" fmla="val 1650246"/>
                <a:gd name="f64" fmla="val 1940441"/>
                <a:gd name="f65" fmla="val 1735612"/>
                <a:gd name="f66" fmla="val 2025807"/>
                <a:gd name="f67" fmla="val 1573330"/>
                <a:gd name="f68" fmla="val 2188089"/>
                <a:gd name="f69" fmla="val 1487964"/>
                <a:gd name="f70" fmla="val 2102723"/>
                <a:gd name="f71" fmla="val 1451742"/>
                <a:gd name="f72" fmla="val 2138944"/>
                <a:gd name="f73" fmla="val 1537109"/>
                <a:gd name="f74" fmla="val 2224311"/>
                <a:gd name="f75" fmla="val 1374830"/>
                <a:gd name="f76" fmla="val 2386590"/>
                <a:gd name="f77" fmla="val 1289463"/>
                <a:gd name="f78" fmla="val 2301223"/>
                <a:gd name="f79" fmla="val 1225079"/>
                <a:gd name="f80" fmla="val 2365608"/>
                <a:gd name="f81" fmla="val 1310445"/>
                <a:gd name="f82" fmla="val 2450974"/>
                <a:gd name="f83" fmla="val 1239358"/>
                <a:gd name="f84" fmla="val 2522061"/>
                <a:gd name="f85" fmla="val 1153992"/>
                <a:gd name="f86" fmla="val 2436695"/>
                <a:gd name="f87" fmla="val 1104364"/>
                <a:gd name="f88" fmla="val 2486322"/>
                <a:gd name="f89" fmla="val 1189730"/>
                <a:gd name="f90" fmla="val 2571689"/>
                <a:gd name="f91" fmla="val 1034153"/>
                <a:gd name="f92" fmla="val 2727266"/>
                <a:gd name="f93" fmla="val 948787"/>
                <a:gd name="f94" fmla="val 2641900"/>
                <a:gd name="f95" fmla="val 905863"/>
                <a:gd name="f96" fmla="val 2684824"/>
                <a:gd name="f97" fmla="val 991230"/>
                <a:gd name="f98" fmla="val 2770191"/>
                <a:gd name="f99" fmla="val 842353"/>
                <a:gd name="f100" fmla="val 2919067"/>
                <a:gd name="f101" fmla="val 756986"/>
                <a:gd name="f102" fmla="val 2833700"/>
                <a:gd name="f103" fmla="val 692119"/>
                <a:gd name="f104" fmla="val 2898567"/>
                <a:gd name="f105" fmla="val 777486"/>
                <a:gd name="f106" fmla="val 2983934"/>
                <a:gd name="f107" fmla="val 628610"/>
                <a:gd name="f108" fmla="val 3132811"/>
                <a:gd name="f109" fmla="val 618557"/>
                <a:gd name="f110" fmla="val 3122757"/>
                <a:gd name="f111" fmla="val 622830"/>
                <a:gd name="f112" fmla="val 3134825"/>
                <a:gd name="f113" fmla="val 346551"/>
                <a:gd name="f114" fmla="val 3150831"/>
                <a:gd name="f115" fmla="val 51749"/>
                <a:gd name="f116" fmla="val 2750557"/>
                <a:gd name="f117" fmla="val 48979"/>
                <a:gd name="f118" fmla="val 2747788"/>
                <a:gd name="f119" fmla="val 52495"/>
                <a:gd name="f120" fmla="val 2744272"/>
                <a:gd name="f121" fmla="val 52938"/>
                <a:gd name="f122" fmla="val 2740533"/>
                <a:gd name="f123" fmla="val 54575"/>
                <a:gd name="f124" fmla="val 2742192"/>
                <a:gd name="f125" fmla="val 1671288"/>
                <a:gd name="f126" fmla="val 1125479"/>
                <a:gd name="f127" fmla="val 1628971"/>
                <a:gd name="f128" fmla="val 1027979"/>
                <a:gd name="f129" fmla="val 1605746"/>
                <a:gd name="f130" fmla="val 920380"/>
                <a:gd name="f131" fmla="val 1967212"/>
                <a:gd name="f132" fmla="*/ f0 1 3220460"/>
                <a:gd name="f133" fmla="*/ f1 1 3186731"/>
                <a:gd name="f134" fmla="val f2"/>
                <a:gd name="f135" fmla="val f3"/>
                <a:gd name="f136" fmla="val f4"/>
                <a:gd name="f137" fmla="+- f136 0 f134"/>
                <a:gd name="f138" fmla="+- f135 0 f134"/>
                <a:gd name="f139" fmla="*/ f138 1 3220460"/>
                <a:gd name="f140" fmla="*/ f137 1 3186731"/>
                <a:gd name="f141" fmla="*/ f134 1 f139"/>
                <a:gd name="f142" fmla="*/ f135 1 f139"/>
                <a:gd name="f143" fmla="*/ f134 1 f140"/>
                <a:gd name="f144" fmla="*/ f136 1 f140"/>
                <a:gd name="f145" fmla="*/ f141 f132 1"/>
                <a:gd name="f146" fmla="*/ f142 f132 1"/>
                <a:gd name="f147" fmla="*/ f144 f133 1"/>
                <a:gd name="f148" fmla="*/ f143 f133 1"/>
              </a:gdLst>
              <a:ahLst/>
              <a:cxnLst>
                <a:cxn ang="3cd4">
                  <a:pos x="hc" y="t"/>
                </a:cxn>
                <a:cxn ang="0">
                  <a:pos x="r" y="vc"/>
                </a:cxn>
                <a:cxn ang="cd4">
                  <a:pos x="hc" y="b"/>
                </a:cxn>
                <a:cxn ang="cd2">
                  <a:pos x="l" y="vc"/>
                </a:cxn>
              </a:cxnLst>
              <a:rect l="f145" t="f148" r="f146" b="f147"/>
              <a:pathLst>
                <a:path w="3220460" h="3186731">
                  <a:moveTo>
                    <a:pt x="f5" y="f6"/>
                  </a:moveTo>
                  <a:lnTo>
                    <a:pt x="f7" y="f8"/>
                  </a:lnTo>
                  <a:cubicBezTo>
                    <a:pt x="f9" y="f10"/>
                    <a:pt x="f9" y="f11"/>
                    <a:pt x="f7" y="f12"/>
                  </a:cubicBezTo>
                  <a:cubicBezTo>
                    <a:pt x="f13" y="f14"/>
                    <a:pt x="f15" y="f14"/>
                    <a:pt x="f16" y="f12"/>
                  </a:cubicBezTo>
                  <a:lnTo>
                    <a:pt x="f17" y="f18"/>
                  </a:lnTo>
                  <a:close/>
                  <a:moveTo>
                    <a:pt x="f19" y="f20"/>
                  </a:moveTo>
                  <a:cubicBezTo>
                    <a:pt x="f21" y="f20"/>
                    <a:pt x="f22" y="f23"/>
                    <a:pt x="f22" y="f24"/>
                  </a:cubicBezTo>
                  <a:cubicBezTo>
                    <a:pt x="f22" y="f25"/>
                    <a:pt x="f21" y="f26"/>
                    <a:pt x="f19" y="f26"/>
                  </a:cubicBezTo>
                  <a:cubicBezTo>
                    <a:pt x="f27" y="f26"/>
                    <a:pt x="f28" y="f25"/>
                    <a:pt x="f28" y="f24"/>
                  </a:cubicBezTo>
                  <a:cubicBezTo>
                    <a:pt x="f28" y="f23"/>
                    <a:pt x="f27" y="f20"/>
                    <a:pt x="f19" y="f20"/>
                  </a:cubicBezTo>
                  <a:close/>
                  <a:moveTo>
                    <a:pt x="f29" y="f2"/>
                  </a:moveTo>
                  <a:cubicBezTo>
                    <a:pt x="f30" y="f2"/>
                    <a:pt x="f3" y="f31"/>
                    <a:pt x="f3" y="f32"/>
                  </a:cubicBezTo>
                  <a:cubicBezTo>
                    <a:pt x="f3" y="f33"/>
                    <a:pt x="f30" y="f34"/>
                    <a:pt x="f29" y="f34"/>
                  </a:cubicBezTo>
                  <a:cubicBezTo>
                    <a:pt x="f35" y="f34"/>
                    <a:pt x="f36" y="f37"/>
                    <a:pt x="f38" y="f39"/>
                  </a:cubicBezTo>
                  <a:lnTo>
                    <a:pt x="f40" y="f41"/>
                  </a:lnTo>
                  <a:cubicBezTo>
                    <a:pt x="f42" y="f43"/>
                    <a:pt x="f44" y="f45"/>
                    <a:pt x="f40" y="f46"/>
                  </a:cubicBezTo>
                  <a:lnTo>
                    <a:pt x="f47" y="f48"/>
                  </a:lnTo>
                  <a:cubicBezTo>
                    <a:pt x="f49" y="f50"/>
                    <a:pt x="f51" y="f50"/>
                    <a:pt x="f52" y="f48"/>
                  </a:cubicBez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2" y="f4"/>
                  </a:lnTo>
                  <a:lnTo>
                    <a:pt x="f115" y="f116"/>
                  </a:lnTo>
                  <a:lnTo>
                    <a:pt x="f117" y="f118"/>
                  </a:lnTo>
                  <a:lnTo>
                    <a:pt x="f119" y="f120"/>
                  </a:lnTo>
                  <a:lnTo>
                    <a:pt x="f121" y="f122"/>
                  </a:lnTo>
                  <a:lnTo>
                    <a:pt x="f123" y="f124"/>
                  </a:lnTo>
                  <a:lnTo>
                    <a:pt x="f125" y="f126"/>
                  </a:lnTo>
                  <a:cubicBezTo>
                    <a:pt x="f127" y="f128"/>
                    <a:pt x="f129" y="f130"/>
                    <a:pt x="f129" y="f32"/>
                  </a:cubicBezTo>
                  <a:cubicBezTo>
                    <a:pt x="f129" y="f31"/>
                    <a:pt x="f131" y="f2"/>
                    <a:pt x="f29"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9" name="Block Arc 25">
              <a:extLst>
                <a:ext uri="{FF2B5EF4-FFF2-40B4-BE49-F238E27FC236}">
                  <a16:creationId xmlns:a16="http://schemas.microsoft.com/office/drawing/2014/main" id="{B7C705E0-412F-7C31-9A9F-C071842850AB}"/>
                </a:ext>
              </a:extLst>
            </p:cNvPr>
            <p:cNvSpPr/>
            <p:nvPr/>
          </p:nvSpPr>
          <p:spPr>
            <a:xfrm>
              <a:off x="4061603" y="5051256"/>
              <a:ext cx="296549" cy="428432"/>
            </a:xfrm>
            <a:custGeom>
              <a:avLst/>
              <a:gdLst>
                <a:gd name="f0" fmla="val w"/>
                <a:gd name="f1" fmla="val h"/>
                <a:gd name="f2" fmla="val 0"/>
                <a:gd name="f3" fmla="val 2215656"/>
                <a:gd name="f4" fmla="val 3200962"/>
                <a:gd name="f5" fmla="val 1107829"/>
                <a:gd name="f6" fmla="val 2097026"/>
                <a:gd name="f7" fmla="val 1025315"/>
                <a:gd name="f8" fmla="val 958423"/>
                <a:gd name="f9" fmla="val 2163918"/>
                <a:gd name="f10" fmla="val 2246432"/>
                <a:gd name="f11" fmla="val 2302715"/>
                <a:gd name="f12" fmla="val 989546"/>
                <a:gd name="f13" fmla="val 2351730"/>
                <a:gd name="f14" fmla="val 1036590"/>
                <a:gd name="f15" fmla="val 2375275"/>
                <a:gd name="f16" fmla="val 985422"/>
                <a:gd name="f17" fmla="val 2684898"/>
                <a:gd name="f18" fmla="val 1230236"/>
                <a:gd name="f19" fmla="val 1179068"/>
                <a:gd name="f20" fmla="val 1226112"/>
                <a:gd name="f21" fmla="val 1257234"/>
                <a:gd name="f22" fmla="val 1190343"/>
                <a:gd name="f23" fmla="val 1102513"/>
                <a:gd name="f24" fmla="val 266871"/>
                <a:gd name="f25" fmla="val 874876"/>
                <a:gd name="f26" fmla="val 269781"/>
                <a:gd name="f27" fmla="val 691868"/>
                <a:gd name="f28" fmla="val 455143"/>
                <a:gd name="f29" fmla="val 682798"/>
                <a:gd name="f30" fmla="val 690469"/>
                <a:gd name="f31" fmla="val 1580962"/>
                <a:gd name="f32" fmla="val 1525188"/>
                <a:gd name="f33" fmla="val 672127"/>
                <a:gd name="f34" fmla="val 1523654"/>
                <a:gd name="f35" fmla="val 672166"/>
                <a:gd name="f36" fmla="val 1517835"/>
                <a:gd name="f37" fmla="val 444585"/>
                <a:gd name="f38" fmla="val 1330149"/>
                <a:gd name="f39" fmla="val 263961"/>
                <a:gd name="f40" fmla="val 1099102"/>
                <a:gd name="f41" fmla="val 56"/>
                <a:gd name="f42" fmla="val 1472767"/>
                <a:gd name="f43" fmla="val -4720"/>
                <a:gd name="f44" fmla="val 1780852"/>
                <a:gd name="f45" fmla="val 291773"/>
                <a:gd name="f46" fmla="val 1790404"/>
                <a:gd name="f47" fmla="val 665346"/>
                <a:gd name="f48" fmla="val 1742843"/>
                <a:gd name="f49" fmla="val 666562"/>
                <a:gd name="f50" fmla="val 1790627"/>
                <a:gd name="f51" fmla="val 2041344"/>
                <a:gd name="f52" fmla="val 2137614"/>
                <a:gd name="f53" fmla="val 1659004"/>
                <a:gd name="f54" fmla="val 1755274"/>
                <a:gd name="f55" fmla="val 3026650"/>
                <a:gd name="f56" fmla="val 3122920"/>
                <a:gd name="f57" fmla="val 174312"/>
                <a:gd name="f58" fmla="val 78042"/>
                <a:gd name="f59" fmla="val 425030"/>
                <a:gd name="f60" fmla="val 676764"/>
                <a:gd name="f61" fmla="val 425634"/>
                <a:gd name="f62" fmla="val 428273"/>
                <a:gd name="f63" fmla="val 305830"/>
                <a:gd name="f64" fmla="val 727452"/>
                <a:gd name="f65" fmla="val 4806"/>
                <a:gd name="f66" fmla="*/ f0 1 2215656"/>
                <a:gd name="f67" fmla="*/ f1 1 3200962"/>
                <a:gd name="f68" fmla="val f2"/>
                <a:gd name="f69" fmla="val f3"/>
                <a:gd name="f70" fmla="val f4"/>
                <a:gd name="f71" fmla="+- f70 0 f68"/>
                <a:gd name="f72" fmla="+- f69 0 f68"/>
                <a:gd name="f73" fmla="*/ f72 1 2215656"/>
                <a:gd name="f74" fmla="*/ f71 1 3200962"/>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2215656" h="3200962">
                  <a:moveTo>
                    <a:pt x="f5" y="f6"/>
                  </a:moveTo>
                  <a:cubicBezTo>
                    <a:pt x="f7" y="f6"/>
                    <a:pt x="f8" y="f9"/>
                    <a:pt x="f8" y="f10"/>
                  </a:cubicBezTo>
                  <a:cubicBezTo>
                    <a:pt x="f8" y="f11"/>
                    <a:pt x="f12" y="f13"/>
                    <a:pt x="f14" y="f15"/>
                  </a:cubicBezTo>
                  <a:lnTo>
                    <a:pt x="f16" y="f17"/>
                  </a:lnTo>
                  <a:lnTo>
                    <a:pt x="f18" y="f17"/>
                  </a:lnTo>
                  <a:lnTo>
                    <a:pt x="f19" y="f15"/>
                  </a:lnTo>
                  <a:cubicBezTo>
                    <a:pt x="f20" y="f13"/>
                    <a:pt x="f21" y="f11"/>
                    <a:pt x="f21" y="f10"/>
                  </a:cubicBezTo>
                  <a:cubicBezTo>
                    <a:pt x="f21" y="f9"/>
                    <a:pt x="f22" y="f6"/>
                    <a:pt x="f5" y="f6"/>
                  </a:cubicBezTo>
                  <a:close/>
                  <a:moveTo>
                    <a:pt x="f23" y="f24"/>
                  </a:moveTo>
                  <a:cubicBezTo>
                    <a:pt x="f25" y="f26"/>
                    <a:pt x="f27" y="f28"/>
                    <a:pt x="f27" y="f29"/>
                  </a:cubicBezTo>
                  <a:lnTo>
                    <a:pt x="f30" y="f29"/>
                  </a:lnTo>
                  <a:lnTo>
                    <a:pt x="f30" y="f31"/>
                  </a:lnTo>
                  <a:lnTo>
                    <a:pt x="f32" y="f31"/>
                  </a:lnTo>
                  <a:lnTo>
                    <a:pt x="f32" y="f33"/>
                  </a:lnTo>
                  <a:lnTo>
                    <a:pt x="f34" y="f35"/>
                  </a:lnTo>
                  <a:cubicBezTo>
                    <a:pt x="f36" y="f37"/>
                    <a:pt x="f38" y="f39"/>
                    <a:pt x="f23" y="f24"/>
                  </a:cubicBezTo>
                  <a:close/>
                  <a:moveTo>
                    <a:pt x="f40" y="f41"/>
                  </a:moveTo>
                  <a:cubicBezTo>
                    <a:pt x="f42" y="f43"/>
                    <a:pt x="f44" y="f45"/>
                    <a:pt x="f46" y="f47"/>
                  </a:cubicBezTo>
                  <a:lnTo>
                    <a:pt x="f48" y="f49"/>
                  </a:lnTo>
                  <a:lnTo>
                    <a:pt x="f50" y="f49"/>
                  </a:lnTo>
                  <a:lnTo>
                    <a:pt x="f50" y="f31"/>
                  </a:lnTo>
                  <a:lnTo>
                    <a:pt x="f51" y="f31"/>
                  </a:lnTo>
                  <a:cubicBezTo>
                    <a:pt x="f52" y="f31"/>
                    <a:pt x="f3" y="f53"/>
                    <a:pt x="f3" y="f54"/>
                  </a:cubicBezTo>
                  <a:lnTo>
                    <a:pt x="f3" y="f55"/>
                  </a:lnTo>
                  <a:cubicBezTo>
                    <a:pt x="f3" y="f56"/>
                    <a:pt x="f52" y="f4"/>
                    <a:pt x="f51" y="f4"/>
                  </a:cubicBezTo>
                  <a:lnTo>
                    <a:pt x="f57" y="f4"/>
                  </a:lnTo>
                  <a:cubicBezTo>
                    <a:pt x="f58" y="f4"/>
                    <a:pt x="f2" y="f56"/>
                    <a:pt x="f2" y="f55"/>
                  </a:cubicBezTo>
                  <a:lnTo>
                    <a:pt x="f2" y="f54"/>
                  </a:lnTo>
                  <a:cubicBezTo>
                    <a:pt x="f2" y="f53"/>
                    <a:pt x="f58" y="f31"/>
                    <a:pt x="f57" y="f31"/>
                  </a:cubicBezTo>
                  <a:lnTo>
                    <a:pt x="f59" y="f31"/>
                  </a:lnTo>
                  <a:lnTo>
                    <a:pt x="f59" y="f60"/>
                  </a:lnTo>
                  <a:lnTo>
                    <a:pt x="f61" y="f60"/>
                  </a:lnTo>
                  <a:cubicBezTo>
                    <a:pt x="f62" y="f63"/>
                    <a:pt x="f64" y="f65"/>
                    <a:pt x="f40" y="f41"/>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0" name="Block Arc 31">
              <a:extLst>
                <a:ext uri="{FF2B5EF4-FFF2-40B4-BE49-F238E27FC236}">
                  <a16:creationId xmlns:a16="http://schemas.microsoft.com/office/drawing/2014/main" id="{B8BC1E63-DD69-D5D5-9185-3570F2DCCD31}"/>
                </a:ext>
              </a:extLst>
            </p:cNvPr>
            <p:cNvSpPr/>
            <p:nvPr/>
          </p:nvSpPr>
          <p:spPr>
            <a:xfrm>
              <a:off x="6479943" y="5082959"/>
              <a:ext cx="386910" cy="428432"/>
            </a:xfrm>
            <a:custGeom>
              <a:avLst/>
              <a:gdLst>
                <a:gd name="f0" fmla="val w"/>
                <a:gd name="f1" fmla="val h"/>
                <a:gd name="f2" fmla="val 0"/>
                <a:gd name="f3" fmla="val 2890784"/>
                <a:gd name="f4" fmla="val 3200962"/>
                <a:gd name="f5" fmla="val 1107828"/>
                <a:gd name="f6" fmla="val 2097026"/>
                <a:gd name="f7" fmla="val 1025313"/>
                <a:gd name="f8" fmla="val 958422"/>
                <a:gd name="f9" fmla="val 2163918"/>
                <a:gd name="f10" fmla="val 2246432"/>
                <a:gd name="f11" fmla="val 2302715"/>
                <a:gd name="f12" fmla="val 989545"/>
                <a:gd name="f13" fmla="val 2351730"/>
                <a:gd name="f14" fmla="val 1036589"/>
                <a:gd name="f15" fmla="val 2375275"/>
                <a:gd name="f16" fmla="val 985421"/>
                <a:gd name="f17" fmla="val 2684898"/>
                <a:gd name="f18" fmla="val 1230235"/>
                <a:gd name="f19" fmla="val 1179067"/>
                <a:gd name="f20" fmla="val 1226111"/>
                <a:gd name="f21" fmla="val 1257233"/>
                <a:gd name="f22" fmla="val 1190342"/>
                <a:gd name="f23" fmla="val 2199259"/>
                <a:gd name="f24" fmla="val 56"/>
                <a:gd name="f25" fmla="val 2572924"/>
                <a:gd name="f26" fmla="val -4720"/>
                <a:gd name="f27" fmla="val 2881009"/>
                <a:gd name="f28" fmla="val 291773"/>
                <a:gd name="f29" fmla="val 2890561"/>
                <a:gd name="f30" fmla="val 665346"/>
                <a:gd name="f31" fmla="val 2843000"/>
                <a:gd name="f32" fmla="val 666562"/>
                <a:gd name="f33" fmla="val 1580962"/>
                <a:gd name="f34" fmla="val 2625345"/>
                <a:gd name="f35" fmla="val 672127"/>
                <a:gd name="f36" fmla="val 2623811"/>
                <a:gd name="f37" fmla="val 672166"/>
                <a:gd name="f38" fmla="val 2617992"/>
                <a:gd name="f39" fmla="val 444585"/>
                <a:gd name="f40" fmla="val 2430306"/>
                <a:gd name="f41" fmla="val 263961"/>
                <a:gd name="f42" fmla="val 2202670"/>
                <a:gd name="f43" fmla="val 266871"/>
                <a:gd name="f44" fmla="val 1975033"/>
                <a:gd name="f45" fmla="val 269781"/>
                <a:gd name="f46" fmla="val 1792025"/>
                <a:gd name="f47" fmla="val 455143"/>
                <a:gd name="f48" fmla="val 682798"/>
                <a:gd name="f49" fmla="val 1790626"/>
                <a:gd name="f50" fmla="val 2041344"/>
                <a:gd name="f51" fmla="val 2137614"/>
                <a:gd name="f52" fmla="val 2215656"/>
                <a:gd name="f53" fmla="val 1659004"/>
                <a:gd name="f54" fmla="val 1755274"/>
                <a:gd name="f55" fmla="val 3026650"/>
                <a:gd name="f56" fmla="val 3122920"/>
                <a:gd name="f57" fmla="val 174312"/>
                <a:gd name="f58" fmla="val 78042"/>
                <a:gd name="f59" fmla="val 1525187"/>
                <a:gd name="f60" fmla="val 676764"/>
                <a:gd name="f61" fmla="val 1525791"/>
                <a:gd name="f62" fmla="val 1528430"/>
                <a:gd name="f63" fmla="val 305830"/>
                <a:gd name="f64" fmla="val 1827609"/>
                <a:gd name="f65" fmla="val 4806"/>
                <a:gd name="f66" fmla="*/ f0 1 2890784"/>
                <a:gd name="f67" fmla="*/ f1 1 3200962"/>
                <a:gd name="f68" fmla="val f2"/>
                <a:gd name="f69" fmla="val f3"/>
                <a:gd name="f70" fmla="val f4"/>
                <a:gd name="f71" fmla="+- f70 0 f68"/>
                <a:gd name="f72" fmla="+- f69 0 f68"/>
                <a:gd name="f73" fmla="*/ f72 1 2890784"/>
                <a:gd name="f74" fmla="*/ f71 1 3200962"/>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2890784" h="3200962">
                  <a:moveTo>
                    <a:pt x="f5" y="f6"/>
                  </a:moveTo>
                  <a:cubicBezTo>
                    <a:pt x="f7" y="f6"/>
                    <a:pt x="f8" y="f9"/>
                    <a:pt x="f8" y="f10"/>
                  </a:cubicBezTo>
                  <a:cubicBezTo>
                    <a:pt x="f8" y="f11"/>
                    <a:pt x="f12" y="f13"/>
                    <a:pt x="f14" y="f15"/>
                  </a:cubicBezTo>
                  <a:lnTo>
                    <a:pt x="f16" y="f17"/>
                  </a:lnTo>
                  <a:lnTo>
                    <a:pt x="f18" y="f17"/>
                  </a:lnTo>
                  <a:lnTo>
                    <a:pt x="f19" y="f15"/>
                  </a:lnTo>
                  <a:cubicBezTo>
                    <a:pt x="f20" y="f13"/>
                    <a:pt x="f21" y="f11"/>
                    <a:pt x="f21" y="f10"/>
                  </a:cubicBezTo>
                  <a:cubicBezTo>
                    <a:pt x="f21" y="f9"/>
                    <a:pt x="f22" y="f6"/>
                    <a:pt x="f5" y="f6"/>
                  </a:cubicBezTo>
                  <a:close/>
                  <a:moveTo>
                    <a:pt x="f23" y="f24"/>
                  </a:moveTo>
                  <a:cubicBezTo>
                    <a:pt x="f25" y="f26"/>
                    <a:pt x="f27" y="f28"/>
                    <a:pt x="f29" y="f30"/>
                  </a:cubicBezTo>
                  <a:lnTo>
                    <a:pt x="f31" y="f32"/>
                  </a:lnTo>
                  <a:lnTo>
                    <a:pt x="f3" y="f32"/>
                  </a:lnTo>
                  <a:lnTo>
                    <a:pt x="f3" y="f33"/>
                  </a:lnTo>
                  <a:lnTo>
                    <a:pt x="f34" y="f33"/>
                  </a:lnTo>
                  <a:lnTo>
                    <a:pt x="f34" y="f35"/>
                  </a:lnTo>
                  <a:lnTo>
                    <a:pt x="f36" y="f37"/>
                  </a:lnTo>
                  <a:cubicBezTo>
                    <a:pt x="f38" y="f39"/>
                    <a:pt x="f40" y="f41"/>
                    <a:pt x="f42" y="f43"/>
                  </a:cubicBezTo>
                  <a:cubicBezTo>
                    <a:pt x="f44" y="f45"/>
                    <a:pt x="f46" y="f47"/>
                    <a:pt x="f46" y="f48"/>
                  </a:cubicBezTo>
                  <a:lnTo>
                    <a:pt x="f49" y="f48"/>
                  </a:lnTo>
                  <a:lnTo>
                    <a:pt x="f49" y="f33"/>
                  </a:lnTo>
                  <a:lnTo>
                    <a:pt x="f50" y="f33"/>
                  </a:lnTo>
                  <a:cubicBezTo>
                    <a:pt x="f51" y="f33"/>
                    <a:pt x="f52" y="f53"/>
                    <a:pt x="f52" y="f54"/>
                  </a:cubicBezTo>
                  <a:lnTo>
                    <a:pt x="f52" y="f55"/>
                  </a:lnTo>
                  <a:cubicBezTo>
                    <a:pt x="f52" y="f56"/>
                    <a:pt x="f51" y="f4"/>
                    <a:pt x="f50" y="f4"/>
                  </a:cubicBezTo>
                  <a:lnTo>
                    <a:pt x="f57" y="f4"/>
                  </a:lnTo>
                  <a:cubicBezTo>
                    <a:pt x="f58" y="f4"/>
                    <a:pt x="f2" y="f56"/>
                    <a:pt x="f2" y="f55"/>
                  </a:cubicBezTo>
                  <a:lnTo>
                    <a:pt x="f2" y="f54"/>
                  </a:lnTo>
                  <a:cubicBezTo>
                    <a:pt x="f2" y="f53"/>
                    <a:pt x="f58" y="f33"/>
                    <a:pt x="f57" y="f33"/>
                  </a:cubicBezTo>
                  <a:lnTo>
                    <a:pt x="f59" y="f33"/>
                  </a:lnTo>
                  <a:lnTo>
                    <a:pt x="f59" y="f60"/>
                  </a:lnTo>
                  <a:lnTo>
                    <a:pt x="f61" y="f60"/>
                  </a:lnTo>
                  <a:cubicBezTo>
                    <a:pt x="f62" y="f63"/>
                    <a:pt x="f64" y="f65"/>
                    <a:pt x="f23" y="f24"/>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1" name="Freeform 53">
              <a:extLst>
                <a:ext uri="{FF2B5EF4-FFF2-40B4-BE49-F238E27FC236}">
                  <a16:creationId xmlns:a16="http://schemas.microsoft.com/office/drawing/2014/main" id="{ED1E09E2-1F0D-C200-61A9-BDF76C899444}"/>
                </a:ext>
              </a:extLst>
            </p:cNvPr>
            <p:cNvSpPr/>
            <p:nvPr/>
          </p:nvSpPr>
          <p:spPr>
            <a:xfrm>
              <a:off x="7775091" y="5109285"/>
              <a:ext cx="423998" cy="434733"/>
            </a:xfrm>
            <a:custGeom>
              <a:avLst/>
              <a:gdLst>
                <a:gd name="f0" fmla="val 10800000"/>
                <a:gd name="f1" fmla="val 5400000"/>
                <a:gd name="f2" fmla="val 180"/>
                <a:gd name="f3" fmla="val w"/>
                <a:gd name="f4" fmla="val h"/>
                <a:gd name="f5" fmla="val 0"/>
                <a:gd name="f6" fmla="val 2296406"/>
                <a:gd name="f7" fmla="val 2354521"/>
                <a:gd name="f8" fmla="val 2279640"/>
                <a:gd name="f9" fmla="val 1747818"/>
                <a:gd name="f10" fmla="val 1827546"/>
                <a:gd name="f11" fmla="val 1826304"/>
                <a:gd name="f12" fmla="val 1873723"/>
                <a:gd name="f13" fmla="val 1907635"/>
                <a:gd name="f14" fmla="val 1985737"/>
                <a:gd name="f15" fmla="val 2047488"/>
                <a:gd name="f16" fmla="val 1955104"/>
                <a:gd name="f17" fmla="val 2095900"/>
                <a:gd name="f18" fmla="val 1897166"/>
                <a:gd name="f19" fmla="val 2139232"/>
                <a:gd name="f20" fmla="val 1773393"/>
                <a:gd name="f21" fmla="val 2006999"/>
                <a:gd name="f22" fmla="val 1682537"/>
                <a:gd name="f23" fmla="val 1962549"/>
                <a:gd name="f24" fmla="val 1528613"/>
                <a:gd name="f25" fmla="val 1380482"/>
                <a:gd name="f26" fmla="val 2120816"/>
                <a:gd name="f27" fmla="val 1495542"/>
                <a:gd name="f28" fmla="val 1788127"/>
                <a:gd name="f29" fmla="val 909489"/>
                <a:gd name="f30" fmla="val 1225390"/>
                <a:gd name="f31" fmla="val 414951"/>
                <a:gd name="f32" fmla="val 2322212"/>
                <a:gd name="f33" fmla="val 293184"/>
                <a:gd name="f34" fmla="val 2052845"/>
                <a:gd name="f35" fmla="val 520411"/>
                <a:gd name="f36" fmla="val 767428"/>
                <a:gd name="f37" fmla="val 325060"/>
                <a:gd name="f38" fmla="val 542715"/>
                <a:gd name="f39" fmla="val -71458"/>
                <a:gd name="f40" fmla="val 102202"/>
                <a:gd name="f41" fmla="val 11167"/>
                <a:gd name="f42" fmla="val 5505"/>
                <a:gd name="f43" fmla="val 111065"/>
                <a:gd name="f44" fmla="val -52229"/>
                <a:gd name="f45" fmla="val 554777"/>
                <a:gd name="f46" fmla="val 358209"/>
                <a:gd name="f47" fmla="val 771719"/>
                <a:gd name="f48" fmla="val 578452"/>
                <a:gd name="f49" fmla="val 2041440"/>
                <a:gd name="f50" fmla="val 514597"/>
                <a:gd name="f51" fmla="val 662729"/>
                <a:gd name="f52" fmla="val 1124906"/>
                <a:gd name="f53" fmla="val 1004182"/>
                <a:gd name="f54" fmla="val 1676517"/>
                <a:gd name="f55" fmla="val 1608523"/>
                <a:gd name="f56" fmla="val 1795262"/>
                <a:gd name="f57" fmla="val 1589016"/>
                <a:gd name="f58" fmla="val 2094931"/>
                <a:gd name="f59" fmla="val 1557316"/>
                <a:gd name="f60" fmla="+- 0 0 -90"/>
                <a:gd name="f61" fmla="*/ f3 1 2296406"/>
                <a:gd name="f62" fmla="*/ f4 1 2354521"/>
                <a:gd name="f63" fmla="val f5"/>
                <a:gd name="f64" fmla="val f6"/>
                <a:gd name="f65" fmla="val f7"/>
                <a:gd name="f66" fmla="*/ f60 f0 1"/>
                <a:gd name="f67" fmla="+- f65 0 f63"/>
                <a:gd name="f68" fmla="+- f64 0 f63"/>
                <a:gd name="f69" fmla="*/ f66 1 f2"/>
                <a:gd name="f70" fmla="*/ f68 1 2296406"/>
                <a:gd name="f71" fmla="*/ f67 1 2354521"/>
                <a:gd name="f72" fmla="*/ 1495542 f68 1"/>
                <a:gd name="f73" fmla="*/ 909489 f68 1"/>
                <a:gd name="f74" fmla="*/ 414951 f68 1"/>
                <a:gd name="f75" fmla="*/ 293184 f68 1"/>
                <a:gd name="f76" fmla="*/ 520411 f68 1"/>
                <a:gd name="f77" fmla="*/ 11167 f68 1"/>
                <a:gd name="f78" fmla="*/ 771719 f68 1"/>
                <a:gd name="f79" fmla="*/ 2041440 f68 1"/>
                <a:gd name="f80" fmla="*/ 2296406 f68 1"/>
                <a:gd name="f81" fmla="*/ 1124906 f68 1"/>
                <a:gd name="f82" fmla="*/ 1676517 f68 1"/>
                <a:gd name="f83" fmla="*/ 2279640 f68 1"/>
                <a:gd name="f84" fmla="*/ 2094931 f68 1"/>
                <a:gd name="f85" fmla="*/ 1380482 f68 1"/>
                <a:gd name="f86" fmla="*/ 1747818 f67 1"/>
                <a:gd name="f87" fmla="*/ 1528613 f68 1"/>
                <a:gd name="f88" fmla="*/ 2354521 f67 1"/>
                <a:gd name="f89" fmla="*/ 2120816 f67 1"/>
                <a:gd name="f90" fmla="*/ 1788127 f67 1"/>
                <a:gd name="f91" fmla="*/ 1225390 f67 1"/>
                <a:gd name="f92" fmla="*/ 2322212 f67 1"/>
                <a:gd name="f93" fmla="*/ 2052845 f67 1"/>
                <a:gd name="f94" fmla="*/ 767428 f67 1"/>
                <a:gd name="f95" fmla="*/ 5505 f67 1"/>
                <a:gd name="f96" fmla="*/ 578452 f67 1"/>
                <a:gd name="f97" fmla="*/ 514597 f67 1"/>
                <a:gd name="f98" fmla="*/ 662729 f67 1"/>
                <a:gd name="f99" fmla="*/ 1004182 f67 1"/>
                <a:gd name="f100" fmla="*/ 1608523 f67 1"/>
                <a:gd name="f101" fmla="*/ 1557316 f67 1"/>
                <a:gd name="f102" fmla="*/ 1682537 f68 1"/>
                <a:gd name="f103" fmla="*/ 1962549 f67 1"/>
                <a:gd name="f104" fmla="*/ 1955104 f68 1"/>
                <a:gd name="f105" fmla="*/ 2095900 f67 1"/>
                <a:gd name="f106" fmla="*/ 1827546 f68 1"/>
                <a:gd name="f107" fmla="*/ 1826304 f67 1"/>
                <a:gd name="f108" fmla="+- f69 0 f1"/>
                <a:gd name="f109" fmla="*/ f72 1 2296406"/>
                <a:gd name="f110" fmla="*/ f73 1 2296406"/>
                <a:gd name="f111" fmla="*/ f74 1 2296406"/>
                <a:gd name="f112" fmla="*/ f75 1 2296406"/>
                <a:gd name="f113" fmla="*/ f76 1 2296406"/>
                <a:gd name="f114" fmla="*/ f77 1 2296406"/>
                <a:gd name="f115" fmla="*/ f78 1 2296406"/>
                <a:gd name="f116" fmla="*/ f79 1 2296406"/>
                <a:gd name="f117" fmla="*/ f80 1 2296406"/>
                <a:gd name="f118" fmla="*/ f81 1 2296406"/>
                <a:gd name="f119" fmla="*/ f82 1 2296406"/>
                <a:gd name="f120" fmla="*/ f83 1 2296406"/>
                <a:gd name="f121" fmla="*/ f84 1 2296406"/>
                <a:gd name="f122" fmla="*/ f85 1 2296406"/>
                <a:gd name="f123" fmla="*/ f86 1 2354521"/>
                <a:gd name="f124" fmla="*/ f87 1 2296406"/>
                <a:gd name="f125" fmla="*/ f88 1 2354521"/>
                <a:gd name="f126" fmla="*/ f89 1 2354521"/>
                <a:gd name="f127" fmla="*/ f90 1 2354521"/>
                <a:gd name="f128" fmla="*/ f91 1 2354521"/>
                <a:gd name="f129" fmla="*/ f92 1 2354521"/>
                <a:gd name="f130" fmla="*/ f93 1 2354521"/>
                <a:gd name="f131" fmla="*/ f94 1 2354521"/>
                <a:gd name="f132" fmla="*/ f95 1 2354521"/>
                <a:gd name="f133" fmla="*/ f96 1 2354521"/>
                <a:gd name="f134" fmla="*/ f97 1 2354521"/>
                <a:gd name="f135" fmla="*/ f98 1 2354521"/>
                <a:gd name="f136" fmla="*/ f99 1 2354521"/>
                <a:gd name="f137" fmla="*/ f100 1 2354521"/>
                <a:gd name="f138" fmla="*/ f101 1 2354521"/>
                <a:gd name="f139" fmla="*/ f102 1 2296406"/>
                <a:gd name="f140" fmla="*/ f103 1 2354521"/>
                <a:gd name="f141" fmla="*/ f104 1 2296406"/>
                <a:gd name="f142" fmla="*/ f105 1 2354521"/>
                <a:gd name="f143" fmla="*/ f106 1 2296406"/>
                <a:gd name="f144" fmla="*/ f107 1 2354521"/>
                <a:gd name="f145" fmla="*/ f63 1 f70"/>
                <a:gd name="f146" fmla="*/ f64 1 f70"/>
                <a:gd name="f147" fmla="*/ f63 1 f71"/>
                <a:gd name="f148" fmla="*/ f65 1 f71"/>
                <a:gd name="f149" fmla="*/ f120 1 f70"/>
                <a:gd name="f150" fmla="*/ f123 1 f71"/>
                <a:gd name="f151" fmla="*/ f143 1 f70"/>
                <a:gd name="f152" fmla="*/ f144 1 f71"/>
                <a:gd name="f153" fmla="*/ f141 1 f70"/>
                <a:gd name="f154" fmla="*/ f142 1 f71"/>
                <a:gd name="f155" fmla="*/ f139 1 f70"/>
                <a:gd name="f156" fmla="*/ f140 1 f71"/>
                <a:gd name="f157" fmla="*/ f124 1 f70"/>
                <a:gd name="f158" fmla="*/ f125 1 f71"/>
                <a:gd name="f159" fmla="*/ f122 1 f70"/>
                <a:gd name="f160" fmla="*/ f126 1 f71"/>
                <a:gd name="f161" fmla="*/ f109 1 f70"/>
                <a:gd name="f162" fmla="*/ f127 1 f71"/>
                <a:gd name="f163" fmla="*/ f110 1 f70"/>
                <a:gd name="f164" fmla="*/ f128 1 f71"/>
                <a:gd name="f165" fmla="*/ f111 1 f70"/>
                <a:gd name="f166" fmla="*/ f129 1 f71"/>
                <a:gd name="f167" fmla="*/ f112 1 f70"/>
                <a:gd name="f168" fmla="*/ f130 1 f71"/>
                <a:gd name="f169" fmla="*/ f113 1 f70"/>
                <a:gd name="f170" fmla="*/ f131 1 f71"/>
                <a:gd name="f171" fmla="*/ f114 1 f70"/>
                <a:gd name="f172" fmla="*/ f132 1 f71"/>
                <a:gd name="f173" fmla="*/ f115 1 f70"/>
                <a:gd name="f174" fmla="*/ f133 1 f71"/>
                <a:gd name="f175" fmla="*/ f116 1 f70"/>
                <a:gd name="f176" fmla="*/ f134 1 f71"/>
                <a:gd name="f177" fmla="*/ f117 1 f70"/>
                <a:gd name="f178" fmla="*/ f135 1 f71"/>
                <a:gd name="f179" fmla="*/ f118 1 f70"/>
                <a:gd name="f180" fmla="*/ f136 1 f71"/>
                <a:gd name="f181" fmla="*/ f119 1 f70"/>
                <a:gd name="f182" fmla="*/ f137 1 f71"/>
                <a:gd name="f183" fmla="*/ f121 1 f70"/>
                <a:gd name="f184" fmla="*/ f138 1 f71"/>
                <a:gd name="f185" fmla="*/ f145 f61 1"/>
                <a:gd name="f186" fmla="*/ f146 f61 1"/>
                <a:gd name="f187" fmla="*/ f148 f62 1"/>
                <a:gd name="f188" fmla="*/ f147 f62 1"/>
                <a:gd name="f189" fmla="*/ f149 f61 1"/>
                <a:gd name="f190" fmla="*/ f150 f62 1"/>
                <a:gd name="f191" fmla="*/ f151 f61 1"/>
                <a:gd name="f192" fmla="*/ f152 f62 1"/>
                <a:gd name="f193" fmla="*/ f153 f61 1"/>
                <a:gd name="f194" fmla="*/ f154 f62 1"/>
                <a:gd name="f195" fmla="*/ f155 f61 1"/>
                <a:gd name="f196" fmla="*/ f156 f62 1"/>
                <a:gd name="f197" fmla="*/ f157 f61 1"/>
                <a:gd name="f198" fmla="*/ f158 f62 1"/>
                <a:gd name="f199" fmla="*/ f159 f61 1"/>
                <a:gd name="f200" fmla="*/ f160 f62 1"/>
                <a:gd name="f201" fmla="*/ f161 f61 1"/>
                <a:gd name="f202" fmla="*/ f162 f62 1"/>
                <a:gd name="f203" fmla="*/ f163 f61 1"/>
                <a:gd name="f204" fmla="*/ f164 f62 1"/>
                <a:gd name="f205" fmla="*/ f165 f61 1"/>
                <a:gd name="f206" fmla="*/ f166 f62 1"/>
                <a:gd name="f207" fmla="*/ f167 f61 1"/>
                <a:gd name="f208" fmla="*/ f168 f62 1"/>
                <a:gd name="f209" fmla="*/ f169 f61 1"/>
                <a:gd name="f210" fmla="*/ f170 f62 1"/>
                <a:gd name="f211" fmla="*/ f171 f61 1"/>
                <a:gd name="f212" fmla="*/ f172 f62 1"/>
                <a:gd name="f213" fmla="*/ f173 f61 1"/>
                <a:gd name="f214" fmla="*/ f174 f62 1"/>
                <a:gd name="f215" fmla="*/ f175 f61 1"/>
                <a:gd name="f216" fmla="*/ f176 f62 1"/>
                <a:gd name="f217" fmla="*/ f177 f61 1"/>
                <a:gd name="f218" fmla="*/ f178 f62 1"/>
                <a:gd name="f219" fmla="*/ f179 f61 1"/>
                <a:gd name="f220" fmla="*/ f180 f62 1"/>
                <a:gd name="f221" fmla="*/ f181 f61 1"/>
                <a:gd name="f222" fmla="*/ f182 f62 1"/>
                <a:gd name="f223" fmla="*/ f183 f61 1"/>
                <a:gd name="f224" fmla="*/ f184 f62 1"/>
              </a:gdLst>
              <a:ahLst/>
              <a:cxnLst>
                <a:cxn ang="3cd4">
                  <a:pos x="hc" y="t"/>
                </a:cxn>
                <a:cxn ang="0">
                  <a:pos x="r" y="vc"/>
                </a:cxn>
                <a:cxn ang="cd4">
                  <a:pos x="hc" y="b"/>
                </a:cxn>
                <a:cxn ang="cd2">
                  <a:pos x="l" y="vc"/>
                </a:cxn>
                <a:cxn ang="f108">
                  <a:pos x="f189" y="f190"/>
                </a:cxn>
                <a:cxn ang="f108">
                  <a:pos x="f191" y="f192"/>
                </a:cxn>
                <a:cxn ang="f108">
                  <a:pos x="f193" y="f194"/>
                </a:cxn>
                <a:cxn ang="f108">
                  <a:pos x="f195" y="f196"/>
                </a:cxn>
                <a:cxn ang="f108">
                  <a:pos x="f197" y="f198"/>
                </a:cxn>
                <a:cxn ang="f108">
                  <a:pos x="f199" y="f200"/>
                </a:cxn>
                <a:cxn ang="f108">
                  <a:pos x="f201" y="f202"/>
                </a:cxn>
                <a:cxn ang="f108">
                  <a:pos x="f203" y="f204"/>
                </a:cxn>
                <a:cxn ang="f108">
                  <a:pos x="f205" y="f206"/>
                </a:cxn>
                <a:cxn ang="f108">
                  <a:pos x="f207" y="f208"/>
                </a:cxn>
                <a:cxn ang="f108">
                  <a:pos x="f209" y="f210"/>
                </a:cxn>
                <a:cxn ang="f108">
                  <a:pos x="f211" y="f212"/>
                </a:cxn>
                <a:cxn ang="f108">
                  <a:pos x="f213" y="f214"/>
                </a:cxn>
                <a:cxn ang="f108">
                  <a:pos x="f215" y="f216"/>
                </a:cxn>
                <a:cxn ang="f108">
                  <a:pos x="f217" y="f218"/>
                </a:cxn>
                <a:cxn ang="f108">
                  <a:pos x="f219" y="f220"/>
                </a:cxn>
                <a:cxn ang="f108">
                  <a:pos x="f221" y="f222"/>
                </a:cxn>
                <a:cxn ang="f108">
                  <a:pos x="f223" y="f224"/>
                </a:cxn>
              </a:cxnLst>
              <a:rect l="f185" t="f188" r="f186" b="f187"/>
              <a:pathLst>
                <a:path w="2296406" h="2354521">
                  <a:moveTo>
                    <a:pt x="f8" y="f9"/>
                  </a:moveTo>
                  <a:lnTo>
                    <a:pt x="f10" y="f11"/>
                  </a:lnTo>
                  <a:cubicBezTo>
                    <a:pt x="f12" y="f13"/>
                    <a:pt x="f14" y="f15"/>
                    <a:pt x="f16" y="f17"/>
                  </a:cubicBezTo>
                  <a:cubicBezTo>
                    <a:pt x="f18" y="f19"/>
                    <a:pt x="f20" y="f21"/>
                    <a:pt x="f22" y="f23"/>
                  </a:cubicBezTo>
                  <a:lnTo>
                    <a:pt x="f24" y="f7"/>
                  </a:lnTo>
                  <a:lnTo>
                    <a:pt x="f25" y="f26"/>
                  </a:lnTo>
                  <a:lnTo>
                    <a:pt x="f27" y="f28"/>
                  </a:lnTo>
                  <a:lnTo>
                    <a:pt x="f29" y="f30"/>
                  </a:lnTo>
                  <a:lnTo>
                    <a:pt x="f31" y="f32"/>
                  </a:lnTo>
                  <a:lnTo>
                    <a:pt x="f33" y="f34"/>
                  </a:lnTo>
                  <a:lnTo>
                    <a:pt x="f35" y="f36"/>
                  </a:lnTo>
                  <a:cubicBezTo>
                    <a:pt x="f37" y="f38"/>
                    <a:pt x="f39" y="f40"/>
                    <a:pt x="f41" y="f42"/>
                  </a:cubicBezTo>
                  <a:cubicBezTo>
                    <a:pt x="f43" y="f44"/>
                    <a:pt x="f45" y="f46"/>
                    <a:pt x="f47" y="f48"/>
                  </a:cubicBezTo>
                  <a:lnTo>
                    <a:pt x="f49" y="f50"/>
                  </a:lnTo>
                  <a:lnTo>
                    <a:pt x="f6" y="f51"/>
                  </a:lnTo>
                  <a:lnTo>
                    <a:pt x="f52" y="f53"/>
                  </a:lnTo>
                  <a:lnTo>
                    <a:pt x="f54" y="f55"/>
                  </a:lnTo>
                  <a:cubicBezTo>
                    <a:pt x="f56" y="f57"/>
                    <a:pt x="f58" y="f59"/>
                    <a:pt x="f58" y="f59"/>
                  </a:cubicBezTo>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2" name="Block Arc 10">
              <a:extLst>
                <a:ext uri="{FF2B5EF4-FFF2-40B4-BE49-F238E27FC236}">
                  <a16:creationId xmlns:a16="http://schemas.microsoft.com/office/drawing/2014/main" id="{310A98C3-4B5A-3891-4819-D51E0A9F84B6}"/>
                </a:ext>
              </a:extLst>
            </p:cNvPr>
            <p:cNvSpPr/>
            <p:nvPr/>
          </p:nvSpPr>
          <p:spPr>
            <a:xfrm>
              <a:off x="3960625" y="4290402"/>
              <a:ext cx="521464" cy="353214"/>
            </a:xfrm>
            <a:custGeom>
              <a:avLst/>
              <a:gdLst>
                <a:gd name="f0" fmla="val w"/>
                <a:gd name="f1" fmla="val h"/>
                <a:gd name="f2" fmla="val 0"/>
                <a:gd name="f3" fmla="val 3219104"/>
                <a:gd name="f4" fmla="val 2180445"/>
                <a:gd name="f5" fmla="val 631935"/>
                <a:gd name="f6" fmla="val 660566"/>
                <a:gd name="f7" fmla="val 582229"/>
                <a:gd name="f8" fmla="val 541935"/>
                <a:gd name="f9" fmla="val 700860"/>
                <a:gd name="f10" fmla="val 750566"/>
                <a:gd name="f11" fmla="val 800272"/>
                <a:gd name="f12" fmla="val 840566"/>
                <a:gd name="f13" fmla="val 681641"/>
                <a:gd name="f14" fmla="val 721935"/>
                <a:gd name="f15" fmla="val 2920524"/>
                <a:gd name="f16" fmla="val 132986"/>
                <a:gd name="f17" fmla="val 2884582"/>
                <a:gd name="f18" fmla="val 2855445"/>
                <a:gd name="f19" fmla="val 171564"/>
                <a:gd name="f20" fmla="val 219152"/>
                <a:gd name="f21" fmla="val 266740"/>
                <a:gd name="f22" fmla="val 305318"/>
                <a:gd name="f23" fmla="val 2956466"/>
                <a:gd name="f24" fmla="val 2985603"/>
                <a:gd name="f25" fmla="val 1840097"/>
                <a:gd name="f26" fmla="val 123357"/>
                <a:gd name="f27" fmla="val 1690593"/>
                <a:gd name="f28" fmla="val 125267"/>
                <a:gd name="f29" fmla="val 1541569"/>
                <a:gd name="f30" fmla="val 163386"/>
                <a:gd name="f31" fmla="val 1407089"/>
                <a:gd name="f32" fmla="val 237534"/>
                <a:gd name="f33" fmla="val 1442443"/>
                <a:gd name="f34" fmla="val 299445"/>
                <a:gd name="f35" fmla="val 1690026"/>
                <a:gd name="f36" fmla="val 162934"/>
                <a:gd name="f37" fmla="val 1991162"/>
                <a:gd name="f38" fmla="val 159087"/>
                <a:gd name="f39" fmla="val 2242273"/>
                <a:gd name="f40" fmla="val 289227"/>
                <a:gd name="f41" fmla="val 2275978"/>
                <a:gd name="f42" fmla="val 226435"/>
                <a:gd name="f43" fmla="val 2139582"/>
                <a:gd name="f44" fmla="val 155746"/>
                <a:gd name="f45" fmla="val 1989600"/>
                <a:gd name="f46" fmla="val 121447"/>
                <a:gd name="f47" fmla="val 1808744"/>
                <a:gd name="f48" fmla="val 1233"/>
                <a:gd name="f49" fmla="val 2156106"/>
                <a:gd name="f50" fmla="val -14520"/>
                <a:gd name="f51" fmla="val 2554236"/>
                <a:gd name="f52" fmla="val 122009"/>
                <a:gd name="f53" fmla="val 2727916"/>
                <a:gd name="f54" fmla="val 332053"/>
                <a:gd name="f55" fmla="val 2797407"/>
                <a:gd name="f56" fmla="val 426906"/>
                <a:gd name="f57" fmla="val 2816730"/>
                <a:gd name="f58" fmla="val 407744"/>
                <a:gd name="f59" fmla="val 2822914"/>
                <a:gd name="f60" fmla="val 396798"/>
                <a:gd name="f61" fmla="val 2848347"/>
                <a:gd name="f62" fmla="val 374270"/>
                <a:gd name="f63" fmla="val 2789714"/>
                <a:gd name="f64" fmla="val 335227"/>
                <a:gd name="f65" fmla="val 2770554"/>
                <a:gd name="f66" fmla="val 301522"/>
                <a:gd name="f67" fmla="val 211287"/>
                <a:gd name="f68" fmla="val 109060"/>
                <a:gd name="f69" fmla="val 2826850"/>
                <a:gd name="f70" fmla="val 34523"/>
                <a:gd name="f71" fmla="val 2918697"/>
                <a:gd name="f72" fmla="val 33333"/>
                <a:gd name="f73" fmla="val 3010544"/>
                <a:gd name="f74" fmla="val 32143"/>
                <a:gd name="f75" fmla="val 3068737"/>
                <a:gd name="f76" fmla="val 122977"/>
                <a:gd name="f77" fmla="val 3064459"/>
                <a:gd name="f78" fmla="val 218431"/>
                <a:gd name="f79" fmla="val 3062319"/>
                <a:gd name="f80" fmla="val 266188"/>
                <a:gd name="f81" fmla="val 3063213"/>
                <a:gd name="f82" fmla="val 242475"/>
                <a:gd name="f83" fmla="val 3054577"/>
                <a:gd name="f84" fmla="val 285936"/>
                <a:gd name="f85" fmla="val 3088600"/>
                <a:gd name="f86" fmla="val 260795"/>
                <a:gd name="f87" fmla="val 3146396"/>
                <a:gd name="f88" fmla="val 297212"/>
                <a:gd name="f89" fmla="val 3198377"/>
                <a:gd name="f90" fmla="val 27802"/>
                <a:gd name="f91" fmla="val 3270974"/>
                <a:gd name="f92" fmla="val 270322"/>
                <a:gd name="f93" fmla="val 3142267"/>
                <a:gd name="f94" fmla="val 378871"/>
                <a:gd name="f95" fmla="val 2977023"/>
                <a:gd name="f96" fmla="val 405424"/>
                <a:gd name="f97" fmla="val 2937650"/>
                <a:gd name="f98" fmla="val 455263"/>
                <a:gd name="f99" fmla="val 2906651"/>
                <a:gd name="f100" fmla="val 507366"/>
                <a:gd name="f101" fmla="val 2854455"/>
                <a:gd name="f102" fmla="val 531728"/>
                <a:gd name="f103" fmla="val 2854593"/>
                <a:gd name="f104" fmla="val 531917"/>
                <a:gd name="f105" fmla="val 2854687"/>
                <a:gd name="f106" fmla="val 532126"/>
                <a:gd name="f107" fmla="val 2854781"/>
                <a:gd name="f108" fmla="val 532336"/>
                <a:gd name="f109" fmla="val 2914835"/>
                <a:gd name="f110" fmla="val 719911"/>
                <a:gd name="f111" fmla="val 2982387"/>
                <a:gd name="f112" fmla="val 1030651"/>
                <a:gd name="f113" fmla="val 2875068"/>
                <a:gd name="f114" fmla="val 1334999"/>
                <a:gd name="f115" fmla="val 2751965"/>
                <a:gd name="f116" fmla="val 1458417"/>
                <a:gd name="f117" fmla="val 2718119"/>
                <a:gd name="f118" fmla="val 1752479"/>
                <a:gd name="f119" fmla="val 2636178"/>
                <a:gd name="f120" fmla="val 1904762"/>
                <a:gd name="f121" fmla="val 2564924"/>
                <a:gd name="f122" fmla="val 2133185"/>
                <a:gd name="f123" fmla="val 2548001"/>
                <a:gd name="f124" fmla="val 2174319"/>
                <a:gd name="f125" fmla="val 2290597"/>
                <a:gd name="f126" fmla="val 2162941"/>
                <a:gd name="f127" fmla="val 2284362"/>
                <a:gd name="f128" fmla="val 2130560"/>
                <a:gd name="f129" fmla="val 2253189"/>
                <a:gd name="f130" fmla="val 1989654"/>
                <a:gd name="f131" fmla="val 2205984"/>
                <a:gd name="f132" fmla="val 1832997"/>
                <a:gd name="f133" fmla="val 2190842"/>
                <a:gd name="f134" fmla="val 1681589"/>
                <a:gd name="f135" fmla="val 1937891"/>
                <a:gd name="f136" fmla="val 1727975"/>
                <a:gd name="f137" fmla="val 1628829"/>
                <a:gd name="f138" fmla="val 1727099"/>
                <a:gd name="f139" fmla="val 1429318"/>
                <a:gd name="f140" fmla="val 1710471"/>
                <a:gd name="f141" fmla="val 1387456"/>
                <a:gd name="f142" fmla="val 1891634"/>
                <a:gd name="f143" fmla="val 1268107"/>
                <a:gd name="f144" fmla="val 2057044"/>
                <a:gd name="f145" fmla="val 1143413"/>
                <a:gd name="f146" fmla="val 943012"/>
                <a:gd name="f147" fmla="val 894916"/>
                <a:gd name="f148" fmla="val 2170818"/>
                <a:gd name="f149" fmla="val 902932"/>
                <a:gd name="f150" fmla="val 1825120"/>
                <a:gd name="f151" fmla="val 910948"/>
                <a:gd name="f152" fmla="val 1650083"/>
                <a:gd name="f153" fmla="val 600994"/>
                <a:gd name="f154" fmla="val 1508303"/>
                <a:gd name="f155" fmla="val -80369"/>
                <a:gd name="f156" fmla="val 1319263"/>
                <a:gd name="f157" fmla="val 7807"/>
                <a:gd name="f158" fmla="val 838786"/>
                <a:gd name="f159" fmla="val 13151"/>
                <a:gd name="f160" fmla="val 796777"/>
                <a:gd name="f161" fmla="val 184160"/>
                <a:gd name="f162" fmla="val 802028"/>
                <a:gd name="f163" fmla="val 275009"/>
                <a:gd name="f164" fmla="val 799402"/>
                <a:gd name="f165" fmla="val 369419"/>
                <a:gd name="f166" fmla="val 659373"/>
                <a:gd name="f167" fmla="val 418407"/>
                <a:gd name="f168" fmla="val 582356"/>
                <a:gd name="f169" fmla="val 555570"/>
                <a:gd name="f170" fmla="val 465957"/>
                <a:gd name="f171" fmla="val 547554"/>
                <a:gd name="f172" fmla="val 374062"/>
                <a:gd name="f173" fmla="val 496786"/>
                <a:gd name="f174" fmla="val 206026"/>
                <a:gd name="f175" fmla="val 531522"/>
                <a:gd name="f176" fmla="val 190273"/>
                <a:gd name="f177" fmla="val 764877"/>
                <a:gd name="f178" fmla="val 64246"/>
                <a:gd name="f179" fmla="val 803177"/>
                <a:gd name="f180" fmla="val 250661"/>
                <a:gd name="f181" fmla="val 924308"/>
                <a:gd name="f182" fmla="val 355683"/>
                <a:gd name="f183" fmla="val 1130053"/>
                <a:gd name="f184" fmla="val 143013"/>
                <a:gd name="f185" fmla="val 1554903"/>
                <a:gd name="f186" fmla="val 11735"/>
                <a:gd name="f187" fmla="*/ f0 1 3219104"/>
                <a:gd name="f188" fmla="*/ f1 1 2180445"/>
                <a:gd name="f189" fmla="val f2"/>
                <a:gd name="f190" fmla="val f3"/>
                <a:gd name="f191" fmla="val f4"/>
                <a:gd name="f192" fmla="+- f191 0 f189"/>
                <a:gd name="f193" fmla="+- f190 0 f189"/>
                <a:gd name="f194" fmla="*/ f193 1 3219104"/>
                <a:gd name="f195" fmla="*/ f192 1 2180445"/>
                <a:gd name="f196" fmla="*/ f189 1 f194"/>
                <a:gd name="f197" fmla="*/ f190 1 f194"/>
                <a:gd name="f198" fmla="*/ f189 1 f195"/>
                <a:gd name="f199" fmla="*/ f191 1 f195"/>
                <a:gd name="f200" fmla="*/ f196 f187 1"/>
                <a:gd name="f201" fmla="*/ f197 f187 1"/>
                <a:gd name="f202" fmla="*/ f199 f188 1"/>
                <a:gd name="f203" fmla="*/ f198 f188 1"/>
              </a:gdLst>
              <a:ahLst/>
              <a:cxnLst>
                <a:cxn ang="3cd4">
                  <a:pos x="hc" y="t"/>
                </a:cxn>
                <a:cxn ang="0">
                  <a:pos x="r" y="vc"/>
                </a:cxn>
                <a:cxn ang="cd4">
                  <a:pos x="hc" y="b"/>
                </a:cxn>
                <a:cxn ang="cd2">
                  <a:pos x="l" y="vc"/>
                </a:cxn>
              </a:cxnLst>
              <a:rect l="f200" t="f203" r="f201" b="f202"/>
              <a:pathLst>
                <a:path w="3219104" h="2180445">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15" y="f16"/>
                  </a:moveTo>
                  <a:cubicBezTo>
                    <a:pt x="f17" y="f16"/>
                    <a:pt x="f18" y="f19"/>
                    <a:pt x="f18" y="f20"/>
                  </a:cubicBezTo>
                  <a:cubicBezTo>
                    <a:pt x="f18" y="f21"/>
                    <a:pt x="f17" y="f22"/>
                    <a:pt x="f15" y="f22"/>
                  </a:cubicBezTo>
                  <a:cubicBezTo>
                    <a:pt x="f23" y="f22"/>
                    <a:pt x="f24" y="f21"/>
                    <a:pt x="f24" y="f20"/>
                  </a:cubicBezTo>
                  <a:cubicBezTo>
                    <a:pt x="f24" y="f19"/>
                    <a:pt x="f23" y="f16"/>
                    <a:pt x="f15" y="f16"/>
                  </a:cubicBezTo>
                  <a:close/>
                  <a:moveTo>
                    <a:pt x="f25" y="f26"/>
                  </a:moveTo>
                  <a:cubicBezTo>
                    <a:pt x="f27" y="f28"/>
                    <a:pt x="f29" y="f30"/>
                    <a:pt x="f31" y="f32"/>
                  </a:cubicBezTo>
                  <a:lnTo>
                    <a:pt x="f33" y="f34"/>
                  </a:lnTo>
                  <a:cubicBezTo>
                    <a:pt x="f35" y="f36"/>
                    <a:pt x="f37" y="f38"/>
                    <a:pt x="f39" y="f40"/>
                  </a:cubicBezTo>
                  <a:lnTo>
                    <a:pt x="f41" y="f42"/>
                  </a:lnTo>
                  <a:cubicBezTo>
                    <a:pt x="f43" y="f44"/>
                    <a:pt x="f45" y="f46"/>
                    <a:pt x="f25" y="f26"/>
                  </a:cubicBezTo>
                  <a:close/>
                  <a:moveTo>
                    <a:pt x="f47" y="f48"/>
                  </a:moveTo>
                  <a:cubicBezTo>
                    <a:pt x="f49" y="f50"/>
                    <a:pt x="f51" y="f52"/>
                    <a:pt x="f53" y="f54"/>
                  </a:cubicBezTo>
                  <a:lnTo>
                    <a:pt x="f55" y="f56"/>
                  </a:lnTo>
                  <a:cubicBezTo>
                    <a:pt x="f57" y="f58"/>
                    <a:pt x="f59" y="f60"/>
                    <a:pt x="f61" y="f62"/>
                  </a:cubicBezTo>
                  <a:cubicBezTo>
                    <a:pt x="f63" y="f64"/>
                    <a:pt x="f65" y="f66"/>
                    <a:pt x="f65" y="f67"/>
                  </a:cubicBezTo>
                  <a:cubicBezTo>
                    <a:pt x="f65" y="f68"/>
                    <a:pt x="f69" y="f70"/>
                    <a:pt x="f71" y="f72"/>
                  </a:cubicBezTo>
                  <a:cubicBezTo>
                    <a:pt x="f73" y="f74"/>
                    <a:pt x="f75" y="f76"/>
                    <a:pt x="f77" y="f78"/>
                  </a:cubicBezTo>
                  <a:cubicBezTo>
                    <a:pt x="f79" y="f80"/>
                    <a:pt x="f81" y="f82"/>
                    <a:pt x="f83" y="f84"/>
                  </a:cubicBezTo>
                  <a:cubicBezTo>
                    <a:pt x="f85" y="f86"/>
                    <a:pt x="f87" y="f88"/>
                    <a:pt x="f89" y="f90"/>
                  </a:cubicBezTo>
                  <a:cubicBezTo>
                    <a:pt x="f91" y="f92"/>
                    <a:pt x="f93" y="f94"/>
                    <a:pt x="f95" y="f96"/>
                  </a:cubicBezTo>
                  <a:cubicBezTo>
                    <a:pt x="f97" y="f98"/>
                    <a:pt x="f99" y="f100"/>
                    <a:pt x="f101" y="f102"/>
                  </a:cubicBezTo>
                  <a:cubicBezTo>
                    <a:pt x="f103" y="f104"/>
                    <a:pt x="f105" y="f106"/>
                    <a:pt x="f107" y="f108"/>
                  </a:cubicBezTo>
                  <a:lnTo>
                    <a:pt x="f109" y="f110"/>
                  </a:lnTo>
                  <a:cubicBezTo>
                    <a:pt x="f111" y="f112"/>
                    <a:pt x="f113" y="f114"/>
                    <a:pt x="f115" y="f116"/>
                  </a:cubicBezTo>
                  <a:cubicBezTo>
                    <a:pt x="f117" y="f118"/>
                    <a:pt x="f119" y="f120"/>
                    <a:pt x="f121" y="f122"/>
                  </a:cubicBezTo>
                  <a:cubicBezTo>
                    <a:pt x="f123" y="f124"/>
                    <a:pt x="f125" y="f126"/>
                    <a:pt x="f127" y="f128"/>
                  </a:cubicBezTo>
                  <a:cubicBezTo>
                    <a:pt x="f129" y="f130"/>
                    <a:pt x="f131" y="f132"/>
                    <a:pt x="f133" y="f134"/>
                  </a:cubicBezTo>
                  <a:cubicBezTo>
                    <a:pt x="f135" y="f136"/>
                    <a:pt x="f137" y="f138"/>
                    <a:pt x="f139" y="f140"/>
                  </a:cubicBezTo>
                  <a:cubicBezTo>
                    <a:pt x="f141" y="f142"/>
                    <a:pt x="f143" y="f144"/>
                    <a:pt x="f145" y="f4"/>
                  </a:cubicBezTo>
                  <a:lnTo>
                    <a:pt x="f146" y="f4"/>
                  </a:lnTo>
                  <a:cubicBezTo>
                    <a:pt x="f147" y="f148"/>
                    <a:pt x="f149" y="f150"/>
                    <a:pt x="f151" y="f152"/>
                  </a:cubicBezTo>
                  <a:cubicBezTo>
                    <a:pt x="f153" y="f154"/>
                    <a:pt x="f155" y="f156"/>
                    <a:pt x="f157" y="f158"/>
                  </a:cubicBezTo>
                  <a:cubicBezTo>
                    <a:pt x="f159" y="f160"/>
                    <a:pt x="f161" y="f162"/>
                    <a:pt x="f163" y="f164"/>
                  </a:cubicBezTo>
                  <a:cubicBezTo>
                    <a:pt x="f165" y="f166"/>
                    <a:pt x="f167" y="f168"/>
                    <a:pt x="f169" y="f170"/>
                  </a:cubicBezTo>
                  <a:cubicBezTo>
                    <a:pt x="f171" y="f172"/>
                    <a:pt x="f173" y="f174"/>
                    <a:pt x="f175" y="f176"/>
                  </a:cubicBezTo>
                  <a:cubicBezTo>
                    <a:pt x="f177" y="f178"/>
                    <a:pt x="f179" y="f180"/>
                    <a:pt x="f181" y="f182"/>
                  </a:cubicBezTo>
                  <a:cubicBezTo>
                    <a:pt x="f183" y="f184"/>
                    <a:pt x="f185" y="f186"/>
                    <a:pt x="f47" y="f48"/>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3" name="Freeform 55">
              <a:extLst>
                <a:ext uri="{FF2B5EF4-FFF2-40B4-BE49-F238E27FC236}">
                  <a16:creationId xmlns:a16="http://schemas.microsoft.com/office/drawing/2014/main" id="{4437A8AC-5761-38E3-47F0-91B85EA6CA0C}"/>
                </a:ext>
              </a:extLst>
            </p:cNvPr>
            <p:cNvSpPr/>
            <p:nvPr/>
          </p:nvSpPr>
          <p:spPr>
            <a:xfrm>
              <a:off x="3502821" y="4936774"/>
              <a:ext cx="268284" cy="657389"/>
            </a:xfrm>
            <a:custGeom>
              <a:avLst/>
              <a:gdLst>
                <a:gd name="f0" fmla="val w"/>
                <a:gd name="f1" fmla="val h"/>
                <a:gd name="f2" fmla="val 0"/>
                <a:gd name="f3" fmla="val 1060423"/>
                <a:gd name="f4" fmla="val 2598393"/>
                <a:gd name="f5" fmla="val 511607"/>
                <a:gd name="f6" fmla="val 1989888"/>
                <a:gd name="f7" fmla="val 421916"/>
                <a:gd name="f8" fmla="val 2038892"/>
                <a:gd name="f9" fmla="val 392123"/>
                <a:gd name="f10" fmla="val 2248491"/>
                <a:gd name="f11" fmla="val 577615"/>
                <a:gd name="f12" fmla="val 2379095"/>
                <a:gd name="f13" fmla="val 531205"/>
                <a:gd name="f14" fmla="val 2257454"/>
                <a:gd name="f15" fmla="val 562054"/>
                <a:gd name="f16" fmla="val 2197447"/>
                <a:gd name="f17" fmla="val 592034"/>
                <a:gd name="f18" fmla="val 2136572"/>
                <a:gd name="f19" fmla="val 592534"/>
                <a:gd name="f20" fmla="val 2167519"/>
                <a:gd name="f21" fmla="val 560915"/>
                <a:gd name="f22" fmla="val 2234057"/>
                <a:gd name="f23" fmla="val 638675"/>
                <a:gd name="f24" fmla="val 2272816"/>
                <a:gd name="f25" fmla="val 602283"/>
                <a:gd name="f26" fmla="val 2156226"/>
                <a:gd name="f27" fmla="val 756001"/>
                <a:gd name="f28" fmla="val 2119500"/>
                <a:gd name="f29" fmla="val 594605"/>
                <a:gd name="f30" fmla="val 1990756"/>
                <a:gd name="f31" fmla="val 828052"/>
                <a:gd name="f32" fmla="val 2024484"/>
                <a:gd name="f33" fmla="val 759407"/>
                <a:gd name="f34" fmla="val 2143283"/>
                <a:gd name="f35" fmla="val 814896"/>
                <a:gd name="f36" fmla="val 2262952"/>
                <a:gd name="f37" fmla="val 774295"/>
                <a:gd name="f38" fmla="val 2270013"/>
                <a:gd name="f39" fmla="val 715464"/>
                <a:gd name="f40" fmla="val 2161619"/>
                <a:gd name="f41" fmla="val 728685"/>
                <a:gd name="f42" fmla="val 2212952"/>
                <a:gd name="f43" fmla="val 798068"/>
                <a:gd name="f44" fmla="val 2415798"/>
                <a:gd name="f45" fmla="val 590532"/>
                <a:gd name="f46" fmla="val 2421590"/>
                <a:gd name="f47" fmla="val 656442"/>
                <a:gd name="f48" fmla="val 451592"/>
                <a:gd name="f49" fmla="val 2586815"/>
                <a:gd name="f50" fmla="val 511509"/>
                <a:gd name="f51" fmla="val 2396411"/>
                <a:gd name="f52" fmla="val 415171"/>
                <a:gd name="f53" fmla="val 2350110"/>
                <a:gd name="f54" fmla="val 389023"/>
                <a:gd name="f55" fmla="val 2345435"/>
                <a:gd name="f56" fmla="val 357666"/>
                <a:gd name="f57" fmla="val 2366802"/>
                <a:gd name="f58" fmla="val 415723"/>
                <a:gd name="f59" fmla="val 2461957"/>
                <a:gd name="f60" fmla="val 77590"/>
                <a:gd name="f61" fmla="val 2209980"/>
                <a:gd name="f62" fmla="val 314998"/>
                <a:gd name="f63" fmla="val 2004011"/>
                <a:gd name="f64" fmla="val 344786"/>
                <a:gd name="f65" fmla="val 1884983"/>
                <a:gd name="f66" fmla="val 722598"/>
                <a:gd name="f67" fmla="val 716460"/>
                <a:gd name="f68" fmla="val 1906965"/>
                <a:gd name="f69" fmla="val 711917"/>
                <a:gd name="f70" fmla="val 1928321"/>
                <a:gd name="f71" fmla="val 707988"/>
                <a:gd name="f72" fmla="val 1948728"/>
                <a:gd name="f73" fmla="val 357819"/>
                <a:gd name="f74" fmla="val 1948059"/>
                <a:gd name="f75" fmla="val 530212"/>
                <a:gd name="f76" fmla="val 651224"/>
                <a:gd name="f77" fmla="val 585486"/>
                <a:gd name="f78" fmla="val 630294"/>
                <a:gd name="f79" fmla="val 696033"/>
                <a:gd name="f80" fmla="val 751307"/>
                <a:gd name="f81" fmla="val 806581"/>
                <a:gd name="f82" fmla="val 851389"/>
                <a:gd name="f83" fmla="val 474938"/>
                <a:gd name="f84" fmla="val 430129"/>
                <a:gd name="f85" fmla="val 551141"/>
                <a:gd name="f86" fmla="val 419664"/>
                <a:gd name="f87" fmla="val 330046"/>
                <a:gd name="f88" fmla="val 640759"/>
                <a:gd name="f89" fmla="val 861855"/>
                <a:gd name="f90" fmla="val 951472"/>
                <a:gd name="f91" fmla="val 640760"/>
                <a:gd name="f92" fmla="val 730377"/>
                <a:gd name="f93" fmla="val 286245"/>
                <a:gd name="f94" fmla="val 353827"/>
                <a:gd name="f95" fmla="val 438132"/>
                <a:gd name="f96" fmla="val 439406"/>
                <a:gd name="f97" fmla="val 623290"/>
                <a:gd name="f98" fmla="val 440561"/>
                <a:gd name="f99" fmla="val 776100"/>
                <a:gd name="f100" fmla="val 356932"/>
                <a:gd name="f101" fmla="val 941305"/>
                <a:gd name="f102" fmla="val 720175"/>
                <a:gd name="f103" fmla="val 898096"/>
                <a:gd name="f104" fmla="val 1115325"/>
                <a:gd name="f105" fmla="val 825241"/>
                <a:gd name="f106" fmla="val 1447764"/>
                <a:gd name="f107" fmla="val 1673413"/>
                <a:gd name="f108" fmla="val 1021935"/>
                <a:gd name="f109" fmla="val 1978110"/>
                <a:gd name="f110" fmla="val 745125"/>
                <a:gd name="f111" fmla="val 1786699"/>
                <a:gd name="f112" fmla="val 734250"/>
                <a:gd name="f113" fmla="val 1834148"/>
                <a:gd name="f114" fmla="val 332991"/>
                <a:gd name="f115" fmla="val 330005"/>
                <a:gd name="f116" fmla="val 1820736"/>
                <a:gd name="f117" fmla="val 326662"/>
                <a:gd name="f118" fmla="val 1807037"/>
                <a:gd name="f119" fmla="val 323192"/>
                <a:gd name="f120" fmla="val 1793020"/>
                <a:gd name="f121" fmla="val 38489"/>
                <a:gd name="f122" fmla="val 1685191"/>
                <a:gd name="f123" fmla="val 237343"/>
                <a:gd name="f124" fmla="val 1457469"/>
                <a:gd name="f125" fmla="val 238009"/>
                <a:gd name="f126" fmla="val 1459571"/>
                <a:gd name="f127" fmla="val 242012"/>
                <a:gd name="f128" fmla="val 1446515"/>
                <a:gd name="f129" fmla="val 171205"/>
                <a:gd name="f130" fmla="val 1115067"/>
                <a:gd name="f131" fmla="val 127758"/>
                <a:gd name="f132" fmla="val 714059"/>
                <a:gd name="f133" fmla="val 527942"/>
                <a:gd name="f134" fmla="val 622760"/>
                <a:gd name="f135" fmla="val 95693"/>
                <a:gd name="f136" fmla="val 695048"/>
                <a:gd name="f137" fmla="val 196745"/>
                <a:gd name="f138" fmla="val 748164"/>
                <a:gd name="f139" fmla="val 301374"/>
                <a:gd name="f140" fmla="val 612692"/>
                <a:gd name="f141" fmla="val 376844"/>
                <a:gd name="f142" fmla="val 447588"/>
                <a:gd name="f143" fmla="val 375495"/>
                <a:gd name="f144" fmla="val 312997"/>
                <a:gd name="f145" fmla="val 298024"/>
                <a:gd name="f146" fmla="val 364591"/>
                <a:gd name="f147" fmla="val 193505"/>
                <a:gd name="f148" fmla="val 435080"/>
                <a:gd name="f149" fmla="val 93397"/>
                <a:gd name="f150" fmla="*/ f0 1 1060423"/>
                <a:gd name="f151" fmla="*/ f1 1 2598393"/>
                <a:gd name="f152" fmla="val f2"/>
                <a:gd name="f153" fmla="val f3"/>
                <a:gd name="f154" fmla="val f4"/>
                <a:gd name="f155" fmla="+- f154 0 f152"/>
                <a:gd name="f156" fmla="+- f153 0 f152"/>
                <a:gd name="f157" fmla="*/ f156 1 1060423"/>
                <a:gd name="f158" fmla="*/ f155 1 2598393"/>
                <a:gd name="f159" fmla="*/ f152 1 f157"/>
                <a:gd name="f160" fmla="*/ f153 1 f157"/>
                <a:gd name="f161" fmla="*/ f152 1 f158"/>
                <a:gd name="f162" fmla="*/ f154 1 f158"/>
                <a:gd name="f163" fmla="*/ f159 f150 1"/>
                <a:gd name="f164" fmla="*/ f160 f150 1"/>
                <a:gd name="f165" fmla="*/ f162 f151 1"/>
                <a:gd name="f166" fmla="*/ f161 f151 1"/>
              </a:gdLst>
              <a:ahLst/>
              <a:cxnLst>
                <a:cxn ang="3cd4">
                  <a:pos x="hc" y="t"/>
                </a:cxn>
                <a:cxn ang="0">
                  <a:pos x="r" y="vc"/>
                </a:cxn>
                <a:cxn ang="cd4">
                  <a:pos x="hc" y="b"/>
                </a:cxn>
                <a:cxn ang="cd2">
                  <a:pos x="l" y="vc"/>
                </a:cxn>
              </a:cxnLst>
              <a:rect l="f163" t="f166" r="f164" b="f165"/>
              <a:pathLst>
                <a:path w="1060423" h="2598393">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41" y="f42"/>
                  </a:cubicBezTo>
                  <a:cubicBezTo>
                    <a:pt x="f43" y="f44"/>
                    <a:pt x="f45" y="f46"/>
                    <a:pt x="f47" y="f4"/>
                  </a:cubicBezTo>
                  <a:cubicBezTo>
                    <a:pt x="f48" y="f49"/>
                    <a:pt x="f50" y="f51"/>
                    <a:pt x="f52" y="f53"/>
                  </a:cubicBezTo>
                  <a:cubicBezTo>
                    <a:pt x="f54" y="f55"/>
                    <a:pt x="f56" y="f57"/>
                    <a:pt x="f58" y="f59"/>
                  </a:cubicBezTo>
                  <a:cubicBezTo>
                    <a:pt x="f60" y="f61"/>
                    <a:pt x="f62" y="f63"/>
                    <a:pt x="f5" y="f6"/>
                  </a:cubicBezTo>
                  <a:close/>
                  <a:moveTo>
                    <a:pt x="f64" y="f65"/>
                  </a:moveTo>
                  <a:lnTo>
                    <a:pt x="f66" y="f65"/>
                  </a:lnTo>
                  <a:cubicBezTo>
                    <a:pt x="f67" y="f68"/>
                    <a:pt x="f69" y="f70"/>
                    <a:pt x="f71" y="f72"/>
                  </a:cubicBezTo>
                  <a:lnTo>
                    <a:pt x="f73" y="f74"/>
                  </a:lnTo>
                  <a:close/>
                  <a:moveTo>
                    <a:pt x="f75" y="f76"/>
                  </a:moveTo>
                  <a:cubicBezTo>
                    <a:pt x="f77" y="f76"/>
                    <a:pt x="f78" y="f79"/>
                    <a:pt x="f78" y="f80"/>
                  </a:cubicBezTo>
                  <a:cubicBezTo>
                    <a:pt x="f78" y="f81"/>
                    <a:pt x="f77" y="f82"/>
                    <a:pt x="f75" y="f82"/>
                  </a:cubicBezTo>
                  <a:cubicBezTo>
                    <a:pt x="f83" y="f82"/>
                    <a:pt x="f84" y="f81"/>
                    <a:pt x="f84" y="f80"/>
                  </a:cubicBezTo>
                  <a:cubicBezTo>
                    <a:pt x="f84" y="f79"/>
                    <a:pt x="f83" y="f76"/>
                    <a:pt x="f75" y="f76"/>
                  </a:cubicBezTo>
                  <a:close/>
                  <a:moveTo>
                    <a:pt x="f75" y="f85"/>
                  </a:moveTo>
                  <a:cubicBezTo>
                    <a:pt x="f86" y="f85"/>
                    <a:pt x="f87" y="f88"/>
                    <a:pt x="f87" y="f80"/>
                  </a:cubicBezTo>
                  <a:cubicBezTo>
                    <a:pt x="f87" y="f89"/>
                    <a:pt x="f86" y="f90"/>
                    <a:pt x="f75" y="f90"/>
                  </a:cubicBezTo>
                  <a:cubicBezTo>
                    <a:pt x="f91" y="f90"/>
                    <a:pt x="f92" y="f89"/>
                    <a:pt x="f92" y="f80"/>
                  </a:cubicBezTo>
                  <a:cubicBezTo>
                    <a:pt x="f92" y="f88"/>
                    <a:pt x="f91" y="f85"/>
                    <a:pt x="f75" y="f85"/>
                  </a:cubicBezTo>
                  <a:close/>
                  <a:moveTo>
                    <a:pt x="f93" y="f94"/>
                  </a:moveTo>
                  <a:cubicBezTo>
                    <a:pt x="f95" y="f96"/>
                    <a:pt x="f97" y="f98"/>
                    <a:pt x="f99" y="f100"/>
                  </a:cubicBezTo>
                  <a:cubicBezTo>
                    <a:pt x="f101" y="f102"/>
                    <a:pt x="f103" y="f104"/>
                    <a:pt x="f105" y="f106"/>
                  </a:cubicBezTo>
                  <a:lnTo>
                    <a:pt x="f3" y="f107"/>
                  </a:lnTo>
                  <a:lnTo>
                    <a:pt x="f108" y="f109"/>
                  </a:lnTo>
                  <a:lnTo>
                    <a:pt x="f110" y="f111"/>
                  </a:lnTo>
                  <a:lnTo>
                    <a:pt x="f112" y="f113"/>
                  </a:lnTo>
                  <a:lnTo>
                    <a:pt x="f114" y="f113"/>
                  </a:lnTo>
                  <a:cubicBezTo>
                    <a:pt x="f115" y="f116"/>
                    <a:pt x="f117" y="f118"/>
                    <a:pt x="f119" y="f120"/>
                  </a:cubicBezTo>
                  <a:lnTo>
                    <a:pt x="f121" y="f6"/>
                  </a:lnTo>
                  <a:lnTo>
                    <a:pt x="f2" y="f122"/>
                  </a:lnTo>
                  <a:lnTo>
                    <a:pt x="f123" y="f124"/>
                  </a:lnTo>
                  <a:lnTo>
                    <a:pt x="f125" y="f126"/>
                  </a:lnTo>
                  <a:lnTo>
                    <a:pt x="f127" y="f128"/>
                  </a:lnTo>
                  <a:cubicBezTo>
                    <a:pt x="f129" y="f130"/>
                    <a:pt x="f131" y="f132"/>
                    <a:pt x="f93" y="f94"/>
                  </a:cubicBezTo>
                  <a:close/>
                  <a:moveTo>
                    <a:pt x="f133" y="f2"/>
                  </a:moveTo>
                  <a:cubicBezTo>
                    <a:pt x="f134" y="f135"/>
                    <a:pt x="f136" y="f137"/>
                    <a:pt x="f138" y="f139"/>
                  </a:cubicBezTo>
                  <a:cubicBezTo>
                    <a:pt x="f140" y="f141"/>
                    <a:pt x="f142" y="f143"/>
                    <a:pt x="f144" y="f145"/>
                  </a:cubicBezTo>
                  <a:cubicBezTo>
                    <a:pt x="f146" y="f147"/>
                    <a:pt x="f148" y="f149"/>
                    <a:pt x="f133"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4" name="Round Same Side Corner Rectangle 36">
              <a:extLst>
                <a:ext uri="{FF2B5EF4-FFF2-40B4-BE49-F238E27FC236}">
                  <a16:creationId xmlns:a16="http://schemas.microsoft.com/office/drawing/2014/main" id="{18A72741-EF0E-0215-991A-F31891842AC9}"/>
                </a:ext>
              </a:extLst>
            </p:cNvPr>
            <p:cNvSpPr/>
            <p:nvPr/>
          </p:nvSpPr>
          <p:spPr>
            <a:xfrm>
              <a:off x="7034373" y="5109276"/>
              <a:ext cx="491581" cy="388647"/>
            </a:xfrm>
            <a:custGeom>
              <a:avLst/>
              <a:gdLst>
                <a:gd name="f0" fmla="val w"/>
                <a:gd name="f1" fmla="val h"/>
                <a:gd name="f2" fmla="val 0"/>
                <a:gd name="f3" fmla="val 3219104"/>
                <a:gd name="f4" fmla="val 2545072"/>
                <a:gd name="f5" fmla="val 2779672"/>
                <a:gd name="f6" fmla="val 457200"/>
                <a:gd name="f7" fmla="val 2975888"/>
                <a:gd name="f8" fmla="val 3110212"/>
                <a:gd name="f9" fmla="val 566092"/>
                <a:gd name="f10" fmla="val 700416"/>
                <a:gd name="f11" fmla="val 2301856"/>
                <a:gd name="f12" fmla="val 2436180"/>
                <a:gd name="f13" fmla="val 243216"/>
                <a:gd name="f14" fmla="val 439432"/>
                <a:gd name="f15" fmla="val 108892"/>
                <a:gd name="f16" fmla="val 1428476"/>
                <a:gd name="f17" fmla="val 174246"/>
                <a:gd name="f18" fmla="val 1372210"/>
                <a:gd name="f19" fmla="val 1326598"/>
                <a:gd name="f20" fmla="val 219858"/>
                <a:gd name="f21" fmla="val 276124"/>
                <a:gd name="f22" fmla="val 1892506"/>
                <a:gd name="f23" fmla="val 1846894"/>
                <a:gd name="f24" fmla="val 1790628"/>
                <a:gd name="f25" fmla="val 1285704"/>
                <a:gd name="f26" fmla="val 1933400"/>
                <a:gd name="f27" fmla="val 2007048"/>
                <a:gd name="f28" fmla="val 2066752"/>
                <a:gd name="f29" fmla="val 59704"/>
                <a:gd name="f30" fmla="val 133352"/>
                <a:gd name="f31" fmla="val 2599672"/>
                <a:gd name="f32" fmla="val 619432"/>
                <a:gd name="f33" fmla="val 1152352"/>
                <a:gd name="f34" fmla="val 1212056"/>
                <a:gd name="f35" fmla="*/ f0 1 3219104"/>
                <a:gd name="f36" fmla="*/ f1 1 2545072"/>
                <a:gd name="f37" fmla="val f2"/>
                <a:gd name="f38" fmla="val f3"/>
                <a:gd name="f39" fmla="val f4"/>
                <a:gd name="f40" fmla="+- f39 0 f37"/>
                <a:gd name="f41" fmla="+- f38 0 f37"/>
                <a:gd name="f42" fmla="*/ f41 1 3219104"/>
                <a:gd name="f43" fmla="*/ f40 1 2545072"/>
                <a:gd name="f44" fmla="*/ f37 1 f42"/>
                <a:gd name="f45" fmla="*/ f38 1 f42"/>
                <a:gd name="f46" fmla="*/ f37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3219104" h="2545072">
                  <a:moveTo>
                    <a:pt x="f5" y="f6"/>
                  </a:moveTo>
                  <a:lnTo>
                    <a:pt x="f7" y="f6"/>
                  </a:lnTo>
                  <a:cubicBezTo>
                    <a:pt x="f8" y="f6"/>
                    <a:pt x="f3" y="f9"/>
                    <a:pt x="f3" y="f10"/>
                  </a:cubicBezTo>
                  <a:lnTo>
                    <a:pt x="f3" y="f11"/>
                  </a:lnTo>
                  <a:cubicBezTo>
                    <a:pt x="f3" y="f12"/>
                    <a:pt x="f8" y="f4"/>
                    <a:pt x="f7" y="f4"/>
                  </a:cubicBezTo>
                  <a:lnTo>
                    <a:pt x="f5" y="f4"/>
                  </a:lnTo>
                  <a:close/>
                  <a:moveTo>
                    <a:pt x="f13" y="f6"/>
                  </a:moveTo>
                  <a:lnTo>
                    <a:pt x="f14" y="f6"/>
                  </a:lnTo>
                  <a:lnTo>
                    <a:pt x="f14" y="f4"/>
                  </a:lnTo>
                  <a:lnTo>
                    <a:pt x="f13" y="f4"/>
                  </a:lnTo>
                  <a:cubicBezTo>
                    <a:pt x="f15" y="f4"/>
                    <a:pt x="f2" y="f12"/>
                    <a:pt x="f2" y="f11"/>
                  </a:cubicBezTo>
                  <a:lnTo>
                    <a:pt x="f2" y="f10"/>
                  </a:lnTo>
                  <a:cubicBezTo>
                    <a:pt x="f2" y="f9"/>
                    <a:pt x="f15" y="f6"/>
                    <a:pt x="f13" y="f6"/>
                  </a:cubicBezTo>
                  <a:close/>
                  <a:moveTo>
                    <a:pt x="f16" y="f17"/>
                  </a:moveTo>
                  <a:cubicBezTo>
                    <a:pt x="f18" y="f17"/>
                    <a:pt x="f19" y="f20"/>
                    <a:pt x="f19" y="f21"/>
                  </a:cubicBezTo>
                  <a:lnTo>
                    <a:pt x="f19" y="f6"/>
                  </a:lnTo>
                  <a:lnTo>
                    <a:pt x="f22" y="f6"/>
                  </a:lnTo>
                  <a:lnTo>
                    <a:pt x="f22" y="f21"/>
                  </a:lnTo>
                  <a:cubicBezTo>
                    <a:pt x="f22" y="f20"/>
                    <a:pt x="f23" y="f17"/>
                    <a:pt x="f24" y="f17"/>
                  </a:cubicBezTo>
                  <a:close/>
                  <a:moveTo>
                    <a:pt x="f25" y="f2"/>
                  </a:moveTo>
                  <a:lnTo>
                    <a:pt x="f26" y="f2"/>
                  </a:lnTo>
                  <a:cubicBezTo>
                    <a:pt x="f27" y="f2"/>
                    <a:pt x="f28" y="f29"/>
                    <a:pt x="f28" y="f30"/>
                  </a:cubicBezTo>
                  <a:lnTo>
                    <a:pt x="f28" y="f6"/>
                  </a:lnTo>
                  <a:lnTo>
                    <a:pt x="f31" y="f6"/>
                  </a:lnTo>
                  <a:lnTo>
                    <a:pt x="f31" y="f4"/>
                  </a:lnTo>
                  <a:lnTo>
                    <a:pt x="f32" y="f4"/>
                  </a:lnTo>
                  <a:lnTo>
                    <a:pt x="f32" y="f6"/>
                  </a:lnTo>
                  <a:lnTo>
                    <a:pt x="f33" y="f6"/>
                  </a:lnTo>
                  <a:lnTo>
                    <a:pt x="f33" y="f30"/>
                  </a:lnTo>
                  <a:cubicBezTo>
                    <a:pt x="f33" y="f29"/>
                    <a:pt x="f34" y="f2"/>
                    <a:pt x="f25"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5" name="Oval 21">
              <a:extLst>
                <a:ext uri="{FF2B5EF4-FFF2-40B4-BE49-F238E27FC236}">
                  <a16:creationId xmlns:a16="http://schemas.microsoft.com/office/drawing/2014/main" id="{044E040A-F6E1-3026-ECDE-4203274DFC50}"/>
                </a:ext>
              </a:extLst>
            </p:cNvPr>
            <p:cNvSpPr/>
            <p:nvPr/>
          </p:nvSpPr>
          <p:spPr>
            <a:xfrm>
              <a:off x="4638278" y="5089845"/>
              <a:ext cx="404704" cy="408087"/>
            </a:xfrm>
            <a:custGeom>
              <a:avLst/>
              <a:gdLst>
                <a:gd name="f0" fmla="val w"/>
                <a:gd name="f1" fmla="val h"/>
                <a:gd name="f2" fmla="val 0"/>
                <a:gd name="f3" fmla="val 1652142"/>
                <a:gd name="f4" fmla="val 1665940"/>
                <a:gd name="f5" fmla="val 898689"/>
                <a:gd name="f6" fmla="val 548008"/>
                <a:gd name="f7" fmla="val 737950"/>
                <a:gd name="f8" fmla="val 504938"/>
                <a:gd name="f9" fmla="val 572731"/>
                <a:gd name="f10" fmla="val 600328"/>
                <a:gd name="f11" fmla="val 529661"/>
                <a:gd name="f12" fmla="val 761066"/>
                <a:gd name="f13" fmla="val 486591"/>
                <a:gd name="f14" fmla="val 921805"/>
                <a:gd name="f15" fmla="val 581980"/>
                <a:gd name="f16" fmla="val 1087025"/>
                <a:gd name="f17" fmla="val 742719"/>
                <a:gd name="f18" fmla="val 1130094"/>
                <a:gd name="f19" fmla="val 903458"/>
                <a:gd name="f20" fmla="val 1173164"/>
                <a:gd name="f21" fmla="val 1068677"/>
                <a:gd name="f22" fmla="val 1077775"/>
                <a:gd name="f23" fmla="val 1111747"/>
                <a:gd name="f24" fmla="val 917036"/>
                <a:gd name="f25" fmla="val 1154817"/>
                <a:gd name="f26" fmla="val 756297"/>
                <a:gd name="f27" fmla="val 1059428"/>
                <a:gd name="f28" fmla="val 591077"/>
                <a:gd name="f29" fmla="val 952303"/>
                <a:gd name="f30" fmla="val 347916"/>
                <a:gd name="f31" fmla="val 1223549"/>
                <a:gd name="f32" fmla="val 420596"/>
                <a:gd name="f33" fmla="val 1384519"/>
                <a:gd name="f34" fmla="val 699404"/>
                <a:gd name="f35" fmla="val 1311839"/>
                <a:gd name="f36" fmla="val 970650"/>
                <a:gd name="f37" fmla="val 1239159"/>
                <a:gd name="f38" fmla="val 1241896"/>
                <a:gd name="f39" fmla="val 960351"/>
                <a:gd name="f40" fmla="val 1402866"/>
                <a:gd name="f41" fmla="val 689105"/>
                <a:gd name="f42" fmla="val 1330186"/>
                <a:gd name="f43" fmla="val 417859"/>
                <a:gd name="f44" fmla="val 1257506"/>
                <a:gd name="f45" fmla="val 256889"/>
                <a:gd name="f46" fmla="val 978698"/>
                <a:gd name="f47" fmla="val 329569"/>
                <a:gd name="f48" fmla="val 707451"/>
                <a:gd name="f49" fmla="val 402249"/>
                <a:gd name="f50" fmla="val 436205"/>
                <a:gd name="f51" fmla="val 681057"/>
                <a:gd name="f52" fmla="val 275235"/>
                <a:gd name="f53" fmla="val 971799"/>
                <a:gd name="f54" fmla="val 275155"/>
                <a:gd name="f55" fmla="val 660368"/>
                <a:gd name="f56" fmla="val 191707"/>
                <a:gd name="f57" fmla="val 340256"/>
                <a:gd name="f58" fmla="val 376524"/>
                <a:gd name="f59" fmla="val 256808"/>
                <a:gd name="f60" fmla="val 687955"/>
                <a:gd name="f61" fmla="val 173361"/>
                <a:gd name="f62" fmla="val 999387"/>
                <a:gd name="f63" fmla="val 358178"/>
                <a:gd name="f64" fmla="val 1319499"/>
                <a:gd name="f65" fmla="val 669609"/>
                <a:gd name="f66" fmla="val 1402947"/>
                <a:gd name="f67" fmla="val 981040"/>
                <a:gd name="f68" fmla="val 1486395"/>
                <a:gd name="f69" fmla="val 1301152"/>
                <a:gd name="f70" fmla="val 1301577"/>
                <a:gd name="f71" fmla="val 1384600"/>
                <a:gd name="f72" fmla="val 990146"/>
                <a:gd name="f73" fmla="val 1468047"/>
                <a:gd name="f74" fmla="val 678715"/>
                <a:gd name="f75" fmla="val 1283230"/>
                <a:gd name="f76" fmla="val 358603"/>
                <a:gd name="f77" fmla="val 394531"/>
                <a:gd name="f78" fmla="val 1649662"/>
                <a:gd name="f79" fmla="val 403784"/>
                <a:gd name="f80" fmla="val 1647140"/>
                <a:gd name="f81" fmla="val 399895"/>
                <a:gd name="f82" fmla="val 1158157"/>
                <a:gd name="f83" fmla="val 65026"/>
                <a:gd name="f84" fmla="val 1154679"/>
                <a:gd name="f85" fmla="val 271718"/>
                <a:gd name="f86" fmla="val 1148331"/>
                <a:gd name="f87" fmla="val 270017"/>
                <a:gd name="f88" fmla="val 1200055"/>
                <a:gd name="f89" fmla="val 299127"/>
                <a:gd name="f90" fmla="val 1246804"/>
                <a:gd name="f91" fmla="val 334821"/>
                <a:gd name="f92" fmla="val 1286346"/>
                <a:gd name="f93" fmla="val 377149"/>
                <a:gd name="f94" fmla="val 1470353"/>
                <a:gd name="f95" fmla="val 331395"/>
                <a:gd name="f96" fmla="val 1588305"/>
                <a:gd name="f97" fmla="val 553229"/>
                <a:gd name="f98" fmla="val 1457194"/>
                <a:gd name="f99" fmla="val 671432"/>
                <a:gd name="f100" fmla="val 1473630"/>
                <a:gd name="f101" fmla="val 731297"/>
                <a:gd name="f102" fmla="val 1481376"/>
                <a:gd name="f103" fmla="val 793983"/>
                <a:gd name="f104" fmla="val 1478595"/>
                <a:gd name="f105" fmla="val 857704"/>
                <a:gd name="f106" fmla="val 1642362"/>
                <a:gd name="f107" fmla="val 948616"/>
                <a:gd name="f108" fmla="val 1577335"/>
                <a:gd name="f109" fmla="val 1191298"/>
                <a:gd name="f110" fmla="val 1378614"/>
                <a:gd name="f111" fmla="val 1187955"/>
                <a:gd name="f112" fmla="val 1353489"/>
                <a:gd name="f113" fmla="val 1229936"/>
                <a:gd name="f114" fmla="val 1323048"/>
                <a:gd name="f115" fmla="val 1267799"/>
                <a:gd name="f116" fmla="val 1288939"/>
                <a:gd name="f117" fmla="val 1301599"/>
                <a:gd name="f118" fmla="val 1354201"/>
                <a:gd name="f119" fmla="val 1471932"/>
                <a:gd name="f120" fmla="val 1148396"/>
                <a:gd name="f121" fmla="val 1616039"/>
                <a:gd name="f122" fmla="val 992294"/>
                <a:gd name="f123" fmla="val 1480516"/>
                <a:gd name="f124" fmla="val 1011291"/>
                <a:gd name="f125" fmla="val 1467215"/>
                <a:gd name="f126" fmla="val 951500"/>
                <a:gd name="f127" fmla="val 1486565"/>
                <a:gd name="f128" fmla="val 888271"/>
                <a:gd name="f129" fmla="val 1495869"/>
                <a:gd name="f130" fmla="val 823805"/>
                <a:gd name="f131" fmla="val 1495510"/>
                <a:gd name="f132" fmla="val 729193"/>
                <a:gd name="f133" fmla="val 486511"/>
                <a:gd name="f134" fmla="val 1600914"/>
                <a:gd name="f135" fmla="val 489790"/>
                <a:gd name="f136" fmla="val 1406012"/>
                <a:gd name="f137" fmla="val 438364"/>
                <a:gd name="f138" fmla="val 1376702"/>
                <a:gd name="f139" fmla="val 391917"/>
                <a:gd name="f140" fmla="val 1340859"/>
                <a:gd name="f141" fmla="val 352658"/>
                <a:gd name="f142" fmla="val 1298452"/>
                <a:gd name="f143" fmla="val 355803"/>
                <a:gd name="f144" fmla="val 1305197"/>
                <a:gd name="f145" fmla="val 152856"/>
                <a:gd name="f146" fmla="val 1344512"/>
                <a:gd name="f147" fmla="val 46675"/>
                <a:gd name="f148" fmla="val 1116809"/>
                <a:gd name="f149" fmla="val 183929"/>
                <a:gd name="f150" fmla="val 1005520"/>
                <a:gd name="f151" fmla="val 169279"/>
                <a:gd name="f152" fmla="val 951824"/>
                <a:gd name="f153" fmla="val 161626"/>
                <a:gd name="f154" fmla="val 895865"/>
                <a:gd name="f155" fmla="val 161615"/>
                <a:gd name="f156" fmla="val 838915"/>
                <a:gd name="f157" fmla="val 749197"/>
                <a:gd name="f158" fmla="val 506515"/>
                <a:gd name="f159" fmla="val 250227"/>
                <a:gd name="f160" fmla="val 509630"/>
                <a:gd name="f161" fmla="val 275353"/>
                <a:gd name="f162" fmla="val 465291"/>
                <a:gd name="f163" fmla="val 305693"/>
                <a:gd name="f164" fmla="val 424864"/>
                <a:gd name="f165" fmla="val 340015"/>
                <a:gd name="f166" fmla="val 388679"/>
                <a:gd name="f167" fmla="val 277984"/>
                <a:gd name="f168" fmla="val 197357"/>
                <a:gd name="f169" fmla="val 491050"/>
                <a:gd name="f170" fmla="val 64219"/>
                <a:gd name="f171" fmla="val 639843"/>
                <a:gd name="f172" fmla="val 207726"/>
                <a:gd name="f173" fmla="val 638348"/>
                <a:gd name="f174" fmla="val 208660"/>
                <a:gd name="f175" fmla="val 696840"/>
                <a:gd name="f176" fmla="val 190256"/>
                <a:gd name="f177" fmla="val 758594"/>
                <a:gd name="f178" fmla="val 181748"/>
                <a:gd name="f179" fmla="val 821488"/>
                <a:gd name="f180" fmla="val 182440"/>
                <a:gd name="f181" fmla="val 815140"/>
                <a:gd name="f182" fmla="val 180739"/>
                <a:gd name="f183" fmla="val 915476"/>
                <a:gd name="f184" fmla="*/ f0 1 1652142"/>
                <a:gd name="f185" fmla="*/ f1 1 1665940"/>
                <a:gd name="f186" fmla="val f2"/>
                <a:gd name="f187" fmla="val f3"/>
                <a:gd name="f188" fmla="val f4"/>
                <a:gd name="f189" fmla="+- f188 0 f186"/>
                <a:gd name="f190" fmla="+- f187 0 f186"/>
                <a:gd name="f191" fmla="*/ f190 1 1652142"/>
                <a:gd name="f192" fmla="*/ f189 1 1665940"/>
                <a:gd name="f193" fmla="*/ f186 1 f191"/>
                <a:gd name="f194" fmla="*/ f187 1 f191"/>
                <a:gd name="f195" fmla="*/ f186 1 f192"/>
                <a:gd name="f196" fmla="*/ f188 1 f192"/>
                <a:gd name="f197" fmla="*/ f193 f184 1"/>
                <a:gd name="f198" fmla="*/ f194 f184 1"/>
                <a:gd name="f199" fmla="*/ f196 f185 1"/>
                <a:gd name="f200" fmla="*/ f195 f185 1"/>
              </a:gdLst>
              <a:ahLst/>
              <a:cxnLst>
                <a:cxn ang="3cd4">
                  <a:pos x="hc" y="t"/>
                </a:cxn>
                <a:cxn ang="0">
                  <a:pos x="r" y="vc"/>
                </a:cxn>
                <a:cxn ang="cd4">
                  <a:pos x="hc" y="b"/>
                </a:cxn>
                <a:cxn ang="cd2">
                  <a:pos x="l" y="vc"/>
                </a:cxn>
              </a:cxnLst>
              <a:rect l="f197" t="f200" r="f198" b="f199"/>
              <a:pathLst>
                <a:path w="1652142" h="1665940">
                  <a:moveTo>
                    <a:pt x="f5" y="f6"/>
                  </a:moveTo>
                  <a:cubicBezTo>
                    <a:pt x="f7" y="f8"/>
                    <a:pt x="f9" y="f10"/>
                    <a:pt x="f11" y="f12"/>
                  </a:cubicBezTo>
                  <a:cubicBezTo>
                    <a:pt x="f13" y="f14"/>
                    <a:pt x="f15" y="f16"/>
                    <a:pt x="f17" y="f18"/>
                  </a:cubicBezTo>
                  <a:cubicBezTo>
                    <a:pt x="f19" y="f20"/>
                    <a:pt x="f21" y="f22"/>
                    <a:pt x="f23" y="f24"/>
                  </a:cubicBezTo>
                  <a:cubicBezTo>
                    <a:pt x="f25" y="f26"/>
                    <a:pt x="f27" y="f28"/>
                    <a:pt x="f5" y="f6"/>
                  </a:cubicBezTo>
                  <a:close/>
                  <a:moveTo>
                    <a:pt x="f29" y="f30"/>
                  </a:moveTo>
                  <a:cubicBezTo>
                    <a:pt x="f31" y="f32"/>
                    <a:pt x="f33" y="f34"/>
                    <a:pt x="f35" y="f36"/>
                  </a:cubicBezTo>
                  <a:cubicBezTo>
                    <a:pt x="f37" y="f38"/>
                    <a:pt x="f39" y="f40"/>
                    <a:pt x="f41" y="f42"/>
                  </a:cubicBezTo>
                  <a:cubicBezTo>
                    <a:pt x="f43" y="f44"/>
                    <a:pt x="f45" y="f46"/>
                    <a:pt x="f47" y="f48"/>
                  </a:cubicBezTo>
                  <a:cubicBezTo>
                    <a:pt x="f49" y="f50"/>
                    <a:pt x="f51" y="f52"/>
                    <a:pt x="f29" y="f30"/>
                  </a:cubicBezTo>
                  <a:close/>
                  <a:moveTo>
                    <a:pt x="f53" y="f54"/>
                  </a:moveTo>
                  <a:cubicBezTo>
                    <a:pt x="f55" y="f56"/>
                    <a:pt x="f57" y="f58"/>
                    <a:pt x="f59" y="f60"/>
                  </a:cubicBezTo>
                  <a:cubicBezTo>
                    <a:pt x="f61" y="f62"/>
                    <a:pt x="f63" y="f64"/>
                    <a:pt x="f65" y="f66"/>
                  </a:cubicBezTo>
                  <a:cubicBezTo>
                    <a:pt x="f67" y="f68"/>
                    <a:pt x="f69" y="f70"/>
                    <a:pt x="f71" y="f72"/>
                  </a:cubicBezTo>
                  <a:cubicBezTo>
                    <a:pt x="f73" y="f74"/>
                    <a:pt x="f75" y="f76"/>
                    <a:pt x="f53" y="f54"/>
                  </a:cubicBezTo>
                  <a:close/>
                  <a:moveTo>
                    <a:pt x="f3" y="f77"/>
                  </a:moveTo>
                  <a:lnTo>
                    <a:pt x="f78" y="f79"/>
                  </a:lnTo>
                  <a:lnTo>
                    <a:pt x="f80" y="f81"/>
                  </a:lnTo>
                  <a:close/>
                  <a:moveTo>
                    <a:pt x="f82" y="f83"/>
                  </a:moveTo>
                  <a:lnTo>
                    <a:pt x="f84" y="f85"/>
                  </a:lnTo>
                  <a:lnTo>
                    <a:pt x="f86" y="f87"/>
                  </a:lnTo>
                  <a:cubicBezTo>
                    <a:pt x="f88" y="f89"/>
                    <a:pt x="f90" y="f91"/>
                    <a:pt x="f92" y="f93"/>
                  </a:cubicBezTo>
                  <a:lnTo>
                    <a:pt x="f94" y="f95"/>
                  </a:lnTo>
                  <a:lnTo>
                    <a:pt x="f96" y="f97"/>
                  </a:lnTo>
                  <a:lnTo>
                    <a:pt x="f98" y="f99"/>
                  </a:lnTo>
                  <a:cubicBezTo>
                    <a:pt x="f100" y="f101"/>
                    <a:pt x="f102" y="f103"/>
                    <a:pt x="f104" y="f105"/>
                  </a:cubicBezTo>
                  <a:lnTo>
                    <a:pt x="f106" y="f107"/>
                  </a:lnTo>
                  <a:lnTo>
                    <a:pt x="f108" y="f109"/>
                  </a:lnTo>
                  <a:lnTo>
                    <a:pt x="f110" y="f111"/>
                  </a:lnTo>
                  <a:cubicBezTo>
                    <a:pt x="f112" y="f113"/>
                    <a:pt x="f114" y="f115"/>
                    <a:pt x="f116" y="f117"/>
                  </a:cubicBezTo>
                  <a:lnTo>
                    <a:pt x="f118" y="f119"/>
                  </a:lnTo>
                  <a:lnTo>
                    <a:pt x="f120" y="f121"/>
                  </a:lnTo>
                  <a:lnTo>
                    <a:pt x="f122" y="f123"/>
                  </a:lnTo>
                  <a:lnTo>
                    <a:pt x="f124" y="f125"/>
                  </a:lnTo>
                  <a:cubicBezTo>
                    <a:pt x="f126" y="f127"/>
                    <a:pt x="f128" y="f129"/>
                    <a:pt x="f130" y="f131"/>
                  </a:cubicBezTo>
                  <a:lnTo>
                    <a:pt x="f132" y="f4"/>
                  </a:lnTo>
                  <a:lnTo>
                    <a:pt x="f133" y="f134"/>
                  </a:lnTo>
                  <a:lnTo>
                    <a:pt x="f135" y="f136"/>
                  </a:lnTo>
                  <a:cubicBezTo>
                    <a:pt x="f137" y="f138"/>
                    <a:pt x="f139" y="f140"/>
                    <a:pt x="f141" y="f142"/>
                  </a:cubicBezTo>
                  <a:lnTo>
                    <a:pt x="f143" y="f144"/>
                  </a:lnTo>
                  <a:lnTo>
                    <a:pt x="f145" y="f146"/>
                  </a:lnTo>
                  <a:lnTo>
                    <a:pt x="f147" y="f148"/>
                  </a:lnTo>
                  <a:lnTo>
                    <a:pt x="f149" y="f150"/>
                  </a:lnTo>
                  <a:cubicBezTo>
                    <a:pt x="f151" y="f152"/>
                    <a:pt x="f153" y="f154"/>
                    <a:pt x="f155" y="f156"/>
                  </a:cubicBezTo>
                  <a:lnTo>
                    <a:pt x="f2" y="f157"/>
                  </a:lnTo>
                  <a:lnTo>
                    <a:pt x="f83" y="f158"/>
                  </a:lnTo>
                  <a:lnTo>
                    <a:pt x="f159" y="f160"/>
                  </a:lnTo>
                  <a:cubicBezTo>
                    <a:pt x="f161" y="f162"/>
                    <a:pt x="f163" y="f164"/>
                    <a:pt x="f165" y="f166"/>
                  </a:cubicBezTo>
                  <a:lnTo>
                    <a:pt x="f167" y="f168"/>
                  </a:lnTo>
                  <a:lnTo>
                    <a:pt x="f169" y="f170"/>
                  </a:lnTo>
                  <a:lnTo>
                    <a:pt x="f171" y="f172"/>
                  </a:lnTo>
                  <a:lnTo>
                    <a:pt x="f173" y="f174"/>
                  </a:lnTo>
                  <a:cubicBezTo>
                    <a:pt x="f175" y="f176"/>
                    <a:pt x="f177" y="f178"/>
                    <a:pt x="f179" y="f180"/>
                  </a:cubicBezTo>
                  <a:lnTo>
                    <a:pt x="f181" y="f182"/>
                  </a:lnTo>
                  <a:lnTo>
                    <a:pt x="f183" y="f2"/>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6" name="Oval 32">
              <a:extLst>
                <a:ext uri="{FF2B5EF4-FFF2-40B4-BE49-F238E27FC236}">
                  <a16:creationId xmlns:a16="http://schemas.microsoft.com/office/drawing/2014/main" id="{E12D0035-1C6A-DEE8-8798-ED02EA63D697}"/>
                </a:ext>
              </a:extLst>
            </p:cNvPr>
            <p:cNvSpPr/>
            <p:nvPr/>
          </p:nvSpPr>
          <p:spPr>
            <a:xfrm>
              <a:off x="7727981" y="4204907"/>
              <a:ext cx="385355" cy="463591"/>
            </a:xfrm>
            <a:custGeom>
              <a:avLst/>
              <a:gdLst>
                <a:gd name="f0" fmla="val w"/>
                <a:gd name="f1" fmla="val h"/>
                <a:gd name="f2" fmla="val 0"/>
                <a:gd name="f3" fmla="val 2671236"/>
                <a:gd name="f4" fmla="val 3213546"/>
                <a:gd name="f5" fmla="val 1336943"/>
                <a:gd name="f6" fmla="val 151152"/>
                <a:gd name="f7" fmla="val 1223677"/>
                <a:gd name="f8" fmla="val 1131857"/>
                <a:gd name="f9" fmla="val 242973"/>
                <a:gd name="f10" fmla="val 356239"/>
                <a:gd name="f11" fmla="val 469506"/>
                <a:gd name="f12" fmla="val 561326"/>
                <a:gd name="f13" fmla="val 1450210"/>
                <a:gd name="f14" fmla="val 1542030"/>
                <a:gd name="f15" fmla="val 1533689"/>
                <a:gd name="f16" fmla="val 1693182"/>
                <a:gd name="f17" fmla="val 159493"/>
                <a:gd name="f18" fmla="val 499348"/>
                <a:gd name="f19" fmla="val 1608797"/>
                <a:gd name="f20" fmla="val 622748"/>
                <a:gd name="f21" fmla="val 1486649"/>
                <a:gd name="f22" fmla="val 678491"/>
                <a:gd name="f23" fmla="val 1504985"/>
                <a:gd name="f24" fmla="val 861628"/>
                <a:gd name="f25" fmla="val 2050955"/>
                <a:gd name="f26" fmla="val 2073924"/>
                <a:gd name="f27" fmla="val 808095"/>
                <a:gd name="f28" fmla="val 2127168"/>
                <a:gd name="f29" fmla="val 770742"/>
                <a:gd name="f30" fmla="val 2189136"/>
                <a:gd name="f31" fmla="val 2272476"/>
                <a:gd name="f32" fmla="val 2340037"/>
                <a:gd name="f33" fmla="val 838303"/>
                <a:gd name="f34" fmla="val 921643"/>
                <a:gd name="f35" fmla="val 1004983"/>
                <a:gd name="f36" fmla="val 1072544"/>
                <a:gd name="f37" fmla="val 1035191"/>
                <a:gd name="f38" fmla="val 981658"/>
                <a:gd name="f39" fmla="val 1517002"/>
                <a:gd name="f40" fmla="val 1678124"/>
                <a:gd name="f41" fmla="val 2590970"/>
                <a:gd name="f42" fmla="val 2063444"/>
                <a:gd name="f43" fmla="val 2451708"/>
                <a:gd name="f44" fmla="val 2360829"/>
                <a:gd name="f45" fmla="val 2287813"/>
                <a:gd name="f46" fmla="val 2381761"/>
                <a:gd name="f47" fmla="val 1860600"/>
                <a:gd name="f48" fmla="val 2329006"/>
                <a:gd name="f49" fmla="val 1862811"/>
                <a:gd name="f50" fmla="val 2276981"/>
                <a:gd name="f51" fmla="val 1871755"/>
                <a:gd name="f52" fmla="val 2228094"/>
                <a:gd name="f53" fmla="val 1886075"/>
                <a:gd name="f54" fmla="val 2324645"/>
                <a:gd name="f55" fmla="val 1771974"/>
                <a:gd name="f56" fmla="val 2415523"/>
                <a:gd name="f57" fmla="val 1665436"/>
                <a:gd name="f58" fmla="val 2449665"/>
                <a:gd name="f59" fmla="val 1504055"/>
                <a:gd name="f60" fmla="val 2485699"/>
                <a:gd name="f61" fmla="val 1663545"/>
                <a:gd name="f62" fmla="val 2574685"/>
                <a:gd name="f63" fmla="val 1764408"/>
                <a:gd name="f64" fmla="val 2622475"/>
                <a:gd name="f65" fmla="val 1872164"/>
                <a:gd name="f66" fmla="val 2568855"/>
                <a:gd name="f67" fmla="val 1862858"/>
                <a:gd name="f68" fmla="val 2513341"/>
                <a:gd name="f69" fmla="val 1860541"/>
                <a:gd name="f70" fmla="val 2486075"/>
                <a:gd name="f71" fmla="val 2436981"/>
                <a:gd name="f72" fmla="val 2151724"/>
                <a:gd name="f73" fmla="val 2992040"/>
                <a:gd name="f74" fmla="val 1522375"/>
                <a:gd name="f75" fmla="val 3040581"/>
                <a:gd name="f76" fmla="val 1427529"/>
                <a:gd name="f77" fmla="val 3119259"/>
                <a:gd name="f78" fmla="val 1392747"/>
                <a:gd name="f79" fmla="val 3155891"/>
                <a:gd name="f80" fmla="val 1284048"/>
                <a:gd name="f81" fmla="val 3153728"/>
                <a:gd name="f82" fmla="val 1252174"/>
                <a:gd name="f83" fmla="val 3120936"/>
                <a:gd name="f84" fmla="val 1157234"/>
                <a:gd name="f85" fmla="val 3046101"/>
                <a:gd name="f86" fmla="val 592479"/>
                <a:gd name="f87" fmla="val 2980043"/>
                <a:gd name="f88" fmla="val 187829"/>
                <a:gd name="f89" fmla="val 2438320"/>
                <a:gd name="f90" fmla="val 160409"/>
                <a:gd name="f91" fmla="val 1860193"/>
                <a:gd name="f92" fmla="val 105366"/>
                <a:gd name="f93" fmla="val 1862056"/>
                <a:gd name="f94" fmla="val 50978"/>
                <a:gd name="f95" fmla="val 1871143"/>
                <a:gd name="f96" fmla="val 96552"/>
                <a:gd name="f97" fmla="val 187429"/>
                <a:gd name="f98" fmla="val 221571"/>
                <a:gd name="f99" fmla="val 257605"/>
                <a:gd name="f100" fmla="val 346591"/>
                <a:gd name="f101" fmla="val 443143"/>
                <a:gd name="f102" fmla="val 396276"/>
                <a:gd name="f103" fmla="val 1872705"/>
                <a:gd name="f104" fmla="val 344922"/>
                <a:gd name="f105" fmla="val 1863589"/>
                <a:gd name="f106" fmla="val 291687"/>
                <a:gd name="f107" fmla="val 1860996"/>
                <a:gd name="f108" fmla="val 313360"/>
                <a:gd name="f109" fmla="val 2289054"/>
                <a:gd name="f110" fmla="val 617325"/>
                <a:gd name="f111" fmla="val 2454996"/>
                <a:gd name="f112" fmla="val 1001768"/>
                <a:gd name="f113" fmla="val 2593980"/>
                <a:gd name="f114" fmla="val 1157883"/>
                <a:gd name="f115" fmla="val 666108"/>
                <a:gd name="f116" fmla="val 643139"/>
                <a:gd name="f117" fmla="val 589896"/>
                <a:gd name="f118" fmla="val 1072543"/>
                <a:gd name="f119" fmla="val 527928"/>
                <a:gd name="f120" fmla="val 444588"/>
                <a:gd name="f121" fmla="val 377027"/>
                <a:gd name="f122" fmla="val 1004982"/>
                <a:gd name="f123" fmla="val 921642"/>
                <a:gd name="f124" fmla="val 838302"/>
                <a:gd name="f125" fmla="val 770741"/>
                <a:gd name="f126" fmla="val 643141"/>
                <a:gd name="f127" fmla="val 666110"/>
                <a:gd name="f128" fmla="val 1169505"/>
                <a:gd name="f129" fmla="val 1187237"/>
                <a:gd name="f130" fmla="val 1065090"/>
                <a:gd name="f131" fmla="val 980704"/>
                <a:gd name="f132" fmla="val 1140198"/>
                <a:gd name="f133" fmla="*/ f0 1 2671236"/>
                <a:gd name="f134" fmla="*/ f1 1 3213546"/>
                <a:gd name="f135" fmla="val f2"/>
                <a:gd name="f136" fmla="val f3"/>
                <a:gd name="f137" fmla="val f4"/>
                <a:gd name="f138" fmla="+- f137 0 f135"/>
                <a:gd name="f139" fmla="+- f136 0 f135"/>
                <a:gd name="f140" fmla="*/ f139 1 2671236"/>
                <a:gd name="f141" fmla="*/ f138 1 3213546"/>
                <a:gd name="f142" fmla="*/ f135 1 f140"/>
                <a:gd name="f143" fmla="*/ f136 1 f140"/>
                <a:gd name="f144" fmla="*/ f135 1 f141"/>
                <a:gd name="f145" fmla="*/ f137 1 f141"/>
                <a:gd name="f146" fmla="*/ f142 f133 1"/>
                <a:gd name="f147" fmla="*/ f143 f133 1"/>
                <a:gd name="f148" fmla="*/ f145 f134 1"/>
                <a:gd name="f149" fmla="*/ f144 f134 1"/>
              </a:gdLst>
              <a:ahLst/>
              <a:cxnLst>
                <a:cxn ang="3cd4">
                  <a:pos x="hc" y="t"/>
                </a:cxn>
                <a:cxn ang="0">
                  <a:pos x="r" y="vc"/>
                </a:cxn>
                <a:cxn ang="cd4">
                  <a:pos x="hc" y="b"/>
                </a:cxn>
                <a:cxn ang="cd2">
                  <a:pos x="l" y="vc"/>
                </a:cxn>
              </a:cxnLst>
              <a:rect l="f146" t="f149" r="f147" b="f148"/>
              <a:pathLst>
                <a:path w="2671236" h="3213546">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2"/>
                  </a:moveTo>
                  <a:cubicBezTo>
                    <a:pt x="f15" y="f2"/>
                    <a:pt x="f16" y="f17"/>
                    <a:pt x="f16" y="f10"/>
                  </a:cubicBezTo>
                  <a:cubicBezTo>
                    <a:pt x="f16" y="f18"/>
                    <a:pt x="f19" y="f20"/>
                    <a:pt x="f21" y="f22"/>
                  </a:cubicBezTo>
                  <a:lnTo>
                    <a:pt x="f23" y="f24"/>
                  </a:lnTo>
                  <a:lnTo>
                    <a:pt x="f25" y="f24"/>
                  </a:lnTo>
                  <a:cubicBezTo>
                    <a:pt x="f26" y="f27"/>
                    <a:pt x="f28" y="f29"/>
                    <a:pt x="f30" y="f29"/>
                  </a:cubicBezTo>
                  <a:cubicBezTo>
                    <a:pt x="f31" y="f29"/>
                    <a:pt x="f32" y="f33"/>
                    <a:pt x="f32" y="f34"/>
                  </a:cubicBezTo>
                  <a:cubicBezTo>
                    <a:pt x="f32" y="f35"/>
                    <a:pt x="f31" y="f36"/>
                    <a:pt x="f30" y="f36"/>
                  </a:cubicBezTo>
                  <a:cubicBezTo>
                    <a:pt x="f28" y="f36"/>
                    <a:pt x="f26" y="f37"/>
                    <a:pt x="f25" y="f38"/>
                  </a:cubicBezTo>
                  <a:lnTo>
                    <a:pt x="f39" y="f38"/>
                  </a:lnTo>
                  <a:lnTo>
                    <a:pt x="f40" y="f41"/>
                  </a:lnTo>
                  <a:cubicBezTo>
                    <a:pt x="f42" y="f43"/>
                    <a:pt x="f44" y="f45"/>
                    <a:pt x="f46" y="f47"/>
                  </a:cubicBezTo>
                  <a:cubicBezTo>
                    <a:pt x="f48" y="f49"/>
                    <a:pt x="f50" y="f51"/>
                    <a:pt x="f52" y="f53"/>
                  </a:cubicBezTo>
                  <a:cubicBezTo>
                    <a:pt x="f54" y="f55"/>
                    <a:pt x="f56" y="f57"/>
                    <a:pt x="f58" y="f59"/>
                  </a:cubicBezTo>
                  <a:cubicBezTo>
                    <a:pt x="f60" y="f61"/>
                    <a:pt x="f62" y="f63"/>
                    <a:pt x="f3" y="f53"/>
                  </a:cubicBezTo>
                  <a:cubicBezTo>
                    <a:pt x="f64" y="f65"/>
                    <a:pt x="f66" y="f67"/>
                    <a:pt x="f68" y="f69"/>
                  </a:cubicBezTo>
                  <a:cubicBezTo>
                    <a:pt x="f70" y="f71"/>
                    <a:pt x="f72" y="f73"/>
                    <a:pt x="f74" y="f75"/>
                  </a:cubicBezTo>
                  <a:cubicBezTo>
                    <a:pt x="f76" y="f77"/>
                    <a:pt x="f78" y="f79"/>
                    <a:pt x="f5" y="f4"/>
                  </a:cubicBezTo>
                  <a:cubicBezTo>
                    <a:pt x="f80" y="f81"/>
                    <a:pt x="f82" y="f83"/>
                    <a:pt x="f84" y="f85"/>
                  </a:cubicBezTo>
                  <a:cubicBezTo>
                    <a:pt x="f86" y="f87"/>
                    <a:pt x="f88" y="f89"/>
                    <a:pt x="f90" y="f91"/>
                  </a:cubicBezTo>
                  <a:cubicBezTo>
                    <a:pt x="f92" y="f93"/>
                    <a:pt x="f94" y="f95"/>
                    <a:pt x="f2" y="f53"/>
                  </a:cubicBezTo>
                  <a:cubicBezTo>
                    <a:pt x="f96" y="f55"/>
                    <a:pt x="f97" y="f57"/>
                    <a:pt x="f98" y="f59"/>
                  </a:cubicBezTo>
                  <a:cubicBezTo>
                    <a:pt x="f99" y="f61"/>
                    <a:pt x="f100" y="f63"/>
                    <a:pt x="f101" y="f53"/>
                  </a:cubicBezTo>
                  <a:cubicBezTo>
                    <a:pt x="f102" y="f103"/>
                    <a:pt x="f104" y="f105"/>
                    <a:pt x="f106" y="f107"/>
                  </a:cubicBezTo>
                  <a:cubicBezTo>
                    <a:pt x="f108" y="f109"/>
                    <a:pt x="f110" y="f111"/>
                    <a:pt x="f112" y="f113"/>
                  </a:cubicBezTo>
                  <a:lnTo>
                    <a:pt x="f114" y="f38"/>
                  </a:lnTo>
                  <a:lnTo>
                    <a:pt x="f115" y="f38"/>
                  </a:lnTo>
                  <a:cubicBezTo>
                    <a:pt x="f116" y="f37"/>
                    <a:pt x="f117" y="f118"/>
                    <a:pt x="f119" y="f118"/>
                  </a:cubicBezTo>
                  <a:cubicBezTo>
                    <a:pt x="f120" y="f118"/>
                    <a:pt x="f121" y="f122"/>
                    <a:pt x="f121" y="f123"/>
                  </a:cubicBezTo>
                  <a:cubicBezTo>
                    <a:pt x="f121" y="f124"/>
                    <a:pt x="f120" y="f125"/>
                    <a:pt x="f119" y="f125"/>
                  </a:cubicBezTo>
                  <a:cubicBezTo>
                    <a:pt x="f117" y="f125"/>
                    <a:pt x="f126" y="f27"/>
                    <a:pt x="f127" y="f24"/>
                  </a:cubicBezTo>
                  <a:lnTo>
                    <a:pt x="f128" y="f24"/>
                  </a:lnTo>
                  <a:lnTo>
                    <a:pt x="f129" y="f22"/>
                  </a:lnTo>
                  <a:cubicBezTo>
                    <a:pt x="f130" y="f20"/>
                    <a:pt x="f131" y="f18"/>
                    <a:pt x="f131" y="f10"/>
                  </a:cubicBezTo>
                  <a:cubicBezTo>
                    <a:pt x="f131" y="f17"/>
                    <a:pt x="f132" y="f2"/>
                    <a:pt x="f5"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grpSp>
          <p:nvGrpSpPr>
            <p:cNvPr id="17" name="Google Shape;6783;p88">
              <a:extLst>
                <a:ext uri="{FF2B5EF4-FFF2-40B4-BE49-F238E27FC236}">
                  <a16:creationId xmlns:a16="http://schemas.microsoft.com/office/drawing/2014/main" id="{36C240F8-B88F-B148-07B9-FFA8AC9562A7}"/>
                </a:ext>
              </a:extLst>
            </p:cNvPr>
            <p:cNvGrpSpPr/>
            <p:nvPr/>
          </p:nvGrpSpPr>
          <p:grpSpPr>
            <a:xfrm>
              <a:off x="8425000" y="1702056"/>
              <a:ext cx="425141" cy="424848"/>
              <a:chOff x="8211055" y="926488"/>
              <a:chExt cx="425141" cy="424848"/>
            </a:xfrm>
            <a:solidFill>
              <a:schemeClr val="bg1"/>
            </a:solidFill>
          </p:grpSpPr>
          <p:sp>
            <p:nvSpPr>
              <p:cNvPr id="18" name="Google Shape;6784;p88">
                <a:extLst>
                  <a:ext uri="{FF2B5EF4-FFF2-40B4-BE49-F238E27FC236}">
                    <a16:creationId xmlns:a16="http://schemas.microsoft.com/office/drawing/2014/main" id="{0D97596B-1A23-8DC5-D19F-7891541C9289}"/>
                  </a:ext>
                </a:extLst>
              </p:cNvPr>
              <p:cNvSpPr/>
              <p:nvPr/>
            </p:nvSpPr>
            <p:spPr>
              <a:xfrm>
                <a:off x="8461976" y="926488"/>
                <a:ext cx="150144" cy="224338"/>
              </a:xfrm>
              <a:custGeom>
                <a:avLst/>
                <a:gdLst>
                  <a:gd name="f0" fmla="val w"/>
                  <a:gd name="f1" fmla="val h"/>
                  <a:gd name="f2" fmla="val 0"/>
                  <a:gd name="f3" fmla="val 4128"/>
                  <a:gd name="f4" fmla="val 6168"/>
                  <a:gd name="f5" fmla="val 2426"/>
                  <a:gd name="f6" fmla="val 1"/>
                  <a:gd name="f7" fmla="val 2286"/>
                  <a:gd name="f8" fmla="val 2136"/>
                  <a:gd name="f9" fmla="val 77"/>
                  <a:gd name="f10" fmla="val 2112"/>
                  <a:gd name="f11" fmla="val 244"/>
                  <a:gd name="f12" fmla="val 64"/>
                  <a:gd name="f13" fmla="val 5064"/>
                  <a:gd name="f14" fmla="val 5222"/>
                  <a:gd name="f15" fmla="val 5474"/>
                  <a:gd name="f16" fmla="val 253"/>
                  <a:gd name="f17" fmla="val 5506"/>
                  <a:gd name="f18" fmla="val 295"/>
                  <a:gd name="f19" fmla="val 5531"/>
                  <a:gd name="f20" fmla="val 342"/>
                  <a:gd name="f21" fmla="val 5543"/>
                  <a:gd name="f22" fmla="val 389"/>
                  <a:gd name="f23" fmla="val 517"/>
                  <a:gd name="f24" fmla="val 648"/>
                  <a:gd name="f25" fmla="val 5455"/>
                  <a:gd name="f26" fmla="val 694"/>
                  <a:gd name="f27" fmla="val 5317"/>
                  <a:gd name="f28" fmla="val 1261"/>
                  <a:gd name="f29" fmla="val 4025"/>
                  <a:gd name="f30" fmla="val 1419"/>
                  <a:gd name="f31" fmla="val 4088"/>
                  <a:gd name="f32" fmla="val 1576"/>
                  <a:gd name="f33" fmla="val 4119"/>
                  <a:gd name="f34" fmla="val 1765"/>
                  <a:gd name="f35" fmla="val 1891"/>
                  <a:gd name="f36" fmla="val 1986"/>
                  <a:gd name="f37" fmla="val 4056"/>
                  <a:gd name="f38" fmla="val 4844"/>
                  <a:gd name="f39" fmla="val 1450"/>
                  <a:gd name="f40" fmla="val 4970"/>
                  <a:gd name="f41" fmla="val 946"/>
                  <a:gd name="f42" fmla="val 789"/>
                  <a:gd name="f43" fmla="val 6167"/>
                  <a:gd name="f44" fmla="val 4002"/>
                  <a:gd name="f45" fmla="val 3466"/>
                  <a:gd name="f46" fmla="val 5001"/>
                  <a:gd name="f47" fmla="val 2773"/>
                  <a:gd name="f48" fmla="val 3143"/>
                  <a:gd name="f49" fmla="val 2670"/>
                  <a:gd name="f50" fmla="val 2458"/>
                  <a:gd name="f51" fmla="val 2324"/>
                  <a:gd name="f52" fmla="val 2080"/>
                  <a:gd name="f53" fmla="val 2166"/>
                  <a:gd name="f54" fmla="val 496"/>
                  <a:gd name="f55" fmla="val 307"/>
                  <a:gd name="f56" fmla="val 2710"/>
                  <a:gd name="f57" fmla="val 118"/>
                  <a:gd name="f58" fmla="val 2553"/>
                  <a:gd name="f59" fmla="val 24"/>
                  <a:gd name="f60" fmla="val 2515"/>
                  <a:gd name="f61" fmla="val 8"/>
                  <a:gd name="f62" fmla="val 2471"/>
                  <a:gd name="f63" fmla="*/ f0 1 4128"/>
                  <a:gd name="f64" fmla="*/ f1 1 6168"/>
                  <a:gd name="f65" fmla="val f2"/>
                  <a:gd name="f66" fmla="val f3"/>
                  <a:gd name="f67" fmla="val f4"/>
                  <a:gd name="f68" fmla="+- f67 0 f65"/>
                  <a:gd name="f69" fmla="+- f66 0 f65"/>
                  <a:gd name="f70" fmla="*/ f69 1 4128"/>
                  <a:gd name="f71" fmla="*/ f68 1 6168"/>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4128" h="6168">
                    <a:moveTo>
                      <a:pt x="f5" y="f6"/>
                    </a:moveTo>
                    <a:cubicBezTo>
                      <a:pt x="f7" y="f6"/>
                      <a:pt x="f8" y="f9"/>
                      <a:pt x="f10" y="f11"/>
                    </a:cubicBezTo>
                    <a:lnTo>
                      <a:pt x="f12" y="f13"/>
                    </a:lnTo>
                    <a:cubicBezTo>
                      <a:pt x="f6" y="f14"/>
                      <a:pt x="f12" y="f15"/>
                      <a:pt x="f16" y="f17"/>
                    </a:cubicBezTo>
                    <a:cubicBezTo>
                      <a:pt x="f18" y="f19"/>
                      <a:pt x="f20" y="f21"/>
                      <a:pt x="f22" y="f21"/>
                    </a:cubicBezTo>
                    <a:cubicBezTo>
                      <a:pt x="f23" y="f21"/>
                      <a:pt x="f24" y="f25"/>
                      <a:pt x="f26" y="f27"/>
                    </a:cubicBezTo>
                    <a:lnTo>
                      <a:pt x="f28" y="f29"/>
                    </a:lnTo>
                    <a:cubicBezTo>
                      <a:pt x="f30" y="f31"/>
                      <a:pt x="f32" y="f33"/>
                      <a:pt x="f34" y="f33"/>
                    </a:cubicBezTo>
                    <a:cubicBezTo>
                      <a:pt x="f35" y="f33"/>
                      <a:pt x="f36" y="f31"/>
                      <a:pt x="f10" y="f37"/>
                    </a:cubicBezTo>
                    <a:lnTo>
                      <a:pt x="f10" y="f38"/>
                    </a:lnTo>
                    <a:cubicBezTo>
                      <a:pt x="f39" y="f40"/>
                      <a:pt x="f41" y="f17"/>
                      <a:pt x="f42" y="f43"/>
                    </a:cubicBezTo>
                    <a:lnTo>
                      <a:pt x="f3" y="f43"/>
                    </a:lnTo>
                    <a:cubicBezTo>
                      <a:pt x="f44" y="f17"/>
                      <a:pt x="f45" y="f46"/>
                      <a:pt x="f47" y="f38"/>
                    </a:cubicBezTo>
                    <a:lnTo>
                      <a:pt x="f47" y="f48"/>
                    </a:lnTo>
                    <a:cubicBezTo>
                      <a:pt x="f47" y="f49"/>
                      <a:pt x="f50" y="f51"/>
                      <a:pt x="f52" y="f53"/>
                    </a:cubicBezTo>
                    <a:lnTo>
                      <a:pt x="f47" y="f54"/>
                    </a:lnTo>
                    <a:cubicBezTo>
                      <a:pt x="f47" y="f55"/>
                      <a:pt x="f56" y="f57"/>
                      <a:pt x="f58" y="f59"/>
                    </a:cubicBezTo>
                    <a:cubicBezTo>
                      <a:pt x="f60" y="f61"/>
                      <a:pt x="f6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 name="Google Shape;6785;p88">
                <a:extLst>
                  <a:ext uri="{FF2B5EF4-FFF2-40B4-BE49-F238E27FC236}">
                    <a16:creationId xmlns:a16="http://schemas.microsoft.com/office/drawing/2014/main" id="{43489967-C920-864B-4E1F-37B1A33CCEB9}"/>
                  </a:ext>
                </a:extLst>
              </p:cNvPr>
              <p:cNvSpPr/>
              <p:nvPr/>
            </p:nvSpPr>
            <p:spPr>
              <a:xfrm>
                <a:off x="8211055" y="1078589"/>
                <a:ext cx="225756" cy="272747"/>
              </a:xfrm>
              <a:custGeom>
                <a:avLst/>
                <a:gdLst>
                  <a:gd name="f0" fmla="val w"/>
                  <a:gd name="f1" fmla="val h"/>
                  <a:gd name="f2" fmla="val 0"/>
                  <a:gd name="f3" fmla="val 6207"/>
                  <a:gd name="f4" fmla="val 7499"/>
                  <a:gd name="f5" fmla="val 693"/>
                  <a:gd name="f6" fmla="val 315"/>
                  <a:gd name="f7" fmla="val 662"/>
                  <a:gd name="f8" fmla="val 6490"/>
                  <a:gd name="f9" fmla="val 32"/>
                  <a:gd name="f10" fmla="val 7026"/>
                  <a:gd name="f11" fmla="val 504"/>
                  <a:gd name="f12" fmla="val 7498"/>
                  <a:gd name="f13" fmla="val 1103"/>
                  <a:gd name="f14" fmla="val 5797"/>
                  <a:gd name="f15" fmla="val 5608"/>
                  <a:gd name="f16" fmla="val 6049"/>
                  <a:gd name="f17" fmla="val 5451"/>
                  <a:gd name="f18" fmla="val 5860"/>
                  <a:gd name="f19" fmla="val 1765"/>
                  <a:gd name="f20" fmla="val 1576"/>
                  <a:gd name="f21" fmla="val 1418"/>
                  <a:gd name="f22" fmla="val 5293"/>
                  <a:gd name="f23" fmla="val 5104"/>
                  <a:gd name="f24" fmla="val 252"/>
                  <a:gd name="f25" fmla="*/ f0 1 6207"/>
                  <a:gd name="f26" fmla="*/ f1 1 7499"/>
                  <a:gd name="f27" fmla="val f2"/>
                  <a:gd name="f28" fmla="val f3"/>
                  <a:gd name="f29" fmla="val f4"/>
                  <a:gd name="f30" fmla="+- f29 0 f27"/>
                  <a:gd name="f31" fmla="+- f28 0 f27"/>
                  <a:gd name="f32" fmla="*/ f31 1 6207"/>
                  <a:gd name="f33" fmla="*/ f30 1 7499"/>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6207" h="7499">
                    <a:moveTo>
                      <a:pt x="f5" y="f2"/>
                    </a:moveTo>
                    <a:cubicBezTo>
                      <a:pt x="f6" y="f2"/>
                      <a:pt x="f2" y="f6"/>
                      <a:pt x="f2" y="f7"/>
                    </a:cubicBezTo>
                    <a:lnTo>
                      <a:pt x="f2" y="f8"/>
                    </a:lnTo>
                    <a:cubicBezTo>
                      <a:pt x="f9" y="f10"/>
                      <a:pt x="f11" y="f12"/>
                      <a:pt x="f13" y="f12"/>
                    </a:cubicBezTo>
                    <a:lnTo>
                      <a:pt x="f3" y="f12"/>
                    </a:lnTo>
                    <a:lnTo>
                      <a:pt x="f3" y="f14"/>
                    </a:lnTo>
                    <a:cubicBezTo>
                      <a:pt x="f3" y="f15"/>
                      <a:pt x="f16" y="f17"/>
                      <a:pt x="f18" y="f17"/>
                    </a:cubicBezTo>
                    <a:lnTo>
                      <a:pt x="f19" y="f17"/>
                    </a:lnTo>
                    <a:cubicBezTo>
                      <a:pt x="f20" y="f17"/>
                      <a:pt x="f21" y="f22"/>
                      <a:pt x="f21" y="f23"/>
                    </a:cubicBezTo>
                    <a:lnTo>
                      <a:pt x="f21" y="f7"/>
                    </a:lnTo>
                    <a:cubicBezTo>
                      <a:pt x="f21" y="f24"/>
                      <a:pt x="f13"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 name="Google Shape;6786;p88">
                <a:extLst>
                  <a:ext uri="{FF2B5EF4-FFF2-40B4-BE49-F238E27FC236}">
                    <a16:creationId xmlns:a16="http://schemas.microsoft.com/office/drawing/2014/main" id="{56B0345B-85C3-566D-7A3E-464B71A8EE46}"/>
                  </a:ext>
                </a:extLst>
              </p:cNvPr>
              <p:cNvSpPr/>
              <p:nvPr/>
            </p:nvSpPr>
            <p:spPr>
              <a:xfrm>
                <a:off x="8310743" y="977731"/>
                <a:ext cx="74487" cy="74523"/>
              </a:xfrm>
              <a:custGeom>
                <a:avLst/>
                <a:gdLst>
                  <a:gd name="f0" fmla="val w"/>
                  <a:gd name="f1" fmla="val h"/>
                  <a:gd name="f2" fmla="val 0"/>
                  <a:gd name="f3" fmla="val 2048"/>
                  <a:gd name="f4" fmla="val 2049"/>
                  <a:gd name="f5" fmla="val 1040"/>
                  <a:gd name="f6" fmla="val 1"/>
                  <a:gd name="f7" fmla="val 473"/>
                  <a:gd name="f8" fmla="val 1041"/>
                  <a:gd name="f9" fmla="val 1576"/>
                  <a:gd name="f10" fmla="val 1607"/>
                  <a:gd name="f11" fmla="*/ f0 1 2048"/>
                  <a:gd name="f12" fmla="*/ f1 1 2049"/>
                  <a:gd name="f13" fmla="val f2"/>
                  <a:gd name="f14" fmla="val f3"/>
                  <a:gd name="f15" fmla="val f4"/>
                  <a:gd name="f16" fmla="+- f15 0 f13"/>
                  <a:gd name="f17" fmla="+- f14 0 f13"/>
                  <a:gd name="f18" fmla="*/ f17 1 2048"/>
                  <a:gd name="f19" fmla="*/ f16 1 2049"/>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048" h="2049">
                    <a:moveTo>
                      <a:pt x="f5" y="f6"/>
                    </a:moveTo>
                    <a:cubicBezTo>
                      <a:pt x="f7" y="f6"/>
                      <a:pt x="f2" y="f7"/>
                      <a:pt x="f2" y="f8"/>
                    </a:cubicBezTo>
                    <a:cubicBezTo>
                      <a:pt x="f2" y="f9"/>
                      <a:pt x="f7" y="f4"/>
                      <a:pt x="f5" y="f4"/>
                    </a:cubicBezTo>
                    <a:cubicBezTo>
                      <a:pt x="f9" y="f4"/>
                      <a:pt x="f3" y="f9"/>
                      <a:pt x="f3" y="f8"/>
                    </a:cubicBezTo>
                    <a:cubicBezTo>
                      <a:pt x="f3" y="f7"/>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1" name="Google Shape;6787;p88">
                <a:extLst>
                  <a:ext uri="{FF2B5EF4-FFF2-40B4-BE49-F238E27FC236}">
                    <a16:creationId xmlns:a16="http://schemas.microsoft.com/office/drawing/2014/main" id="{775F1AF6-BB8A-F93C-81CB-8233D0C2FD6F}"/>
                  </a:ext>
                </a:extLst>
              </p:cNvPr>
              <p:cNvSpPr/>
              <p:nvPr/>
            </p:nvSpPr>
            <p:spPr>
              <a:xfrm>
                <a:off x="8286667" y="1078187"/>
                <a:ext cx="226917" cy="271979"/>
              </a:xfrm>
              <a:custGeom>
                <a:avLst/>
                <a:gdLst>
                  <a:gd name="f0" fmla="val w"/>
                  <a:gd name="f1" fmla="val h"/>
                  <a:gd name="f2" fmla="val 0"/>
                  <a:gd name="f3" fmla="val 6239"/>
                  <a:gd name="f4" fmla="val 7478"/>
                  <a:gd name="f5" fmla="val 1641"/>
                  <a:gd name="f6" fmla="val 1"/>
                  <a:gd name="f7" fmla="val 1242"/>
                  <a:gd name="f8" fmla="val 819"/>
                  <a:gd name="f9" fmla="val 205"/>
                  <a:gd name="f10" fmla="val 568"/>
                  <a:gd name="f11" fmla="val 484"/>
                  <a:gd name="f12" fmla="val 190"/>
                  <a:gd name="f13" fmla="val 799"/>
                  <a:gd name="f14" fmla="val 1209"/>
                  <a:gd name="f15" fmla="val 1681"/>
                  <a:gd name="f16" fmla="val 4769"/>
                  <a:gd name="f17" fmla="val 2679"/>
                  <a:gd name="f18" fmla="val 2521"/>
                  <a:gd name="f19" fmla="val 4359"/>
                  <a:gd name="f20" fmla="val 2175"/>
                  <a:gd name="f21" fmla="val 4107"/>
                  <a:gd name="f22" fmla="val 1702"/>
                  <a:gd name="f23" fmla="val 1040"/>
                  <a:gd name="f24" fmla="val 820"/>
                  <a:gd name="f25" fmla="val 662"/>
                  <a:gd name="f26" fmla="val 3949"/>
                  <a:gd name="f27" fmla="val 3729"/>
                  <a:gd name="f28" fmla="val 2374"/>
                  <a:gd name="f29" fmla="val 2154"/>
                  <a:gd name="f30" fmla="val 1996"/>
                  <a:gd name="f31" fmla="val 1229"/>
                  <a:gd name="f32" fmla="val 1387"/>
                  <a:gd name="f33" fmla="val 3382"/>
                  <a:gd name="f34" fmla="val 1733"/>
                  <a:gd name="f35" fmla="val 2553"/>
                  <a:gd name="f36" fmla="val 3277"/>
                  <a:gd name="f37" fmla="val 3981"/>
                  <a:gd name="f38" fmla="val 3435"/>
                  <a:gd name="f39" fmla="val 3813"/>
                  <a:gd name="f40" fmla="val 4380"/>
                  <a:gd name="f41" fmla="val 4852"/>
                  <a:gd name="f42" fmla="val 5241"/>
                  <a:gd name="f43" fmla="val 5777"/>
                  <a:gd name="f44" fmla="val 5084"/>
                  <a:gd name="f45" fmla="val 6176"/>
                  <a:gd name="f46" fmla="val 4580"/>
                  <a:gd name="f47" fmla="val 5703"/>
                  <a:gd name="f48" fmla="val 5168"/>
                  <a:gd name="f49" fmla="val 3781"/>
                  <a:gd name="f50" fmla="val 3592"/>
                  <a:gd name="f51" fmla="val 1807"/>
                  <a:gd name="f52" fmla="val 862"/>
                  <a:gd name="f53" fmla="val 2710"/>
                  <a:gd name="f54" fmla="val 43"/>
                  <a:gd name="f55" fmla="val 1796"/>
                  <a:gd name="f56" fmla="val 11"/>
                  <a:gd name="f57" fmla="val 1745"/>
                  <a:gd name="f58" fmla="val 4"/>
                  <a:gd name="f59" fmla="val 1694"/>
                  <a:gd name="f60" fmla="*/ f0 1 6239"/>
                  <a:gd name="f61" fmla="*/ f1 1 7478"/>
                  <a:gd name="f62" fmla="val f2"/>
                  <a:gd name="f63" fmla="val f3"/>
                  <a:gd name="f64" fmla="val f4"/>
                  <a:gd name="f65" fmla="+- f64 0 f62"/>
                  <a:gd name="f66" fmla="+- f63 0 f62"/>
                  <a:gd name="f67" fmla="*/ f66 1 6239"/>
                  <a:gd name="f68" fmla="*/ f65 1 7478"/>
                  <a:gd name="f69" fmla="*/ f62 1 f67"/>
                  <a:gd name="f70" fmla="*/ f63 1 f67"/>
                  <a:gd name="f71" fmla="*/ f62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6239" h="7478">
                    <a:moveTo>
                      <a:pt x="f5" y="f6"/>
                    </a:moveTo>
                    <a:cubicBezTo>
                      <a:pt x="f7" y="f6"/>
                      <a:pt x="f8" y="f9"/>
                      <a:pt x="f10" y="f11"/>
                    </a:cubicBezTo>
                    <a:cubicBezTo>
                      <a:pt x="f12" y="f13"/>
                      <a:pt x="f6" y="f14"/>
                      <a:pt x="f6" y="f15"/>
                    </a:cubicBezTo>
                    <a:lnTo>
                      <a:pt x="f6" y="f16"/>
                    </a:lnTo>
                    <a:lnTo>
                      <a:pt x="f17" y="f16"/>
                    </a:lnTo>
                    <a:cubicBezTo>
                      <a:pt x="f18" y="f19"/>
                      <a:pt x="f20" y="f21"/>
                      <a:pt x="f22" y="f21"/>
                    </a:cubicBezTo>
                    <a:lnTo>
                      <a:pt x="f23" y="f21"/>
                    </a:lnTo>
                    <a:cubicBezTo>
                      <a:pt x="f24" y="f21"/>
                      <a:pt x="f25" y="f26"/>
                      <a:pt x="f25" y="f27"/>
                    </a:cubicBezTo>
                    <a:lnTo>
                      <a:pt x="f25" y="f28"/>
                    </a:lnTo>
                    <a:cubicBezTo>
                      <a:pt x="f25" y="f29"/>
                      <a:pt x="f24" y="f30"/>
                      <a:pt x="f23" y="f30"/>
                    </a:cubicBezTo>
                    <a:cubicBezTo>
                      <a:pt x="f31" y="f30"/>
                      <a:pt x="f32" y="f29"/>
                      <a:pt x="f32" y="f28"/>
                    </a:cubicBezTo>
                    <a:lnTo>
                      <a:pt x="f32" y="f33"/>
                    </a:lnTo>
                    <a:lnTo>
                      <a:pt x="f34" y="f33"/>
                    </a:lnTo>
                    <a:cubicBezTo>
                      <a:pt x="f35" y="f33"/>
                      <a:pt x="f36" y="f37"/>
                      <a:pt x="f38" y="f16"/>
                    </a:cubicBezTo>
                    <a:lnTo>
                      <a:pt x="f39" y="f16"/>
                    </a:lnTo>
                    <a:cubicBezTo>
                      <a:pt x="f40" y="f16"/>
                      <a:pt x="f41" y="f42"/>
                      <a:pt x="f41" y="f43"/>
                    </a:cubicBezTo>
                    <a:lnTo>
                      <a:pt x="f41" y="f4"/>
                    </a:lnTo>
                    <a:lnTo>
                      <a:pt x="f3" y="f4"/>
                    </a:lnTo>
                    <a:lnTo>
                      <a:pt x="f3" y="f44"/>
                    </a:lnTo>
                    <a:cubicBezTo>
                      <a:pt x="f45" y="f46"/>
                      <a:pt x="f47" y="f21"/>
                      <a:pt x="f48" y="f21"/>
                    </a:cubicBezTo>
                    <a:lnTo>
                      <a:pt x="f49" y="f21"/>
                    </a:lnTo>
                    <a:cubicBezTo>
                      <a:pt x="f50" y="f21"/>
                      <a:pt x="f38" y="f26"/>
                      <a:pt x="f38" y="f27"/>
                    </a:cubicBezTo>
                    <a:lnTo>
                      <a:pt x="f38" y="f51"/>
                    </a:lnTo>
                    <a:cubicBezTo>
                      <a:pt x="f38" y="f52"/>
                      <a:pt x="f53" y="f54"/>
                      <a:pt x="f55" y="f56"/>
                    </a:cubicBezTo>
                    <a:cubicBezTo>
                      <a:pt x="f57" y="f58"/>
                      <a:pt x="f5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2" name="Google Shape;6788;p88">
                <a:extLst>
                  <a:ext uri="{FF2B5EF4-FFF2-40B4-BE49-F238E27FC236}">
                    <a16:creationId xmlns:a16="http://schemas.microsoft.com/office/drawing/2014/main" id="{13D0E431-D3DC-A3F4-B340-B5B579FD146D}"/>
                  </a:ext>
                </a:extLst>
              </p:cNvPr>
              <p:cNvSpPr/>
              <p:nvPr/>
            </p:nvSpPr>
            <p:spPr>
              <a:xfrm>
                <a:off x="8436775" y="1177116"/>
                <a:ext cx="199421" cy="48152"/>
              </a:xfrm>
              <a:custGeom>
                <a:avLst/>
                <a:gdLst>
                  <a:gd name="f0" fmla="val w"/>
                  <a:gd name="f1" fmla="val h"/>
                  <a:gd name="f2" fmla="val 0"/>
                  <a:gd name="f3" fmla="val 5483"/>
                  <a:gd name="f4" fmla="val 1324"/>
                  <a:gd name="f5" fmla="val 1"/>
                  <a:gd name="f6" fmla="val 662"/>
                  <a:gd name="f7" fmla="val 1041"/>
                  <a:gd name="f8" fmla="val 1576"/>
                  <a:gd name="f9" fmla="val 2080"/>
                  <a:gd name="f10" fmla="val 946"/>
                  <a:gd name="f11" fmla="val 2395"/>
                  <a:gd name="f12" fmla="val 5136"/>
                  <a:gd name="f13" fmla="val 5325"/>
                  <a:gd name="f14" fmla="val 1166"/>
                  <a:gd name="f15" fmla="val 977"/>
                  <a:gd name="f16" fmla="val 316"/>
                  <a:gd name="f17" fmla="val 158"/>
                  <a:gd name="f18" fmla="*/ f0 1 5483"/>
                  <a:gd name="f19" fmla="*/ f1 1 1324"/>
                  <a:gd name="f20" fmla="val f2"/>
                  <a:gd name="f21" fmla="val f3"/>
                  <a:gd name="f22" fmla="val f4"/>
                  <a:gd name="f23" fmla="+- f22 0 f20"/>
                  <a:gd name="f24" fmla="+- f21 0 f20"/>
                  <a:gd name="f25" fmla="*/ f24 1 5483"/>
                  <a:gd name="f26" fmla="*/ f23 1 1324"/>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5483" h="1324">
                    <a:moveTo>
                      <a:pt x="f5" y="f5"/>
                    </a:moveTo>
                    <a:lnTo>
                      <a:pt x="f5" y="f6"/>
                    </a:lnTo>
                    <a:lnTo>
                      <a:pt x="f7" y="f6"/>
                    </a:lnTo>
                    <a:cubicBezTo>
                      <a:pt x="f8" y="f6"/>
                      <a:pt x="f9" y="f10"/>
                      <a:pt x="f11" y="f4"/>
                    </a:cubicBezTo>
                    <a:lnTo>
                      <a:pt x="f12" y="f4"/>
                    </a:lnTo>
                    <a:cubicBezTo>
                      <a:pt x="f13" y="f4"/>
                      <a:pt x="f3" y="f14"/>
                      <a:pt x="f3" y="f15"/>
                    </a:cubicBezTo>
                    <a:lnTo>
                      <a:pt x="f3" y="f16"/>
                    </a:lnTo>
                    <a:cubicBezTo>
                      <a:pt x="f3" y="f17"/>
                      <a:pt x="f13" y="f5"/>
                      <a:pt x="f12"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3" name="Google Shape;6800;p88">
              <a:extLst>
                <a:ext uri="{FF2B5EF4-FFF2-40B4-BE49-F238E27FC236}">
                  <a16:creationId xmlns:a16="http://schemas.microsoft.com/office/drawing/2014/main" id="{EC805267-ED73-1C95-F4C9-2921232BEF52}"/>
                </a:ext>
              </a:extLst>
            </p:cNvPr>
            <p:cNvGrpSpPr/>
            <p:nvPr/>
          </p:nvGrpSpPr>
          <p:grpSpPr>
            <a:xfrm>
              <a:off x="7709117" y="2504114"/>
              <a:ext cx="414057" cy="412961"/>
              <a:chOff x="7495172" y="1728545"/>
              <a:chExt cx="414057" cy="412961"/>
            </a:xfrm>
            <a:solidFill>
              <a:schemeClr val="bg1"/>
            </a:solidFill>
          </p:grpSpPr>
          <p:sp>
            <p:nvSpPr>
              <p:cNvPr id="24" name="Google Shape;6801;p88">
                <a:extLst>
                  <a:ext uri="{FF2B5EF4-FFF2-40B4-BE49-F238E27FC236}">
                    <a16:creationId xmlns:a16="http://schemas.microsoft.com/office/drawing/2014/main" id="{0D27348E-62C0-757A-D713-E80D2D0E2863}"/>
                  </a:ext>
                </a:extLst>
              </p:cNvPr>
              <p:cNvSpPr/>
              <p:nvPr/>
            </p:nvSpPr>
            <p:spPr>
              <a:xfrm>
                <a:off x="7519714" y="1728545"/>
                <a:ext cx="366098" cy="171376"/>
              </a:xfrm>
              <a:custGeom>
                <a:avLst/>
                <a:gdLst>
                  <a:gd name="f0" fmla="val w"/>
                  <a:gd name="f1" fmla="val h"/>
                  <a:gd name="f2" fmla="val 0"/>
                  <a:gd name="f3" fmla="val 10335"/>
                  <a:gd name="f4" fmla="val 4838"/>
                  <a:gd name="f5" fmla="val 1040"/>
                  <a:gd name="f6" fmla="val 473"/>
                  <a:gd name="f7" fmla="val 1"/>
                  <a:gd name="f8" fmla="val 1071"/>
                  <a:gd name="f9" fmla="val 2458"/>
                  <a:gd name="f10" fmla="val 2993"/>
                  <a:gd name="f11" fmla="val 3466"/>
                  <a:gd name="f12" fmla="val 2048"/>
                  <a:gd name="f13" fmla="val 4505"/>
                  <a:gd name="f14" fmla="val 4663"/>
                  <a:gd name="f15" fmla="val 2143"/>
                  <a:gd name="f16" fmla="val 4757"/>
                  <a:gd name="f17" fmla="val 2269"/>
                  <a:gd name="f18" fmla="val 4820"/>
                  <a:gd name="f19" fmla="val 2300"/>
                  <a:gd name="f20" fmla="val 4831"/>
                  <a:gd name="f21" fmla="val 2339"/>
                  <a:gd name="f22" fmla="val 2380"/>
                  <a:gd name="f23" fmla="val 2461"/>
                  <a:gd name="f24" fmla="val 2552"/>
                  <a:gd name="f25" fmla="val 4810"/>
                  <a:gd name="f26" fmla="val 2615"/>
                  <a:gd name="f27" fmla="val 4726"/>
                  <a:gd name="f28" fmla="val 3876"/>
                  <a:gd name="f29" fmla="val 6365"/>
                  <a:gd name="f30" fmla="val 7625"/>
                  <a:gd name="f31" fmla="val 7688"/>
                  <a:gd name="f32" fmla="val 7765"/>
                  <a:gd name="f33" fmla="val 7846"/>
                  <a:gd name="f34" fmla="val 7887"/>
                  <a:gd name="f35" fmla="val 7929"/>
                  <a:gd name="f36" fmla="val 7971"/>
                  <a:gd name="f37" fmla="val 8097"/>
                  <a:gd name="f38" fmla="val 4789"/>
                  <a:gd name="f39" fmla="val 8160"/>
                  <a:gd name="f40" fmla="val 4631"/>
                  <a:gd name="f41" fmla="val 9231"/>
                  <a:gd name="f42" fmla="val 9862"/>
                  <a:gd name="f43" fmla="val 10334"/>
                  <a:gd name="f44" fmla="val 536"/>
                  <a:gd name="f45" fmla="val 9294"/>
                  <a:gd name="f46" fmla="*/ f0 1 10335"/>
                  <a:gd name="f47" fmla="*/ f1 1 4838"/>
                  <a:gd name="f48" fmla="val f2"/>
                  <a:gd name="f49" fmla="val f3"/>
                  <a:gd name="f50" fmla="val f4"/>
                  <a:gd name="f51" fmla="+- f50 0 f48"/>
                  <a:gd name="f52" fmla="+- f49 0 f48"/>
                  <a:gd name="f53" fmla="*/ f52 1 10335"/>
                  <a:gd name="f54" fmla="*/ f51 1 4838"/>
                  <a:gd name="f55" fmla="*/ f48 1 f53"/>
                  <a:gd name="f56" fmla="*/ f49 1 f53"/>
                  <a:gd name="f57" fmla="*/ f48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10335" h="4838">
                    <a:moveTo>
                      <a:pt x="f5" y="f2"/>
                    </a:moveTo>
                    <a:cubicBezTo>
                      <a:pt x="f6" y="f2"/>
                      <a:pt x="f7" y="f6"/>
                      <a:pt x="f7" y="f8"/>
                    </a:cubicBezTo>
                    <a:lnTo>
                      <a:pt x="f7" y="f9"/>
                    </a:lnTo>
                    <a:cubicBezTo>
                      <a:pt x="f7" y="f10"/>
                      <a:pt x="f6" y="f11"/>
                      <a:pt x="f5" y="f11"/>
                    </a:cubicBezTo>
                    <a:lnTo>
                      <a:pt x="f12" y="f11"/>
                    </a:lnTo>
                    <a:lnTo>
                      <a:pt x="f12" y="f13"/>
                    </a:lnTo>
                    <a:cubicBezTo>
                      <a:pt x="f12" y="f14"/>
                      <a:pt x="f15" y="f16"/>
                      <a:pt x="f17" y="f18"/>
                    </a:cubicBezTo>
                    <a:cubicBezTo>
                      <a:pt x="f19" y="f20"/>
                      <a:pt x="f21" y="f4"/>
                      <a:pt x="f22" y="f4"/>
                    </a:cubicBezTo>
                    <a:cubicBezTo>
                      <a:pt x="f23" y="f4"/>
                      <a:pt x="f24" y="f25"/>
                      <a:pt x="f26" y="f27"/>
                    </a:cubicBezTo>
                    <a:lnTo>
                      <a:pt x="f28" y="f11"/>
                    </a:lnTo>
                    <a:lnTo>
                      <a:pt x="f29" y="f11"/>
                    </a:lnTo>
                    <a:lnTo>
                      <a:pt x="f30" y="f27"/>
                    </a:lnTo>
                    <a:cubicBezTo>
                      <a:pt x="f31" y="f25"/>
                      <a:pt x="f32" y="f4"/>
                      <a:pt x="f33" y="f4"/>
                    </a:cubicBezTo>
                    <a:cubicBezTo>
                      <a:pt x="f34" y="f4"/>
                      <a:pt x="f35" y="f20"/>
                      <a:pt x="f36" y="f18"/>
                    </a:cubicBezTo>
                    <a:cubicBezTo>
                      <a:pt x="f37" y="f38"/>
                      <a:pt x="f39" y="f40"/>
                      <a:pt x="f39" y="f13"/>
                    </a:cubicBezTo>
                    <a:lnTo>
                      <a:pt x="f39" y="f11"/>
                    </a:lnTo>
                    <a:lnTo>
                      <a:pt x="f41" y="f11"/>
                    </a:lnTo>
                    <a:cubicBezTo>
                      <a:pt x="f42" y="f11"/>
                      <a:pt x="f43" y="f10"/>
                      <a:pt x="f43" y="f9"/>
                    </a:cubicBezTo>
                    <a:lnTo>
                      <a:pt x="f43" y="f8"/>
                    </a:lnTo>
                    <a:cubicBezTo>
                      <a:pt x="f43" y="f44"/>
                      <a:pt x="f42" y="f2"/>
                      <a:pt x="f4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5" name="Google Shape;6802;p88">
                <a:extLst>
                  <a:ext uri="{FF2B5EF4-FFF2-40B4-BE49-F238E27FC236}">
                    <a16:creationId xmlns:a16="http://schemas.microsoft.com/office/drawing/2014/main" id="{362B4927-0E8F-6450-5CE8-7FF62D0008D1}"/>
                  </a:ext>
                </a:extLst>
              </p:cNvPr>
              <p:cNvSpPr/>
              <p:nvPr/>
            </p:nvSpPr>
            <p:spPr>
              <a:xfrm>
                <a:off x="7544266" y="1923833"/>
                <a:ext cx="97127" cy="98261"/>
              </a:xfrm>
              <a:custGeom>
                <a:avLst/>
                <a:gdLst>
                  <a:gd name="f0" fmla="val w"/>
                  <a:gd name="f1" fmla="val h"/>
                  <a:gd name="f2" fmla="val 0"/>
                  <a:gd name="f3" fmla="val 2742"/>
                  <a:gd name="f4" fmla="val 2774"/>
                  <a:gd name="f5" fmla="val 1387"/>
                  <a:gd name="f6" fmla="val 1"/>
                  <a:gd name="f7" fmla="val 599"/>
                  <a:gd name="f8" fmla="val 631"/>
                  <a:gd name="f9" fmla="val 2143"/>
                  <a:gd name="f10" fmla="val 2773"/>
                  <a:gd name="f11" fmla="*/ f0 1 2742"/>
                  <a:gd name="f12" fmla="*/ f1 1 2774"/>
                  <a:gd name="f13" fmla="val f2"/>
                  <a:gd name="f14" fmla="val f3"/>
                  <a:gd name="f15" fmla="val f4"/>
                  <a:gd name="f16" fmla="+- f15 0 f13"/>
                  <a:gd name="f17" fmla="+- f14 0 f13"/>
                  <a:gd name="f18" fmla="*/ f17 1 2742"/>
                  <a:gd name="f19" fmla="*/ f16 1 277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742" h="2774">
                    <a:moveTo>
                      <a:pt x="f5" y="f6"/>
                    </a:moveTo>
                    <a:cubicBezTo>
                      <a:pt x="f7" y="f6"/>
                      <a:pt x="f6" y="f8"/>
                      <a:pt x="f6" y="f5"/>
                    </a:cubicBezTo>
                    <a:cubicBezTo>
                      <a:pt x="f6" y="f9"/>
                      <a:pt x="f7" y="f10"/>
                      <a:pt x="f5" y="f10"/>
                    </a:cubicBezTo>
                    <a:cubicBezTo>
                      <a:pt x="f9" y="f10"/>
                      <a:pt x="f3" y="f9"/>
                      <a:pt x="f3" y="f5"/>
                    </a:cubicBezTo>
                    <a:cubicBezTo>
                      <a:pt x="f3" y="f8"/>
                      <a:pt x="f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6" name="Google Shape;6803;p88">
                <a:extLst>
                  <a:ext uri="{FF2B5EF4-FFF2-40B4-BE49-F238E27FC236}">
                    <a16:creationId xmlns:a16="http://schemas.microsoft.com/office/drawing/2014/main" id="{16BE89E1-55D6-BA05-9AC0-2F4080052F9A}"/>
                  </a:ext>
                </a:extLst>
              </p:cNvPr>
              <p:cNvSpPr/>
              <p:nvPr/>
            </p:nvSpPr>
            <p:spPr>
              <a:xfrm>
                <a:off x="7495172" y="2045476"/>
                <a:ext cx="194227" cy="96030"/>
              </a:xfrm>
              <a:custGeom>
                <a:avLst/>
                <a:gdLst>
                  <a:gd name="f0" fmla="val w"/>
                  <a:gd name="f1" fmla="val h"/>
                  <a:gd name="f2" fmla="val 0"/>
                  <a:gd name="f3" fmla="val 5483"/>
                  <a:gd name="f4" fmla="val 2711"/>
                  <a:gd name="f5" fmla="val 2741"/>
                  <a:gd name="f6" fmla="val 1"/>
                  <a:gd name="f7" fmla="val 1387"/>
                  <a:gd name="f8" fmla="val 221"/>
                  <a:gd name="f9" fmla="val 1040"/>
                  <a:gd name="f10" fmla="val 32"/>
                  <a:gd name="f11" fmla="val 2332"/>
                  <a:gd name="f12" fmla="val 2521"/>
                  <a:gd name="f13" fmla="val 158"/>
                  <a:gd name="f14" fmla="val 2710"/>
                  <a:gd name="f15" fmla="val 378"/>
                  <a:gd name="f16" fmla="val 5104"/>
                  <a:gd name="f17" fmla="val 5325"/>
                  <a:gd name="f18" fmla="val 5482"/>
                  <a:gd name="f19" fmla="val 5262"/>
                  <a:gd name="f20" fmla="val 977"/>
                  <a:gd name="f21" fmla="val 4128"/>
                  <a:gd name="f22" fmla="*/ f0 1 5483"/>
                  <a:gd name="f23" fmla="*/ f1 1 2711"/>
                  <a:gd name="f24" fmla="val f2"/>
                  <a:gd name="f25" fmla="val f3"/>
                  <a:gd name="f26" fmla="val f4"/>
                  <a:gd name="f27" fmla="+- f26 0 f24"/>
                  <a:gd name="f28" fmla="+- f25 0 f24"/>
                  <a:gd name="f29" fmla="*/ f28 1 5483"/>
                  <a:gd name="f30" fmla="*/ f27 1 2711"/>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5483" h="2711">
                    <a:moveTo>
                      <a:pt x="f5" y="f6"/>
                    </a:moveTo>
                    <a:cubicBezTo>
                      <a:pt x="f7" y="f6"/>
                      <a:pt x="f8" y="f9"/>
                      <a:pt x="f10" y="f11"/>
                    </a:cubicBezTo>
                    <a:cubicBezTo>
                      <a:pt x="f2" y="f12"/>
                      <a:pt x="f13" y="f14"/>
                      <a:pt x="f15" y="f14"/>
                    </a:cubicBezTo>
                    <a:lnTo>
                      <a:pt x="f16" y="f14"/>
                    </a:lnTo>
                    <a:cubicBezTo>
                      <a:pt x="f17" y="f14"/>
                      <a:pt x="f18" y="f12"/>
                      <a:pt x="f18" y="f11"/>
                    </a:cubicBezTo>
                    <a:cubicBezTo>
                      <a:pt x="f19" y="f20"/>
                      <a:pt x="f2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7" name="Google Shape;6804;p88">
                <a:extLst>
                  <a:ext uri="{FF2B5EF4-FFF2-40B4-BE49-F238E27FC236}">
                    <a16:creationId xmlns:a16="http://schemas.microsoft.com/office/drawing/2014/main" id="{89FDEB93-3DE4-F106-0092-0579B9E0F32A}"/>
                  </a:ext>
                </a:extLst>
              </p:cNvPr>
              <p:cNvSpPr/>
              <p:nvPr/>
            </p:nvSpPr>
            <p:spPr>
              <a:xfrm>
                <a:off x="7763009" y="1923833"/>
                <a:ext cx="97127" cy="98261"/>
              </a:xfrm>
              <a:custGeom>
                <a:avLst/>
                <a:gdLst>
                  <a:gd name="f0" fmla="val w"/>
                  <a:gd name="f1" fmla="val h"/>
                  <a:gd name="f2" fmla="val 0"/>
                  <a:gd name="f3" fmla="val 2742"/>
                  <a:gd name="f4" fmla="val 2774"/>
                  <a:gd name="f5" fmla="val 1387"/>
                  <a:gd name="f6" fmla="val 1"/>
                  <a:gd name="f7" fmla="val 631"/>
                  <a:gd name="f8" fmla="val 2143"/>
                  <a:gd name="f9" fmla="val 2773"/>
                  <a:gd name="f10" fmla="val 2111"/>
                  <a:gd name="f11" fmla="*/ f0 1 2742"/>
                  <a:gd name="f12" fmla="*/ f1 1 2774"/>
                  <a:gd name="f13" fmla="val f2"/>
                  <a:gd name="f14" fmla="val f3"/>
                  <a:gd name="f15" fmla="val f4"/>
                  <a:gd name="f16" fmla="+- f15 0 f13"/>
                  <a:gd name="f17" fmla="+- f14 0 f13"/>
                  <a:gd name="f18" fmla="*/ f17 1 2742"/>
                  <a:gd name="f19" fmla="*/ f16 1 277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742" h="2774">
                    <a:moveTo>
                      <a:pt x="f5" y="f6"/>
                    </a:moveTo>
                    <a:cubicBezTo>
                      <a:pt x="f7" y="f6"/>
                      <a:pt x="f6" y="f7"/>
                      <a:pt x="f6" y="f5"/>
                    </a:cubicBezTo>
                    <a:cubicBezTo>
                      <a:pt x="f6" y="f8"/>
                      <a:pt x="f7" y="f9"/>
                      <a:pt x="f5" y="f9"/>
                    </a:cubicBezTo>
                    <a:cubicBezTo>
                      <a:pt x="f10" y="f9"/>
                      <a:pt x="f3" y="f8"/>
                      <a:pt x="f3" y="f5"/>
                    </a:cubicBezTo>
                    <a:cubicBezTo>
                      <a:pt x="f3" y="f7"/>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8" name="Google Shape;6805;p88">
                <a:extLst>
                  <a:ext uri="{FF2B5EF4-FFF2-40B4-BE49-F238E27FC236}">
                    <a16:creationId xmlns:a16="http://schemas.microsoft.com/office/drawing/2014/main" id="{5B6ED26A-474B-1E9C-BAFE-112BBE7E89F1}"/>
                  </a:ext>
                </a:extLst>
              </p:cNvPr>
              <p:cNvSpPr/>
              <p:nvPr/>
            </p:nvSpPr>
            <p:spPr>
              <a:xfrm>
                <a:off x="7713905" y="2045476"/>
                <a:ext cx="195324" cy="96030"/>
              </a:xfrm>
              <a:custGeom>
                <a:avLst/>
                <a:gdLst>
                  <a:gd name="f0" fmla="val w"/>
                  <a:gd name="f1" fmla="val h"/>
                  <a:gd name="f2" fmla="val 0"/>
                  <a:gd name="f3" fmla="val 5514"/>
                  <a:gd name="f4" fmla="val 2711"/>
                  <a:gd name="f5" fmla="val 2773"/>
                  <a:gd name="f6" fmla="val 1"/>
                  <a:gd name="f7" fmla="val 1387"/>
                  <a:gd name="f8" fmla="val 252"/>
                  <a:gd name="f9" fmla="val 1040"/>
                  <a:gd name="f10" fmla="val 32"/>
                  <a:gd name="f11" fmla="val 2332"/>
                  <a:gd name="f12" fmla="val 2521"/>
                  <a:gd name="f13" fmla="val 158"/>
                  <a:gd name="f14" fmla="val 2710"/>
                  <a:gd name="f15" fmla="val 410"/>
                  <a:gd name="f16" fmla="val 5167"/>
                  <a:gd name="f17" fmla="val 5356"/>
                  <a:gd name="f18" fmla="val 5293"/>
                  <a:gd name="f19" fmla="val 977"/>
                  <a:gd name="f20" fmla="val 4128"/>
                  <a:gd name="f21" fmla="*/ f0 1 5514"/>
                  <a:gd name="f22" fmla="*/ f1 1 2711"/>
                  <a:gd name="f23" fmla="val f2"/>
                  <a:gd name="f24" fmla="val f3"/>
                  <a:gd name="f25" fmla="val f4"/>
                  <a:gd name="f26" fmla="+- f25 0 f23"/>
                  <a:gd name="f27" fmla="+- f24 0 f23"/>
                  <a:gd name="f28" fmla="*/ f27 1 5514"/>
                  <a:gd name="f29" fmla="*/ f26 1 2711"/>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5514" h="2711">
                    <a:moveTo>
                      <a:pt x="f5" y="f6"/>
                    </a:moveTo>
                    <a:cubicBezTo>
                      <a:pt x="f7" y="f6"/>
                      <a:pt x="f8" y="f9"/>
                      <a:pt x="f10" y="f11"/>
                    </a:cubicBezTo>
                    <a:cubicBezTo>
                      <a:pt x="f2" y="f12"/>
                      <a:pt x="f13" y="f14"/>
                      <a:pt x="f15" y="f14"/>
                    </a:cubicBezTo>
                    <a:lnTo>
                      <a:pt x="f16" y="f14"/>
                    </a:lnTo>
                    <a:cubicBezTo>
                      <a:pt x="f17" y="f14"/>
                      <a:pt x="f3" y="f12"/>
                      <a:pt x="f3" y="f11"/>
                    </a:cubicBezTo>
                    <a:cubicBezTo>
                      <a:pt x="f18" y="f19"/>
                      <a:pt x="f2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9" name="Google Shape;6866;p88">
              <a:extLst>
                <a:ext uri="{FF2B5EF4-FFF2-40B4-BE49-F238E27FC236}">
                  <a16:creationId xmlns:a16="http://schemas.microsoft.com/office/drawing/2014/main" id="{36900384-EB15-106A-1E25-3F34212B8B7A}"/>
                </a:ext>
              </a:extLst>
            </p:cNvPr>
            <p:cNvGrpSpPr/>
            <p:nvPr/>
          </p:nvGrpSpPr>
          <p:grpSpPr>
            <a:xfrm>
              <a:off x="4649132" y="4258590"/>
              <a:ext cx="381642" cy="422306"/>
              <a:chOff x="4435187" y="3483022"/>
              <a:chExt cx="381642" cy="422306"/>
            </a:xfrm>
            <a:solidFill>
              <a:schemeClr val="bg1"/>
            </a:solidFill>
          </p:grpSpPr>
          <p:sp>
            <p:nvSpPr>
              <p:cNvPr id="30" name="Google Shape;6867;p88">
                <a:extLst>
                  <a:ext uri="{FF2B5EF4-FFF2-40B4-BE49-F238E27FC236}">
                    <a16:creationId xmlns:a16="http://schemas.microsoft.com/office/drawing/2014/main" id="{34C0FACF-4FFE-C1A4-C5F0-47C4E6364562}"/>
                  </a:ext>
                </a:extLst>
              </p:cNvPr>
              <p:cNvSpPr/>
              <p:nvPr/>
            </p:nvSpPr>
            <p:spPr>
              <a:xfrm>
                <a:off x="4435187" y="3534256"/>
                <a:ext cx="180045" cy="369947"/>
              </a:xfrm>
              <a:custGeom>
                <a:avLst/>
                <a:gdLst>
                  <a:gd name="f0" fmla="val w"/>
                  <a:gd name="f1" fmla="val h"/>
                  <a:gd name="f2" fmla="val 0"/>
                  <a:gd name="f3" fmla="val 5515"/>
                  <a:gd name="f4" fmla="val 10240"/>
                  <a:gd name="f5" fmla="val 662"/>
                  <a:gd name="f6" fmla="val 284"/>
                  <a:gd name="f7" fmla="val 1"/>
                  <a:gd name="f8" fmla="val 315"/>
                  <a:gd name="f9" fmla="val 4411"/>
                  <a:gd name="f10" fmla="val 4632"/>
                  <a:gd name="f11" fmla="val 64"/>
                  <a:gd name="f12" fmla="val 4884"/>
                  <a:gd name="f13" fmla="val 190"/>
                  <a:gd name="f14" fmla="val 5073"/>
                  <a:gd name="f15" fmla="val 1639"/>
                  <a:gd name="f16" fmla="val 7467"/>
                  <a:gd name="f17" fmla="val 1891"/>
                  <a:gd name="f18" fmla="val 7877"/>
                  <a:gd name="f19" fmla="val 2049"/>
                  <a:gd name="f20" fmla="val 8097"/>
                  <a:gd name="f21" fmla="val 8538"/>
                  <a:gd name="f22" fmla="val 9861"/>
                  <a:gd name="f23" fmla="val 10082"/>
                  <a:gd name="f24" fmla="val 2206"/>
                  <a:gd name="f25" fmla="val 10239"/>
                  <a:gd name="f26" fmla="val 2395"/>
                  <a:gd name="f27" fmla="val 5514"/>
                  <a:gd name="f28" fmla="val 6364"/>
                  <a:gd name="f29" fmla="val 5986"/>
                  <a:gd name="f30" fmla="val 5357"/>
                  <a:gd name="f31" fmla="val 5671"/>
                  <a:gd name="f32" fmla="val 5168"/>
                  <a:gd name="f33" fmla="val 5419"/>
                  <a:gd name="f34" fmla="val 5167"/>
                  <a:gd name="f35" fmla="val 5420"/>
                  <a:gd name="f36" fmla="val 5165"/>
                  <a:gd name="f37" fmla="val 5421"/>
                  <a:gd name="f38" fmla="val 5163"/>
                  <a:gd name="f39" fmla="val 5042"/>
                  <a:gd name="f40" fmla="val 3214"/>
                  <a:gd name="f41" fmla="val 3623"/>
                  <a:gd name="f42" fmla="val 3183"/>
                  <a:gd name="f43" fmla="val 3592"/>
                  <a:gd name="f44" fmla="val 3041"/>
                  <a:gd name="f45" fmla="val 3432"/>
                  <a:gd name="f46" fmla="val 2828"/>
                  <a:gd name="f47" fmla="val 3332"/>
                  <a:gd name="f48" fmla="val 2613"/>
                  <a:gd name="f49" fmla="val 2448"/>
                  <a:gd name="f50" fmla="val 2280"/>
                  <a:gd name="f51" fmla="val 3392"/>
                  <a:gd name="f52" fmla="val 2143"/>
                  <a:gd name="f53" fmla="val 3529"/>
                  <a:gd name="f54" fmla="val 3812"/>
                  <a:gd name="f55" fmla="val 1923"/>
                  <a:gd name="f56" fmla="val 4285"/>
                  <a:gd name="f57" fmla="val 2112"/>
                  <a:gd name="f58" fmla="val 4442"/>
                  <a:gd name="f59" fmla="val 3970"/>
                  <a:gd name="f60" fmla="val 6301"/>
                  <a:gd name="f61" fmla="val 4097"/>
                  <a:gd name="f62" fmla="val 6427"/>
                  <a:gd name="f63" fmla="val 6648"/>
                  <a:gd name="f64" fmla="val 6774"/>
                  <a:gd name="f65" fmla="val 3907"/>
                  <a:gd name="f66" fmla="val 6821"/>
                  <a:gd name="f67" fmla="val 3821"/>
                  <a:gd name="f68" fmla="val 6845"/>
                  <a:gd name="f69" fmla="val 3734"/>
                  <a:gd name="f70" fmla="val 3648"/>
                  <a:gd name="f71" fmla="val 3561"/>
                  <a:gd name="f72" fmla="val 3498"/>
                  <a:gd name="f73" fmla="val 4915"/>
                  <a:gd name="f74" fmla="val 1450"/>
                  <a:gd name="f75" fmla="val 4726"/>
                  <a:gd name="f76" fmla="val 1324"/>
                  <a:gd name="f77" fmla="val 4190"/>
                  <a:gd name="f78" fmla="val 252"/>
                  <a:gd name="f79" fmla="val 1009"/>
                  <a:gd name="f80" fmla="*/ f0 1 5515"/>
                  <a:gd name="f81" fmla="*/ f1 1 10240"/>
                  <a:gd name="f82" fmla="val f2"/>
                  <a:gd name="f83" fmla="val f3"/>
                  <a:gd name="f84" fmla="val f4"/>
                  <a:gd name="f85" fmla="+- f84 0 f82"/>
                  <a:gd name="f86" fmla="+- f83 0 f82"/>
                  <a:gd name="f87" fmla="*/ f86 1 5515"/>
                  <a:gd name="f88" fmla="*/ f85 1 10240"/>
                  <a:gd name="f89" fmla="*/ f82 1 f87"/>
                  <a:gd name="f90" fmla="*/ f83 1 f87"/>
                  <a:gd name="f91" fmla="*/ f82 1 f88"/>
                  <a:gd name="f92" fmla="*/ f84 1 f88"/>
                  <a:gd name="f93" fmla="*/ f89 f80 1"/>
                  <a:gd name="f94" fmla="*/ f90 f80 1"/>
                  <a:gd name="f95" fmla="*/ f92 f81 1"/>
                  <a:gd name="f96" fmla="*/ f91 f81 1"/>
                </a:gdLst>
                <a:ahLst/>
                <a:cxnLst>
                  <a:cxn ang="3cd4">
                    <a:pos x="hc" y="t"/>
                  </a:cxn>
                  <a:cxn ang="0">
                    <a:pos x="r" y="vc"/>
                  </a:cxn>
                  <a:cxn ang="cd4">
                    <a:pos x="hc" y="b"/>
                  </a:cxn>
                  <a:cxn ang="cd2">
                    <a:pos x="l" y="vc"/>
                  </a:cxn>
                </a:cxnLst>
                <a:rect l="f93" t="f96" r="f94" b="f95"/>
                <a:pathLst>
                  <a:path w="5515" h="10240">
                    <a:moveTo>
                      <a:pt x="f5" y="f2"/>
                    </a:moveTo>
                    <a:cubicBezTo>
                      <a:pt x="f6" y="f2"/>
                      <a:pt x="f7" y="f8"/>
                      <a:pt x="f7" y="f5"/>
                    </a:cubicBezTo>
                    <a:lnTo>
                      <a:pt x="f7" y="f9"/>
                    </a:lnTo>
                    <a:cubicBezTo>
                      <a:pt x="f7" y="f10"/>
                      <a:pt x="f11" y="f12"/>
                      <a:pt x="f13" y="f14"/>
                    </a:cubicBezTo>
                    <a:lnTo>
                      <a:pt x="f15" y="f16"/>
                    </a:lnTo>
                    <a:cubicBezTo>
                      <a:pt x="f17" y="f18"/>
                      <a:pt x="f19" y="f20"/>
                      <a:pt x="f19" y="f21"/>
                    </a:cubicBezTo>
                    <a:lnTo>
                      <a:pt x="f19" y="f22"/>
                    </a:lnTo>
                    <a:cubicBezTo>
                      <a:pt x="f19" y="f23"/>
                      <a:pt x="f24" y="f25"/>
                      <a:pt x="f26" y="f25"/>
                    </a:cubicBezTo>
                    <a:lnTo>
                      <a:pt x="f27" y="f25"/>
                    </a:lnTo>
                    <a:lnTo>
                      <a:pt x="f27" y="f28"/>
                    </a:lnTo>
                    <a:cubicBezTo>
                      <a:pt x="f27" y="f29"/>
                      <a:pt x="f30" y="f31"/>
                      <a:pt x="f32" y="f33"/>
                    </a:cubicBezTo>
                    <a:cubicBezTo>
                      <a:pt x="f34" y="f35"/>
                      <a:pt x="f36" y="f37"/>
                      <a:pt x="f38" y="f37"/>
                    </a:cubicBezTo>
                    <a:cubicBezTo>
                      <a:pt x="f39" y="f37"/>
                      <a:pt x="f40" y="f41"/>
                      <a:pt x="f42" y="f43"/>
                    </a:cubicBezTo>
                    <a:cubicBezTo>
                      <a:pt x="f44" y="f45"/>
                      <a:pt x="f46" y="f47"/>
                      <a:pt x="f48" y="f47"/>
                    </a:cubicBezTo>
                    <a:cubicBezTo>
                      <a:pt x="f49" y="f47"/>
                      <a:pt x="f50" y="f51"/>
                      <a:pt x="f52" y="f53"/>
                    </a:cubicBezTo>
                    <a:cubicBezTo>
                      <a:pt x="f17" y="f54"/>
                      <a:pt x="f55" y="f56"/>
                      <a:pt x="f57" y="f58"/>
                    </a:cubicBezTo>
                    <a:lnTo>
                      <a:pt x="f59" y="f60"/>
                    </a:lnTo>
                    <a:cubicBezTo>
                      <a:pt x="f61" y="f62"/>
                      <a:pt x="f61" y="f63"/>
                      <a:pt x="f59" y="f64"/>
                    </a:cubicBezTo>
                    <a:cubicBezTo>
                      <a:pt x="f65" y="f66"/>
                      <a:pt x="f67" y="f68"/>
                      <a:pt x="f69" y="f68"/>
                    </a:cubicBezTo>
                    <a:cubicBezTo>
                      <a:pt x="f70" y="f68"/>
                      <a:pt x="f71" y="f66"/>
                      <a:pt x="f72" y="f64"/>
                    </a:cubicBezTo>
                    <a:lnTo>
                      <a:pt x="f15" y="f73"/>
                    </a:lnTo>
                    <a:cubicBezTo>
                      <a:pt x="f74" y="f75"/>
                      <a:pt x="f76" y="f58"/>
                      <a:pt x="f76" y="f77"/>
                    </a:cubicBezTo>
                    <a:lnTo>
                      <a:pt x="f76" y="f5"/>
                    </a:lnTo>
                    <a:cubicBezTo>
                      <a:pt x="f76" y="f78"/>
                      <a:pt x="f7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1" name="Google Shape;6868;p88">
                <a:extLst>
                  <a:ext uri="{FF2B5EF4-FFF2-40B4-BE49-F238E27FC236}">
                    <a16:creationId xmlns:a16="http://schemas.microsoft.com/office/drawing/2014/main" id="{256D0DFA-9B4E-74A0-7F99-E195ED956B55}"/>
                  </a:ext>
                </a:extLst>
              </p:cNvPr>
              <p:cNvSpPr/>
              <p:nvPr/>
            </p:nvSpPr>
            <p:spPr>
              <a:xfrm>
                <a:off x="4637827" y="3534256"/>
                <a:ext cx="179002" cy="371072"/>
              </a:xfrm>
              <a:custGeom>
                <a:avLst/>
                <a:gdLst>
                  <a:gd name="f0" fmla="val w"/>
                  <a:gd name="f1" fmla="val h"/>
                  <a:gd name="f2" fmla="val 0"/>
                  <a:gd name="f3" fmla="val 5483"/>
                  <a:gd name="f4" fmla="val 10271"/>
                  <a:gd name="f5" fmla="val 4758"/>
                  <a:gd name="f6" fmla="val 4380"/>
                  <a:gd name="f7" fmla="val 4096"/>
                  <a:gd name="f8" fmla="val 315"/>
                  <a:gd name="f9" fmla="val 662"/>
                  <a:gd name="f10" fmla="val 4190"/>
                  <a:gd name="f11" fmla="val 4474"/>
                  <a:gd name="f12" fmla="val 3970"/>
                  <a:gd name="f13" fmla="val 3781"/>
                  <a:gd name="f14" fmla="val 4915"/>
                  <a:gd name="f15" fmla="val 1922"/>
                  <a:gd name="f16" fmla="val 6774"/>
                  <a:gd name="f17" fmla="val 1875"/>
                  <a:gd name="f18" fmla="val 6821"/>
                  <a:gd name="f19" fmla="val 1788"/>
                  <a:gd name="f20" fmla="val 6845"/>
                  <a:gd name="f21" fmla="val 1698"/>
                  <a:gd name="f22" fmla="val 1607"/>
                  <a:gd name="f23" fmla="val 1513"/>
                  <a:gd name="f24" fmla="val 1450"/>
                  <a:gd name="f25" fmla="val 1355"/>
                  <a:gd name="f26" fmla="val 6648"/>
                  <a:gd name="f27" fmla="val 6427"/>
                  <a:gd name="f28" fmla="val 6301"/>
                  <a:gd name="f29" fmla="val 3308"/>
                  <a:gd name="f30" fmla="val 4442"/>
                  <a:gd name="f31" fmla="val 3497"/>
                  <a:gd name="f32" fmla="val 4285"/>
                  <a:gd name="f33" fmla="val 3560"/>
                  <a:gd name="f34" fmla="val 3812"/>
                  <a:gd name="f35" fmla="val 3277"/>
                  <a:gd name="f36" fmla="val 3529"/>
                  <a:gd name="f37" fmla="val 3140"/>
                  <a:gd name="f38" fmla="val 3392"/>
                  <a:gd name="f39" fmla="val 2972"/>
                  <a:gd name="f40" fmla="val 3332"/>
                  <a:gd name="f41" fmla="val 2807"/>
                  <a:gd name="f42" fmla="val 2592"/>
                  <a:gd name="f43" fmla="val 2379"/>
                  <a:gd name="f44" fmla="val 3432"/>
                  <a:gd name="f45" fmla="val 2237"/>
                  <a:gd name="f46" fmla="val 3592"/>
                  <a:gd name="f47" fmla="val 347"/>
                  <a:gd name="f48" fmla="val 5419"/>
                  <a:gd name="f49" fmla="val 5482"/>
                  <a:gd name="f50" fmla="val 158"/>
                  <a:gd name="f51" fmla="val 5671"/>
                  <a:gd name="f52" fmla="val 6018"/>
                  <a:gd name="f53" fmla="val 8129"/>
                  <a:gd name="f54" fmla="val 8412"/>
                  <a:gd name="f55" fmla="val 3088"/>
                  <a:gd name="f56" fmla="val 3434"/>
                  <a:gd name="f57" fmla="val 10113"/>
                  <a:gd name="f58" fmla="val 9924"/>
                  <a:gd name="f59" fmla="val 8570"/>
                  <a:gd name="f60" fmla="val 3623"/>
                  <a:gd name="f61" fmla="val 7908"/>
                  <a:gd name="f62" fmla="val 7530"/>
                  <a:gd name="f63" fmla="val 5293"/>
                  <a:gd name="f64" fmla="val 5104"/>
                  <a:gd name="f65" fmla="val 5388"/>
                  <a:gd name="f66" fmla="val 4663"/>
                  <a:gd name="f67" fmla="val 4411"/>
                  <a:gd name="f68" fmla="val 5451"/>
                  <a:gd name="f69" fmla="val 284"/>
                  <a:gd name="f70" fmla="val 5136"/>
                  <a:gd name="f71" fmla="*/ f0 1 5483"/>
                  <a:gd name="f72" fmla="*/ f1 1 10271"/>
                  <a:gd name="f73" fmla="val f2"/>
                  <a:gd name="f74" fmla="val f3"/>
                  <a:gd name="f75" fmla="val f4"/>
                  <a:gd name="f76" fmla="+- f75 0 f73"/>
                  <a:gd name="f77" fmla="+- f74 0 f73"/>
                  <a:gd name="f78" fmla="*/ f77 1 5483"/>
                  <a:gd name="f79" fmla="*/ f76 1 10271"/>
                  <a:gd name="f80" fmla="*/ f73 1 f78"/>
                  <a:gd name="f81" fmla="*/ f74 1 f78"/>
                  <a:gd name="f82" fmla="*/ f73 1 f79"/>
                  <a:gd name="f83" fmla="*/ f75 1 f79"/>
                  <a:gd name="f84" fmla="*/ f80 f71 1"/>
                  <a:gd name="f85" fmla="*/ f81 f71 1"/>
                  <a:gd name="f86" fmla="*/ f83 f72 1"/>
                  <a:gd name="f87" fmla="*/ f82 f72 1"/>
                </a:gdLst>
                <a:ahLst/>
                <a:cxnLst>
                  <a:cxn ang="3cd4">
                    <a:pos x="hc" y="t"/>
                  </a:cxn>
                  <a:cxn ang="0">
                    <a:pos x="r" y="vc"/>
                  </a:cxn>
                  <a:cxn ang="cd4">
                    <a:pos x="hc" y="b"/>
                  </a:cxn>
                  <a:cxn ang="cd2">
                    <a:pos x="l" y="vc"/>
                  </a:cxn>
                </a:cxnLst>
                <a:rect l="f84" t="f87" r="f85" b="f86"/>
                <a:pathLst>
                  <a:path w="5483" h="10271">
                    <a:moveTo>
                      <a:pt x="f5" y="f2"/>
                    </a:moveTo>
                    <a:cubicBezTo>
                      <a:pt x="f6" y="f2"/>
                      <a:pt x="f7" y="f8"/>
                      <a:pt x="f7" y="f9"/>
                    </a:cubicBezTo>
                    <a:lnTo>
                      <a:pt x="f7" y="f10"/>
                    </a:lnTo>
                    <a:cubicBezTo>
                      <a:pt x="f7" y="f11"/>
                      <a:pt x="f12" y="f5"/>
                      <a:pt x="f13" y="f14"/>
                    </a:cubicBezTo>
                    <a:lnTo>
                      <a:pt x="f15" y="f16"/>
                    </a:lnTo>
                    <a:cubicBezTo>
                      <a:pt x="f17" y="f18"/>
                      <a:pt x="f19" y="f20"/>
                      <a:pt x="f21" y="f20"/>
                    </a:cubicBezTo>
                    <a:cubicBezTo>
                      <a:pt x="f22" y="f20"/>
                      <a:pt x="f23" y="f18"/>
                      <a:pt x="f24" y="f16"/>
                    </a:cubicBezTo>
                    <a:cubicBezTo>
                      <a:pt x="f25" y="f26"/>
                      <a:pt x="f25" y="f27"/>
                      <a:pt x="f24" y="f28"/>
                    </a:cubicBezTo>
                    <a:lnTo>
                      <a:pt x="f29" y="f30"/>
                    </a:lnTo>
                    <a:cubicBezTo>
                      <a:pt x="f31" y="f32"/>
                      <a:pt x="f33" y="f34"/>
                      <a:pt x="f35" y="f36"/>
                    </a:cubicBezTo>
                    <a:cubicBezTo>
                      <a:pt x="f37" y="f38"/>
                      <a:pt x="f39" y="f40"/>
                      <a:pt x="f41" y="f40"/>
                    </a:cubicBezTo>
                    <a:cubicBezTo>
                      <a:pt x="f42" y="f40"/>
                      <a:pt x="f43" y="f44"/>
                      <a:pt x="f45" y="f46"/>
                    </a:cubicBezTo>
                    <a:cubicBezTo>
                      <a:pt x="f45" y="f46"/>
                      <a:pt x="f47" y="f48"/>
                      <a:pt x="f47" y="f49"/>
                    </a:cubicBezTo>
                    <a:cubicBezTo>
                      <a:pt x="f50" y="f51"/>
                      <a:pt x="f2" y="f52"/>
                      <a:pt x="f2" y="f27"/>
                    </a:cubicBezTo>
                    <a:lnTo>
                      <a:pt x="f2" y="f53"/>
                    </a:lnTo>
                    <a:lnTo>
                      <a:pt x="f2" y="f54"/>
                    </a:lnTo>
                    <a:lnTo>
                      <a:pt x="f2" y="f4"/>
                    </a:lnTo>
                    <a:lnTo>
                      <a:pt x="f55" y="f4"/>
                    </a:lnTo>
                    <a:cubicBezTo>
                      <a:pt x="f35" y="f4"/>
                      <a:pt x="f56" y="f57"/>
                      <a:pt x="f56" y="f58"/>
                    </a:cubicBezTo>
                    <a:lnTo>
                      <a:pt x="f56" y="f59"/>
                    </a:lnTo>
                    <a:cubicBezTo>
                      <a:pt x="f56" y="f53"/>
                      <a:pt x="f60" y="f61"/>
                      <a:pt x="f34" y="f62"/>
                    </a:cubicBezTo>
                    <a:lnTo>
                      <a:pt x="f63" y="f64"/>
                    </a:lnTo>
                    <a:cubicBezTo>
                      <a:pt x="f65" y="f14"/>
                      <a:pt x="f49" y="f66"/>
                      <a:pt x="f49" y="f67"/>
                    </a:cubicBezTo>
                    <a:lnTo>
                      <a:pt x="f49" y="f9"/>
                    </a:lnTo>
                    <a:cubicBezTo>
                      <a:pt x="f68" y="f69"/>
                      <a:pt x="f7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2" name="Google Shape;6869;p88">
                <a:extLst>
                  <a:ext uri="{FF2B5EF4-FFF2-40B4-BE49-F238E27FC236}">
                    <a16:creationId xmlns:a16="http://schemas.microsoft.com/office/drawing/2014/main" id="{DD0F546F-F334-0434-EF81-68EB9111D954}"/>
                  </a:ext>
                </a:extLst>
              </p:cNvPr>
              <p:cNvSpPr/>
              <p:nvPr/>
            </p:nvSpPr>
            <p:spPr>
              <a:xfrm>
                <a:off x="4714966" y="3580927"/>
                <a:ext cx="33951" cy="54662"/>
              </a:xfrm>
              <a:custGeom>
                <a:avLst/>
                <a:gdLst>
                  <a:gd name="f0" fmla="val w"/>
                  <a:gd name="f1" fmla="val h"/>
                  <a:gd name="f2" fmla="val 0"/>
                  <a:gd name="f3" fmla="val 1040"/>
                  <a:gd name="f4" fmla="val 1513"/>
                  <a:gd name="f5" fmla="val 504"/>
                  <a:gd name="f6" fmla="val 252"/>
                  <a:gd name="f7" fmla="val 32"/>
                  <a:gd name="f8" fmla="val 284"/>
                  <a:gd name="f9" fmla="val 567"/>
                  <a:gd name="f10" fmla="val 1418"/>
                  <a:gd name="f11" fmla="val 126"/>
                  <a:gd name="f12" fmla="val 1386"/>
                  <a:gd name="f13" fmla="val 1355"/>
                  <a:gd name="f14" fmla="val 410"/>
                  <a:gd name="f15" fmla="val 630"/>
                  <a:gd name="f16" fmla="val 819"/>
                  <a:gd name="f17" fmla="val 1512"/>
                  <a:gd name="f18" fmla="val 788"/>
                  <a:gd name="f19" fmla="*/ f0 1 1040"/>
                  <a:gd name="f20" fmla="*/ f1 1 1513"/>
                  <a:gd name="f21" fmla="val f2"/>
                  <a:gd name="f22" fmla="val f3"/>
                  <a:gd name="f23" fmla="val f4"/>
                  <a:gd name="f24" fmla="+- f23 0 f21"/>
                  <a:gd name="f25" fmla="+- f22 0 f21"/>
                  <a:gd name="f26" fmla="*/ f25 1 1040"/>
                  <a:gd name="f27" fmla="*/ f24 1 1513"/>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1040" h="1513">
                    <a:moveTo>
                      <a:pt x="f5" y="f2"/>
                    </a:moveTo>
                    <a:cubicBezTo>
                      <a:pt x="f6" y="f7"/>
                      <a:pt x="f2" y="f8"/>
                      <a:pt x="f2" y="f9"/>
                    </a:cubicBezTo>
                    <a:lnTo>
                      <a:pt x="f2" y="f10"/>
                    </a:lnTo>
                    <a:cubicBezTo>
                      <a:pt x="f11" y="f12"/>
                      <a:pt x="f6" y="f13"/>
                      <a:pt x="f14" y="f13"/>
                    </a:cubicBezTo>
                    <a:cubicBezTo>
                      <a:pt x="f15" y="f13"/>
                      <a:pt x="f16" y="f12"/>
                      <a:pt x="f3" y="f17"/>
                    </a:cubicBezTo>
                    <a:lnTo>
                      <a:pt x="f3" y="f5"/>
                    </a:lnTo>
                    <a:cubicBezTo>
                      <a:pt x="f3" y="f6"/>
                      <a:pt x="f1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3" name="Google Shape;6870;p88">
                <a:extLst>
                  <a:ext uri="{FF2B5EF4-FFF2-40B4-BE49-F238E27FC236}">
                    <a16:creationId xmlns:a16="http://schemas.microsoft.com/office/drawing/2014/main" id="{2DD7738D-FDA3-0D64-CF41-0D98CDEA52A3}"/>
                  </a:ext>
                </a:extLst>
              </p:cNvPr>
              <p:cNvSpPr/>
              <p:nvPr/>
            </p:nvSpPr>
            <p:spPr>
              <a:xfrm>
                <a:off x="4502048" y="3583963"/>
                <a:ext cx="32936" cy="52742"/>
              </a:xfrm>
              <a:custGeom>
                <a:avLst/>
                <a:gdLst>
                  <a:gd name="f0" fmla="val w"/>
                  <a:gd name="f1" fmla="val h"/>
                  <a:gd name="f2" fmla="val 0"/>
                  <a:gd name="f3" fmla="val 1009"/>
                  <a:gd name="f4" fmla="val 1460"/>
                  <a:gd name="f5" fmla="val 418"/>
                  <a:gd name="f6" fmla="val 1"/>
                  <a:gd name="f7" fmla="val 177"/>
                  <a:gd name="f8" fmla="val 229"/>
                  <a:gd name="f9" fmla="val 483"/>
                  <a:gd name="f10" fmla="val 190"/>
                  <a:gd name="f11" fmla="val 1334"/>
                  <a:gd name="f12" fmla="val 379"/>
                  <a:gd name="f13" fmla="val 1302"/>
                  <a:gd name="f14" fmla="val 631"/>
                  <a:gd name="f15" fmla="val 725"/>
                  <a:gd name="f16" fmla="val 883"/>
                  <a:gd name="f17" fmla="val 1365"/>
                  <a:gd name="f18" fmla="val 515"/>
                  <a:gd name="f19" fmla="val 231"/>
                  <a:gd name="f20" fmla="val 788"/>
                  <a:gd name="f21" fmla="val 11"/>
                  <a:gd name="f22" fmla="val 505"/>
                  <a:gd name="f23" fmla="val 475"/>
                  <a:gd name="f24" fmla="val 4"/>
                  <a:gd name="f25" fmla="val 446"/>
                  <a:gd name="f26" fmla="*/ f0 1 1009"/>
                  <a:gd name="f27" fmla="*/ f1 1 1460"/>
                  <a:gd name="f28" fmla="val f2"/>
                  <a:gd name="f29" fmla="val f3"/>
                  <a:gd name="f30" fmla="val f4"/>
                  <a:gd name="f31" fmla="+- f30 0 f28"/>
                  <a:gd name="f32" fmla="+- f29 0 f28"/>
                  <a:gd name="f33" fmla="*/ f32 1 1009"/>
                  <a:gd name="f34" fmla="*/ f31 1 1460"/>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1009" h="1460">
                    <a:moveTo>
                      <a:pt x="f5" y="f6"/>
                    </a:moveTo>
                    <a:cubicBezTo>
                      <a:pt x="f7" y="f6"/>
                      <a:pt x="f6" y="f8"/>
                      <a:pt x="f6" y="f9"/>
                    </a:cubicBezTo>
                    <a:lnTo>
                      <a:pt x="f6" y="f4"/>
                    </a:lnTo>
                    <a:cubicBezTo>
                      <a:pt x="f10" y="f11"/>
                      <a:pt x="f12" y="f13"/>
                      <a:pt x="f14" y="f13"/>
                    </a:cubicBezTo>
                    <a:cubicBezTo>
                      <a:pt x="f15" y="f13"/>
                      <a:pt x="f16" y="f11"/>
                      <a:pt x="f3" y="f17"/>
                    </a:cubicBezTo>
                    <a:lnTo>
                      <a:pt x="f3" y="f18"/>
                    </a:lnTo>
                    <a:cubicBezTo>
                      <a:pt x="f3" y="f19"/>
                      <a:pt x="f20" y="f21"/>
                      <a:pt x="f22" y="f21"/>
                    </a:cubicBezTo>
                    <a:cubicBezTo>
                      <a:pt x="f23" y="f24"/>
                      <a:pt x="f25"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4" name="Google Shape;6871;p88">
                <a:extLst>
                  <a:ext uri="{FF2B5EF4-FFF2-40B4-BE49-F238E27FC236}">
                    <a16:creationId xmlns:a16="http://schemas.microsoft.com/office/drawing/2014/main" id="{257D7E9E-DDAC-57FE-D1F8-7A79B2074609}"/>
                  </a:ext>
                </a:extLst>
              </p:cNvPr>
              <p:cNvSpPr/>
              <p:nvPr/>
            </p:nvSpPr>
            <p:spPr>
              <a:xfrm>
                <a:off x="4580238" y="3483022"/>
                <a:ext cx="89483" cy="99066"/>
              </a:xfrm>
              <a:custGeom>
                <a:avLst/>
                <a:gdLst>
                  <a:gd name="f0" fmla="val w"/>
                  <a:gd name="f1" fmla="val h"/>
                  <a:gd name="f2" fmla="val 0"/>
                  <a:gd name="f3" fmla="val 2741"/>
                  <a:gd name="f4" fmla="val 2742"/>
                  <a:gd name="f5" fmla="val 1386"/>
                  <a:gd name="f6" fmla="val 1"/>
                  <a:gd name="f7" fmla="val 630"/>
                  <a:gd name="f8" fmla="val 631"/>
                  <a:gd name="f9" fmla="val 1387"/>
                  <a:gd name="f10" fmla="val 2174"/>
                  <a:gd name="f11" fmla="val 2111"/>
                  <a:gd name="f12" fmla="*/ f0 1 2741"/>
                  <a:gd name="f13" fmla="*/ f1 1 2742"/>
                  <a:gd name="f14" fmla="val f2"/>
                  <a:gd name="f15" fmla="val f3"/>
                  <a:gd name="f16" fmla="val f4"/>
                  <a:gd name="f17" fmla="+- f16 0 f14"/>
                  <a:gd name="f18" fmla="+- f15 0 f14"/>
                  <a:gd name="f19" fmla="*/ f18 1 2741"/>
                  <a:gd name="f20" fmla="*/ f17 1 2742"/>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741" h="2742">
                    <a:moveTo>
                      <a:pt x="f5" y="f6"/>
                    </a:moveTo>
                    <a:cubicBezTo>
                      <a:pt x="f7" y="f6"/>
                      <a:pt x="f2" y="f8"/>
                      <a:pt x="f2" y="f9"/>
                    </a:cubicBezTo>
                    <a:cubicBezTo>
                      <a:pt x="f2" y="f10"/>
                      <a:pt x="f7" y="f4"/>
                      <a:pt x="f5" y="f4"/>
                    </a:cubicBezTo>
                    <a:cubicBezTo>
                      <a:pt x="f11" y="f4"/>
                      <a:pt x="f3" y="f11"/>
                      <a:pt x="f3" y="f9"/>
                    </a:cubicBezTo>
                    <a:cubicBezTo>
                      <a:pt x="f3" y="f8"/>
                      <a:pt x="f1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5" name="Google Shape;6872;p88">
                <a:extLst>
                  <a:ext uri="{FF2B5EF4-FFF2-40B4-BE49-F238E27FC236}">
                    <a16:creationId xmlns:a16="http://schemas.microsoft.com/office/drawing/2014/main" id="{97520D90-66C7-EF08-7C77-67E71FECB529}"/>
                  </a:ext>
                </a:extLst>
              </p:cNvPr>
              <p:cNvSpPr/>
              <p:nvPr/>
            </p:nvSpPr>
            <p:spPr>
              <a:xfrm>
                <a:off x="4554507" y="3607088"/>
                <a:ext cx="140936" cy="99066"/>
              </a:xfrm>
              <a:custGeom>
                <a:avLst/>
                <a:gdLst>
                  <a:gd name="f0" fmla="val w"/>
                  <a:gd name="f1" fmla="val h"/>
                  <a:gd name="f2" fmla="val 0"/>
                  <a:gd name="f3" fmla="val 4317"/>
                  <a:gd name="f4" fmla="val 2742"/>
                  <a:gd name="f5" fmla="val 2174"/>
                  <a:gd name="f6" fmla="val 1"/>
                  <a:gd name="f7" fmla="val 1292"/>
                  <a:gd name="f8" fmla="val 505"/>
                  <a:gd name="f9" fmla="val 379"/>
                  <a:gd name="f10" fmla="val 1040"/>
                  <a:gd name="f11" fmla="val 32"/>
                  <a:gd name="f12" fmla="val 1103"/>
                  <a:gd name="f13" fmla="val 946"/>
                  <a:gd name="f14" fmla="val 1985"/>
                  <a:gd name="f15" fmla="val 1450"/>
                  <a:gd name="f16" fmla="val 2458"/>
                  <a:gd name="f17" fmla="val 1702"/>
                  <a:gd name="f18" fmla="val 2647"/>
                  <a:gd name="f19" fmla="val 4254"/>
                  <a:gd name="f20" fmla="val 1135"/>
                  <a:gd name="f21" fmla="val 3813"/>
                  <a:gd name="f22" fmla="val 410"/>
                  <a:gd name="f23" fmla="val 3025"/>
                  <a:gd name="f24" fmla="*/ f0 1 4317"/>
                  <a:gd name="f25" fmla="*/ f1 1 2742"/>
                  <a:gd name="f26" fmla="val f2"/>
                  <a:gd name="f27" fmla="val f3"/>
                  <a:gd name="f28" fmla="val f4"/>
                  <a:gd name="f29" fmla="+- f28 0 f26"/>
                  <a:gd name="f30" fmla="+- f27 0 f26"/>
                  <a:gd name="f31" fmla="*/ f30 1 4317"/>
                  <a:gd name="f32" fmla="*/ f29 1 2742"/>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317" h="2742">
                    <a:moveTo>
                      <a:pt x="f5" y="f6"/>
                    </a:moveTo>
                    <a:cubicBezTo>
                      <a:pt x="f7" y="f6"/>
                      <a:pt x="f8" y="f9"/>
                      <a:pt x="f2" y="f10"/>
                    </a:cubicBezTo>
                    <a:lnTo>
                      <a:pt x="f11" y="f12"/>
                    </a:lnTo>
                    <a:cubicBezTo>
                      <a:pt x="f13" y="f14"/>
                      <a:pt x="f15" y="f16"/>
                      <a:pt x="f17" y="f4"/>
                    </a:cubicBezTo>
                    <a:lnTo>
                      <a:pt x="f18" y="f4"/>
                    </a:lnTo>
                    <a:lnTo>
                      <a:pt x="f19" y="f20"/>
                    </a:lnTo>
                    <a:lnTo>
                      <a:pt x="f3" y="f10"/>
                    </a:lnTo>
                    <a:cubicBezTo>
                      <a:pt x="f21" y="f22"/>
                      <a:pt x="f2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6" name="Google Shape;6957;p88">
              <a:extLst>
                <a:ext uri="{FF2B5EF4-FFF2-40B4-BE49-F238E27FC236}">
                  <a16:creationId xmlns:a16="http://schemas.microsoft.com/office/drawing/2014/main" id="{C5DF5525-89F5-78B4-4838-5C2ACCF9A71F}"/>
                </a:ext>
              </a:extLst>
            </p:cNvPr>
            <p:cNvGrpSpPr/>
            <p:nvPr/>
          </p:nvGrpSpPr>
          <p:grpSpPr>
            <a:xfrm>
              <a:off x="3944890" y="1761621"/>
              <a:ext cx="373559" cy="372837"/>
              <a:chOff x="3730944" y="986052"/>
              <a:chExt cx="373559" cy="372837"/>
            </a:xfrm>
            <a:solidFill>
              <a:schemeClr val="bg1"/>
            </a:solidFill>
          </p:grpSpPr>
          <p:sp>
            <p:nvSpPr>
              <p:cNvPr id="37" name="Google Shape;6958;p88">
                <a:extLst>
                  <a:ext uri="{FF2B5EF4-FFF2-40B4-BE49-F238E27FC236}">
                    <a16:creationId xmlns:a16="http://schemas.microsoft.com/office/drawing/2014/main" id="{20FC4DC3-F22F-3D64-6F48-A4D921A86F98}"/>
                  </a:ext>
                </a:extLst>
              </p:cNvPr>
              <p:cNvSpPr/>
              <p:nvPr/>
            </p:nvSpPr>
            <p:spPr>
              <a:xfrm>
                <a:off x="3808475" y="986052"/>
                <a:ext cx="131929" cy="43589"/>
              </a:xfrm>
              <a:custGeom>
                <a:avLst/>
                <a:gdLst>
                  <a:gd name="f0" fmla="val w"/>
                  <a:gd name="f1" fmla="val h"/>
                  <a:gd name="f2" fmla="val 0"/>
                  <a:gd name="f3" fmla="val 4128"/>
                  <a:gd name="f4" fmla="val 1364"/>
                  <a:gd name="f5" fmla="val 645"/>
                  <a:gd name="f6" fmla="val 263"/>
                  <a:gd name="f7" fmla="val 296"/>
                  <a:gd name="f8" fmla="val 670"/>
                  <a:gd name="f9" fmla="val 1016"/>
                  <a:gd name="f10" fmla="val 1205"/>
                  <a:gd name="f11" fmla="val 158"/>
                  <a:gd name="f12" fmla="val 1363"/>
                  <a:gd name="f13" fmla="val 347"/>
                  <a:gd name="f14" fmla="val 3781"/>
                  <a:gd name="f15" fmla="val 3970"/>
                  <a:gd name="f16" fmla="val 4127"/>
                  <a:gd name="f17" fmla="val 260"/>
                  <a:gd name="f18" fmla="val 3812"/>
                  <a:gd name="f19" fmla="val 8"/>
                  <a:gd name="f20" fmla="val 3466"/>
                  <a:gd name="f21" fmla="val 756"/>
                  <a:gd name="f22" fmla="val 718"/>
                  <a:gd name="f23" fmla="val 3"/>
                  <a:gd name="f24" fmla="val 681"/>
                  <a:gd name="f25" fmla="*/ f0 1 4128"/>
                  <a:gd name="f26" fmla="*/ f1 1 1364"/>
                  <a:gd name="f27" fmla="val f2"/>
                  <a:gd name="f28" fmla="val f3"/>
                  <a:gd name="f29" fmla="val f4"/>
                  <a:gd name="f30" fmla="+- f29 0 f27"/>
                  <a:gd name="f31" fmla="+- f28 0 f27"/>
                  <a:gd name="f32" fmla="*/ f31 1 4128"/>
                  <a:gd name="f33" fmla="*/ f30 1 1364"/>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4128" h="1364">
                    <a:moveTo>
                      <a:pt x="f5" y="f2"/>
                    </a:moveTo>
                    <a:cubicBezTo>
                      <a:pt x="f6" y="f2"/>
                      <a:pt x="f2" y="f7"/>
                      <a:pt x="f2" y="f8"/>
                    </a:cubicBezTo>
                    <a:lnTo>
                      <a:pt x="f2" y="f9"/>
                    </a:lnTo>
                    <a:cubicBezTo>
                      <a:pt x="f2" y="f10"/>
                      <a:pt x="f11" y="f12"/>
                      <a:pt x="f13" y="f12"/>
                    </a:cubicBezTo>
                    <a:lnTo>
                      <a:pt x="f14" y="f12"/>
                    </a:lnTo>
                    <a:cubicBezTo>
                      <a:pt x="f15" y="f12"/>
                      <a:pt x="f16" y="f10"/>
                      <a:pt x="f16" y="f9"/>
                    </a:cubicBezTo>
                    <a:lnTo>
                      <a:pt x="f16" y="f8"/>
                    </a:lnTo>
                    <a:cubicBezTo>
                      <a:pt x="f16" y="f17"/>
                      <a:pt x="f18" y="f19"/>
                      <a:pt x="f20" y="f19"/>
                    </a:cubicBezTo>
                    <a:lnTo>
                      <a:pt x="f21" y="f19"/>
                    </a:lnTo>
                    <a:cubicBezTo>
                      <a:pt x="f22" y="f23"/>
                      <a:pt x="f24"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8" name="Google Shape;6959;p88">
                <a:extLst>
                  <a:ext uri="{FF2B5EF4-FFF2-40B4-BE49-F238E27FC236}">
                    <a16:creationId xmlns:a16="http://schemas.microsoft.com/office/drawing/2014/main" id="{BB6ECC99-5320-6477-EBCE-7929ECCEA119}"/>
                  </a:ext>
                </a:extLst>
              </p:cNvPr>
              <p:cNvSpPr/>
              <p:nvPr/>
            </p:nvSpPr>
            <p:spPr>
              <a:xfrm>
                <a:off x="3797384" y="1180618"/>
                <a:ext cx="21159" cy="23198"/>
              </a:xfrm>
              <a:custGeom>
                <a:avLst/>
                <a:gdLst>
                  <a:gd name="f0" fmla="val w"/>
                  <a:gd name="f1" fmla="val h"/>
                  <a:gd name="f2" fmla="val 0"/>
                  <a:gd name="f3" fmla="val 662"/>
                  <a:gd name="f4" fmla="val 726"/>
                  <a:gd name="f5" fmla="val 1"/>
                  <a:gd name="f6" fmla="val 725"/>
                  <a:gd name="f7" fmla="*/ f0 1 662"/>
                  <a:gd name="f8" fmla="*/ f1 1 726"/>
                  <a:gd name="f9" fmla="val f2"/>
                  <a:gd name="f10" fmla="val f3"/>
                  <a:gd name="f11" fmla="val f4"/>
                  <a:gd name="f12" fmla="+- f11 0 f9"/>
                  <a:gd name="f13" fmla="+- f10 0 f9"/>
                  <a:gd name="f14" fmla="*/ f13 1 662"/>
                  <a:gd name="f15" fmla="*/ f12 1 726"/>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662" h="726">
                    <a:moveTo>
                      <a:pt x="f5" y="f5"/>
                    </a:moveTo>
                    <a:lnTo>
                      <a:pt x="f5" y="f6"/>
                    </a:lnTo>
                    <a:lnTo>
                      <a:pt x="f3" y="f6"/>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9" name="Google Shape;6960;p88">
                <a:extLst>
                  <a:ext uri="{FF2B5EF4-FFF2-40B4-BE49-F238E27FC236}">
                    <a16:creationId xmlns:a16="http://schemas.microsoft.com/office/drawing/2014/main" id="{CBC5393C-7C83-3062-F09B-A8236CE7547A}"/>
                  </a:ext>
                </a:extLst>
              </p:cNvPr>
              <p:cNvSpPr/>
              <p:nvPr/>
            </p:nvSpPr>
            <p:spPr>
              <a:xfrm>
                <a:off x="3797384" y="1094043"/>
                <a:ext cx="21159" cy="21159"/>
              </a:xfrm>
              <a:custGeom>
                <a:avLst/>
                <a:gdLst>
                  <a:gd name="f0" fmla="val w"/>
                  <a:gd name="f1" fmla="val h"/>
                  <a:gd name="f2" fmla="val 0"/>
                  <a:gd name="f3" fmla="val 662"/>
                  <a:gd name="f4" fmla="val 1"/>
                  <a:gd name="f5" fmla="*/ f0 1 662"/>
                  <a:gd name="f6" fmla="*/ f1 1 662"/>
                  <a:gd name="f7" fmla="val f2"/>
                  <a:gd name="f8" fmla="val f3"/>
                  <a:gd name="f9" fmla="+- f8 0 f7"/>
                  <a:gd name="f10" fmla="*/ f9 1 662"/>
                  <a:gd name="f11" fmla="*/ f7 1 f10"/>
                  <a:gd name="f12" fmla="*/ f8 1 f10"/>
                  <a:gd name="f13" fmla="*/ f11 f5 1"/>
                  <a:gd name="f14" fmla="*/ f12 f5 1"/>
                  <a:gd name="f15" fmla="*/ f12 f6 1"/>
                  <a:gd name="f16" fmla="*/ f11 f6 1"/>
                </a:gdLst>
                <a:ahLst/>
                <a:cxnLst>
                  <a:cxn ang="3cd4">
                    <a:pos x="hc" y="t"/>
                  </a:cxn>
                  <a:cxn ang="0">
                    <a:pos x="r" y="vc"/>
                  </a:cxn>
                  <a:cxn ang="cd4">
                    <a:pos x="hc" y="b"/>
                  </a:cxn>
                  <a:cxn ang="cd2">
                    <a:pos x="l" y="vc"/>
                  </a:cxn>
                </a:cxnLst>
                <a:rect l="f13" t="f16" r="f14" b="f15"/>
                <a:pathLst>
                  <a:path w="662" h="662">
                    <a:moveTo>
                      <a:pt x="f4" y="f2"/>
                    </a:moveTo>
                    <a:lnTo>
                      <a:pt x="f4" y="f3"/>
                    </a:lnTo>
                    <a:lnTo>
                      <a:pt x="f3" y="f3"/>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0" name="Google Shape;6961;p88">
                <a:extLst>
                  <a:ext uri="{FF2B5EF4-FFF2-40B4-BE49-F238E27FC236}">
                    <a16:creationId xmlns:a16="http://schemas.microsoft.com/office/drawing/2014/main" id="{530E1F0C-B090-C2DE-6010-66E9ABE95F25}"/>
                  </a:ext>
                </a:extLst>
              </p:cNvPr>
              <p:cNvSpPr/>
              <p:nvPr/>
            </p:nvSpPr>
            <p:spPr>
              <a:xfrm>
                <a:off x="3797384" y="1270229"/>
                <a:ext cx="21159" cy="21186"/>
              </a:xfrm>
              <a:custGeom>
                <a:avLst/>
                <a:gdLst>
                  <a:gd name="f0" fmla="val w"/>
                  <a:gd name="f1" fmla="val h"/>
                  <a:gd name="f2" fmla="val 0"/>
                  <a:gd name="f3" fmla="val 662"/>
                  <a:gd name="f4" fmla="val 663"/>
                  <a:gd name="f5" fmla="val 1"/>
                  <a:gd name="f6" fmla="*/ f0 1 662"/>
                  <a:gd name="f7" fmla="*/ f1 1 663"/>
                  <a:gd name="f8" fmla="val f2"/>
                  <a:gd name="f9" fmla="val f3"/>
                  <a:gd name="f10" fmla="val f4"/>
                  <a:gd name="f11" fmla="+- f10 0 f8"/>
                  <a:gd name="f12" fmla="+- f9 0 f8"/>
                  <a:gd name="f13" fmla="*/ f12 1 662"/>
                  <a:gd name="f14" fmla="*/ f11 1 663"/>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662" h="663">
                    <a:moveTo>
                      <a:pt x="f5" y="f5"/>
                    </a:moveTo>
                    <a:lnTo>
                      <a:pt x="f5" y="f3"/>
                    </a:lnTo>
                    <a:lnTo>
                      <a:pt x="f3" y="f3"/>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1" name="Google Shape;6962;p88">
                <a:extLst>
                  <a:ext uri="{FF2B5EF4-FFF2-40B4-BE49-F238E27FC236}">
                    <a16:creationId xmlns:a16="http://schemas.microsoft.com/office/drawing/2014/main" id="{379E4D91-4F68-728C-56BB-3EB132E3F771}"/>
                  </a:ext>
                </a:extLst>
              </p:cNvPr>
              <p:cNvSpPr/>
              <p:nvPr/>
            </p:nvSpPr>
            <p:spPr>
              <a:xfrm>
                <a:off x="3730944" y="1007440"/>
                <a:ext cx="284945" cy="351449"/>
              </a:xfrm>
              <a:custGeom>
                <a:avLst/>
                <a:gdLst>
                  <a:gd name="f0" fmla="val w"/>
                  <a:gd name="f1" fmla="val h"/>
                  <a:gd name="f2" fmla="val 0"/>
                  <a:gd name="f3" fmla="val 8916"/>
                  <a:gd name="f4" fmla="val 10997"/>
                  <a:gd name="f5" fmla="val 7183"/>
                  <a:gd name="f6" fmla="val 2049"/>
                  <a:gd name="f7" fmla="val 7404"/>
                  <a:gd name="f8" fmla="val 7561"/>
                  <a:gd name="f9" fmla="val 2206"/>
                  <a:gd name="f10" fmla="val 2395"/>
                  <a:gd name="f11" fmla="val 2584"/>
                  <a:gd name="f12" fmla="val 2742"/>
                  <a:gd name="f13" fmla="val 4474"/>
                  <a:gd name="f14" fmla="val 4285"/>
                  <a:gd name="f15" fmla="val 4127"/>
                  <a:gd name="f16" fmla="val 3151"/>
                  <a:gd name="f17" fmla="val 2017"/>
                  <a:gd name="f18" fmla="val 3340"/>
                  <a:gd name="f19" fmla="val 3497"/>
                  <a:gd name="f20" fmla="val 2175"/>
                  <a:gd name="f21" fmla="val 2364"/>
                  <a:gd name="f22" fmla="val 3750"/>
                  <a:gd name="f23" fmla="val 3939"/>
                  <a:gd name="f24" fmla="val 4097"/>
                  <a:gd name="f25" fmla="val 1764"/>
                  <a:gd name="f26" fmla="val 1575"/>
                  <a:gd name="f27" fmla="val 1418"/>
                  <a:gd name="f28" fmla="val 5860"/>
                  <a:gd name="f29" fmla="val 3372"/>
                  <a:gd name="f30" fmla="val 6049"/>
                  <a:gd name="f31" fmla="val 6207"/>
                  <a:gd name="f32" fmla="val 3529"/>
                  <a:gd name="f33" fmla="val 4758"/>
                  <a:gd name="f34" fmla="val 4916"/>
                  <a:gd name="f35" fmla="val 5105"/>
                  <a:gd name="f36" fmla="val 5325"/>
                  <a:gd name="f37" fmla="val 5483"/>
                  <a:gd name="f38" fmla="val 6491"/>
                  <a:gd name="f39" fmla="val 6680"/>
                  <a:gd name="f40" fmla="val 6837"/>
                  <a:gd name="f41" fmla="val 6144"/>
                  <a:gd name="f42" fmla="val 6302"/>
                  <a:gd name="f43" fmla="val 7562"/>
                  <a:gd name="f44" fmla="val 7720"/>
                  <a:gd name="f45" fmla="val 7909"/>
                  <a:gd name="f46" fmla="val 8098"/>
                  <a:gd name="f47" fmla="val 8255"/>
                  <a:gd name="f48" fmla="val 7531"/>
                  <a:gd name="f49" fmla="val 7657"/>
                  <a:gd name="f50" fmla="val 7877"/>
                  <a:gd name="f51" fmla="val 9232"/>
                  <a:gd name="f52" fmla="val 9452"/>
                  <a:gd name="f53" fmla="val 9610"/>
                  <a:gd name="f54" fmla="val 8885"/>
                  <a:gd name="f55" fmla="val 9043"/>
                  <a:gd name="f56" fmla="val 1040"/>
                  <a:gd name="f57" fmla="val 1"/>
                  <a:gd name="f58" fmla="val 504"/>
                  <a:gd name="f59" fmla="val 473"/>
                  <a:gd name="f60" fmla="val 1009"/>
                  <a:gd name="f61" fmla="val 9956"/>
                  <a:gd name="f62" fmla="val 32"/>
                  <a:gd name="f63" fmla="val 10524"/>
                  <a:gd name="f64" fmla="val 10996"/>
                  <a:gd name="f65" fmla="val 7908"/>
                  <a:gd name="f66" fmla="val 8444"/>
                  <a:gd name="f67" fmla="val 347"/>
                  <a:gd name="f68" fmla="val 915"/>
                  <a:gd name="f69" fmla="val 6711"/>
                  <a:gd name="f70" fmla="val 1387"/>
                  <a:gd name="f71" fmla="val 6175"/>
                  <a:gd name="f72" fmla="val 2741"/>
                  <a:gd name="f73" fmla="val 1733"/>
                  <a:gd name="f74" fmla="*/ f0 1 8916"/>
                  <a:gd name="f75" fmla="*/ f1 1 10997"/>
                  <a:gd name="f76" fmla="val f2"/>
                  <a:gd name="f77" fmla="val f3"/>
                  <a:gd name="f78" fmla="val f4"/>
                  <a:gd name="f79" fmla="+- f78 0 f76"/>
                  <a:gd name="f80" fmla="+- f77 0 f76"/>
                  <a:gd name="f81" fmla="*/ f80 1 8916"/>
                  <a:gd name="f82" fmla="*/ f79 1 1099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8916" h="10997">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17"/>
                    </a:moveTo>
                    <a:cubicBezTo>
                      <a:pt x="f18" y="f17"/>
                      <a:pt x="f19" y="f20"/>
                      <a:pt x="f19" y="f21"/>
                    </a:cubicBezTo>
                    <a:lnTo>
                      <a:pt x="f19" y="f22"/>
                    </a:lnTo>
                    <a:cubicBezTo>
                      <a:pt x="f19" y="f23"/>
                      <a:pt x="f18" y="f24"/>
                      <a:pt x="f16" y="f24"/>
                    </a:cubicBezTo>
                    <a:lnTo>
                      <a:pt x="f25" y="f24"/>
                    </a:lnTo>
                    <a:cubicBezTo>
                      <a:pt x="f26" y="f24"/>
                      <a:pt x="f27" y="f23"/>
                      <a:pt x="f27" y="f22"/>
                    </a:cubicBezTo>
                    <a:lnTo>
                      <a:pt x="f27" y="f21"/>
                    </a:lnTo>
                    <a:cubicBezTo>
                      <a:pt x="f27" y="f20"/>
                      <a:pt x="f26" y="f17"/>
                      <a:pt x="f25" y="f17"/>
                    </a:cubicBezTo>
                    <a:close/>
                    <a:moveTo>
                      <a:pt x="f28" y="f29"/>
                    </a:moveTo>
                    <a:cubicBezTo>
                      <a:pt x="f30" y="f29"/>
                      <a:pt x="f31" y="f32"/>
                      <a:pt x="f31" y="f22"/>
                    </a:cubicBezTo>
                    <a:cubicBezTo>
                      <a:pt x="f31" y="f23"/>
                      <a:pt x="f30" y="f24"/>
                      <a:pt x="f28" y="f24"/>
                    </a:cubicBezTo>
                    <a:lnTo>
                      <a:pt x="f13" y="f24"/>
                    </a:lnTo>
                    <a:cubicBezTo>
                      <a:pt x="f14" y="f24"/>
                      <a:pt x="f15" y="f23"/>
                      <a:pt x="f15" y="f22"/>
                    </a:cubicBezTo>
                    <a:cubicBezTo>
                      <a:pt x="f15" y="f32"/>
                      <a:pt x="f14" y="f29"/>
                      <a:pt x="f13" y="f29"/>
                    </a:cubicBezTo>
                    <a:close/>
                    <a:moveTo>
                      <a:pt x="f5" y="f33"/>
                    </a:moveTo>
                    <a:cubicBezTo>
                      <a:pt x="f7" y="f33"/>
                      <a:pt x="f8" y="f34"/>
                      <a:pt x="f8" y="f35"/>
                    </a:cubicBezTo>
                    <a:cubicBezTo>
                      <a:pt x="f8" y="f36"/>
                      <a:pt x="f7" y="f37"/>
                      <a:pt x="f5" y="f37"/>
                    </a:cubicBezTo>
                    <a:lnTo>
                      <a:pt x="f13" y="f37"/>
                    </a:lnTo>
                    <a:cubicBezTo>
                      <a:pt x="f14" y="f37"/>
                      <a:pt x="f15" y="f36"/>
                      <a:pt x="f15" y="f35"/>
                    </a:cubicBezTo>
                    <a:cubicBezTo>
                      <a:pt x="f15" y="f34"/>
                      <a:pt x="f14" y="f33"/>
                      <a:pt x="f13" y="f33"/>
                    </a:cubicBezTo>
                    <a:close/>
                    <a:moveTo>
                      <a:pt x="f16" y="f33"/>
                    </a:moveTo>
                    <a:cubicBezTo>
                      <a:pt x="f18" y="f33"/>
                      <a:pt x="f19" y="f34"/>
                      <a:pt x="f19" y="f35"/>
                    </a:cubicBezTo>
                    <a:lnTo>
                      <a:pt x="f19" y="f38"/>
                    </a:lnTo>
                    <a:cubicBezTo>
                      <a:pt x="f19" y="f39"/>
                      <a:pt x="f18" y="f40"/>
                      <a:pt x="f16" y="f40"/>
                    </a:cubicBezTo>
                    <a:lnTo>
                      <a:pt x="f25" y="f40"/>
                    </a:lnTo>
                    <a:cubicBezTo>
                      <a:pt x="f26" y="f40"/>
                      <a:pt x="f27" y="f39"/>
                      <a:pt x="f27" y="f38"/>
                    </a:cubicBezTo>
                    <a:lnTo>
                      <a:pt x="f27" y="f35"/>
                    </a:lnTo>
                    <a:cubicBezTo>
                      <a:pt x="f27" y="f34"/>
                      <a:pt x="f26" y="f33"/>
                      <a:pt x="f25" y="f33"/>
                    </a:cubicBezTo>
                    <a:close/>
                    <a:moveTo>
                      <a:pt x="f28" y="f41"/>
                    </a:moveTo>
                    <a:cubicBezTo>
                      <a:pt x="f30" y="f41"/>
                      <a:pt x="f31" y="f42"/>
                      <a:pt x="f31" y="f38"/>
                    </a:cubicBezTo>
                    <a:cubicBezTo>
                      <a:pt x="f31" y="f39"/>
                      <a:pt x="f30" y="f40"/>
                      <a:pt x="f28" y="f40"/>
                    </a:cubicBezTo>
                    <a:lnTo>
                      <a:pt x="f13" y="f40"/>
                    </a:lnTo>
                    <a:cubicBezTo>
                      <a:pt x="f14" y="f40"/>
                      <a:pt x="f15" y="f39"/>
                      <a:pt x="f15" y="f38"/>
                    </a:cubicBezTo>
                    <a:cubicBezTo>
                      <a:pt x="f15" y="f42"/>
                      <a:pt x="f14" y="f41"/>
                      <a:pt x="f13" y="f41"/>
                    </a:cubicBezTo>
                    <a:close/>
                    <a:moveTo>
                      <a:pt x="f5" y="f43"/>
                    </a:moveTo>
                    <a:cubicBezTo>
                      <a:pt x="f7" y="f43"/>
                      <a:pt x="f8" y="f44"/>
                      <a:pt x="f8" y="f45"/>
                    </a:cubicBezTo>
                    <a:cubicBezTo>
                      <a:pt x="f8" y="f46"/>
                      <a:pt x="f7" y="f47"/>
                      <a:pt x="f5" y="f47"/>
                    </a:cubicBezTo>
                    <a:lnTo>
                      <a:pt x="f13" y="f47"/>
                    </a:lnTo>
                    <a:cubicBezTo>
                      <a:pt x="f14" y="f47"/>
                      <a:pt x="f15" y="f46"/>
                      <a:pt x="f15" y="f45"/>
                    </a:cubicBezTo>
                    <a:cubicBezTo>
                      <a:pt x="f15" y="f44"/>
                      <a:pt x="f14" y="f43"/>
                      <a:pt x="f13" y="f43"/>
                    </a:cubicBezTo>
                    <a:close/>
                    <a:moveTo>
                      <a:pt x="f16" y="f48"/>
                    </a:moveTo>
                    <a:cubicBezTo>
                      <a:pt x="f18" y="f48"/>
                      <a:pt x="f19" y="f49"/>
                      <a:pt x="f19" y="f50"/>
                    </a:cubicBezTo>
                    <a:lnTo>
                      <a:pt x="f19" y="f51"/>
                    </a:lnTo>
                    <a:cubicBezTo>
                      <a:pt x="f19" y="f52"/>
                      <a:pt x="f18" y="f53"/>
                      <a:pt x="f16" y="f53"/>
                    </a:cubicBezTo>
                    <a:lnTo>
                      <a:pt x="f25" y="f53"/>
                    </a:lnTo>
                    <a:cubicBezTo>
                      <a:pt x="f26" y="f53"/>
                      <a:pt x="f27" y="f52"/>
                      <a:pt x="f27" y="f51"/>
                    </a:cubicBezTo>
                    <a:lnTo>
                      <a:pt x="f27" y="f50"/>
                    </a:lnTo>
                    <a:cubicBezTo>
                      <a:pt x="f27" y="f49"/>
                      <a:pt x="f26" y="f48"/>
                      <a:pt x="f25" y="f48"/>
                    </a:cubicBezTo>
                    <a:close/>
                    <a:moveTo>
                      <a:pt x="f28" y="f54"/>
                    </a:moveTo>
                    <a:cubicBezTo>
                      <a:pt x="f30" y="f54"/>
                      <a:pt x="f31" y="f55"/>
                      <a:pt x="f31" y="f51"/>
                    </a:cubicBezTo>
                    <a:cubicBezTo>
                      <a:pt x="f31" y="f52"/>
                      <a:pt x="f30" y="f53"/>
                      <a:pt x="f28" y="f53"/>
                    </a:cubicBezTo>
                    <a:lnTo>
                      <a:pt x="f13" y="f53"/>
                    </a:lnTo>
                    <a:cubicBezTo>
                      <a:pt x="f14" y="f53"/>
                      <a:pt x="f15" y="f52"/>
                      <a:pt x="f15" y="f51"/>
                    </a:cubicBezTo>
                    <a:cubicBezTo>
                      <a:pt x="f15" y="f55"/>
                      <a:pt x="f14" y="f54"/>
                      <a:pt x="f13" y="f54"/>
                    </a:cubicBezTo>
                    <a:close/>
                    <a:moveTo>
                      <a:pt x="f56" y="f57"/>
                    </a:moveTo>
                    <a:cubicBezTo>
                      <a:pt x="f58" y="f57"/>
                      <a:pt x="f2" y="f59"/>
                      <a:pt x="f2" y="f60"/>
                    </a:cubicBezTo>
                    <a:lnTo>
                      <a:pt x="f2" y="f61"/>
                    </a:lnTo>
                    <a:cubicBezTo>
                      <a:pt x="f62" y="f63"/>
                      <a:pt x="f58" y="f64"/>
                      <a:pt x="f56" y="f64"/>
                    </a:cubicBezTo>
                    <a:lnTo>
                      <a:pt x="f65" y="f64"/>
                    </a:lnTo>
                    <a:cubicBezTo>
                      <a:pt x="f66" y="f64"/>
                      <a:pt x="f3" y="f63"/>
                      <a:pt x="f3" y="f61"/>
                    </a:cubicBezTo>
                    <a:lnTo>
                      <a:pt x="f3" y="f60"/>
                    </a:lnTo>
                    <a:cubicBezTo>
                      <a:pt x="f3" y="f59"/>
                      <a:pt x="f66" y="f57"/>
                      <a:pt x="f65" y="f57"/>
                    </a:cubicBezTo>
                    <a:lnTo>
                      <a:pt x="f5" y="f57"/>
                    </a:lnTo>
                    <a:lnTo>
                      <a:pt x="f5" y="f67"/>
                    </a:lnTo>
                    <a:cubicBezTo>
                      <a:pt x="f5" y="f68"/>
                      <a:pt x="f69" y="f70"/>
                      <a:pt x="f71" y="f70"/>
                    </a:cubicBezTo>
                    <a:lnTo>
                      <a:pt x="f72" y="f70"/>
                    </a:lnTo>
                    <a:cubicBezTo>
                      <a:pt x="f9" y="f70"/>
                      <a:pt x="f73" y="f68"/>
                      <a:pt x="f73" y="f67"/>
                    </a:cubicBezTo>
                    <a:lnTo>
                      <a:pt x="f73" y="f57"/>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2" name="Google Shape;6963;p88">
                <a:extLst>
                  <a:ext uri="{FF2B5EF4-FFF2-40B4-BE49-F238E27FC236}">
                    <a16:creationId xmlns:a16="http://schemas.microsoft.com/office/drawing/2014/main" id="{5A6D0B79-6D7E-A7CB-D5E5-C0E5AD0618E6}"/>
                  </a:ext>
                </a:extLst>
              </p:cNvPr>
              <p:cNvSpPr/>
              <p:nvPr/>
            </p:nvSpPr>
            <p:spPr>
              <a:xfrm>
                <a:off x="4039023" y="1115165"/>
                <a:ext cx="65480" cy="132944"/>
              </a:xfrm>
              <a:custGeom>
                <a:avLst/>
                <a:gdLst>
                  <a:gd name="f0" fmla="val w"/>
                  <a:gd name="f1" fmla="val h"/>
                  <a:gd name="f2" fmla="val 0"/>
                  <a:gd name="f3" fmla="val 2049"/>
                  <a:gd name="f4" fmla="val 4160"/>
                  <a:gd name="f5" fmla="val 1"/>
                  <a:gd name="f6" fmla="*/ f0 1 2049"/>
                  <a:gd name="f7" fmla="*/ f1 1 4160"/>
                  <a:gd name="f8" fmla="val f2"/>
                  <a:gd name="f9" fmla="val f3"/>
                  <a:gd name="f10" fmla="val f4"/>
                  <a:gd name="f11" fmla="+- f10 0 f8"/>
                  <a:gd name="f12" fmla="+- f9 0 f8"/>
                  <a:gd name="f13" fmla="*/ f12 1 2049"/>
                  <a:gd name="f14" fmla="*/ f11 1 416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049" h="4160">
                    <a:moveTo>
                      <a:pt x="f5" y="f5"/>
                    </a:moveTo>
                    <a:lnTo>
                      <a:pt x="f5" y="f4"/>
                    </a:lnTo>
                    <a:lnTo>
                      <a:pt x="f3" y="f4"/>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3" name="Google Shape;6964;p88">
                <a:extLst>
                  <a:ext uri="{FF2B5EF4-FFF2-40B4-BE49-F238E27FC236}">
                    <a16:creationId xmlns:a16="http://schemas.microsoft.com/office/drawing/2014/main" id="{90A0A656-8E43-F6A5-1275-52579011D307}"/>
                  </a:ext>
                </a:extLst>
              </p:cNvPr>
              <p:cNvSpPr/>
              <p:nvPr/>
            </p:nvSpPr>
            <p:spPr>
              <a:xfrm>
                <a:off x="4039023" y="1028590"/>
                <a:ext cx="65480" cy="65480"/>
              </a:xfrm>
              <a:custGeom>
                <a:avLst/>
                <a:gdLst>
                  <a:gd name="f0" fmla="val w"/>
                  <a:gd name="f1" fmla="val h"/>
                  <a:gd name="f2" fmla="val 0"/>
                  <a:gd name="f3" fmla="val 2049"/>
                  <a:gd name="f4" fmla="val 1009"/>
                  <a:gd name="f5" fmla="val 1"/>
                  <a:gd name="f6" fmla="val 473"/>
                  <a:gd name="f7" fmla="val 1040"/>
                  <a:gd name="f8" fmla="val 2048"/>
                  <a:gd name="f9" fmla="val 1576"/>
                  <a:gd name="f10" fmla="*/ f0 1 2049"/>
                  <a:gd name="f11" fmla="*/ f1 1 2049"/>
                  <a:gd name="f12" fmla="val f2"/>
                  <a:gd name="f13" fmla="val f3"/>
                  <a:gd name="f14" fmla="+- f13 0 f12"/>
                  <a:gd name="f15" fmla="*/ f14 1 2049"/>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2049" h="2049">
                    <a:moveTo>
                      <a:pt x="f4" y="f5"/>
                    </a:moveTo>
                    <a:cubicBezTo>
                      <a:pt x="f6" y="f5"/>
                      <a:pt x="f5" y="f6"/>
                      <a:pt x="f5" y="f7"/>
                    </a:cubicBezTo>
                    <a:lnTo>
                      <a:pt x="f5" y="f8"/>
                    </a:lnTo>
                    <a:lnTo>
                      <a:pt x="f3" y="f8"/>
                    </a:lnTo>
                    <a:lnTo>
                      <a:pt x="f3" y="f7"/>
                    </a:lnTo>
                    <a:cubicBezTo>
                      <a:pt x="f3" y="f6"/>
                      <a:pt x="f9"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4" name="Google Shape;6965;p88">
                <a:extLst>
                  <a:ext uri="{FF2B5EF4-FFF2-40B4-BE49-F238E27FC236}">
                    <a16:creationId xmlns:a16="http://schemas.microsoft.com/office/drawing/2014/main" id="{B0297F3E-0355-D92C-EF2E-07330E5C83FA}"/>
                  </a:ext>
                </a:extLst>
              </p:cNvPr>
              <p:cNvSpPr/>
              <p:nvPr/>
            </p:nvSpPr>
            <p:spPr>
              <a:xfrm>
                <a:off x="4041044" y="1270229"/>
                <a:ext cx="59445" cy="65480"/>
              </a:xfrm>
              <a:custGeom>
                <a:avLst/>
                <a:gdLst>
                  <a:gd name="f0" fmla="val w"/>
                  <a:gd name="f1" fmla="val h"/>
                  <a:gd name="f2" fmla="val 0"/>
                  <a:gd name="f3" fmla="val 1860"/>
                  <a:gd name="f4" fmla="val 2049"/>
                  <a:gd name="f5" fmla="val 1"/>
                  <a:gd name="f6" fmla="val 599"/>
                  <a:gd name="f7" fmla="val 1796"/>
                  <a:gd name="f8" fmla="val 694"/>
                  <a:gd name="f9" fmla="val 1985"/>
                  <a:gd name="f10" fmla="val 788"/>
                  <a:gd name="f11" fmla="val 2048"/>
                  <a:gd name="f12" fmla="val 946"/>
                  <a:gd name="f13" fmla="val 1103"/>
                  <a:gd name="f14" fmla="val 1229"/>
                  <a:gd name="f15" fmla="val 1261"/>
                  <a:gd name="f16" fmla="*/ f0 1 1860"/>
                  <a:gd name="f17" fmla="*/ f1 1 2049"/>
                  <a:gd name="f18" fmla="val f2"/>
                  <a:gd name="f19" fmla="val f3"/>
                  <a:gd name="f20" fmla="val f4"/>
                  <a:gd name="f21" fmla="+- f20 0 f18"/>
                  <a:gd name="f22" fmla="+- f19 0 f18"/>
                  <a:gd name="f23" fmla="*/ f22 1 1860"/>
                  <a:gd name="f24" fmla="*/ f21 1 204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860" h="2049">
                    <a:moveTo>
                      <a:pt x="f5" y="f5"/>
                    </a:moveTo>
                    <a:lnTo>
                      <a:pt x="f6" y="f7"/>
                    </a:lnTo>
                    <a:cubicBezTo>
                      <a:pt x="f8" y="f9"/>
                      <a:pt x="f10" y="f11"/>
                      <a:pt x="f12" y="f11"/>
                    </a:cubicBezTo>
                    <a:cubicBezTo>
                      <a:pt x="f13" y="f11"/>
                      <a:pt x="f14" y="f9"/>
                      <a:pt x="f15" y="f7"/>
                    </a:cubicBez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5" name="Google Shape;6966;p88">
              <a:extLst>
                <a:ext uri="{FF2B5EF4-FFF2-40B4-BE49-F238E27FC236}">
                  <a16:creationId xmlns:a16="http://schemas.microsoft.com/office/drawing/2014/main" id="{912E0CDD-1515-D6AC-E2A2-E2A8982B31DF}"/>
                </a:ext>
              </a:extLst>
            </p:cNvPr>
            <p:cNvGrpSpPr/>
            <p:nvPr/>
          </p:nvGrpSpPr>
          <p:grpSpPr>
            <a:xfrm>
              <a:off x="8403585" y="3333949"/>
              <a:ext cx="453661" cy="454365"/>
              <a:chOff x="8189640" y="2558381"/>
              <a:chExt cx="453661" cy="454365"/>
            </a:xfrm>
            <a:solidFill>
              <a:schemeClr val="bg1"/>
            </a:solidFill>
          </p:grpSpPr>
          <p:sp>
            <p:nvSpPr>
              <p:cNvPr id="46" name="Google Shape;6967;p88">
                <a:extLst>
                  <a:ext uri="{FF2B5EF4-FFF2-40B4-BE49-F238E27FC236}">
                    <a16:creationId xmlns:a16="http://schemas.microsoft.com/office/drawing/2014/main" id="{4D4BC596-ACBF-B6EF-27FB-D006BFDBEA96}"/>
                  </a:ext>
                </a:extLst>
              </p:cNvPr>
              <p:cNvSpPr/>
              <p:nvPr/>
            </p:nvSpPr>
            <p:spPr>
              <a:xfrm>
                <a:off x="8317162" y="2858761"/>
                <a:ext cx="12298" cy="19650"/>
              </a:xfrm>
              <a:custGeom>
                <a:avLst/>
                <a:gdLst>
                  <a:gd name="f0" fmla="val w"/>
                  <a:gd name="f1" fmla="val h"/>
                  <a:gd name="f2" fmla="val 0"/>
                  <a:gd name="f3" fmla="val 316"/>
                  <a:gd name="f4" fmla="val 505"/>
                  <a:gd name="f5" fmla="val 158"/>
                  <a:gd name="f6" fmla="val 1"/>
                  <a:gd name="f7" fmla="val 315"/>
                  <a:gd name="f8" fmla="*/ f0 1 316"/>
                  <a:gd name="f9" fmla="*/ f1 1 505"/>
                  <a:gd name="f10" fmla="val f2"/>
                  <a:gd name="f11" fmla="val f3"/>
                  <a:gd name="f12" fmla="val f4"/>
                  <a:gd name="f13" fmla="+- f12 0 f10"/>
                  <a:gd name="f14" fmla="+- f11 0 f10"/>
                  <a:gd name="f15" fmla="*/ f14 1 316"/>
                  <a:gd name="f16" fmla="*/ f13 1 505"/>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316" h="505">
                    <a:moveTo>
                      <a:pt x="f5" y="f6"/>
                    </a:moveTo>
                    <a:lnTo>
                      <a:pt x="f2" y="f4"/>
                    </a:lnTo>
                    <a:lnTo>
                      <a:pt x="f7" y="f4"/>
                    </a:ln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7" name="Google Shape;6968;p88">
                <a:extLst>
                  <a:ext uri="{FF2B5EF4-FFF2-40B4-BE49-F238E27FC236}">
                    <a16:creationId xmlns:a16="http://schemas.microsoft.com/office/drawing/2014/main" id="{00BB422D-F3F7-C175-7F90-26DE8576605D}"/>
                  </a:ext>
                </a:extLst>
              </p:cNvPr>
              <p:cNvSpPr/>
              <p:nvPr/>
            </p:nvSpPr>
            <p:spPr>
              <a:xfrm>
                <a:off x="8189640" y="2743538"/>
                <a:ext cx="267297" cy="269208"/>
              </a:xfrm>
              <a:custGeom>
                <a:avLst/>
                <a:gdLst>
                  <a:gd name="f0" fmla="val w"/>
                  <a:gd name="f1" fmla="val h"/>
                  <a:gd name="f2" fmla="val 0"/>
                  <a:gd name="f3" fmla="val 6869"/>
                  <a:gd name="f4" fmla="val 6918"/>
                  <a:gd name="f5" fmla="val 3427"/>
                  <a:gd name="f6" fmla="val 1449"/>
                  <a:gd name="f7" fmla="val 3569"/>
                  <a:gd name="f8" fmla="val 3718"/>
                  <a:gd name="f9" fmla="val 1512"/>
                  <a:gd name="f10" fmla="val 3781"/>
                  <a:gd name="f11" fmla="val 1638"/>
                  <a:gd name="f12" fmla="val 4317"/>
                  <a:gd name="f13" fmla="val 3466"/>
                  <a:gd name="f14" fmla="val 4474"/>
                  <a:gd name="f15" fmla="val 4695"/>
                  <a:gd name="f16" fmla="val 4852"/>
                  <a:gd name="f17" fmla="val 3623"/>
                  <a:gd name="f18" fmla="val 3812"/>
                  <a:gd name="f19" fmla="val 3970"/>
                  <a:gd name="f20" fmla="val 4726"/>
                  <a:gd name="f21" fmla="val 4127"/>
                  <a:gd name="f22" fmla="val 4537"/>
                  <a:gd name="f23" fmla="val 4789"/>
                  <a:gd name="f24" fmla="val 5072"/>
                  <a:gd name="f25" fmla="val 5262"/>
                  <a:gd name="f26" fmla="val 4758"/>
                  <a:gd name="f27" fmla="val 5419"/>
                  <a:gd name="f28" fmla="val 4569"/>
                  <a:gd name="f29" fmla="val 5514"/>
                  <a:gd name="f30" fmla="val 4545"/>
                  <a:gd name="f31" fmla="val 5518"/>
                  <a:gd name="f32" fmla="val 4521"/>
                  <a:gd name="f33" fmla="val 5520"/>
                  <a:gd name="f34" fmla="val 4498"/>
                  <a:gd name="f35" fmla="val 4341"/>
                  <a:gd name="f36" fmla="val 4210"/>
                  <a:gd name="f37" fmla="val 5427"/>
                  <a:gd name="f38" fmla="val 4128"/>
                  <a:gd name="f39" fmla="val 3057"/>
                  <a:gd name="f40" fmla="val 2710"/>
                  <a:gd name="f41" fmla="val 2683"/>
                  <a:gd name="f42" fmla="val 2535"/>
                  <a:gd name="f43" fmla="val 2351"/>
                  <a:gd name="f44" fmla="val 2325"/>
                  <a:gd name="f45" fmla="val 2297"/>
                  <a:gd name="f46" fmla="val 2269"/>
                  <a:gd name="f47" fmla="val 2080"/>
                  <a:gd name="f48" fmla="val 5451"/>
                  <a:gd name="f49" fmla="val 2017"/>
                  <a:gd name="f50" fmla="val 2049"/>
                  <a:gd name="f51" fmla="val 2332"/>
                  <a:gd name="f52" fmla="val 2175"/>
                  <a:gd name="f53" fmla="val 4096"/>
                  <a:gd name="f54" fmla="val 2206"/>
                  <a:gd name="f55" fmla="val 2395"/>
                  <a:gd name="f56" fmla="val 2553"/>
                  <a:gd name="f57" fmla="val 3120"/>
                  <a:gd name="f58" fmla="val 3151"/>
                  <a:gd name="f59" fmla="val 3285"/>
                  <a:gd name="f60" fmla="val 3435"/>
                  <a:gd name="f61" fmla="val 1544"/>
                  <a:gd name="f62" fmla="val 1"/>
                  <a:gd name="f63" fmla="val 3434"/>
                  <a:gd name="f64" fmla="val 5356"/>
                  <a:gd name="f65" fmla="val 6900"/>
                  <a:gd name="f66" fmla="val 4065"/>
                  <a:gd name="f67" fmla="val 4632"/>
                  <a:gd name="f68" fmla="val 6742"/>
                  <a:gd name="f69" fmla="val 5168"/>
                  <a:gd name="f70" fmla="val 6427"/>
                  <a:gd name="f71" fmla="val 6365"/>
                  <a:gd name="f72" fmla="val 6407"/>
                  <a:gd name="f73" fmla="val 6910"/>
                  <a:gd name="f74" fmla="val 6449"/>
                  <a:gd name="f75" fmla="val 6917"/>
                  <a:gd name="f76" fmla="val 6491"/>
                  <a:gd name="f77" fmla="val 6575"/>
                  <a:gd name="f78" fmla="val 6659"/>
                  <a:gd name="f79" fmla="val 6889"/>
                  <a:gd name="f80" fmla="val 6743"/>
                  <a:gd name="f81" fmla="val 6805"/>
                  <a:gd name="f82" fmla="val 6806"/>
                  <a:gd name="f83" fmla="val 6616"/>
                  <a:gd name="f84" fmla="val 6459"/>
                  <a:gd name="f85" fmla="val 5009"/>
                  <a:gd name="f86" fmla="val 4001"/>
                  <a:gd name="f87" fmla="val 3119"/>
                  <a:gd name="f88" fmla="val 6774"/>
                  <a:gd name="f89" fmla="val 2804"/>
                  <a:gd name="f90" fmla="val 6711"/>
                  <a:gd name="f91" fmla="val 2489"/>
                  <a:gd name="f92" fmla="val 6617"/>
                  <a:gd name="f93" fmla="val 2426"/>
                  <a:gd name="f94" fmla="val 6428"/>
                  <a:gd name="f95" fmla="val 2363"/>
                  <a:gd name="f96" fmla="val 5389"/>
                  <a:gd name="f97" fmla="val 2755"/>
                  <a:gd name="f98" fmla="val 5256"/>
                  <a:gd name="f99" fmla="val 2780"/>
                  <a:gd name="f100" fmla="val 5125"/>
                  <a:gd name="f101" fmla="val 4892"/>
                  <a:gd name="f102" fmla="val 4667"/>
                  <a:gd name="f103" fmla="val 2702"/>
                  <a:gd name="f104" fmla="val 4506"/>
                  <a:gd name="f105" fmla="val 2521"/>
                  <a:gd name="f106" fmla="val 4222"/>
                  <a:gd name="f107" fmla="val 1891"/>
                  <a:gd name="f108" fmla="val 4159"/>
                  <a:gd name="f109" fmla="val 1481"/>
                  <a:gd name="f110" fmla="val 4443"/>
                  <a:gd name="f111" fmla="val 221"/>
                  <a:gd name="f112" fmla="val 189"/>
                  <a:gd name="f113" fmla="val 4411"/>
                  <a:gd name="f114" fmla="val 158"/>
                  <a:gd name="f115" fmla="val 63"/>
                  <a:gd name="f116" fmla="*/ f0 1 6869"/>
                  <a:gd name="f117" fmla="*/ f1 1 6918"/>
                  <a:gd name="f118" fmla="val f2"/>
                  <a:gd name="f119" fmla="val f3"/>
                  <a:gd name="f120" fmla="val f4"/>
                  <a:gd name="f121" fmla="+- f120 0 f118"/>
                  <a:gd name="f122" fmla="+- f119 0 f118"/>
                  <a:gd name="f123" fmla="*/ f122 1 6869"/>
                  <a:gd name="f124" fmla="*/ f121 1 6918"/>
                  <a:gd name="f125" fmla="*/ f118 1 f123"/>
                  <a:gd name="f126" fmla="*/ f119 1 f123"/>
                  <a:gd name="f127" fmla="*/ f118 1 f124"/>
                  <a:gd name="f128" fmla="*/ f120 1 f124"/>
                  <a:gd name="f129" fmla="*/ f125 f116 1"/>
                  <a:gd name="f130" fmla="*/ f126 f116 1"/>
                  <a:gd name="f131" fmla="*/ f128 f117 1"/>
                  <a:gd name="f132" fmla="*/ f127 f117 1"/>
                </a:gdLst>
                <a:ahLst/>
                <a:cxnLst>
                  <a:cxn ang="3cd4">
                    <a:pos x="hc" y="t"/>
                  </a:cxn>
                  <a:cxn ang="0">
                    <a:pos x="r" y="vc"/>
                  </a:cxn>
                  <a:cxn ang="cd4">
                    <a:pos x="hc" y="b"/>
                  </a:cxn>
                  <a:cxn ang="cd2">
                    <a:pos x="l" y="vc"/>
                  </a:cxn>
                </a:cxnLst>
                <a:rect l="f129" t="f132" r="f130" b="f131"/>
                <a:pathLst>
                  <a:path w="6869" h="6918">
                    <a:moveTo>
                      <a:pt x="f5" y="f6"/>
                    </a:moveTo>
                    <a:cubicBezTo>
                      <a:pt x="f7" y="f6"/>
                      <a:pt x="f8" y="f9"/>
                      <a:pt x="f10" y="f11"/>
                    </a:cubicBezTo>
                    <a:lnTo>
                      <a:pt x="f12" y="f13"/>
                    </a:lnTo>
                    <a:lnTo>
                      <a:pt x="f14" y="f13"/>
                    </a:lnTo>
                    <a:cubicBezTo>
                      <a:pt x="f15" y="f13"/>
                      <a:pt x="f16" y="f17"/>
                      <a:pt x="f16" y="f18"/>
                    </a:cubicBezTo>
                    <a:cubicBezTo>
                      <a:pt x="f16" y="f19"/>
                      <a:pt x="f20" y="f21"/>
                      <a:pt x="f22" y="f21"/>
                    </a:cubicBezTo>
                    <a:lnTo>
                      <a:pt x="f23" y="f24"/>
                    </a:lnTo>
                    <a:cubicBezTo>
                      <a:pt x="f16" y="f25"/>
                      <a:pt x="f26" y="f27"/>
                      <a:pt x="f28" y="f29"/>
                    </a:cubicBezTo>
                    <a:cubicBezTo>
                      <a:pt x="f30" y="f31"/>
                      <a:pt x="f32" y="f33"/>
                      <a:pt x="f34" y="f33"/>
                    </a:cubicBezTo>
                    <a:cubicBezTo>
                      <a:pt x="f35" y="f33"/>
                      <a:pt x="f36" y="f37"/>
                      <a:pt x="f38" y="f25"/>
                    </a:cubicBezTo>
                    <a:lnTo>
                      <a:pt x="f10" y="f21"/>
                    </a:lnTo>
                    <a:lnTo>
                      <a:pt x="f39" y="f21"/>
                    </a:lnTo>
                    <a:lnTo>
                      <a:pt x="f40" y="f25"/>
                    </a:lnTo>
                    <a:cubicBezTo>
                      <a:pt x="f41" y="f37"/>
                      <a:pt x="f42" y="f33"/>
                      <a:pt x="f43" y="f33"/>
                    </a:cubicBezTo>
                    <a:cubicBezTo>
                      <a:pt x="f44" y="f33"/>
                      <a:pt x="f45" y="f31"/>
                      <a:pt x="f46" y="f29"/>
                    </a:cubicBezTo>
                    <a:cubicBezTo>
                      <a:pt x="f47" y="f48"/>
                      <a:pt x="f49" y="f25"/>
                      <a:pt x="f50" y="f24"/>
                    </a:cubicBezTo>
                    <a:lnTo>
                      <a:pt x="f51" y="f21"/>
                    </a:lnTo>
                    <a:cubicBezTo>
                      <a:pt x="f52" y="f53"/>
                      <a:pt x="f49" y="f19"/>
                      <a:pt x="f49" y="f18"/>
                    </a:cubicBezTo>
                    <a:cubicBezTo>
                      <a:pt x="f50" y="f17"/>
                      <a:pt x="f54" y="f13"/>
                      <a:pt x="f55" y="f13"/>
                    </a:cubicBezTo>
                    <a:lnTo>
                      <a:pt x="f56" y="f13"/>
                    </a:lnTo>
                    <a:lnTo>
                      <a:pt x="f57" y="f11"/>
                    </a:lnTo>
                    <a:cubicBezTo>
                      <a:pt x="f58" y="f9"/>
                      <a:pt x="f59" y="f6"/>
                      <a:pt x="f5" y="f6"/>
                    </a:cubicBezTo>
                    <a:close/>
                    <a:moveTo>
                      <a:pt x="f60" y="f2"/>
                    </a:moveTo>
                    <a:cubicBezTo>
                      <a:pt x="f61" y="f2"/>
                      <a:pt x="f62" y="f61"/>
                      <a:pt x="f62" y="f63"/>
                    </a:cubicBezTo>
                    <a:cubicBezTo>
                      <a:pt x="f62" y="f64"/>
                      <a:pt x="f61" y="f65"/>
                      <a:pt x="f60" y="f65"/>
                    </a:cubicBezTo>
                    <a:cubicBezTo>
                      <a:pt x="f66" y="f65"/>
                      <a:pt x="f67" y="f68"/>
                      <a:pt x="f69" y="f70"/>
                    </a:cubicBezTo>
                    <a:lnTo>
                      <a:pt x="f71" y="f65"/>
                    </a:lnTo>
                    <a:cubicBezTo>
                      <a:pt x="f72" y="f73"/>
                      <a:pt x="f74" y="f75"/>
                      <a:pt x="f76" y="f75"/>
                    </a:cubicBezTo>
                    <a:cubicBezTo>
                      <a:pt x="f77" y="f75"/>
                      <a:pt x="f78" y="f79"/>
                      <a:pt x="f80" y="f81"/>
                    </a:cubicBezTo>
                    <a:cubicBezTo>
                      <a:pt x="f82" y="f68"/>
                      <a:pt x="f3" y="f83"/>
                      <a:pt x="f3" y="f84"/>
                    </a:cubicBezTo>
                    <a:lnTo>
                      <a:pt x="f76" y="f85"/>
                    </a:lnTo>
                    <a:cubicBezTo>
                      <a:pt x="f80" y="f22"/>
                      <a:pt x="f3" y="f86"/>
                      <a:pt x="f3" y="f13"/>
                    </a:cubicBezTo>
                    <a:cubicBezTo>
                      <a:pt x="f3" y="f87"/>
                      <a:pt x="f88" y="f89"/>
                      <a:pt x="f90" y="f91"/>
                    </a:cubicBezTo>
                    <a:cubicBezTo>
                      <a:pt x="f92" y="f93"/>
                      <a:pt x="f76" y="f55"/>
                      <a:pt x="f94" y="f95"/>
                    </a:cubicBezTo>
                    <a:lnTo>
                      <a:pt x="f29" y="f40"/>
                    </a:lnTo>
                    <a:cubicBezTo>
                      <a:pt x="f96" y="f97"/>
                      <a:pt x="f98" y="f99"/>
                      <a:pt x="f100" y="f99"/>
                    </a:cubicBezTo>
                    <a:cubicBezTo>
                      <a:pt x="f101" y="f99"/>
                      <a:pt x="f102" y="f103"/>
                      <a:pt x="f104" y="f105"/>
                    </a:cubicBezTo>
                    <a:cubicBezTo>
                      <a:pt x="f106" y="f46"/>
                      <a:pt x="f53" y="f107"/>
                      <a:pt x="f108" y="f109"/>
                    </a:cubicBezTo>
                    <a:lnTo>
                      <a:pt x="f110" y="f111"/>
                    </a:lnTo>
                    <a:cubicBezTo>
                      <a:pt x="f110" y="f112"/>
                      <a:pt x="f110" y="f112"/>
                      <a:pt x="f113" y="f114"/>
                    </a:cubicBezTo>
                    <a:cubicBezTo>
                      <a:pt x="f53" y="f115"/>
                      <a:pt x="f10" y="f2"/>
                      <a:pt x="f60"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8" name="Google Shape;6969;p88">
                <a:extLst>
                  <a:ext uri="{FF2B5EF4-FFF2-40B4-BE49-F238E27FC236}">
                    <a16:creationId xmlns:a16="http://schemas.microsoft.com/office/drawing/2014/main" id="{A4E2CE31-25CB-3B1D-B61E-7705CA4415FB}"/>
                  </a:ext>
                </a:extLst>
              </p:cNvPr>
              <p:cNvSpPr/>
              <p:nvPr/>
            </p:nvSpPr>
            <p:spPr>
              <a:xfrm>
                <a:off x="8497372" y="2665046"/>
                <a:ext cx="24551" cy="40507"/>
              </a:xfrm>
              <a:custGeom>
                <a:avLst/>
                <a:gdLst>
                  <a:gd name="f0" fmla="val w"/>
                  <a:gd name="f1" fmla="val h"/>
                  <a:gd name="f2" fmla="val 0"/>
                  <a:gd name="f3" fmla="val 631"/>
                  <a:gd name="f4" fmla="val 1041"/>
                  <a:gd name="f5" fmla="val 1"/>
                  <a:gd name="f6" fmla="val 32"/>
                  <a:gd name="f7" fmla="val 410"/>
                  <a:gd name="f8" fmla="val 126"/>
                  <a:gd name="f9" fmla="val 694"/>
                  <a:gd name="f10" fmla="val 315"/>
                  <a:gd name="f11" fmla="val 473"/>
                  <a:gd name="f12" fmla="val 599"/>
                  <a:gd name="f13" fmla="val 347"/>
                  <a:gd name="f14" fmla="*/ f0 1 631"/>
                  <a:gd name="f15" fmla="*/ f1 1 1041"/>
                  <a:gd name="f16" fmla="val f2"/>
                  <a:gd name="f17" fmla="val f3"/>
                  <a:gd name="f18" fmla="val f4"/>
                  <a:gd name="f19" fmla="+- f18 0 f16"/>
                  <a:gd name="f20" fmla="+- f17 0 f16"/>
                  <a:gd name="f21" fmla="*/ f20 1 631"/>
                  <a:gd name="f22" fmla="*/ f19 1 1041"/>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631" h="1041">
                    <a:moveTo>
                      <a:pt x="f2" y="f5"/>
                    </a:moveTo>
                    <a:cubicBezTo>
                      <a:pt x="f6" y="f7"/>
                      <a:pt x="f8" y="f9"/>
                      <a:pt x="f10" y="f4"/>
                    </a:cubicBezTo>
                    <a:cubicBezTo>
                      <a:pt x="f11" y="f9"/>
                      <a:pt x="f12" y="f13"/>
                      <a:pt x="f3"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9" name="Google Shape;6970;p88">
                <a:extLst>
                  <a:ext uri="{FF2B5EF4-FFF2-40B4-BE49-F238E27FC236}">
                    <a16:creationId xmlns:a16="http://schemas.microsoft.com/office/drawing/2014/main" id="{844A63FA-585F-62CB-F156-5F00258EE3BD}"/>
                  </a:ext>
                </a:extLst>
              </p:cNvPr>
              <p:cNvSpPr/>
              <p:nvPr/>
            </p:nvSpPr>
            <p:spPr>
              <a:xfrm>
                <a:off x="8374751" y="2558381"/>
                <a:ext cx="268550" cy="268348"/>
              </a:xfrm>
              <a:custGeom>
                <a:avLst/>
                <a:gdLst>
                  <a:gd name="f0" fmla="val w"/>
                  <a:gd name="f1" fmla="val h"/>
                  <a:gd name="f2" fmla="val 0"/>
                  <a:gd name="f3" fmla="val 6901"/>
                  <a:gd name="f4" fmla="val 6896"/>
                  <a:gd name="f5" fmla="val 3435"/>
                  <a:gd name="f6" fmla="val 1356"/>
                  <a:gd name="f7" fmla="val 3624"/>
                  <a:gd name="f8" fmla="val 3782"/>
                  <a:gd name="f9" fmla="val 1513"/>
                  <a:gd name="f10" fmla="val 1734"/>
                  <a:gd name="f11" fmla="val 2080"/>
                  <a:gd name="f12" fmla="val 4821"/>
                  <a:gd name="f13" fmla="val 5010"/>
                  <a:gd name="f14" fmla="val 5168"/>
                  <a:gd name="f15" fmla="val 2238"/>
                  <a:gd name="f16" fmla="val 2427"/>
                  <a:gd name="f17" fmla="val 2616"/>
                  <a:gd name="f18" fmla="val 2742"/>
                  <a:gd name="f19" fmla="val 4412"/>
                  <a:gd name="f20" fmla="val 4380"/>
                  <a:gd name="f21" fmla="val 3341"/>
                  <a:gd name="f22" fmla="val 4191"/>
                  <a:gd name="f23" fmla="val 3876"/>
                  <a:gd name="f24" fmla="val 3908"/>
                  <a:gd name="f25" fmla="val 4443"/>
                  <a:gd name="f26" fmla="val 4475"/>
                  <a:gd name="f27" fmla="val 3939"/>
                  <a:gd name="f28" fmla="val 4506"/>
                  <a:gd name="f29" fmla="val 4349"/>
                  <a:gd name="f30" fmla="val 4916"/>
                  <a:gd name="f31" fmla="val 5042"/>
                  <a:gd name="f32" fmla="val 5262"/>
                  <a:gd name="f33" fmla="val 5388"/>
                  <a:gd name="f34" fmla="val 4286"/>
                  <a:gd name="f35" fmla="val 5451"/>
                  <a:gd name="f36" fmla="val 5483"/>
                  <a:gd name="f37" fmla="val 4101"/>
                  <a:gd name="f38" fmla="val 4010"/>
                  <a:gd name="f39" fmla="val 3923"/>
                  <a:gd name="f40" fmla="val 3466"/>
                  <a:gd name="f41" fmla="val 4979"/>
                  <a:gd name="f42" fmla="val 4947"/>
                  <a:gd name="f43" fmla="val 3403"/>
                  <a:gd name="f44" fmla="val 2994"/>
                  <a:gd name="f45" fmla="val 2931"/>
                  <a:gd name="f46" fmla="val 2844"/>
                  <a:gd name="f47" fmla="val 2758"/>
                  <a:gd name="f48" fmla="val 2671"/>
                  <a:gd name="f49" fmla="val 2584"/>
                  <a:gd name="f50" fmla="val 2521"/>
                  <a:gd name="f51" fmla="val 2395"/>
                  <a:gd name="f52" fmla="val 2962"/>
                  <a:gd name="f53" fmla="val 2679"/>
                  <a:gd name="f54" fmla="val 2490"/>
                  <a:gd name="f55" fmla="val 2458"/>
                  <a:gd name="f56" fmla="val 2049"/>
                  <a:gd name="f57" fmla="val 1860"/>
                  <a:gd name="f58" fmla="val 1702"/>
                  <a:gd name="f59" fmla="val 2206"/>
                  <a:gd name="f60" fmla="val 3088"/>
                  <a:gd name="f61" fmla="val 3246"/>
                  <a:gd name="f62" fmla="val 1"/>
                  <a:gd name="f63" fmla="val 1576"/>
                  <a:gd name="f64" fmla="val 32"/>
                  <a:gd name="f65" fmla="val 3467"/>
                  <a:gd name="f66" fmla="val 3971"/>
                  <a:gd name="f67" fmla="val 158"/>
                  <a:gd name="f68" fmla="val 411"/>
                  <a:gd name="f69" fmla="val 6459"/>
                  <a:gd name="f70" fmla="val 6554"/>
                  <a:gd name="f71" fmla="val 6680"/>
                  <a:gd name="f72" fmla="val 6806"/>
                  <a:gd name="f73" fmla="val 225"/>
                  <a:gd name="f74" fmla="val 6851"/>
                  <a:gd name="f75" fmla="val 324"/>
                  <a:gd name="f76" fmla="val 6895"/>
                  <a:gd name="f77" fmla="val 420"/>
                  <a:gd name="f78" fmla="val 460"/>
                  <a:gd name="f79" fmla="val 500"/>
                  <a:gd name="f80" fmla="val 6887"/>
                  <a:gd name="f81" fmla="val 537"/>
                  <a:gd name="f82" fmla="val 6869"/>
                  <a:gd name="f83" fmla="val 6396"/>
                  <a:gd name="f84" fmla="val 2269"/>
                  <a:gd name="f85" fmla="val 6712"/>
                  <a:gd name="f86" fmla="val 2899"/>
                  <a:gd name="f87" fmla="val 5357"/>
                  <a:gd name="f88" fmla="val 5325"/>
                  <a:gd name="f89" fmla="*/ f0 1 6901"/>
                  <a:gd name="f90" fmla="*/ f1 1 6896"/>
                  <a:gd name="f91" fmla="val f2"/>
                  <a:gd name="f92" fmla="val f3"/>
                  <a:gd name="f93" fmla="val f4"/>
                  <a:gd name="f94" fmla="+- f93 0 f91"/>
                  <a:gd name="f95" fmla="+- f92 0 f91"/>
                  <a:gd name="f96" fmla="*/ f95 1 6901"/>
                  <a:gd name="f97" fmla="*/ f94 1 6896"/>
                  <a:gd name="f98" fmla="*/ f91 1 f96"/>
                  <a:gd name="f99" fmla="*/ f92 1 f96"/>
                  <a:gd name="f100" fmla="*/ f91 1 f97"/>
                  <a:gd name="f101" fmla="*/ f93 1 f97"/>
                  <a:gd name="f102" fmla="*/ f98 f89 1"/>
                  <a:gd name="f103" fmla="*/ f99 f89 1"/>
                  <a:gd name="f104" fmla="*/ f101 f90 1"/>
                  <a:gd name="f105" fmla="*/ f100 f90 1"/>
                </a:gdLst>
                <a:ahLst/>
                <a:cxnLst>
                  <a:cxn ang="3cd4">
                    <a:pos x="hc" y="t"/>
                  </a:cxn>
                  <a:cxn ang="0">
                    <a:pos x="r" y="vc"/>
                  </a:cxn>
                  <a:cxn ang="cd4">
                    <a:pos x="hc" y="b"/>
                  </a:cxn>
                  <a:cxn ang="cd2">
                    <a:pos x="l" y="vc"/>
                  </a:cxn>
                </a:cxnLst>
                <a:rect l="f102" t="f105" r="f103" b="f104"/>
                <a:pathLst>
                  <a:path w="6901" h="6896">
                    <a:moveTo>
                      <a:pt x="f5" y="f6"/>
                    </a:moveTo>
                    <a:cubicBezTo>
                      <a:pt x="f7" y="f6"/>
                      <a:pt x="f8" y="f9"/>
                      <a:pt x="f8" y="f10"/>
                    </a:cubicBezTo>
                    <a:lnTo>
                      <a:pt x="f8" y="f11"/>
                    </a:lnTo>
                    <a:lnTo>
                      <a:pt x="f12" y="f11"/>
                    </a:lnTo>
                    <a:cubicBezTo>
                      <a:pt x="f13" y="f11"/>
                      <a:pt x="f14" y="f15"/>
                      <a:pt x="f14" y="f16"/>
                    </a:cubicBezTo>
                    <a:cubicBezTo>
                      <a:pt x="f14" y="f17"/>
                      <a:pt x="f13" y="f18"/>
                      <a:pt x="f12" y="f18"/>
                    </a:cubicBezTo>
                    <a:lnTo>
                      <a:pt x="f19" y="f18"/>
                    </a:lnTo>
                    <a:cubicBezTo>
                      <a:pt x="f20" y="f21"/>
                      <a:pt x="f22" y="f23"/>
                      <a:pt x="f23" y="f19"/>
                    </a:cubicBezTo>
                    <a:cubicBezTo>
                      <a:pt x="f24" y="f25"/>
                      <a:pt x="f24" y="f26"/>
                      <a:pt x="f27" y="f28"/>
                    </a:cubicBezTo>
                    <a:lnTo>
                      <a:pt x="f29" y="f30"/>
                    </a:lnTo>
                    <a:cubicBezTo>
                      <a:pt x="f25" y="f31"/>
                      <a:pt x="f25" y="f32"/>
                      <a:pt x="f29" y="f33"/>
                    </a:cubicBezTo>
                    <a:cubicBezTo>
                      <a:pt x="f34" y="f35"/>
                      <a:pt x="f22" y="f36"/>
                      <a:pt x="f37" y="f36"/>
                    </a:cubicBezTo>
                    <a:cubicBezTo>
                      <a:pt x="f38" y="f36"/>
                      <a:pt x="f39" y="f35"/>
                      <a:pt x="f23" y="f33"/>
                    </a:cubicBezTo>
                    <a:lnTo>
                      <a:pt x="f40" y="f41"/>
                    </a:lnTo>
                    <a:lnTo>
                      <a:pt x="f5" y="f42"/>
                    </a:lnTo>
                    <a:lnTo>
                      <a:pt x="f43" y="f41"/>
                    </a:lnTo>
                    <a:lnTo>
                      <a:pt x="f44" y="f33"/>
                    </a:lnTo>
                    <a:cubicBezTo>
                      <a:pt x="f45" y="f35"/>
                      <a:pt x="f46" y="f36"/>
                      <a:pt x="f47" y="f36"/>
                    </a:cubicBezTo>
                    <a:cubicBezTo>
                      <a:pt x="f48" y="f36"/>
                      <a:pt x="f49" y="f35"/>
                      <a:pt x="f50" y="f33"/>
                    </a:cubicBezTo>
                    <a:cubicBezTo>
                      <a:pt x="f51" y="f32"/>
                      <a:pt x="f51" y="f31"/>
                      <a:pt x="f50" y="f30"/>
                    </a:cubicBezTo>
                    <a:lnTo>
                      <a:pt x="f45" y="f28"/>
                    </a:lnTo>
                    <a:cubicBezTo>
                      <a:pt x="f52" y="f26"/>
                      <a:pt x="f52" y="f25"/>
                      <a:pt x="f44" y="f19"/>
                    </a:cubicBezTo>
                    <a:cubicBezTo>
                      <a:pt x="f53" y="f27"/>
                      <a:pt x="f54" y="f21"/>
                      <a:pt x="f55" y="f18"/>
                    </a:cubicBezTo>
                    <a:lnTo>
                      <a:pt x="f56" y="f18"/>
                    </a:lnTo>
                    <a:cubicBezTo>
                      <a:pt x="f57" y="f18"/>
                      <a:pt x="f58" y="f49"/>
                      <a:pt x="f58" y="f51"/>
                    </a:cubicBezTo>
                    <a:cubicBezTo>
                      <a:pt x="f58" y="f59"/>
                      <a:pt x="f57" y="f56"/>
                      <a:pt x="f56" y="f56"/>
                    </a:cubicBezTo>
                    <a:lnTo>
                      <a:pt x="f60" y="f56"/>
                    </a:lnTo>
                    <a:lnTo>
                      <a:pt x="f60" y="f10"/>
                    </a:lnTo>
                    <a:cubicBezTo>
                      <a:pt x="f60" y="f9"/>
                      <a:pt x="f61" y="f6"/>
                      <a:pt x="f5" y="f6"/>
                    </a:cubicBezTo>
                    <a:close/>
                    <a:moveTo>
                      <a:pt x="f40" y="f62"/>
                    </a:moveTo>
                    <a:cubicBezTo>
                      <a:pt x="f63" y="f62"/>
                      <a:pt x="f64" y="f63"/>
                      <a:pt x="f64" y="f65"/>
                    </a:cubicBezTo>
                    <a:cubicBezTo>
                      <a:pt x="f64" y="f66"/>
                      <a:pt x="f67" y="f28"/>
                      <a:pt x="f68" y="f41"/>
                    </a:cubicBezTo>
                    <a:lnTo>
                      <a:pt x="f64" y="f69"/>
                    </a:lnTo>
                    <a:cubicBezTo>
                      <a:pt x="f62" y="f70"/>
                      <a:pt x="f64" y="f71"/>
                      <a:pt x="f67" y="f72"/>
                    </a:cubicBezTo>
                    <a:cubicBezTo>
                      <a:pt x="f73" y="f74"/>
                      <a:pt x="f75" y="f76"/>
                      <a:pt x="f77" y="f76"/>
                    </a:cubicBezTo>
                    <a:cubicBezTo>
                      <a:pt x="f78" y="f76"/>
                      <a:pt x="f79" y="f80"/>
                      <a:pt x="f81" y="f82"/>
                    </a:cubicBezTo>
                    <a:lnTo>
                      <a:pt x="f10" y="f83"/>
                    </a:lnTo>
                    <a:cubicBezTo>
                      <a:pt x="f84" y="f85"/>
                      <a:pt x="f86" y="f82"/>
                      <a:pt x="f40" y="f82"/>
                    </a:cubicBezTo>
                    <a:cubicBezTo>
                      <a:pt x="f87" y="f82"/>
                      <a:pt x="f3" y="f87"/>
                      <a:pt x="f3" y="f5"/>
                    </a:cubicBezTo>
                    <a:cubicBezTo>
                      <a:pt x="f3" y="f63"/>
                      <a:pt x="f88" y="f62"/>
                      <a:pt x="f40" y="f6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0" name="Google Shape;6760;p88">
              <a:extLst>
                <a:ext uri="{FF2B5EF4-FFF2-40B4-BE49-F238E27FC236}">
                  <a16:creationId xmlns:a16="http://schemas.microsoft.com/office/drawing/2014/main" id="{A36DC3E2-4520-BEA1-2642-EDAB6C101EC3}"/>
                </a:ext>
              </a:extLst>
            </p:cNvPr>
            <p:cNvGrpSpPr/>
            <p:nvPr/>
          </p:nvGrpSpPr>
          <p:grpSpPr>
            <a:xfrm>
              <a:off x="3366110" y="1710826"/>
              <a:ext cx="374968" cy="450424"/>
              <a:chOff x="3152165" y="935257"/>
              <a:chExt cx="374968" cy="450424"/>
            </a:xfrm>
            <a:solidFill>
              <a:schemeClr val="bg1"/>
            </a:solidFill>
          </p:grpSpPr>
          <p:sp>
            <p:nvSpPr>
              <p:cNvPr id="51" name="Google Shape;6761;p88">
                <a:extLst>
                  <a:ext uri="{FF2B5EF4-FFF2-40B4-BE49-F238E27FC236}">
                    <a16:creationId xmlns:a16="http://schemas.microsoft.com/office/drawing/2014/main" id="{1DF52CC3-B2D9-FD83-72C7-EC1D0CFD2BB9}"/>
                  </a:ext>
                </a:extLst>
              </p:cNvPr>
              <p:cNvSpPr/>
              <p:nvPr/>
            </p:nvSpPr>
            <p:spPr>
              <a:xfrm>
                <a:off x="3152165" y="935257"/>
                <a:ext cx="79168" cy="312880"/>
              </a:xfrm>
              <a:custGeom>
                <a:avLst/>
                <a:gdLst>
                  <a:gd name="f0" fmla="val w"/>
                  <a:gd name="f1" fmla="val h"/>
                  <a:gd name="f2" fmla="val 0"/>
                  <a:gd name="f3" fmla="val 2049"/>
                  <a:gd name="f4" fmla="val 8098"/>
                  <a:gd name="f5" fmla="val 1702"/>
                  <a:gd name="f6" fmla="val 757"/>
                  <a:gd name="f7" fmla="val 1"/>
                  <a:gd name="f8" fmla="val 788"/>
                  <a:gd name="f9" fmla="val 1733"/>
                  <a:gd name="f10" fmla="val 8097"/>
                  <a:gd name="f11" fmla="val 348"/>
                  <a:gd name="f12" fmla="val 7782"/>
                  <a:gd name="f13" fmla="val 820"/>
                  <a:gd name="f14" fmla="val 7562"/>
                  <a:gd name="f15" fmla="val 1387"/>
                  <a:gd name="f16" fmla="*/ f0 1 2049"/>
                  <a:gd name="f17" fmla="*/ f1 1 8098"/>
                  <a:gd name="f18" fmla="val f2"/>
                  <a:gd name="f19" fmla="val f3"/>
                  <a:gd name="f20" fmla="val f4"/>
                  <a:gd name="f21" fmla="+- f20 0 f18"/>
                  <a:gd name="f22" fmla="+- f19 0 f18"/>
                  <a:gd name="f23" fmla="*/ f22 1 2049"/>
                  <a:gd name="f24" fmla="*/ f21 1 8098"/>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2049" h="8098">
                    <a:moveTo>
                      <a:pt x="f5" y="f2"/>
                    </a:moveTo>
                    <a:cubicBezTo>
                      <a:pt x="f6" y="f2"/>
                      <a:pt x="f7" y="f8"/>
                      <a:pt x="f7" y="f9"/>
                    </a:cubicBezTo>
                    <a:lnTo>
                      <a:pt x="f7" y="f10"/>
                    </a:lnTo>
                    <a:cubicBezTo>
                      <a:pt x="f11" y="f12"/>
                      <a:pt x="f13" y="f14"/>
                      <a:pt x="f15" y="f14"/>
                    </a:cubicBezTo>
                    <a:lnTo>
                      <a:pt x="f3" y="f14"/>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2" name="Google Shape;6762;p88">
                <a:extLst>
                  <a:ext uri="{FF2B5EF4-FFF2-40B4-BE49-F238E27FC236}">
                    <a16:creationId xmlns:a16="http://schemas.microsoft.com/office/drawing/2014/main" id="{3FA453F4-B2E6-EE04-07C0-BA91187CBE5E}"/>
                  </a:ext>
                </a:extLst>
              </p:cNvPr>
              <p:cNvSpPr/>
              <p:nvPr/>
            </p:nvSpPr>
            <p:spPr>
              <a:xfrm>
                <a:off x="3152165" y="1252965"/>
                <a:ext cx="374968" cy="105942"/>
              </a:xfrm>
              <a:custGeom>
                <a:avLst/>
                <a:gdLst>
                  <a:gd name="f0" fmla="val w"/>
                  <a:gd name="f1" fmla="val h"/>
                  <a:gd name="f2" fmla="val 0"/>
                  <a:gd name="f3" fmla="val 9705"/>
                  <a:gd name="f4" fmla="val 2742"/>
                  <a:gd name="f5" fmla="val 1387"/>
                  <a:gd name="f6" fmla="val 631"/>
                  <a:gd name="f7" fmla="val 1"/>
                  <a:gd name="f8" fmla="val 630"/>
                  <a:gd name="f9" fmla="val 1386"/>
                  <a:gd name="f10" fmla="val 2111"/>
                  <a:gd name="f11" fmla="val 600"/>
                  <a:gd name="f12" fmla="val 2741"/>
                  <a:gd name="f13" fmla="val 1356"/>
                  <a:gd name="f14" fmla="val 4758"/>
                  <a:gd name="f15" fmla="val 1733"/>
                  <a:gd name="f16" fmla="val 1702"/>
                  <a:gd name="f17" fmla="val 1513"/>
                  <a:gd name="f18" fmla="val 1575"/>
                  <a:gd name="f19" fmla="val 1355"/>
                  <a:gd name="f20" fmla="val 1166"/>
                  <a:gd name="f21" fmla="val 1008"/>
                  <a:gd name="f22" fmla="val 9232"/>
                  <a:gd name="f23" fmla="val 9263"/>
                  <a:gd name="f24" fmla="val 851"/>
                  <a:gd name="f25" fmla="val 9326"/>
                  <a:gd name="f26" fmla="val 662"/>
                  <a:gd name="f27" fmla="val 9452"/>
                  <a:gd name="f28" fmla="val 536"/>
                  <a:gd name="f29" fmla="val 9704"/>
                  <a:gd name="f30" fmla="val 221"/>
                  <a:gd name="f31" fmla="val 9484"/>
                  <a:gd name="f32" fmla="*/ f0 1 9705"/>
                  <a:gd name="f33" fmla="*/ f1 1 2742"/>
                  <a:gd name="f34" fmla="val f2"/>
                  <a:gd name="f35" fmla="val f3"/>
                  <a:gd name="f36" fmla="val f4"/>
                  <a:gd name="f37" fmla="+- f36 0 f34"/>
                  <a:gd name="f38" fmla="+- f35 0 f34"/>
                  <a:gd name="f39" fmla="*/ f38 1 9705"/>
                  <a:gd name="f40" fmla="*/ f37 1 2742"/>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9705" h="2742">
                    <a:moveTo>
                      <a:pt x="f5" y="f2"/>
                    </a:moveTo>
                    <a:cubicBezTo>
                      <a:pt x="f6" y="f2"/>
                      <a:pt x="f7" y="f8"/>
                      <a:pt x="f7" y="f9"/>
                    </a:cubicBezTo>
                    <a:cubicBezTo>
                      <a:pt x="f7" y="f10"/>
                      <a:pt x="f11" y="f12"/>
                      <a:pt x="f13" y="f12"/>
                    </a:cubicBezTo>
                    <a:lnTo>
                      <a:pt x="f14" y="f12"/>
                    </a:lnTo>
                    <a:lnTo>
                      <a:pt x="f14" y="f15"/>
                    </a:lnTo>
                    <a:lnTo>
                      <a:pt x="f16" y="f15"/>
                    </a:lnTo>
                    <a:cubicBezTo>
                      <a:pt x="f17" y="f15"/>
                      <a:pt x="f13" y="f18"/>
                      <a:pt x="f13" y="f19"/>
                    </a:cubicBezTo>
                    <a:cubicBezTo>
                      <a:pt x="f13" y="f20"/>
                      <a:pt x="f17" y="f21"/>
                      <a:pt x="f16" y="f21"/>
                    </a:cubicBezTo>
                    <a:lnTo>
                      <a:pt x="f22" y="f21"/>
                    </a:lnTo>
                    <a:cubicBezTo>
                      <a:pt x="f23" y="f24"/>
                      <a:pt x="f25" y="f26"/>
                      <a:pt x="f27" y="f28"/>
                    </a:cubicBezTo>
                    <a:cubicBezTo>
                      <a:pt x="f29" y="f30"/>
                      <a:pt x="f31" y="f2"/>
                      <a:pt x="f2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3" name="Google Shape;6763;p88">
                <a:extLst>
                  <a:ext uri="{FF2B5EF4-FFF2-40B4-BE49-F238E27FC236}">
                    <a16:creationId xmlns:a16="http://schemas.microsoft.com/office/drawing/2014/main" id="{D9C0BF82-F28C-2537-15BB-EB7A174FDFA8}"/>
                  </a:ext>
                </a:extLst>
              </p:cNvPr>
              <p:cNvSpPr/>
              <p:nvPr/>
            </p:nvSpPr>
            <p:spPr>
              <a:xfrm>
                <a:off x="3441902" y="1319881"/>
                <a:ext cx="85231" cy="39026"/>
              </a:xfrm>
              <a:custGeom>
                <a:avLst/>
                <a:gdLst>
                  <a:gd name="f0" fmla="val w"/>
                  <a:gd name="f1" fmla="val h"/>
                  <a:gd name="f2" fmla="val 0"/>
                  <a:gd name="f3" fmla="val 2206"/>
                  <a:gd name="f4" fmla="val 1010"/>
                  <a:gd name="f5" fmla="val 1"/>
                  <a:gd name="f6" fmla="val 1009"/>
                  <a:gd name="f7" fmla="val 1670"/>
                  <a:gd name="f8" fmla="val 1953"/>
                  <a:gd name="f9" fmla="val 2205"/>
                  <a:gd name="f10" fmla="val 788"/>
                  <a:gd name="f11" fmla="val 505"/>
                  <a:gd name="f12" fmla="val 1827"/>
                  <a:gd name="f13" fmla="val 347"/>
                  <a:gd name="f14" fmla="val 1764"/>
                  <a:gd name="f15" fmla="val 190"/>
                  <a:gd name="f16" fmla="*/ f0 1 2206"/>
                  <a:gd name="f17" fmla="*/ f1 1 1010"/>
                  <a:gd name="f18" fmla="val f2"/>
                  <a:gd name="f19" fmla="val f3"/>
                  <a:gd name="f20" fmla="val f4"/>
                  <a:gd name="f21" fmla="+- f20 0 f18"/>
                  <a:gd name="f22" fmla="+- f19 0 f18"/>
                  <a:gd name="f23" fmla="*/ f22 1 2206"/>
                  <a:gd name="f24" fmla="*/ f21 1 101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2206" h="1010">
                    <a:moveTo>
                      <a:pt x="f2" y="f5"/>
                    </a:moveTo>
                    <a:lnTo>
                      <a:pt x="f2" y="f6"/>
                    </a:lnTo>
                    <a:lnTo>
                      <a:pt x="f7" y="f6"/>
                    </a:lnTo>
                    <a:cubicBezTo>
                      <a:pt x="f8" y="f6"/>
                      <a:pt x="f9" y="f10"/>
                      <a:pt x="f8" y="f11"/>
                    </a:cubicBezTo>
                    <a:cubicBezTo>
                      <a:pt x="f12" y="f13"/>
                      <a:pt x="f14" y="f15"/>
                      <a:pt x="f7"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4" name="Google Shape;6764;p88">
                <a:extLst>
                  <a:ext uri="{FF2B5EF4-FFF2-40B4-BE49-F238E27FC236}">
                    <a16:creationId xmlns:a16="http://schemas.microsoft.com/office/drawing/2014/main" id="{540908FF-401D-296C-228B-89D85BA6263F}"/>
                  </a:ext>
                </a:extLst>
              </p:cNvPr>
              <p:cNvSpPr/>
              <p:nvPr/>
            </p:nvSpPr>
            <p:spPr>
              <a:xfrm>
                <a:off x="3323825" y="1094710"/>
                <a:ext cx="130283" cy="53592"/>
              </a:xfrm>
              <a:custGeom>
                <a:avLst/>
                <a:gdLst>
                  <a:gd name="f0" fmla="val w"/>
                  <a:gd name="f1" fmla="val h"/>
                  <a:gd name="f2" fmla="val 0"/>
                  <a:gd name="f3" fmla="val 3372"/>
                  <a:gd name="f4" fmla="val 1387"/>
                  <a:gd name="f5" fmla="val 1701"/>
                  <a:gd name="f6" fmla="val 882"/>
                  <a:gd name="f7" fmla="val 221"/>
                  <a:gd name="f8" fmla="val 599"/>
                  <a:gd name="f9" fmla="val 3371"/>
                  <a:gd name="f10" fmla="val 3214"/>
                  <a:gd name="f11" fmla="val 2521"/>
                  <a:gd name="f12" fmla="*/ f0 1 3372"/>
                  <a:gd name="f13" fmla="*/ f1 1 1387"/>
                  <a:gd name="f14" fmla="val f2"/>
                  <a:gd name="f15" fmla="val f3"/>
                  <a:gd name="f16" fmla="val f4"/>
                  <a:gd name="f17" fmla="+- f16 0 f14"/>
                  <a:gd name="f18" fmla="+- f15 0 f14"/>
                  <a:gd name="f19" fmla="*/ f18 1 3372"/>
                  <a:gd name="f20" fmla="*/ f17 1 1387"/>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372" h="1387">
                    <a:moveTo>
                      <a:pt x="f5" y="f2"/>
                    </a:moveTo>
                    <a:cubicBezTo>
                      <a:pt x="f6" y="f2"/>
                      <a:pt x="f7" y="f8"/>
                      <a:pt x="f2" y="f4"/>
                    </a:cubicBezTo>
                    <a:lnTo>
                      <a:pt x="f9" y="f4"/>
                    </a:lnTo>
                    <a:cubicBezTo>
                      <a:pt x="f10" y="f8"/>
                      <a:pt x="f1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5" name="Google Shape;6765;p88">
                <a:extLst>
                  <a:ext uri="{FF2B5EF4-FFF2-40B4-BE49-F238E27FC236}">
                    <a16:creationId xmlns:a16="http://schemas.microsoft.com/office/drawing/2014/main" id="{2B5BB670-7352-640B-231E-AC08B10EB453}"/>
                  </a:ext>
                </a:extLst>
              </p:cNvPr>
              <p:cNvSpPr/>
              <p:nvPr/>
            </p:nvSpPr>
            <p:spPr>
              <a:xfrm>
                <a:off x="3363967" y="1015578"/>
                <a:ext cx="51151" cy="51151"/>
              </a:xfrm>
              <a:custGeom>
                <a:avLst/>
                <a:gdLst>
                  <a:gd name="f0" fmla="val w"/>
                  <a:gd name="f1" fmla="val h"/>
                  <a:gd name="f2" fmla="val 0"/>
                  <a:gd name="f3" fmla="val 1324"/>
                  <a:gd name="f4" fmla="val 662"/>
                  <a:gd name="f5" fmla="val 1"/>
                  <a:gd name="f6" fmla="val 316"/>
                  <a:gd name="f7" fmla="val 284"/>
                  <a:gd name="f8" fmla="val 1040"/>
                  <a:gd name="f9" fmla="*/ f0 1 1324"/>
                  <a:gd name="f10" fmla="*/ f1 1 1324"/>
                  <a:gd name="f11" fmla="val f2"/>
                  <a:gd name="f12" fmla="val f3"/>
                  <a:gd name="f13" fmla="+- f12 0 f11"/>
                  <a:gd name="f14" fmla="*/ f13 1 1324"/>
                  <a:gd name="f15" fmla="*/ f11 1 f14"/>
                  <a:gd name="f16" fmla="*/ f12 1 f14"/>
                  <a:gd name="f17" fmla="*/ f15 f9 1"/>
                  <a:gd name="f18" fmla="*/ f16 f9 1"/>
                  <a:gd name="f19" fmla="*/ f16 f10 1"/>
                  <a:gd name="f20" fmla="*/ f15 f10 1"/>
                </a:gdLst>
                <a:ahLst/>
                <a:cxnLst>
                  <a:cxn ang="3cd4">
                    <a:pos x="hc" y="t"/>
                  </a:cxn>
                  <a:cxn ang="0">
                    <a:pos x="r" y="vc"/>
                  </a:cxn>
                  <a:cxn ang="cd4">
                    <a:pos x="hc" y="b"/>
                  </a:cxn>
                  <a:cxn ang="cd2">
                    <a:pos x="l" y="vc"/>
                  </a:cxn>
                </a:cxnLst>
                <a:rect l="f17" t="f20" r="f18" b="f19"/>
                <a:pathLst>
                  <a:path w="1324" h="1324">
                    <a:moveTo>
                      <a:pt x="f4" y="f5"/>
                    </a:moveTo>
                    <a:cubicBezTo>
                      <a:pt x="f6" y="f5"/>
                      <a:pt x="f5" y="f7"/>
                      <a:pt x="f5" y="f4"/>
                    </a:cubicBezTo>
                    <a:cubicBezTo>
                      <a:pt x="f5" y="f8"/>
                      <a:pt x="f6" y="f3"/>
                      <a:pt x="f4" y="f3"/>
                    </a:cubicBezTo>
                    <a:cubicBezTo>
                      <a:pt x="f8" y="f3"/>
                      <a:pt x="f3" y="f8"/>
                      <a:pt x="f3" y="f4"/>
                    </a:cubicBezTo>
                    <a:cubicBezTo>
                      <a:pt x="f3" y="f7"/>
                      <a:pt x="f8"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6" name="Google Shape;6766;p88">
                <a:extLst>
                  <a:ext uri="{FF2B5EF4-FFF2-40B4-BE49-F238E27FC236}">
                    <a16:creationId xmlns:a16="http://schemas.microsoft.com/office/drawing/2014/main" id="{95BADB65-9E00-7E68-F79E-9CC105907CD2}"/>
                  </a:ext>
                </a:extLst>
              </p:cNvPr>
              <p:cNvSpPr/>
              <p:nvPr/>
            </p:nvSpPr>
            <p:spPr>
              <a:xfrm>
                <a:off x="3256873" y="935257"/>
                <a:ext cx="265395" cy="292169"/>
              </a:xfrm>
              <a:custGeom>
                <a:avLst/>
                <a:gdLst>
                  <a:gd name="f0" fmla="val w"/>
                  <a:gd name="f1" fmla="val h"/>
                  <a:gd name="f2" fmla="val 0"/>
                  <a:gd name="f3" fmla="val 6869"/>
                  <a:gd name="f4" fmla="val 7562"/>
                  <a:gd name="f5" fmla="val 3434"/>
                  <a:gd name="f6" fmla="val 1355"/>
                  <a:gd name="f7" fmla="val 4191"/>
                  <a:gd name="f8" fmla="val 4821"/>
                  <a:gd name="f9" fmla="val 1985"/>
                  <a:gd name="f10" fmla="val 2741"/>
                  <a:gd name="f11" fmla="val 3088"/>
                  <a:gd name="f12" fmla="val 4663"/>
                  <a:gd name="f13" fmla="val 3403"/>
                  <a:gd name="f14" fmla="val 4474"/>
                  <a:gd name="f15" fmla="val 3655"/>
                  <a:gd name="f16" fmla="val 5293"/>
                  <a:gd name="f17" fmla="val 4033"/>
                  <a:gd name="f18" fmla="val 5829"/>
                  <a:gd name="f19" fmla="val 4852"/>
                  <a:gd name="f20" fmla="val 6018"/>
                  <a:gd name="f21" fmla="val 5671"/>
                  <a:gd name="f22" fmla="val 6175"/>
                  <a:gd name="f23" fmla="val 5482"/>
                  <a:gd name="f24" fmla="val 1387"/>
                  <a:gd name="f25" fmla="val 1198"/>
                  <a:gd name="f26" fmla="val 1040"/>
                  <a:gd name="f27" fmla="val 1576"/>
                  <a:gd name="f28" fmla="val 2426"/>
                  <a:gd name="f29" fmla="val 2174"/>
                  <a:gd name="f30" fmla="val 2048"/>
                  <a:gd name="f31" fmla="val 2678"/>
                  <a:gd name="f32" fmla="val 6868"/>
                  <a:gd name="f33" fmla="val 1009"/>
                  <a:gd name="f34" fmla="val 473"/>
                  <a:gd name="f35" fmla="val 6396"/>
                  <a:gd name="f36" fmla="*/ f0 1 6869"/>
                  <a:gd name="f37" fmla="*/ f1 1 7562"/>
                  <a:gd name="f38" fmla="val f2"/>
                  <a:gd name="f39" fmla="val f3"/>
                  <a:gd name="f40" fmla="val f4"/>
                  <a:gd name="f41" fmla="+- f40 0 f38"/>
                  <a:gd name="f42" fmla="+- f39 0 f38"/>
                  <a:gd name="f43" fmla="*/ f42 1 6869"/>
                  <a:gd name="f44" fmla="*/ f41 1 7562"/>
                  <a:gd name="f45" fmla="*/ f38 1 f43"/>
                  <a:gd name="f46" fmla="*/ f39 1 f43"/>
                  <a:gd name="f47" fmla="*/ f38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6869" h="7562">
                    <a:moveTo>
                      <a:pt x="f5" y="f6"/>
                    </a:moveTo>
                    <a:cubicBezTo>
                      <a:pt x="f7" y="f6"/>
                      <a:pt x="f8" y="f9"/>
                      <a:pt x="f8" y="f10"/>
                    </a:cubicBezTo>
                    <a:cubicBezTo>
                      <a:pt x="f8" y="f11"/>
                      <a:pt x="f12" y="f13"/>
                      <a:pt x="f14" y="f15"/>
                    </a:cubicBezTo>
                    <a:cubicBezTo>
                      <a:pt x="f16" y="f17"/>
                      <a:pt x="f18" y="f19"/>
                      <a:pt x="f18" y="f18"/>
                    </a:cubicBezTo>
                    <a:cubicBezTo>
                      <a:pt x="f18" y="f20"/>
                      <a:pt x="f21" y="f22"/>
                      <a:pt x="f23" y="f22"/>
                    </a:cubicBezTo>
                    <a:lnTo>
                      <a:pt x="f24" y="f22"/>
                    </a:lnTo>
                    <a:cubicBezTo>
                      <a:pt x="f25" y="f22"/>
                      <a:pt x="f26" y="f20"/>
                      <a:pt x="f26" y="f18"/>
                    </a:cubicBezTo>
                    <a:cubicBezTo>
                      <a:pt x="f26" y="f19"/>
                      <a:pt x="f27" y="f17"/>
                      <a:pt x="f28" y="f15"/>
                    </a:cubicBezTo>
                    <a:cubicBezTo>
                      <a:pt x="f29" y="f13"/>
                      <a:pt x="f30" y="f11"/>
                      <a:pt x="f30" y="f10"/>
                    </a:cubicBezTo>
                    <a:cubicBezTo>
                      <a:pt x="f30" y="f9"/>
                      <a:pt x="f31" y="f6"/>
                      <a:pt x="f5" y="f6"/>
                    </a:cubicBezTo>
                    <a:close/>
                    <a:moveTo>
                      <a:pt x="f2" y="f2"/>
                    </a:moveTo>
                    <a:lnTo>
                      <a:pt x="f2" y="f4"/>
                    </a:lnTo>
                    <a:lnTo>
                      <a:pt x="f32" y="f4"/>
                    </a:lnTo>
                    <a:lnTo>
                      <a:pt x="f32" y="f33"/>
                    </a:lnTo>
                    <a:cubicBezTo>
                      <a:pt x="f32" y="f34"/>
                      <a:pt x="f35" y="f2"/>
                      <a:pt x="f18"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7" name="Google Shape;6767;p88">
                <a:extLst>
                  <a:ext uri="{FF2B5EF4-FFF2-40B4-BE49-F238E27FC236}">
                    <a16:creationId xmlns:a16="http://schemas.microsoft.com/office/drawing/2014/main" id="{484098D1-CF19-874A-4577-E999309BC31E}"/>
                  </a:ext>
                </a:extLst>
              </p:cNvPr>
              <p:cNvSpPr/>
              <p:nvPr/>
            </p:nvSpPr>
            <p:spPr>
              <a:xfrm>
                <a:off x="3363967" y="1319881"/>
                <a:ext cx="53592" cy="65800"/>
              </a:xfrm>
              <a:custGeom>
                <a:avLst/>
                <a:gdLst>
                  <a:gd name="f0" fmla="val w"/>
                  <a:gd name="f1" fmla="val h"/>
                  <a:gd name="f2" fmla="val 0"/>
                  <a:gd name="f3" fmla="val 1387"/>
                  <a:gd name="f4" fmla="val 1703"/>
                  <a:gd name="f5" fmla="val 1"/>
                  <a:gd name="f6" fmla="val 1702"/>
                  <a:gd name="f7" fmla="val 505"/>
                  <a:gd name="f8" fmla="val 536"/>
                  <a:gd name="f9" fmla="val 1324"/>
                  <a:gd name="f10" fmla="val 631"/>
                  <a:gd name="f11" fmla="val 694"/>
                  <a:gd name="f12" fmla="val 711"/>
                  <a:gd name="f13" fmla="val 1316"/>
                  <a:gd name="f14" fmla="val 725"/>
                  <a:gd name="f15" fmla="val 1312"/>
                  <a:gd name="f16" fmla="val 739"/>
                  <a:gd name="f17" fmla="val 776"/>
                  <a:gd name="f18" fmla="val 805"/>
                  <a:gd name="f19" fmla="val 1341"/>
                  <a:gd name="f20" fmla="val 851"/>
                  <a:gd name="f21" fmla="*/ f0 1 1387"/>
                  <a:gd name="f22" fmla="*/ f1 1 1703"/>
                  <a:gd name="f23" fmla="val f2"/>
                  <a:gd name="f24" fmla="val f3"/>
                  <a:gd name="f25" fmla="val f4"/>
                  <a:gd name="f26" fmla="+- f25 0 f23"/>
                  <a:gd name="f27" fmla="+- f24 0 f23"/>
                  <a:gd name="f28" fmla="*/ f27 1 1387"/>
                  <a:gd name="f29" fmla="*/ f26 1 1703"/>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1387" h="1703">
                    <a:moveTo>
                      <a:pt x="f5" y="f5"/>
                    </a:moveTo>
                    <a:lnTo>
                      <a:pt x="f5" y="f6"/>
                    </a:lnTo>
                    <a:lnTo>
                      <a:pt x="f7" y="f3"/>
                    </a:lnTo>
                    <a:cubicBezTo>
                      <a:pt x="f8" y="f9"/>
                      <a:pt x="f10" y="f9"/>
                      <a:pt x="f11" y="f9"/>
                    </a:cubicBezTo>
                    <a:cubicBezTo>
                      <a:pt x="f12" y="f13"/>
                      <a:pt x="f14" y="f15"/>
                      <a:pt x="f16" y="f15"/>
                    </a:cubicBezTo>
                    <a:cubicBezTo>
                      <a:pt x="f17" y="f15"/>
                      <a:pt x="f18" y="f19"/>
                      <a:pt x="f20" y="f3"/>
                    </a:cubicBezTo>
                    <a:lnTo>
                      <a:pt x="f3" y="f6"/>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8" name="Google Shape;6777;p88">
              <a:extLst>
                <a:ext uri="{FF2B5EF4-FFF2-40B4-BE49-F238E27FC236}">
                  <a16:creationId xmlns:a16="http://schemas.microsoft.com/office/drawing/2014/main" id="{2FE61DFB-462B-C3A2-A95D-498849B8362B}"/>
                </a:ext>
              </a:extLst>
            </p:cNvPr>
            <p:cNvGrpSpPr/>
            <p:nvPr/>
          </p:nvGrpSpPr>
          <p:grpSpPr>
            <a:xfrm>
              <a:off x="6341668" y="1684033"/>
              <a:ext cx="450424" cy="450423"/>
              <a:chOff x="6127723" y="908465"/>
              <a:chExt cx="450424" cy="450423"/>
            </a:xfrm>
            <a:solidFill>
              <a:schemeClr val="bg1"/>
            </a:solidFill>
          </p:grpSpPr>
          <p:sp>
            <p:nvSpPr>
              <p:cNvPr id="59" name="Google Shape;6778;p88">
                <a:extLst>
                  <a:ext uri="{FF2B5EF4-FFF2-40B4-BE49-F238E27FC236}">
                    <a16:creationId xmlns:a16="http://schemas.microsoft.com/office/drawing/2014/main" id="{FBD216FE-5664-BD78-B1BD-8D89D9F91273}"/>
                  </a:ext>
                </a:extLst>
              </p:cNvPr>
              <p:cNvSpPr/>
              <p:nvPr/>
            </p:nvSpPr>
            <p:spPr>
              <a:xfrm>
                <a:off x="6361435" y="1042379"/>
                <a:ext cx="198470" cy="76690"/>
              </a:xfrm>
              <a:custGeom>
                <a:avLst/>
                <a:gdLst>
                  <a:gd name="f0" fmla="val w"/>
                  <a:gd name="f1" fmla="val h"/>
                  <a:gd name="f2" fmla="val 0"/>
                  <a:gd name="f3" fmla="val 5137"/>
                  <a:gd name="f4" fmla="val 1985"/>
                  <a:gd name="f5" fmla="val 473"/>
                  <a:gd name="f6" fmla="val 316"/>
                  <a:gd name="f7" fmla="val 158"/>
                  <a:gd name="f8" fmla="val 32"/>
                  <a:gd name="f9" fmla="val 1"/>
                  <a:gd name="f10" fmla="val 126"/>
                  <a:gd name="f11" fmla="val 2521"/>
                  <a:gd name="f12" fmla="val 5136"/>
                  <a:gd name="f13" fmla="val 4979"/>
                  <a:gd name="f14" fmla="val 4790"/>
                  <a:gd name="f15" fmla="val 4569"/>
                  <a:gd name="f16" fmla="*/ f0 1 5137"/>
                  <a:gd name="f17" fmla="*/ f1 1 1985"/>
                  <a:gd name="f18" fmla="val f2"/>
                  <a:gd name="f19" fmla="val f3"/>
                  <a:gd name="f20" fmla="val f4"/>
                  <a:gd name="f21" fmla="+- f20 0 f18"/>
                  <a:gd name="f22" fmla="+- f19 0 f18"/>
                  <a:gd name="f23" fmla="*/ f22 1 5137"/>
                  <a:gd name="f24" fmla="*/ f21 1 1985"/>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5137" h="1985">
                    <a:moveTo>
                      <a:pt x="f5" y="f2"/>
                    </a:moveTo>
                    <a:cubicBezTo>
                      <a:pt x="f6" y="f2"/>
                      <a:pt x="f7" y="f8"/>
                      <a:pt x="f9" y="f10"/>
                    </a:cubicBezTo>
                    <a:lnTo>
                      <a:pt x="f11" y="f4"/>
                    </a:lnTo>
                    <a:lnTo>
                      <a:pt x="f12" y="f7"/>
                    </a:lnTo>
                    <a:cubicBezTo>
                      <a:pt x="f13" y="f8"/>
                      <a:pt x="f14" y="f2"/>
                      <a:pt x="f1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0" name="Google Shape;6779;p88">
                <a:extLst>
                  <a:ext uri="{FF2B5EF4-FFF2-40B4-BE49-F238E27FC236}">
                    <a16:creationId xmlns:a16="http://schemas.microsoft.com/office/drawing/2014/main" id="{5532E547-8DFD-A99D-DE0C-B08C854338BB}"/>
                  </a:ext>
                </a:extLst>
              </p:cNvPr>
              <p:cNvSpPr/>
              <p:nvPr/>
            </p:nvSpPr>
            <p:spPr>
              <a:xfrm>
                <a:off x="6340769" y="1065486"/>
                <a:ext cx="237378" cy="159489"/>
              </a:xfrm>
              <a:custGeom>
                <a:avLst/>
                <a:gdLst>
                  <a:gd name="f0" fmla="val w"/>
                  <a:gd name="f1" fmla="val h"/>
                  <a:gd name="f2" fmla="val 0"/>
                  <a:gd name="f3" fmla="val 6144"/>
                  <a:gd name="f4" fmla="val 4128"/>
                  <a:gd name="f5" fmla="val 63"/>
                  <a:gd name="f6" fmla="val 1"/>
                  <a:gd name="f7" fmla="val 32"/>
                  <a:gd name="f8" fmla="val 127"/>
                  <a:gd name="f9" fmla="val 284"/>
                  <a:gd name="f10" fmla="val 379"/>
                  <a:gd name="f11" fmla="val 3120"/>
                  <a:gd name="f12" fmla="val 3655"/>
                  <a:gd name="f13" fmla="val 473"/>
                  <a:gd name="f14" fmla="val 1040"/>
                  <a:gd name="f15" fmla="val 5136"/>
                  <a:gd name="f16" fmla="val 5671"/>
                  <a:gd name="f17" fmla="val 6112"/>
                  <a:gd name="f18" fmla="val 190"/>
                  <a:gd name="f19" fmla="val 64"/>
                  <a:gd name="f20" fmla="val 3277"/>
                  <a:gd name="f21" fmla="val 2048"/>
                  <a:gd name="f22" fmla="val 3214"/>
                  <a:gd name="f23" fmla="val 2080"/>
                  <a:gd name="f24" fmla="val 3151"/>
                  <a:gd name="f25" fmla="val 3056"/>
                  <a:gd name="f26" fmla="val 2993"/>
                  <a:gd name="f27" fmla="val 2962"/>
                  <a:gd name="f28" fmla="val 2867"/>
                  <a:gd name="f29" fmla="*/ f0 1 6144"/>
                  <a:gd name="f30" fmla="*/ f1 1 4128"/>
                  <a:gd name="f31" fmla="val f2"/>
                  <a:gd name="f32" fmla="val f3"/>
                  <a:gd name="f33" fmla="val f4"/>
                  <a:gd name="f34" fmla="+- f33 0 f31"/>
                  <a:gd name="f35" fmla="+- f32 0 f31"/>
                  <a:gd name="f36" fmla="*/ f35 1 6144"/>
                  <a:gd name="f37" fmla="*/ f34 1 4128"/>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6144" h="4128">
                    <a:moveTo>
                      <a:pt x="f5" y="f6"/>
                    </a:moveTo>
                    <a:cubicBezTo>
                      <a:pt x="f7" y="f8"/>
                      <a:pt x="f2" y="f9"/>
                      <a:pt x="f2" y="f10"/>
                    </a:cubicBezTo>
                    <a:lnTo>
                      <a:pt x="f2" y="f11"/>
                    </a:lnTo>
                    <a:cubicBezTo>
                      <a:pt x="f2" y="f12"/>
                      <a:pt x="f13" y="f4"/>
                      <a:pt x="f14" y="f4"/>
                    </a:cubicBezTo>
                    <a:lnTo>
                      <a:pt x="f15" y="f4"/>
                    </a:lnTo>
                    <a:cubicBezTo>
                      <a:pt x="f16" y="f4"/>
                      <a:pt x="f3" y="f12"/>
                      <a:pt x="f3" y="f11"/>
                    </a:cubicBezTo>
                    <a:lnTo>
                      <a:pt x="f3" y="f10"/>
                    </a:lnTo>
                    <a:cubicBezTo>
                      <a:pt x="f3" y="f9"/>
                      <a:pt x="f17" y="f18"/>
                      <a:pt x="f17" y="f19"/>
                    </a:cubicBezTo>
                    <a:lnTo>
                      <a:pt x="f20" y="f21"/>
                    </a:lnTo>
                    <a:cubicBezTo>
                      <a:pt x="f22" y="f23"/>
                      <a:pt x="f24" y="f23"/>
                      <a:pt x="f25" y="f23"/>
                    </a:cubicBezTo>
                    <a:cubicBezTo>
                      <a:pt x="f26" y="f23"/>
                      <a:pt x="f27" y="f23"/>
                      <a:pt x="f28" y="f21"/>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1" name="Google Shape;6780;p88">
                <a:extLst>
                  <a:ext uri="{FF2B5EF4-FFF2-40B4-BE49-F238E27FC236}">
                    <a16:creationId xmlns:a16="http://schemas.microsoft.com/office/drawing/2014/main" id="{CD364EAB-2597-B143-DA32-164EE9BC4FCC}"/>
                  </a:ext>
                </a:extLst>
              </p:cNvPr>
              <p:cNvSpPr/>
              <p:nvPr/>
            </p:nvSpPr>
            <p:spPr>
              <a:xfrm>
                <a:off x="6127723" y="988786"/>
                <a:ext cx="292169" cy="290971"/>
              </a:xfrm>
              <a:custGeom>
                <a:avLst/>
                <a:gdLst>
                  <a:gd name="f0" fmla="val w"/>
                  <a:gd name="f1" fmla="val h"/>
                  <a:gd name="f2" fmla="val 0"/>
                  <a:gd name="f3" fmla="val 7562"/>
                  <a:gd name="f4" fmla="val 7531"/>
                  <a:gd name="f5" fmla="val 3781"/>
                  <a:gd name="f6" fmla="val 2017"/>
                  <a:gd name="f7" fmla="val 3970"/>
                  <a:gd name="f8" fmla="val 4128"/>
                  <a:gd name="f9" fmla="val 2175"/>
                  <a:gd name="f10" fmla="val 2364"/>
                  <a:gd name="f11" fmla="val 2584"/>
                  <a:gd name="f12" fmla="val 2742"/>
                  <a:gd name="f13" fmla="val 1702"/>
                  <a:gd name="f14" fmla="val 1482"/>
                  <a:gd name="f15" fmla="val 1324"/>
                  <a:gd name="f16" fmla="val 3057"/>
                  <a:gd name="f17" fmla="val 3403"/>
                  <a:gd name="f18" fmla="val 3277"/>
                  <a:gd name="f19" fmla="val 3435"/>
                  <a:gd name="f20" fmla="val 3561"/>
                  <a:gd name="f21" fmla="val 3750"/>
                  <a:gd name="f22" fmla="val 3466"/>
                  <a:gd name="f23" fmla="val 3939"/>
                  <a:gd name="f24" fmla="val 4096"/>
                  <a:gd name="f25" fmla="val 2395"/>
                  <a:gd name="f26" fmla="val 4790"/>
                  <a:gd name="f27" fmla="val 4947"/>
                  <a:gd name="f28" fmla="val 5136"/>
                  <a:gd name="f29" fmla="val 5325"/>
                  <a:gd name="f30" fmla="val 5483"/>
                  <a:gd name="f31" fmla="val 1"/>
                  <a:gd name="f32" fmla="val 7530"/>
                  <a:gd name="f33" fmla="val 6837"/>
                  <a:gd name="f34" fmla="val 6522"/>
                  <a:gd name="f35" fmla="val 5577"/>
                  <a:gd name="f36" fmla="val 4853"/>
                  <a:gd name="f37" fmla="val 6081"/>
                  <a:gd name="f38" fmla="val 1450"/>
                  <a:gd name="f39" fmla="val 725"/>
                  <a:gd name="f40" fmla="*/ f0 1 7562"/>
                  <a:gd name="f41" fmla="*/ f1 1 7531"/>
                  <a:gd name="f42" fmla="val f2"/>
                  <a:gd name="f43" fmla="val f3"/>
                  <a:gd name="f44" fmla="val f4"/>
                  <a:gd name="f45" fmla="+- f44 0 f42"/>
                  <a:gd name="f46" fmla="+- f43 0 f42"/>
                  <a:gd name="f47" fmla="*/ f46 1 7562"/>
                  <a:gd name="f48" fmla="*/ f45 1 7531"/>
                  <a:gd name="f49" fmla="*/ f42 1 f47"/>
                  <a:gd name="f50" fmla="*/ f43 1 f47"/>
                  <a:gd name="f51" fmla="*/ f42 1 f48"/>
                  <a:gd name="f52" fmla="*/ f44 1 f48"/>
                  <a:gd name="f53" fmla="*/ f49 f40 1"/>
                  <a:gd name="f54" fmla="*/ f50 f40 1"/>
                  <a:gd name="f55" fmla="*/ f52 f41 1"/>
                  <a:gd name="f56" fmla="*/ f51 f41 1"/>
                </a:gdLst>
                <a:ahLst/>
                <a:cxnLst>
                  <a:cxn ang="3cd4">
                    <a:pos x="hc" y="t"/>
                  </a:cxn>
                  <a:cxn ang="0">
                    <a:pos x="r" y="vc"/>
                  </a:cxn>
                  <a:cxn ang="cd4">
                    <a:pos x="hc" y="b"/>
                  </a:cxn>
                  <a:cxn ang="cd2">
                    <a:pos x="l" y="vc"/>
                  </a:cxn>
                </a:cxnLst>
                <a:rect l="f53" t="f56" r="f54" b="f55"/>
                <a:pathLst>
                  <a:path w="7562" h="7531">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17"/>
                    </a:moveTo>
                    <a:cubicBezTo>
                      <a:pt x="f18" y="f17"/>
                      <a:pt x="f19" y="f20"/>
                      <a:pt x="f19" y="f21"/>
                    </a:cubicBezTo>
                    <a:cubicBezTo>
                      <a:pt x="f22" y="f23"/>
                      <a:pt x="f18" y="f24"/>
                      <a:pt x="f16" y="f24"/>
                    </a:cubicBezTo>
                    <a:lnTo>
                      <a:pt x="f13" y="f24"/>
                    </a:lnTo>
                    <a:cubicBezTo>
                      <a:pt x="f14" y="f24"/>
                      <a:pt x="f15" y="f23"/>
                      <a:pt x="f15" y="f21"/>
                    </a:cubicBezTo>
                    <a:cubicBezTo>
                      <a:pt x="f15" y="f20"/>
                      <a:pt x="f14" y="f17"/>
                      <a:pt x="f13" y="f17"/>
                    </a:cubicBezTo>
                    <a:close/>
                    <a:moveTo>
                      <a:pt x="f25" y="f26"/>
                    </a:moveTo>
                    <a:cubicBezTo>
                      <a:pt x="f11" y="f26"/>
                      <a:pt x="f12" y="f27"/>
                      <a:pt x="f12" y="f28"/>
                    </a:cubicBezTo>
                    <a:cubicBezTo>
                      <a:pt x="f12" y="f29"/>
                      <a:pt x="f11" y="f30"/>
                      <a:pt x="f25" y="f30"/>
                    </a:cubicBezTo>
                    <a:lnTo>
                      <a:pt x="f13" y="f30"/>
                    </a:lnTo>
                    <a:cubicBezTo>
                      <a:pt x="f14" y="f30"/>
                      <a:pt x="f15" y="f29"/>
                      <a:pt x="f15" y="f28"/>
                    </a:cubicBezTo>
                    <a:cubicBezTo>
                      <a:pt x="f15" y="f27"/>
                      <a:pt x="f14" y="f26"/>
                      <a:pt x="f13" y="f26"/>
                    </a:cubicBezTo>
                    <a:close/>
                    <a:moveTo>
                      <a:pt x="f31" y="f31"/>
                    </a:moveTo>
                    <a:lnTo>
                      <a:pt x="f31" y="f32"/>
                    </a:lnTo>
                    <a:lnTo>
                      <a:pt x="f3" y="f32"/>
                    </a:lnTo>
                    <a:lnTo>
                      <a:pt x="f3" y="f33"/>
                    </a:lnTo>
                    <a:lnTo>
                      <a:pt x="f34" y="f33"/>
                    </a:lnTo>
                    <a:cubicBezTo>
                      <a:pt x="f35" y="f33"/>
                      <a:pt x="f36" y="f37"/>
                      <a:pt x="f36" y="f28"/>
                    </a:cubicBezTo>
                    <a:lnTo>
                      <a:pt x="f36" y="f25"/>
                    </a:lnTo>
                    <a:cubicBezTo>
                      <a:pt x="f36" y="f38"/>
                      <a:pt x="f35" y="f39"/>
                      <a:pt x="f34" y="f39"/>
                    </a:cubicBezTo>
                    <a:lnTo>
                      <a:pt x="f3" y="f39"/>
                    </a:lnTo>
                    <a:lnTo>
                      <a:pt x="f3" y="f31"/>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2" name="Google Shape;6781;p88">
                <a:extLst>
                  <a:ext uri="{FF2B5EF4-FFF2-40B4-BE49-F238E27FC236}">
                    <a16:creationId xmlns:a16="http://schemas.microsoft.com/office/drawing/2014/main" id="{352174E8-EE46-166A-A4B6-758BA6AAEA24}"/>
                  </a:ext>
                </a:extLst>
              </p:cNvPr>
              <p:cNvSpPr/>
              <p:nvPr/>
            </p:nvSpPr>
            <p:spPr>
              <a:xfrm>
                <a:off x="6127723" y="908465"/>
                <a:ext cx="292169" cy="53592"/>
              </a:xfrm>
              <a:custGeom>
                <a:avLst/>
                <a:gdLst>
                  <a:gd name="f0" fmla="val w"/>
                  <a:gd name="f1" fmla="val h"/>
                  <a:gd name="f2" fmla="val 0"/>
                  <a:gd name="f3" fmla="val 7562"/>
                  <a:gd name="f4" fmla="val 1387"/>
                  <a:gd name="f5" fmla="val 1009"/>
                  <a:gd name="f6" fmla="val 1"/>
                  <a:gd name="f7" fmla="val 473"/>
                  <a:gd name="f8" fmla="val 1040"/>
                  <a:gd name="f9" fmla="val 7089"/>
                  <a:gd name="f10" fmla="val 6522"/>
                  <a:gd name="f11" fmla="*/ f0 1 7562"/>
                  <a:gd name="f12" fmla="*/ f1 1 1387"/>
                  <a:gd name="f13" fmla="val f2"/>
                  <a:gd name="f14" fmla="val f3"/>
                  <a:gd name="f15" fmla="val f4"/>
                  <a:gd name="f16" fmla="+- f15 0 f13"/>
                  <a:gd name="f17" fmla="+- f14 0 f13"/>
                  <a:gd name="f18" fmla="*/ f17 1 7562"/>
                  <a:gd name="f19" fmla="*/ f16 1 1387"/>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7562" h="1387">
                    <a:moveTo>
                      <a:pt x="f5" y="f6"/>
                    </a:moveTo>
                    <a:cubicBezTo>
                      <a:pt x="f7" y="f6"/>
                      <a:pt x="f6" y="f7"/>
                      <a:pt x="f6" y="f8"/>
                    </a:cubicBezTo>
                    <a:lnTo>
                      <a:pt x="f6" y="f4"/>
                    </a:lnTo>
                    <a:lnTo>
                      <a:pt x="f3" y="f4"/>
                    </a:lnTo>
                    <a:lnTo>
                      <a:pt x="f3" y="f8"/>
                    </a:lnTo>
                    <a:cubicBezTo>
                      <a:pt x="f3" y="f7"/>
                      <a:pt x="f9" y="f6"/>
                      <a:pt x="f10"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3" name="Google Shape;6782;p88">
                <a:extLst>
                  <a:ext uri="{FF2B5EF4-FFF2-40B4-BE49-F238E27FC236}">
                    <a16:creationId xmlns:a16="http://schemas.microsoft.com/office/drawing/2014/main" id="{555574FF-167C-0439-51CD-91AA9360AD94}"/>
                  </a:ext>
                </a:extLst>
              </p:cNvPr>
              <p:cNvSpPr/>
              <p:nvPr/>
            </p:nvSpPr>
            <p:spPr>
              <a:xfrm>
                <a:off x="6127723" y="1305296"/>
                <a:ext cx="292169" cy="53592"/>
              </a:xfrm>
              <a:custGeom>
                <a:avLst/>
                <a:gdLst>
                  <a:gd name="f0" fmla="val w"/>
                  <a:gd name="f1" fmla="val h"/>
                  <a:gd name="f2" fmla="val 0"/>
                  <a:gd name="f3" fmla="val 7562"/>
                  <a:gd name="f4" fmla="val 1387"/>
                  <a:gd name="f5" fmla="val 1"/>
                  <a:gd name="f6" fmla="val 347"/>
                  <a:gd name="f7" fmla="val 945"/>
                  <a:gd name="f8" fmla="val 442"/>
                  <a:gd name="f9" fmla="val 1386"/>
                  <a:gd name="f10" fmla="val 1009"/>
                  <a:gd name="f11" fmla="val 6522"/>
                  <a:gd name="f12" fmla="val 7089"/>
                  <a:gd name="f13" fmla="val 914"/>
                  <a:gd name="f14" fmla="*/ f0 1 7562"/>
                  <a:gd name="f15" fmla="*/ f1 1 1387"/>
                  <a:gd name="f16" fmla="val f2"/>
                  <a:gd name="f17" fmla="val f3"/>
                  <a:gd name="f18" fmla="val f4"/>
                  <a:gd name="f19" fmla="+- f18 0 f16"/>
                  <a:gd name="f20" fmla="+- f17 0 f16"/>
                  <a:gd name="f21" fmla="*/ f20 1 7562"/>
                  <a:gd name="f22" fmla="*/ f19 1 1387"/>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7562" h="1387">
                    <a:moveTo>
                      <a:pt x="f5" y="f2"/>
                    </a:moveTo>
                    <a:lnTo>
                      <a:pt x="f5" y="f6"/>
                    </a:lnTo>
                    <a:cubicBezTo>
                      <a:pt x="f5" y="f7"/>
                      <a:pt x="f8" y="f9"/>
                      <a:pt x="f10" y="f9"/>
                    </a:cubicBezTo>
                    <a:lnTo>
                      <a:pt x="f11" y="f9"/>
                    </a:lnTo>
                    <a:cubicBezTo>
                      <a:pt x="f12" y="f9"/>
                      <a:pt x="f3" y="f13"/>
                      <a:pt x="f3" y="f6"/>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64" name="Google Shape;6827;p88">
              <a:extLst>
                <a:ext uri="{FF2B5EF4-FFF2-40B4-BE49-F238E27FC236}">
                  <a16:creationId xmlns:a16="http://schemas.microsoft.com/office/drawing/2014/main" id="{73AC6D41-3DDC-B136-447A-60AEC5F52B1B}"/>
                </a:ext>
              </a:extLst>
            </p:cNvPr>
            <p:cNvGrpSpPr/>
            <p:nvPr/>
          </p:nvGrpSpPr>
          <p:grpSpPr>
            <a:xfrm>
              <a:off x="6908889" y="1691924"/>
              <a:ext cx="455278" cy="449190"/>
              <a:chOff x="6694944" y="916356"/>
              <a:chExt cx="455278" cy="449190"/>
            </a:xfrm>
            <a:solidFill>
              <a:schemeClr val="bg1"/>
            </a:solidFill>
          </p:grpSpPr>
          <p:sp>
            <p:nvSpPr>
              <p:cNvPr id="65" name="Google Shape;6828;p88">
                <a:extLst>
                  <a:ext uri="{FF2B5EF4-FFF2-40B4-BE49-F238E27FC236}">
                    <a16:creationId xmlns:a16="http://schemas.microsoft.com/office/drawing/2014/main" id="{5FD0B2FE-9CB9-749D-12A7-28983D888E6F}"/>
                  </a:ext>
                </a:extLst>
              </p:cNvPr>
              <p:cNvSpPr/>
              <p:nvPr/>
            </p:nvSpPr>
            <p:spPr>
              <a:xfrm>
                <a:off x="6987067" y="968669"/>
                <a:ext cx="130283" cy="131518"/>
              </a:xfrm>
              <a:custGeom>
                <a:avLst/>
                <a:gdLst>
                  <a:gd name="f0" fmla="val w"/>
                  <a:gd name="f1" fmla="val h"/>
                  <a:gd name="f2" fmla="val 0"/>
                  <a:gd name="f3" fmla="val 3372"/>
                  <a:gd name="f4" fmla="val 3404"/>
                  <a:gd name="f5" fmla="val 347"/>
                  <a:gd name="f6" fmla="val 1"/>
                  <a:gd name="f7" fmla="val 158"/>
                  <a:gd name="f8" fmla="val 536"/>
                  <a:gd name="f9" fmla="val 694"/>
                  <a:gd name="f10" fmla="val 1009"/>
                  <a:gd name="f11" fmla="val 1576"/>
                  <a:gd name="f12" fmla="val 2049"/>
                  <a:gd name="f13" fmla="val 1166"/>
                  <a:gd name="f14" fmla="val 1733"/>
                  <a:gd name="f15" fmla="val 2269"/>
                  <a:gd name="f16" fmla="val 1923"/>
                  <a:gd name="f17" fmla="val 2175"/>
                  <a:gd name="f18" fmla="val 1860"/>
                  <a:gd name="f19" fmla="val 2112"/>
                  <a:gd name="f20" fmla="val 1773"/>
                  <a:gd name="f21" fmla="val 2080"/>
                  <a:gd name="f22" fmla="val 1686"/>
                  <a:gd name="f23" fmla="val 1600"/>
                  <a:gd name="f24" fmla="val 1513"/>
                  <a:gd name="f25" fmla="val 1450"/>
                  <a:gd name="f26" fmla="val 1324"/>
                  <a:gd name="f27" fmla="val 2521"/>
                  <a:gd name="f28" fmla="val 2647"/>
                  <a:gd name="f29" fmla="val 3309"/>
                  <a:gd name="f30" fmla="val 3403"/>
                  <a:gd name="f31" fmla="val 2360"/>
                  <a:gd name="f32" fmla="val 2450"/>
                  <a:gd name="f33" fmla="val 2537"/>
                  <a:gd name="f34" fmla="val 2584"/>
                  <a:gd name="f35" fmla="val 3277"/>
                  <a:gd name="f36" fmla="val 3214"/>
                  <a:gd name="f37" fmla="val 3120"/>
                  <a:gd name="f38" fmla="val 3029"/>
                  <a:gd name="f39" fmla="val 2939"/>
                  <a:gd name="f40" fmla="val 2852"/>
                  <a:gd name="f41" fmla="val 2805"/>
                  <a:gd name="f42" fmla="val 2679"/>
                  <a:gd name="f43" fmla="val 2742"/>
                  <a:gd name="f44" fmla="val 788"/>
                  <a:gd name="f45" fmla="val 1954"/>
                  <a:gd name="f46" fmla="*/ f0 1 3372"/>
                  <a:gd name="f47" fmla="*/ f1 1 3404"/>
                  <a:gd name="f48" fmla="val f2"/>
                  <a:gd name="f49" fmla="val f3"/>
                  <a:gd name="f50" fmla="val f4"/>
                  <a:gd name="f51" fmla="+- f50 0 f48"/>
                  <a:gd name="f52" fmla="+- f49 0 f48"/>
                  <a:gd name="f53" fmla="*/ f52 1 3372"/>
                  <a:gd name="f54" fmla="*/ f51 1 3404"/>
                  <a:gd name="f55" fmla="*/ f48 1 f53"/>
                  <a:gd name="f56" fmla="*/ f49 1 f53"/>
                  <a:gd name="f57" fmla="*/ f48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3372" h="3404">
                    <a:moveTo>
                      <a:pt x="f5" y="f6"/>
                    </a:moveTo>
                    <a:cubicBezTo>
                      <a:pt x="f7" y="f6"/>
                      <a:pt x="f6" y="f7"/>
                      <a:pt x="f6" y="f5"/>
                    </a:cubicBezTo>
                    <a:cubicBezTo>
                      <a:pt x="f6" y="f8"/>
                      <a:pt x="f7" y="f9"/>
                      <a:pt x="f5" y="f9"/>
                    </a:cubicBezTo>
                    <a:lnTo>
                      <a:pt x="f10" y="f9"/>
                    </a:lnTo>
                    <a:cubicBezTo>
                      <a:pt x="f11" y="f9"/>
                      <a:pt x="f12" y="f13"/>
                      <a:pt x="f12" y="f14"/>
                    </a:cubicBezTo>
                    <a:lnTo>
                      <a:pt x="f12" y="f15"/>
                    </a:lnTo>
                    <a:lnTo>
                      <a:pt x="f16" y="f17"/>
                    </a:lnTo>
                    <a:cubicBezTo>
                      <a:pt x="f18" y="f19"/>
                      <a:pt x="f20" y="f21"/>
                      <a:pt x="f22" y="f21"/>
                    </a:cubicBezTo>
                    <a:cubicBezTo>
                      <a:pt x="f23" y="f21"/>
                      <a:pt x="f24" y="f19"/>
                      <a:pt x="f25" y="f17"/>
                    </a:cubicBezTo>
                    <a:cubicBezTo>
                      <a:pt x="f26" y="f15"/>
                      <a:pt x="f26" y="f27"/>
                      <a:pt x="f25" y="f28"/>
                    </a:cubicBezTo>
                    <a:lnTo>
                      <a:pt x="f19" y="f29"/>
                    </a:lnTo>
                    <a:cubicBezTo>
                      <a:pt x="f17" y="f3"/>
                      <a:pt x="f15" y="f30"/>
                      <a:pt x="f31" y="f30"/>
                    </a:cubicBezTo>
                    <a:cubicBezTo>
                      <a:pt x="f32" y="f30"/>
                      <a:pt x="f33" y="f3"/>
                      <a:pt x="f34" y="f29"/>
                    </a:cubicBezTo>
                    <a:lnTo>
                      <a:pt x="f35" y="f28"/>
                    </a:lnTo>
                    <a:cubicBezTo>
                      <a:pt x="f3" y="f27"/>
                      <a:pt x="f3" y="f15"/>
                      <a:pt x="f35" y="f17"/>
                    </a:cubicBezTo>
                    <a:cubicBezTo>
                      <a:pt x="f36" y="f19"/>
                      <a:pt x="f37" y="f21"/>
                      <a:pt x="f38" y="f21"/>
                    </a:cubicBezTo>
                    <a:cubicBezTo>
                      <a:pt x="f39" y="f21"/>
                      <a:pt x="f40" y="f19"/>
                      <a:pt x="f41" y="f17"/>
                    </a:cubicBezTo>
                    <a:lnTo>
                      <a:pt x="f42" y="f15"/>
                    </a:lnTo>
                    <a:lnTo>
                      <a:pt x="f42" y="f14"/>
                    </a:lnTo>
                    <a:cubicBezTo>
                      <a:pt x="f43" y="f44"/>
                      <a:pt x="f45" y="f6"/>
                      <a:pt x="f10"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6" name="Google Shape;6829;p88">
                <a:extLst>
                  <a:ext uri="{FF2B5EF4-FFF2-40B4-BE49-F238E27FC236}">
                    <a16:creationId xmlns:a16="http://schemas.microsoft.com/office/drawing/2014/main" id="{ED0BC22C-4FA3-B914-EFF4-E3E624FE0374}"/>
                  </a:ext>
                </a:extLst>
              </p:cNvPr>
              <p:cNvSpPr/>
              <p:nvPr/>
            </p:nvSpPr>
            <p:spPr>
              <a:xfrm>
                <a:off x="6803273" y="1234028"/>
                <a:ext cx="131481" cy="131518"/>
              </a:xfrm>
              <a:custGeom>
                <a:avLst/>
                <a:gdLst>
                  <a:gd name="f0" fmla="val w"/>
                  <a:gd name="f1" fmla="val h"/>
                  <a:gd name="f2" fmla="val 0"/>
                  <a:gd name="f3" fmla="val 3403"/>
                  <a:gd name="f4" fmla="val 3404"/>
                  <a:gd name="f5" fmla="val 1013"/>
                  <a:gd name="f6" fmla="val 1"/>
                  <a:gd name="f7" fmla="val 922"/>
                  <a:gd name="f8" fmla="val 835"/>
                  <a:gd name="f9" fmla="val 32"/>
                  <a:gd name="f10" fmla="val 788"/>
                  <a:gd name="f11" fmla="val 95"/>
                  <a:gd name="f12" fmla="val 127"/>
                  <a:gd name="f13" fmla="val 757"/>
                  <a:gd name="f14" fmla="val 883"/>
                  <a:gd name="f15" fmla="val 1135"/>
                  <a:gd name="f16" fmla="val 1229"/>
                  <a:gd name="f17" fmla="val 174"/>
                  <a:gd name="f18" fmla="val 1292"/>
                  <a:gd name="f19" fmla="val 260"/>
                  <a:gd name="f20" fmla="val 1324"/>
                  <a:gd name="f21" fmla="val 351"/>
                  <a:gd name="f22" fmla="val 442"/>
                  <a:gd name="f23" fmla="val 536"/>
                  <a:gd name="f24" fmla="val 599"/>
                  <a:gd name="f25" fmla="val 694"/>
                  <a:gd name="f26" fmla="val 1671"/>
                  <a:gd name="f27" fmla="val 2616"/>
                  <a:gd name="f28" fmla="val 1450"/>
                  <a:gd name="f29" fmla="val 3372"/>
                  <a:gd name="f30" fmla="val 2395"/>
                  <a:gd name="f31" fmla="val 3057"/>
                  <a:gd name="f32" fmla="val 3246"/>
                  <a:gd name="f33" fmla="val 2868"/>
                  <a:gd name="f34" fmla="val 2710"/>
                  <a:gd name="f35" fmla="val 2363"/>
                  <a:gd name="f36" fmla="val 1796"/>
                  <a:gd name="f37" fmla="val 2238"/>
                  <a:gd name="f38" fmla="val 1513"/>
                  <a:gd name="f39" fmla="val 1599"/>
                  <a:gd name="f40" fmla="val 1686"/>
                  <a:gd name="f41" fmla="val 1773"/>
                  <a:gd name="f42" fmla="val 1859"/>
                  <a:gd name="f43" fmla="val 1922"/>
                  <a:gd name="f44" fmla="val 2048"/>
                  <a:gd name="f45" fmla="val 1261"/>
                  <a:gd name="f46" fmla="val 1198"/>
                  <a:gd name="f47" fmla="val 1103"/>
                  <a:gd name="f48" fmla="*/ f0 1 3403"/>
                  <a:gd name="f49" fmla="*/ f1 1 3404"/>
                  <a:gd name="f50" fmla="val f2"/>
                  <a:gd name="f51" fmla="val f3"/>
                  <a:gd name="f52" fmla="val f4"/>
                  <a:gd name="f53" fmla="+- f52 0 f50"/>
                  <a:gd name="f54" fmla="+- f51 0 f50"/>
                  <a:gd name="f55" fmla="*/ f54 1 3403"/>
                  <a:gd name="f56" fmla="*/ f53 1 3404"/>
                  <a:gd name="f57" fmla="*/ f50 1 f55"/>
                  <a:gd name="f58" fmla="*/ f51 1 f55"/>
                  <a:gd name="f59" fmla="*/ f50 1 f56"/>
                  <a:gd name="f60" fmla="*/ f52 1 f56"/>
                  <a:gd name="f61" fmla="*/ f57 f48 1"/>
                  <a:gd name="f62" fmla="*/ f58 f48 1"/>
                  <a:gd name="f63" fmla="*/ f60 f49 1"/>
                  <a:gd name="f64" fmla="*/ f59 f49 1"/>
                </a:gdLst>
                <a:ahLst/>
                <a:cxnLst>
                  <a:cxn ang="3cd4">
                    <a:pos x="hc" y="t"/>
                  </a:cxn>
                  <a:cxn ang="0">
                    <a:pos x="r" y="vc"/>
                  </a:cxn>
                  <a:cxn ang="cd4">
                    <a:pos x="hc" y="b"/>
                  </a:cxn>
                  <a:cxn ang="cd2">
                    <a:pos x="l" y="vc"/>
                  </a:cxn>
                </a:cxnLst>
                <a:rect l="f61" t="f64" r="f62" b="f63"/>
                <a:pathLst>
                  <a:path w="3403" h="3404">
                    <a:moveTo>
                      <a:pt x="f5" y="f6"/>
                    </a:moveTo>
                    <a:cubicBezTo>
                      <a:pt x="f7" y="f6"/>
                      <a:pt x="f8" y="f9"/>
                      <a:pt x="f10" y="f11"/>
                    </a:cubicBezTo>
                    <a:lnTo>
                      <a:pt x="f12" y="f13"/>
                    </a:lnTo>
                    <a:cubicBezTo>
                      <a:pt x="f6" y="f14"/>
                      <a:pt x="f6" y="f15"/>
                      <a:pt x="f12" y="f16"/>
                    </a:cubicBezTo>
                    <a:cubicBezTo>
                      <a:pt x="f17" y="f18"/>
                      <a:pt x="f19" y="f20"/>
                      <a:pt x="f21" y="f20"/>
                    </a:cubicBezTo>
                    <a:cubicBezTo>
                      <a:pt x="f22" y="f20"/>
                      <a:pt x="f23" y="f18"/>
                      <a:pt x="f24" y="f16"/>
                    </a:cubicBezTo>
                    <a:lnTo>
                      <a:pt x="f25" y="f15"/>
                    </a:lnTo>
                    <a:lnTo>
                      <a:pt x="f25" y="f26"/>
                    </a:lnTo>
                    <a:cubicBezTo>
                      <a:pt x="f25" y="f27"/>
                      <a:pt x="f28" y="f29"/>
                      <a:pt x="f30" y="f29"/>
                    </a:cubicBezTo>
                    <a:lnTo>
                      <a:pt x="f31" y="f29"/>
                    </a:lnTo>
                    <a:lnTo>
                      <a:pt x="f31" y="f3"/>
                    </a:lnTo>
                    <a:cubicBezTo>
                      <a:pt x="f32" y="f3"/>
                      <a:pt x="f3" y="f32"/>
                      <a:pt x="f3" y="f31"/>
                    </a:cubicBezTo>
                    <a:cubicBezTo>
                      <a:pt x="f3" y="f33"/>
                      <a:pt x="f32" y="f34"/>
                      <a:pt x="f31" y="f34"/>
                    </a:cubicBezTo>
                    <a:lnTo>
                      <a:pt x="f35" y="f34"/>
                    </a:lnTo>
                    <a:cubicBezTo>
                      <a:pt x="f36" y="f34"/>
                      <a:pt x="f20" y="f37"/>
                      <a:pt x="f20" y="f26"/>
                    </a:cubicBezTo>
                    <a:lnTo>
                      <a:pt x="f20" y="f15"/>
                    </a:lnTo>
                    <a:lnTo>
                      <a:pt x="f28" y="f16"/>
                    </a:lnTo>
                    <a:cubicBezTo>
                      <a:pt x="f38" y="f18"/>
                      <a:pt x="f39" y="f20"/>
                      <a:pt x="f40" y="f20"/>
                    </a:cubicBezTo>
                    <a:cubicBezTo>
                      <a:pt x="f41" y="f20"/>
                      <a:pt x="f42" y="f18"/>
                      <a:pt x="f43" y="f16"/>
                    </a:cubicBezTo>
                    <a:cubicBezTo>
                      <a:pt x="f44" y="f15"/>
                      <a:pt x="f44" y="f14"/>
                      <a:pt x="f43" y="f13"/>
                    </a:cubicBezTo>
                    <a:lnTo>
                      <a:pt x="f45" y="f11"/>
                    </a:lnTo>
                    <a:cubicBezTo>
                      <a:pt x="f46" y="f9"/>
                      <a:pt x="f47"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7" name="Google Shape;6830;p88">
                <a:extLst>
                  <a:ext uri="{FF2B5EF4-FFF2-40B4-BE49-F238E27FC236}">
                    <a16:creationId xmlns:a16="http://schemas.microsoft.com/office/drawing/2014/main" id="{BF63FBC7-A82D-02B1-2D26-FD59C15DB8A3}"/>
                  </a:ext>
                </a:extLst>
              </p:cNvPr>
              <p:cNvSpPr/>
              <p:nvPr/>
            </p:nvSpPr>
            <p:spPr>
              <a:xfrm>
                <a:off x="6694944" y="916356"/>
                <a:ext cx="318942" cy="237378"/>
              </a:xfrm>
              <a:custGeom>
                <a:avLst/>
                <a:gdLst>
                  <a:gd name="f0" fmla="val w"/>
                  <a:gd name="f1" fmla="val h"/>
                  <a:gd name="f2" fmla="val 0"/>
                  <a:gd name="f3" fmla="val 8255"/>
                  <a:gd name="f4" fmla="val 6144"/>
                  <a:gd name="f5" fmla="val 4191"/>
                  <a:gd name="f6" fmla="val 2300"/>
                  <a:gd name="f7" fmla="val 757"/>
                  <a:gd name="f8" fmla="val 1544"/>
                  <a:gd name="f9" fmla="val 3434"/>
                  <a:gd name="f10" fmla="val 3529"/>
                  <a:gd name="f11" fmla="val 347"/>
                  <a:gd name="f12" fmla="val 3686"/>
                  <a:gd name="f13" fmla="val 95"/>
                  <a:gd name="f14" fmla="val 4033"/>
                  <a:gd name="f15" fmla="val 4474"/>
                  <a:gd name="f16" fmla="val 5135"/>
                  <a:gd name="f17" fmla="val 1"/>
                  <a:gd name="f18" fmla="val 5671"/>
                  <a:gd name="f19" fmla="val 473"/>
                  <a:gd name="f20" fmla="val 6143"/>
                  <a:gd name="f21" fmla="val 1009"/>
                  <a:gd name="f22" fmla="val 1135"/>
                  <a:gd name="f23" fmla="val 1261"/>
                  <a:gd name="f24" fmla="val 6112"/>
                  <a:gd name="f25" fmla="val 1387"/>
                  <a:gd name="f26" fmla="val 6080"/>
                  <a:gd name="f27" fmla="val 3403"/>
                  <a:gd name="f28" fmla="val 1890"/>
                  <a:gd name="f29" fmla="val 2647"/>
                  <a:gd name="f30" fmla="val 630"/>
                  <a:gd name="f31" fmla="val 4128"/>
                  <a:gd name="f32" fmla="val 5640"/>
                  <a:gd name="f33" fmla="val 6900"/>
                  <a:gd name="f34" fmla="val 6995"/>
                  <a:gd name="f35" fmla="val 7121"/>
                  <a:gd name="f36" fmla="val 7247"/>
                  <a:gd name="f37" fmla="val 7782"/>
                  <a:gd name="f38" fmla="val 8003"/>
                  <a:gd name="f39" fmla="val 3623"/>
                  <a:gd name="f40" fmla="val 7593"/>
                  <a:gd name="f41" fmla="val 6050"/>
                  <a:gd name="f42" fmla="*/ f0 1 8255"/>
                  <a:gd name="f43" fmla="*/ f1 1 6144"/>
                  <a:gd name="f44" fmla="val f2"/>
                  <a:gd name="f45" fmla="val f3"/>
                  <a:gd name="f46" fmla="val f4"/>
                  <a:gd name="f47" fmla="+- f46 0 f44"/>
                  <a:gd name="f48" fmla="+- f45 0 f44"/>
                  <a:gd name="f49" fmla="*/ f48 1 8255"/>
                  <a:gd name="f50" fmla="*/ f47 1 6144"/>
                  <a:gd name="f51" fmla="*/ f44 1 f49"/>
                  <a:gd name="f52" fmla="*/ f45 1 f49"/>
                  <a:gd name="f53" fmla="*/ f44 1 f50"/>
                  <a:gd name="f54" fmla="*/ f46 1 f50"/>
                  <a:gd name="f55" fmla="*/ f51 f42 1"/>
                  <a:gd name="f56" fmla="*/ f52 f42 1"/>
                  <a:gd name="f57" fmla="*/ f54 f43 1"/>
                  <a:gd name="f58" fmla="*/ f53 f43 1"/>
                </a:gdLst>
                <a:ahLst/>
                <a:cxnLst>
                  <a:cxn ang="3cd4">
                    <a:pos x="hc" y="t"/>
                  </a:cxn>
                  <a:cxn ang="0">
                    <a:pos x="r" y="vc"/>
                  </a:cxn>
                  <a:cxn ang="cd4">
                    <a:pos x="hc" y="b"/>
                  </a:cxn>
                  <a:cxn ang="cd2">
                    <a:pos x="l" y="vc"/>
                  </a:cxn>
                </a:cxnLst>
                <a:rect l="f55" t="f58" r="f56" b="f57"/>
                <a:pathLst>
                  <a:path w="8255" h="6144">
                    <a:moveTo>
                      <a:pt x="f5" y="f2"/>
                    </a:moveTo>
                    <a:cubicBezTo>
                      <a:pt x="f6" y="f2"/>
                      <a:pt x="f7" y="f8"/>
                      <a:pt x="f7" y="f9"/>
                    </a:cubicBezTo>
                    <a:lnTo>
                      <a:pt x="f7" y="f10"/>
                    </a:lnTo>
                    <a:cubicBezTo>
                      <a:pt x="f11" y="f12"/>
                      <a:pt x="f13" y="f14"/>
                      <a:pt x="f13" y="f15"/>
                    </a:cubicBezTo>
                    <a:lnTo>
                      <a:pt x="f13" y="f16"/>
                    </a:lnTo>
                    <a:cubicBezTo>
                      <a:pt x="f17" y="f18"/>
                      <a:pt x="f19" y="f20"/>
                      <a:pt x="f21" y="f20"/>
                    </a:cubicBezTo>
                    <a:cubicBezTo>
                      <a:pt x="f22" y="f20"/>
                      <a:pt x="f23" y="f24"/>
                      <a:pt x="f25" y="f26"/>
                    </a:cubicBezTo>
                    <a:lnTo>
                      <a:pt x="f25" y="f27"/>
                    </a:lnTo>
                    <a:cubicBezTo>
                      <a:pt x="f25" y="f28"/>
                      <a:pt x="f29" y="f30"/>
                      <a:pt x="f31" y="f30"/>
                    </a:cubicBezTo>
                    <a:cubicBezTo>
                      <a:pt x="f32" y="f30"/>
                      <a:pt x="f33" y="f28"/>
                      <a:pt x="f33" y="f27"/>
                    </a:cubicBezTo>
                    <a:lnTo>
                      <a:pt x="f33" y="f26"/>
                    </a:lnTo>
                    <a:cubicBezTo>
                      <a:pt x="f34" y="f24"/>
                      <a:pt x="f35" y="f20"/>
                      <a:pt x="f36" y="f20"/>
                    </a:cubicBezTo>
                    <a:cubicBezTo>
                      <a:pt x="f37" y="f20"/>
                      <a:pt x="f3" y="f18"/>
                      <a:pt x="f3" y="f16"/>
                    </a:cubicBezTo>
                    <a:lnTo>
                      <a:pt x="f3" y="f15"/>
                    </a:lnTo>
                    <a:cubicBezTo>
                      <a:pt x="f3" y="f14"/>
                      <a:pt x="f38" y="f39"/>
                      <a:pt x="f40" y="f10"/>
                    </a:cubicBezTo>
                    <a:lnTo>
                      <a:pt x="f40" y="f9"/>
                    </a:lnTo>
                    <a:cubicBezTo>
                      <a:pt x="f40" y="f8"/>
                      <a:pt x="f4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8" name="Google Shape;6831;p88">
                <a:extLst>
                  <a:ext uri="{FF2B5EF4-FFF2-40B4-BE49-F238E27FC236}">
                    <a16:creationId xmlns:a16="http://schemas.microsoft.com/office/drawing/2014/main" id="{2B9922DA-8521-600F-19EB-AA4B67A178B5}"/>
                  </a:ext>
                </a:extLst>
              </p:cNvPr>
              <p:cNvSpPr/>
              <p:nvPr/>
            </p:nvSpPr>
            <p:spPr>
              <a:xfrm>
                <a:off x="6775265" y="995443"/>
                <a:ext cx="161921" cy="80787"/>
              </a:xfrm>
              <a:custGeom>
                <a:avLst/>
                <a:gdLst>
                  <a:gd name="f0" fmla="val w"/>
                  <a:gd name="f1" fmla="val h"/>
                  <a:gd name="f2" fmla="val 0"/>
                  <a:gd name="f3" fmla="val 4191"/>
                  <a:gd name="f4" fmla="val 2091"/>
                  <a:gd name="f5" fmla="val 1734"/>
                  <a:gd name="f6" fmla="val 1"/>
                  <a:gd name="f7" fmla="val 789"/>
                  <a:gd name="f8" fmla="val 757"/>
                  <a:gd name="f9" fmla="val 1702"/>
                  <a:gd name="f10" fmla="val 2049"/>
                  <a:gd name="f11" fmla="val 1230"/>
                  <a:gd name="f12" fmla="val 1545"/>
                  <a:gd name="f13" fmla="val 1891"/>
                  <a:gd name="f14" fmla="val 2017"/>
                  <a:gd name="f15" fmla="val 1986"/>
                  <a:gd name="f16" fmla="val 1954"/>
                  <a:gd name="f17" fmla="val 2080"/>
                  <a:gd name="f18" fmla="val 1828"/>
                  <a:gd name="f19" fmla="val 2238"/>
                  <a:gd name="f20" fmla="val 1387"/>
                  <a:gd name="f21" fmla="val 2458"/>
                  <a:gd name="f22" fmla="val 2647"/>
                  <a:gd name="f23" fmla="val 2805"/>
                  <a:gd name="f24" fmla="val 2868"/>
                  <a:gd name="f25" fmla="val 2942"/>
                  <a:gd name="f26" fmla="val 2059"/>
                  <a:gd name="f27" fmla="val 3091"/>
                  <a:gd name="f28" fmla="val 2090"/>
                  <a:gd name="f29" fmla="val 3266"/>
                  <a:gd name="f30" fmla="val 3389"/>
                  <a:gd name="f31" fmla="val 3525"/>
                  <a:gd name="f32" fmla="val 2075"/>
                  <a:gd name="f33" fmla="val 3656"/>
                  <a:gd name="f34" fmla="val 4128"/>
                  <a:gd name="f35" fmla="val 3340"/>
                  <a:gd name="f36" fmla="val 2395"/>
                  <a:gd name="f37" fmla="*/ f0 1 4191"/>
                  <a:gd name="f38" fmla="*/ f1 1 2091"/>
                  <a:gd name="f39" fmla="val f2"/>
                  <a:gd name="f40" fmla="val f3"/>
                  <a:gd name="f41" fmla="val f4"/>
                  <a:gd name="f42" fmla="+- f41 0 f39"/>
                  <a:gd name="f43" fmla="+- f40 0 f39"/>
                  <a:gd name="f44" fmla="*/ f43 1 4191"/>
                  <a:gd name="f45" fmla="*/ f42 1 2091"/>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4191" h="2091">
                    <a:moveTo>
                      <a:pt x="f5" y="f6"/>
                    </a:moveTo>
                    <a:cubicBezTo>
                      <a:pt x="f7" y="f6"/>
                      <a:pt x="f6" y="f8"/>
                      <a:pt x="f6" y="f9"/>
                    </a:cubicBezTo>
                    <a:lnTo>
                      <a:pt x="f6" y="f10"/>
                    </a:lnTo>
                    <a:lnTo>
                      <a:pt x="f11" y="f10"/>
                    </a:lnTo>
                    <a:cubicBezTo>
                      <a:pt x="f12" y="f10"/>
                      <a:pt x="f13" y="f10"/>
                      <a:pt x="f14" y="f15"/>
                    </a:cubicBezTo>
                    <a:cubicBezTo>
                      <a:pt x="f10" y="f16"/>
                      <a:pt x="f17" y="f18"/>
                      <a:pt x="f17" y="f5"/>
                    </a:cubicBezTo>
                    <a:cubicBezTo>
                      <a:pt x="f17" y="f12"/>
                      <a:pt x="f19" y="f20"/>
                      <a:pt x="f21" y="f20"/>
                    </a:cubicBezTo>
                    <a:cubicBezTo>
                      <a:pt x="f22" y="f20"/>
                      <a:pt x="f23" y="f12"/>
                      <a:pt x="f23" y="f5"/>
                    </a:cubicBezTo>
                    <a:cubicBezTo>
                      <a:pt x="f23" y="f18"/>
                      <a:pt x="f23" y="f16"/>
                      <a:pt x="f24" y="f15"/>
                    </a:cubicBezTo>
                    <a:cubicBezTo>
                      <a:pt x="f25" y="f26"/>
                      <a:pt x="f27" y="f28"/>
                      <a:pt x="f29" y="f28"/>
                    </a:cubicBezTo>
                    <a:cubicBezTo>
                      <a:pt x="f30" y="f28"/>
                      <a:pt x="f31" y="f32"/>
                      <a:pt x="f33" y="f10"/>
                    </a:cubicBezTo>
                    <a:lnTo>
                      <a:pt x="f3" y="f10"/>
                    </a:lnTo>
                    <a:lnTo>
                      <a:pt x="f3" y="f9"/>
                    </a:lnTo>
                    <a:lnTo>
                      <a:pt x="f34" y="f9"/>
                    </a:lnTo>
                    <a:cubicBezTo>
                      <a:pt x="f34" y="f8"/>
                      <a:pt x="f35" y="f6"/>
                      <a:pt x="f36"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9" name="Google Shape;6832;p88">
                <a:extLst>
                  <a:ext uri="{FF2B5EF4-FFF2-40B4-BE49-F238E27FC236}">
                    <a16:creationId xmlns:a16="http://schemas.microsoft.com/office/drawing/2014/main" id="{631BA8A3-0037-D3E4-42B0-41A22DC65AB0}"/>
                  </a:ext>
                </a:extLst>
              </p:cNvPr>
              <p:cNvSpPr/>
              <p:nvPr/>
            </p:nvSpPr>
            <p:spPr>
              <a:xfrm>
                <a:off x="6775265" y="1091610"/>
                <a:ext cx="161921" cy="114482"/>
              </a:xfrm>
              <a:custGeom>
                <a:avLst/>
                <a:gdLst>
                  <a:gd name="f0" fmla="val w"/>
                  <a:gd name="f1" fmla="val h"/>
                  <a:gd name="f2" fmla="val 0"/>
                  <a:gd name="f3" fmla="val 4191"/>
                  <a:gd name="f4" fmla="val 2963"/>
                  <a:gd name="f5" fmla="val 2395"/>
                  <a:gd name="f6" fmla="val 1"/>
                  <a:gd name="f7" fmla="val 2080"/>
                  <a:gd name="f8" fmla="val 253"/>
                  <a:gd name="f9" fmla="val 1671"/>
                  <a:gd name="f10" fmla="val 1230"/>
                  <a:gd name="f11" fmla="val 914"/>
                  <a:gd name="f12" fmla="val 2049"/>
                  <a:gd name="f13" fmla="val 946"/>
                  <a:gd name="f14" fmla="val 2962"/>
                  <a:gd name="f15" fmla="val 2112"/>
                  <a:gd name="f16" fmla="val 3246"/>
                  <a:gd name="f17" fmla="val 3466"/>
                  <a:gd name="f18" fmla="val 3088"/>
                  <a:gd name="f19" fmla="val 2679"/>
                  <a:gd name="f20" fmla="val 190"/>
                  <a:gd name="f21" fmla="*/ f0 1 4191"/>
                  <a:gd name="f22" fmla="*/ f1 1 2963"/>
                  <a:gd name="f23" fmla="val f2"/>
                  <a:gd name="f24" fmla="val f3"/>
                  <a:gd name="f25" fmla="val f4"/>
                  <a:gd name="f26" fmla="+- f25 0 f23"/>
                  <a:gd name="f27" fmla="+- f24 0 f23"/>
                  <a:gd name="f28" fmla="*/ f27 1 4191"/>
                  <a:gd name="f29" fmla="*/ f26 1 2963"/>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4191" h="2963">
                    <a:moveTo>
                      <a:pt x="f5" y="f6"/>
                    </a:moveTo>
                    <a:cubicBezTo>
                      <a:pt x="f7" y="f8"/>
                      <a:pt x="f9" y="f8"/>
                      <a:pt x="f10" y="f8"/>
                    </a:cubicBezTo>
                    <a:lnTo>
                      <a:pt x="f6" y="f8"/>
                    </a:lnTo>
                    <a:lnTo>
                      <a:pt x="f6" y="f11"/>
                    </a:lnTo>
                    <a:cubicBezTo>
                      <a:pt x="f6" y="f12"/>
                      <a:pt x="f13" y="f14"/>
                      <a:pt x="f15" y="f14"/>
                    </a:cubicBezTo>
                    <a:cubicBezTo>
                      <a:pt x="f16" y="f14"/>
                      <a:pt x="f3" y="f12"/>
                      <a:pt x="f3" y="f11"/>
                    </a:cubicBezTo>
                    <a:lnTo>
                      <a:pt x="f3" y="f8"/>
                    </a:lnTo>
                    <a:lnTo>
                      <a:pt x="f17" y="f8"/>
                    </a:lnTo>
                    <a:cubicBezTo>
                      <a:pt x="f18" y="f8"/>
                      <a:pt x="f19" y="f20"/>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0" name="Google Shape;6833;p88">
                <a:extLst>
                  <a:ext uri="{FF2B5EF4-FFF2-40B4-BE49-F238E27FC236}">
                    <a16:creationId xmlns:a16="http://schemas.microsoft.com/office/drawing/2014/main" id="{73CAC5D1-D4C2-EB08-6627-74AE0EAE3E70}"/>
                  </a:ext>
                </a:extLst>
              </p:cNvPr>
              <p:cNvSpPr/>
              <p:nvPr/>
            </p:nvSpPr>
            <p:spPr>
              <a:xfrm>
                <a:off x="6988301" y="1153698"/>
                <a:ext cx="161921" cy="80750"/>
              </a:xfrm>
              <a:custGeom>
                <a:avLst/>
                <a:gdLst>
                  <a:gd name="f0" fmla="val w"/>
                  <a:gd name="f1" fmla="val h"/>
                  <a:gd name="f2" fmla="val 0"/>
                  <a:gd name="f3" fmla="val 4191"/>
                  <a:gd name="f4" fmla="val 2090"/>
                  <a:gd name="f5" fmla="val 1702"/>
                  <a:gd name="f6" fmla="val 756"/>
                  <a:gd name="f7" fmla="val 757"/>
                  <a:gd name="f8" fmla="val 2048"/>
                  <a:gd name="f9" fmla="val 1229"/>
                  <a:gd name="f10" fmla="val 1544"/>
                  <a:gd name="f11" fmla="val 1891"/>
                  <a:gd name="f12" fmla="val 2017"/>
                  <a:gd name="f13" fmla="val 1985"/>
                  <a:gd name="f14" fmla="val 1954"/>
                  <a:gd name="f15" fmla="val 2080"/>
                  <a:gd name="f16" fmla="val 1828"/>
                  <a:gd name="f17" fmla="val 1733"/>
                  <a:gd name="f18" fmla="val 2237"/>
                  <a:gd name="f19" fmla="val 1387"/>
                  <a:gd name="f20" fmla="val 2458"/>
                  <a:gd name="f21" fmla="val 2647"/>
                  <a:gd name="f22" fmla="val 2804"/>
                  <a:gd name="f23" fmla="val 2867"/>
                  <a:gd name="f24" fmla="val 2941"/>
                  <a:gd name="f25" fmla="val 2059"/>
                  <a:gd name="f26" fmla="val 3091"/>
                  <a:gd name="f27" fmla="val 3265"/>
                  <a:gd name="f28" fmla="val 3388"/>
                  <a:gd name="f29" fmla="val 3524"/>
                  <a:gd name="f30" fmla="val 2074"/>
                  <a:gd name="f31" fmla="val 3655"/>
                  <a:gd name="f32" fmla="val 4190"/>
                  <a:gd name="f33" fmla="val 4096"/>
                  <a:gd name="f34" fmla="val 3308"/>
                  <a:gd name="f35" fmla="val 2363"/>
                  <a:gd name="f36" fmla="*/ f0 1 4191"/>
                  <a:gd name="f37" fmla="*/ f1 1 2090"/>
                  <a:gd name="f38" fmla="val f2"/>
                  <a:gd name="f39" fmla="val f3"/>
                  <a:gd name="f40" fmla="val f4"/>
                  <a:gd name="f41" fmla="+- f40 0 f38"/>
                  <a:gd name="f42" fmla="+- f39 0 f38"/>
                  <a:gd name="f43" fmla="*/ f42 1 4191"/>
                  <a:gd name="f44" fmla="*/ f41 1 2090"/>
                  <a:gd name="f45" fmla="*/ f38 1 f43"/>
                  <a:gd name="f46" fmla="*/ f39 1 f43"/>
                  <a:gd name="f47" fmla="*/ f38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4191" h="2090">
                    <a:moveTo>
                      <a:pt x="f5" y="f2"/>
                    </a:moveTo>
                    <a:cubicBezTo>
                      <a:pt x="f6" y="f2"/>
                      <a:pt x="f2" y="f7"/>
                      <a:pt x="f2" y="f5"/>
                    </a:cubicBezTo>
                    <a:lnTo>
                      <a:pt x="f2" y="f8"/>
                    </a:lnTo>
                    <a:lnTo>
                      <a:pt x="f9" y="f8"/>
                    </a:lnTo>
                    <a:cubicBezTo>
                      <a:pt x="f10" y="f8"/>
                      <a:pt x="f11" y="f8"/>
                      <a:pt x="f12" y="f13"/>
                    </a:cubicBezTo>
                    <a:cubicBezTo>
                      <a:pt x="f8" y="f14"/>
                      <a:pt x="f15" y="f16"/>
                      <a:pt x="f15" y="f17"/>
                    </a:cubicBezTo>
                    <a:cubicBezTo>
                      <a:pt x="f15" y="f10"/>
                      <a:pt x="f18" y="f19"/>
                      <a:pt x="f20" y="f19"/>
                    </a:cubicBezTo>
                    <a:cubicBezTo>
                      <a:pt x="f21" y="f19"/>
                      <a:pt x="f22" y="f10"/>
                      <a:pt x="f22" y="f17"/>
                    </a:cubicBezTo>
                    <a:cubicBezTo>
                      <a:pt x="f22" y="f16"/>
                      <a:pt x="f22" y="f14"/>
                      <a:pt x="f23" y="f13"/>
                    </a:cubicBezTo>
                    <a:cubicBezTo>
                      <a:pt x="f24" y="f25"/>
                      <a:pt x="f26" y="f4"/>
                      <a:pt x="f27" y="f4"/>
                    </a:cubicBezTo>
                    <a:cubicBezTo>
                      <a:pt x="f28" y="f4"/>
                      <a:pt x="f29" y="f30"/>
                      <a:pt x="f31" y="f8"/>
                    </a:cubicBezTo>
                    <a:lnTo>
                      <a:pt x="f32" y="f8"/>
                    </a:lnTo>
                    <a:lnTo>
                      <a:pt x="f32" y="f5"/>
                    </a:lnTo>
                    <a:cubicBezTo>
                      <a:pt x="f33" y="f7"/>
                      <a:pt x="f34" y="f2"/>
                      <a:pt x="f3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1" name="Google Shape;6834;p88">
                <a:extLst>
                  <a:ext uri="{FF2B5EF4-FFF2-40B4-BE49-F238E27FC236}">
                    <a16:creationId xmlns:a16="http://schemas.microsoft.com/office/drawing/2014/main" id="{CA856E26-751B-CC96-E3C9-998868CEBBD7}"/>
                  </a:ext>
                </a:extLst>
              </p:cNvPr>
              <p:cNvSpPr/>
              <p:nvPr/>
            </p:nvSpPr>
            <p:spPr>
              <a:xfrm>
                <a:off x="6987067" y="1249865"/>
                <a:ext cx="158291" cy="115680"/>
              </a:xfrm>
              <a:custGeom>
                <a:avLst/>
                <a:gdLst>
                  <a:gd name="f0" fmla="val w"/>
                  <a:gd name="f1" fmla="val h"/>
                  <a:gd name="f2" fmla="val 0"/>
                  <a:gd name="f3" fmla="val 4097"/>
                  <a:gd name="f4" fmla="val 2994"/>
                  <a:gd name="f5" fmla="val 2395"/>
                  <a:gd name="f6" fmla="val 2080"/>
                  <a:gd name="f7" fmla="val 252"/>
                  <a:gd name="f8" fmla="val 1639"/>
                  <a:gd name="f9" fmla="val 1230"/>
                  <a:gd name="f10" fmla="val 1"/>
                  <a:gd name="f11" fmla="val 914"/>
                  <a:gd name="f12" fmla="val 2048"/>
                  <a:gd name="f13" fmla="val 2993"/>
                  <a:gd name="f14" fmla="val 2049"/>
                  <a:gd name="f15" fmla="val 3183"/>
                  <a:gd name="f16" fmla="val 4096"/>
                  <a:gd name="f17" fmla="val 3435"/>
                  <a:gd name="f18" fmla="val 3025"/>
                  <a:gd name="f19" fmla="val 2679"/>
                  <a:gd name="f20" fmla="val 189"/>
                  <a:gd name="f21" fmla="*/ f0 1 4097"/>
                  <a:gd name="f22" fmla="*/ f1 1 2994"/>
                  <a:gd name="f23" fmla="val f2"/>
                  <a:gd name="f24" fmla="val f3"/>
                  <a:gd name="f25" fmla="val f4"/>
                  <a:gd name="f26" fmla="+- f25 0 f23"/>
                  <a:gd name="f27" fmla="+- f24 0 f23"/>
                  <a:gd name="f28" fmla="*/ f27 1 4097"/>
                  <a:gd name="f29" fmla="*/ f26 1 2994"/>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4097" h="2994">
                    <a:moveTo>
                      <a:pt x="f5" y="f2"/>
                    </a:moveTo>
                    <a:cubicBezTo>
                      <a:pt x="f6" y="f7"/>
                      <a:pt x="f8" y="f7"/>
                      <a:pt x="f9" y="f7"/>
                    </a:cubicBezTo>
                    <a:lnTo>
                      <a:pt x="f10" y="f7"/>
                    </a:lnTo>
                    <a:lnTo>
                      <a:pt x="f10" y="f11"/>
                    </a:lnTo>
                    <a:cubicBezTo>
                      <a:pt x="f10" y="f12"/>
                      <a:pt x="f11" y="f13"/>
                      <a:pt x="f14" y="f13"/>
                    </a:cubicBezTo>
                    <a:cubicBezTo>
                      <a:pt x="f15" y="f13"/>
                      <a:pt x="f16" y="f12"/>
                      <a:pt x="f16" y="f11"/>
                    </a:cubicBezTo>
                    <a:lnTo>
                      <a:pt x="f16" y="f7"/>
                    </a:lnTo>
                    <a:lnTo>
                      <a:pt x="f17" y="f7"/>
                    </a:lnTo>
                    <a:cubicBezTo>
                      <a:pt x="f18" y="f7"/>
                      <a:pt x="f19" y="f20"/>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2" name="Google Shape;6873;p88">
              <a:extLst>
                <a:ext uri="{FF2B5EF4-FFF2-40B4-BE49-F238E27FC236}">
                  <a16:creationId xmlns:a16="http://schemas.microsoft.com/office/drawing/2014/main" id="{6CDD445E-586B-91FC-EAC2-07BF9B9D9A70}"/>
                </a:ext>
              </a:extLst>
            </p:cNvPr>
            <p:cNvGrpSpPr/>
            <p:nvPr/>
          </p:nvGrpSpPr>
          <p:grpSpPr>
            <a:xfrm>
              <a:off x="4609063" y="1692456"/>
              <a:ext cx="435775" cy="450423"/>
              <a:chOff x="4395118" y="916887"/>
              <a:chExt cx="435775" cy="450423"/>
            </a:xfrm>
            <a:solidFill>
              <a:schemeClr val="bg1"/>
            </a:solidFill>
          </p:grpSpPr>
          <p:sp>
            <p:nvSpPr>
              <p:cNvPr id="73" name="Google Shape;6874;p88">
                <a:extLst>
                  <a:ext uri="{FF2B5EF4-FFF2-40B4-BE49-F238E27FC236}">
                    <a16:creationId xmlns:a16="http://schemas.microsoft.com/office/drawing/2014/main" id="{66021850-4E7A-D5F9-8A46-854D8458AAD1}"/>
                  </a:ext>
                </a:extLst>
              </p:cNvPr>
              <p:cNvSpPr/>
              <p:nvPr/>
            </p:nvSpPr>
            <p:spPr>
              <a:xfrm>
                <a:off x="4565544" y="916887"/>
                <a:ext cx="265349" cy="264654"/>
              </a:xfrm>
              <a:custGeom>
                <a:avLst/>
                <a:gdLst>
                  <a:gd name="f0" fmla="val w"/>
                  <a:gd name="f1" fmla="val h"/>
                  <a:gd name="f2" fmla="val 0"/>
                  <a:gd name="f3" fmla="val 6868"/>
                  <a:gd name="f4" fmla="val 6850"/>
                  <a:gd name="f5" fmla="val 3466"/>
                  <a:gd name="f6" fmla="val 1355"/>
                  <a:gd name="f7" fmla="val 4222"/>
                  <a:gd name="f8" fmla="val 4852"/>
                  <a:gd name="f9" fmla="val 1985"/>
                  <a:gd name="f10" fmla="val 2741"/>
                  <a:gd name="f11" fmla="val 4127"/>
                  <a:gd name="f12" fmla="val 4348"/>
                  <a:gd name="f13" fmla="val 4757"/>
                  <a:gd name="f14" fmla="val 4600"/>
                  <a:gd name="f15" fmla="val 4631"/>
                  <a:gd name="f16" fmla="val 4821"/>
                  <a:gd name="f17" fmla="val 4726"/>
                  <a:gd name="f18" fmla="val 4915"/>
                  <a:gd name="f19" fmla="val 5041"/>
                  <a:gd name="f20" fmla="val 5262"/>
                  <a:gd name="f21" fmla="val 5388"/>
                  <a:gd name="f22" fmla="val 4663"/>
                  <a:gd name="f23" fmla="val 5451"/>
                  <a:gd name="f24" fmla="val 4576"/>
                  <a:gd name="f25" fmla="val 5482"/>
                  <a:gd name="f26" fmla="val 4489"/>
                  <a:gd name="f27" fmla="val 4403"/>
                  <a:gd name="f28" fmla="val 4316"/>
                  <a:gd name="f29" fmla="val 4253"/>
                  <a:gd name="f30" fmla="val 4190"/>
                  <a:gd name="f31" fmla="val 5293"/>
                  <a:gd name="f32" fmla="val 3970"/>
                  <a:gd name="f33" fmla="val 5419"/>
                  <a:gd name="f34" fmla="val 3749"/>
                  <a:gd name="f35" fmla="val 5514"/>
                  <a:gd name="f36" fmla="val 2709"/>
                  <a:gd name="f37" fmla="val 2079"/>
                  <a:gd name="f38" fmla="val 4884"/>
                  <a:gd name="f39" fmla="val 1575"/>
                  <a:gd name="f40" fmla="val 32"/>
                  <a:gd name="f41" fmla="val 1576"/>
                  <a:gd name="f42" fmla="val 3403"/>
                  <a:gd name="f43" fmla="val 4001"/>
                  <a:gd name="f44" fmla="val 189"/>
                  <a:gd name="f45" fmla="val 4569"/>
                  <a:gd name="f46" fmla="val 473"/>
                  <a:gd name="f47" fmla="val 5104"/>
                  <a:gd name="f48" fmla="val 6396"/>
                  <a:gd name="f49" fmla="val 6522"/>
                  <a:gd name="f50" fmla="val 6679"/>
                  <a:gd name="f51" fmla="val 126"/>
                  <a:gd name="f52" fmla="val 6774"/>
                  <a:gd name="f53" fmla="val 172"/>
                  <a:gd name="f54" fmla="val 6820"/>
                  <a:gd name="f55" fmla="val 269"/>
                  <a:gd name="f56" fmla="val 6849"/>
                  <a:gd name="f57" fmla="val 367"/>
                  <a:gd name="f58" fmla="val 403"/>
                  <a:gd name="f59" fmla="val 439"/>
                  <a:gd name="f60" fmla="val 6845"/>
                  <a:gd name="f61" fmla="val 6837"/>
                  <a:gd name="f62" fmla="val 1764"/>
                  <a:gd name="f63" fmla="val 2300"/>
                  <a:gd name="f64" fmla="val 2867"/>
                  <a:gd name="f65" fmla="val 5356"/>
                  <a:gd name="f66" fmla="val 1513"/>
                  <a:gd name="f67" fmla="*/ f0 1 6868"/>
                  <a:gd name="f68" fmla="*/ f1 1 6850"/>
                  <a:gd name="f69" fmla="val f2"/>
                  <a:gd name="f70" fmla="val f3"/>
                  <a:gd name="f71" fmla="val f4"/>
                  <a:gd name="f72" fmla="+- f71 0 f69"/>
                  <a:gd name="f73" fmla="+- f70 0 f69"/>
                  <a:gd name="f74" fmla="*/ f73 1 6868"/>
                  <a:gd name="f75" fmla="*/ f72 1 6850"/>
                  <a:gd name="f76" fmla="*/ f69 1 f74"/>
                  <a:gd name="f77" fmla="*/ f70 1 f74"/>
                  <a:gd name="f78" fmla="*/ f69 1 f75"/>
                  <a:gd name="f79" fmla="*/ f71 1 f75"/>
                  <a:gd name="f80" fmla="*/ f76 f67 1"/>
                  <a:gd name="f81" fmla="*/ f77 f67 1"/>
                  <a:gd name="f82" fmla="*/ f79 f68 1"/>
                  <a:gd name="f83" fmla="*/ f78 f68 1"/>
                </a:gdLst>
                <a:ahLst/>
                <a:cxnLst>
                  <a:cxn ang="3cd4">
                    <a:pos x="hc" y="t"/>
                  </a:cxn>
                  <a:cxn ang="0">
                    <a:pos x="r" y="vc"/>
                  </a:cxn>
                  <a:cxn ang="cd4">
                    <a:pos x="hc" y="b"/>
                  </a:cxn>
                  <a:cxn ang="cd2">
                    <a:pos x="l" y="vc"/>
                  </a:cxn>
                </a:cxnLst>
                <a:rect l="f80" t="f83" r="f81" b="f82"/>
                <a:pathLst>
                  <a:path w="6868" h="6850">
                    <a:moveTo>
                      <a:pt x="f5" y="f6"/>
                    </a:moveTo>
                    <a:cubicBezTo>
                      <a:pt x="f7" y="f6"/>
                      <a:pt x="f8" y="f9"/>
                      <a:pt x="f8" y="f10"/>
                    </a:cubicBezTo>
                    <a:lnTo>
                      <a:pt x="f8" y="f11"/>
                    </a:lnTo>
                    <a:cubicBezTo>
                      <a:pt x="f8" y="f12"/>
                      <a:pt x="f13" y="f14"/>
                      <a:pt x="f15" y="f16"/>
                    </a:cubicBezTo>
                    <a:lnTo>
                      <a:pt x="f17" y="f18"/>
                    </a:lnTo>
                    <a:cubicBezTo>
                      <a:pt x="f8" y="f19"/>
                      <a:pt x="f8" y="f20"/>
                      <a:pt x="f17" y="f21"/>
                    </a:cubicBezTo>
                    <a:cubicBezTo>
                      <a:pt x="f22" y="f23"/>
                      <a:pt x="f24" y="f25"/>
                      <a:pt x="f26" y="f25"/>
                    </a:cubicBezTo>
                    <a:cubicBezTo>
                      <a:pt x="f27" y="f25"/>
                      <a:pt x="f28" y="f23"/>
                      <a:pt x="f29" y="f21"/>
                    </a:cubicBezTo>
                    <a:lnTo>
                      <a:pt x="f30" y="f31"/>
                    </a:lnTo>
                    <a:cubicBezTo>
                      <a:pt x="f32" y="f33"/>
                      <a:pt x="f34" y="f35"/>
                      <a:pt x="f5" y="f35"/>
                    </a:cubicBezTo>
                    <a:cubicBezTo>
                      <a:pt x="f36" y="f35"/>
                      <a:pt x="f37" y="f38"/>
                      <a:pt x="f37" y="f11"/>
                    </a:cubicBezTo>
                    <a:lnTo>
                      <a:pt x="f37" y="f10"/>
                    </a:lnTo>
                    <a:cubicBezTo>
                      <a:pt x="f37" y="f9"/>
                      <a:pt x="f36" y="f6"/>
                      <a:pt x="f5" y="f6"/>
                    </a:cubicBezTo>
                    <a:close/>
                    <a:moveTo>
                      <a:pt x="f5" y="f2"/>
                    </a:moveTo>
                    <a:cubicBezTo>
                      <a:pt x="f39" y="f2"/>
                      <a:pt x="f40" y="f41"/>
                      <a:pt x="f40" y="f42"/>
                    </a:cubicBezTo>
                    <a:cubicBezTo>
                      <a:pt x="f40" y="f43"/>
                      <a:pt x="f44" y="f45"/>
                      <a:pt x="f46" y="f47"/>
                    </a:cubicBezTo>
                    <a:lnTo>
                      <a:pt x="f40" y="f48"/>
                    </a:lnTo>
                    <a:cubicBezTo>
                      <a:pt x="f2" y="f49"/>
                      <a:pt x="f40" y="f50"/>
                      <a:pt x="f51" y="f52"/>
                    </a:cubicBezTo>
                    <a:cubicBezTo>
                      <a:pt x="f53" y="f54"/>
                      <a:pt x="f55" y="f56"/>
                      <a:pt x="f57" y="f56"/>
                    </a:cubicBezTo>
                    <a:cubicBezTo>
                      <a:pt x="f58" y="f56"/>
                      <a:pt x="f59" y="f60"/>
                      <a:pt x="f46" y="f61"/>
                    </a:cubicBezTo>
                    <a:lnTo>
                      <a:pt x="f62" y="f48"/>
                    </a:lnTo>
                    <a:cubicBezTo>
                      <a:pt x="f63" y="f50"/>
                      <a:pt x="f64" y="f61"/>
                      <a:pt x="f5" y="f61"/>
                    </a:cubicBezTo>
                    <a:cubicBezTo>
                      <a:pt x="f65" y="f61"/>
                      <a:pt x="f3" y="f31"/>
                      <a:pt x="f3" y="f42"/>
                    </a:cubicBezTo>
                    <a:cubicBezTo>
                      <a:pt x="f3" y="f66"/>
                      <a:pt x="f6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4" name="Google Shape;6875;p88">
                <a:extLst>
                  <a:ext uri="{FF2B5EF4-FFF2-40B4-BE49-F238E27FC236}">
                    <a16:creationId xmlns:a16="http://schemas.microsoft.com/office/drawing/2014/main" id="{6979CC92-5B1D-284F-4F1F-982AEBCEAA37}"/>
                  </a:ext>
                </a:extLst>
              </p:cNvPr>
              <p:cNvSpPr/>
              <p:nvPr/>
            </p:nvSpPr>
            <p:spPr>
              <a:xfrm>
                <a:off x="4673845" y="997217"/>
                <a:ext cx="51197" cy="104744"/>
              </a:xfrm>
              <a:custGeom>
                <a:avLst/>
                <a:gdLst>
                  <a:gd name="f0" fmla="val w"/>
                  <a:gd name="f1" fmla="val h"/>
                  <a:gd name="f2" fmla="val 0"/>
                  <a:gd name="f3" fmla="val 1325"/>
                  <a:gd name="f4" fmla="val 2711"/>
                  <a:gd name="f5" fmla="val 663"/>
                  <a:gd name="f6" fmla="val 1"/>
                  <a:gd name="f7" fmla="val 253"/>
                  <a:gd name="f8" fmla="val 316"/>
                  <a:gd name="f9" fmla="val 662"/>
                  <a:gd name="f10" fmla="val 2048"/>
                  <a:gd name="f11" fmla="val 2427"/>
                  <a:gd name="f12" fmla="val 2710"/>
                  <a:gd name="f13" fmla="val 694"/>
                  <a:gd name="f14" fmla="val 789"/>
                  <a:gd name="f15" fmla="val 820"/>
                  <a:gd name="f16" fmla="val 2679"/>
                  <a:gd name="f17" fmla="val 757"/>
                  <a:gd name="f18" fmla="val 2584"/>
                  <a:gd name="f19" fmla="val 631"/>
                  <a:gd name="f20" fmla="val 2490"/>
                  <a:gd name="f21" fmla="val 2238"/>
                  <a:gd name="f22" fmla="val 2111"/>
                  <a:gd name="f23" fmla="val 804"/>
                  <a:gd name="f24" fmla="val 2064"/>
                  <a:gd name="f25" fmla="val 891"/>
                  <a:gd name="f26" fmla="val 2041"/>
                  <a:gd name="f27" fmla="val 978"/>
                  <a:gd name="f28" fmla="val 1064"/>
                  <a:gd name="f29" fmla="val 1151"/>
                  <a:gd name="f30" fmla="val 1198"/>
                  <a:gd name="f31" fmla="val 1293"/>
                  <a:gd name="f32" fmla="val 2206"/>
                  <a:gd name="f33" fmla="val 2175"/>
                  <a:gd name="f34" fmla="val 1324"/>
                  <a:gd name="f35" fmla="val 2080"/>
                  <a:gd name="f36" fmla="val 284"/>
                  <a:gd name="f37" fmla="val 1041"/>
                  <a:gd name="f38" fmla="*/ f0 1 1325"/>
                  <a:gd name="f39" fmla="*/ f1 1 2711"/>
                  <a:gd name="f40" fmla="val f2"/>
                  <a:gd name="f41" fmla="val f3"/>
                  <a:gd name="f42" fmla="val f4"/>
                  <a:gd name="f43" fmla="+- f42 0 f40"/>
                  <a:gd name="f44" fmla="+- f41 0 f40"/>
                  <a:gd name="f45" fmla="*/ f44 1 1325"/>
                  <a:gd name="f46" fmla="*/ f43 1 2711"/>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325" h="2711">
                    <a:moveTo>
                      <a:pt x="f5" y="f6"/>
                    </a:moveTo>
                    <a:cubicBezTo>
                      <a:pt x="f7" y="f6"/>
                      <a:pt x="f6" y="f8"/>
                      <a:pt x="f6" y="f9"/>
                    </a:cubicBezTo>
                    <a:lnTo>
                      <a:pt x="f6" y="f10"/>
                    </a:lnTo>
                    <a:cubicBezTo>
                      <a:pt x="f6" y="f11"/>
                      <a:pt x="f8" y="f12"/>
                      <a:pt x="f5" y="f12"/>
                    </a:cubicBezTo>
                    <a:cubicBezTo>
                      <a:pt x="f13" y="f12"/>
                      <a:pt x="f14" y="f12"/>
                      <a:pt x="f15" y="f16"/>
                    </a:cubicBezTo>
                    <a:lnTo>
                      <a:pt x="f17" y="f18"/>
                    </a:lnTo>
                    <a:cubicBezTo>
                      <a:pt x="f19" y="f20"/>
                      <a:pt x="f19" y="f21"/>
                      <a:pt x="f17" y="f22"/>
                    </a:cubicBezTo>
                    <a:cubicBezTo>
                      <a:pt x="f23" y="f24"/>
                      <a:pt x="f25" y="f26"/>
                      <a:pt x="f27" y="f26"/>
                    </a:cubicBezTo>
                    <a:cubicBezTo>
                      <a:pt x="f28" y="f26"/>
                      <a:pt x="f29" y="f24"/>
                      <a:pt x="f30" y="f22"/>
                    </a:cubicBezTo>
                    <a:lnTo>
                      <a:pt x="f31" y="f32"/>
                    </a:lnTo>
                    <a:cubicBezTo>
                      <a:pt x="f31" y="f33"/>
                      <a:pt x="f34" y="f35"/>
                      <a:pt x="f34" y="f10"/>
                    </a:cubicBezTo>
                    <a:lnTo>
                      <a:pt x="f34" y="f9"/>
                    </a:lnTo>
                    <a:cubicBezTo>
                      <a:pt x="f34" y="f36"/>
                      <a:pt x="f37"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5" name="Google Shape;6876;p88">
                <a:extLst>
                  <a:ext uri="{FF2B5EF4-FFF2-40B4-BE49-F238E27FC236}">
                    <a16:creationId xmlns:a16="http://schemas.microsoft.com/office/drawing/2014/main" id="{485F6613-3D08-18B4-3B08-F309EEDB0BCB}"/>
                  </a:ext>
                </a:extLst>
              </p:cNvPr>
              <p:cNvSpPr/>
              <p:nvPr/>
            </p:nvSpPr>
            <p:spPr>
              <a:xfrm>
                <a:off x="4446233" y="1127455"/>
                <a:ext cx="107140" cy="107176"/>
              </a:xfrm>
              <a:custGeom>
                <a:avLst/>
                <a:gdLst>
                  <a:gd name="f0" fmla="val w"/>
                  <a:gd name="f1" fmla="val h"/>
                  <a:gd name="f2" fmla="val 0"/>
                  <a:gd name="f3" fmla="val 2773"/>
                  <a:gd name="f4" fmla="val 2774"/>
                  <a:gd name="f5" fmla="val 1387"/>
                  <a:gd name="f6" fmla="val 1"/>
                  <a:gd name="f7" fmla="val 631"/>
                  <a:gd name="f8" fmla="val 64"/>
                  <a:gd name="f9" fmla="val 2143"/>
                  <a:gd name="f10" fmla="*/ f0 1 2773"/>
                  <a:gd name="f11" fmla="*/ f1 1 2774"/>
                  <a:gd name="f12" fmla="val f2"/>
                  <a:gd name="f13" fmla="val f3"/>
                  <a:gd name="f14" fmla="val f4"/>
                  <a:gd name="f15" fmla="+- f14 0 f12"/>
                  <a:gd name="f16" fmla="+- f13 0 f12"/>
                  <a:gd name="f17" fmla="*/ f16 1 2773"/>
                  <a:gd name="f18" fmla="*/ f15 1 2774"/>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2773" h="2774">
                    <a:moveTo>
                      <a:pt x="f5" y="f6"/>
                    </a:moveTo>
                    <a:cubicBezTo>
                      <a:pt x="f7" y="f6"/>
                      <a:pt x="f6" y="f7"/>
                      <a:pt x="f6" y="f5"/>
                    </a:cubicBezTo>
                    <a:cubicBezTo>
                      <a:pt x="f8" y="f9"/>
                      <a:pt x="f7" y="f3"/>
                      <a:pt x="f5" y="f3"/>
                    </a:cubicBezTo>
                    <a:cubicBezTo>
                      <a:pt x="f9" y="f3"/>
                      <a:pt x="f3" y="f9"/>
                      <a:pt x="f3" y="f5"/>
                    </a:cubicBezTo>
                    <a:cubicBezTo>
                      <a:pt x="f3" y="f7"/>
                      <a:pt x="f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6" name="Google Shape;6877;p88">
                <a:extLst>
                  <a:ext uri="{FF2B5EF4-FFF2-40B4-BE49-F238E27FC236}">
                    <a16:creationId xmlns:a16="http://schemas.microsoft.com/office/drawing/2014/main" id="{2CBBF055-6E51-040A-029F-235DF3481C6F}"/>
                  </a:ext>
                </a:extLst>
              </p:cNvPr>
              <p:cNvSpPr/>
              <p:nvPr/>
            </p:nvSpPr>
            <p:spPr>
              <a:xfrm>
                <a:off x="4395118" y="1260134"/>
                <a:ext cx="211839" cy="107176"/>
              </a:xfrm>
              <a:custGeom>
                <a:avLst/>
                <a:gdLst>
                  <a:gd name="f0" fmla="val w"/>
                  <a:gd name="f1" fmla="val h"/>
                  <a:gd name="f2" fmla="val 0"/>
                  <a:gd name="f3" fmla="val 5483"/>
                  <a:gd name="f4" fmla="val 2774"/>
                  <a:gd name="f5" fmla="val 2741"/>
                  <a:gd name="f6" fmla="val 1"/>
                  <a:gd name="f7" fmla="val 1387"/>
                  <a:gd name="f8" fmla="val 221"/>
                  <a:gd name="f9" fmla="val 1040"/>
                  <a:gd name="f10" fmla="val 32"/>
                  <a:gd name="f11" fmla="val 2364"/>
                  <a:gd name="f12" fmla="val 2553"/>
                  <a:gd name="f13" fmla="val 158"/>
                  <a:gd name="f14" fmla="val 2773"/>
                  <a:gd name="f15" fmla="val 347"/>
                  <a:gd name="f16" fmla="val 5104"/>
                  <a:gd name="f17" fmla="val 5325"/>
                  <a:gd name="f18" fmla="val 5482"/>
                  <a:gd name="f19" fmla="val 5262"/>
                  <a:gd name="f20" fmla="val 4127"/>
                  <a:gd name="f21" fmla="*/ f0 1 5483"/>
                  <a:gd name="f22" fmla="*/ f1 1 2774"/>
                  <a:gd name="f23" fmla="val f2"/>
                  <a:gd name="f24" fmla="val f3"/>
                  <a:gd name="f25" fmla="val f4"/>
                  <a:gd name="f26" fmla="+- f25 0 f23"/>
                  <a:gd name="f27" fmla="+- f24 0 f23"/>
                  <a:gd name="f28" fmla="*/ f27 1 5483"/>
                  <a:gd name="f29" fmla="*/ f26 1 2774"/>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5483" h="2774">
                    <a:moveTo>
                      <a:pt x="f5" y="f6"/>
                    </a:moveTo>
                    <a:cubicBezTo>
                      <a:pt x="f7" y="f6"/>
                      <a:pt x="f8" y="f9"/>
                      <a:pt x="f10" y="f11"/>
                    </a:cubicBezTo>
                    <a:cubicBezTo>
                      <a:pt x="f2" y="f12"/>
                      <a:pt x="f13" y="f14"/>
                      <a:pt x="f15" y="f14"/>
                    </a:cubicBezTo>
                    <a:lnTo>
                      <a:pt x="f16" y="f14"/>
                    </a:lnTo>
                    <a:cubicBezTo>
                      <a:pt x="f17" y="f14"/>
                      <a:pt x="f18" y="f12"/>
                      <a:pt x="f18" y="f11"/>
                    </a:cubicBezTo>
                    <a:cubicBezTo>
                      <a:pt x="f19" y="f9"/>
                      <a:pt x="f2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7" name="Google Shape;6884;p88">
              <a:extLst>
                <a:ext uri="{FF2B5EF4-FFF2-40B4-BE49-F238E27FC236}">
                  <a16:creationId xmlns:a16="http://schemas.microsoft.com/office/drawing/2014/main" id="{356E9A71-E683-8A77-F5EF-62426A610934}"/>
                </a:ext>
              </a:extLst>
            </p:cNvPr>
            <p:cNvGrpSpPr/>
            <p:nvPr/>
          </p:nvGrpSpPr>
          <p:grpSpPr>
            <a:xfrm>
              <a:off x="7709109" y="1691924"/>
              <a:ext cx="428515" cy="451036"/>
              <a:chOff x="7495163" y="916356"/>
              <a:chExt cx="428515" cy="451036"/>
            </a:xfrm>
            <a:solidFill>
              <a:schemeClr val="bg1"/>
            </a:solidFill>
          </p:grpSpPr>
          <p:sp>
            <p:nvSpPr>
              <p:cNvPr id="78" name="Google Shape;6885;p88">
                <a:extLst>
                  <a:ext uri="{FF2B5EF4-FFF2-40B4-BE49-F238E27FC236}">
                    <a16:creationId xmlns:a16="http://schemas.microsoft.com/office/drawing/2014/main" id="{A162E623-3D0F-2111-190A-046E8ED73694}"/>
                  </a:ext>
                </a:extLst>
              </p:cNvPr>
              <p:cNvSpPr/>
              <p:nvPr/>
            </p:nvSpPr>
            <p:spPr>
              <a:xfrm>
                <a:off x="7814069" y="1246848"/>
                <a:ext cx="51151" cy="52395"/>
              </a:xfrm>
              <a:custGeom>
                <a:avLst/>
                <a:gdLst>
                  <a:gd name="f0" fmla="val w"/>
                  <a:gd name="f1" fmla="val h"/>
                  <a:gd name="f2" fmla="val 0"/>
                  <a:gd name="f3" fmla="val 1324"/>
                  <a:gd name="f4" fmla="val 1356"/>
                  <a:gd name="f5" fmla="val 662"/>
                  <a:gd name="f6" fmla="val 284"/>
                  <a:gd name="f7" fmla="val 1"/>
                  <a:gd name="f8" fmla="val 315"/>
                  <a:gd name="f9" fmla="val 693"/>
                  <a:gd name="f10" fmla="val 1040"/>
                  <a:gd name="f11" fmla="val 1355"/>
                  <a:gd name="f12" fmla="*/ f0 1 1324"/>
                  <a:gd name="f13" fmla="*/ f1 1 1356"/>
                  <a:gd name="f14" fmla="val f2"/>
                  <a:gd name="f15" fmla="val f3"/>
                  <a:gd name="f16" fmla="val f4"/>
                  <a:gd name="f17" fmla="+- f16 0 f14"/>
                  <a:gd name="f18" fmla="+- f15 0 f14"/>
                  <a:gd name="f19" fmla="*/ f18 1 1324"/>
                  <a:gd name="f20" fmla="*/ f17 1 1356"/>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1324" h="1356">
                    <a:moveTo>
                      <a:pt x="f5" y="f2"/>
                    </a:moveTo>
                    <a:cubicBezTo>
                      <a:pt x="f6" y="f2"/>
                      <a:pt x="f7" y="f8"/>
                      <a:pt x="f7" y="f9"/>
                    </a:cubicBezTo>
                    <a:cubicBezTo>
                      <a:pt x="f7" y="f10"/>
                      <a:pt x="f6" y="f11"/>
                      <a:pt x="f5" y="f11"/>
                    </a:cubicBezTo>
                    <a:cubicBezTo>
                      <a:pt x="f10" y="f11"/>
                      <a:pt x="f3" y="f10"/>
                      <a:pt x="f3" y="f9"/>
                    </a:cubicBezTo>
                    <a:cubicBezTo>
                      <a:pt x="f3" y="f8"/>
                      <a:pt x="f1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9" name="Google Shape;6886;p88">
                <a:extLst>
                  <a:ext uri="{FF2B5EF4-FFF2-40B4-BE49-F238E27FC236}">
                    <a16:creationId xmlns:a16="http://schemas.microsoft.com/office/drawing/2014/main" id="{71A9E660-DF1E-54E9-7042-CD399C01F6E7}"/>
                  </a:ext>
                </a:extLst>
              </p:cNvPr>
              <p:cNvSpPr/>
              <p:nvPr/>
            </p:nvSpPr>
            <p:spPr>
              <a:xfrm>
                <a:off x="7680191" y="916978"/>
                <a:ext cx="26810" cy="159489"/>
              </a:xfrm>
              <a:custGeom>
                <a:avLst/>
                <a:gdLst>
                  <a:gd name="f0" fmla="val w"/>
                  <a:gd name="f1" fmla="val h"/>
                  <a:gd name="f2" fmla="val 0"/>
                  <a:gd name="f3" fmla="val 694"/>
                  <a:gd name="f4" fmla="val 4128"/>
                  <a:gd name="f5" fmla="val 347"/>
                  <a:gd name="f6" fmla="val 1"/>
                  <a:gd name="f7" fmla="val 158"/>
                  <a:gd name="f8" fmla="val 95"/>
                  <a:gd name="f9" fmla="val 4096"/>
                  <a:gd name="f10" fmla="val 221"/>
                  <a:gd name="f11" fmla="val 473"/>
                  <a:gd name="f12" fmla="val 567"/>
                  <a:gd name="f13" fmla="val 693"/>
                  <a:gd name="f14" fmla="val 536"/>
                  <a:gd name="f15" fmla="*/ f0 1 694"/>
                  <a:gd name="f16" fmla="*/ f1 1 4128"/>
                  <a:gd name="f17" fmla="val f2"/>
                  <a:gd name="f18" fmla="val f3"/>
                  <a:gd name="f19" fmla="val f4"/>
                  <a:gd name="f20" fmla="+- f19 0 f17"/>
                  <a:gd name="f21" fmla="+- f18 0 f17"/>
                  <a:gd name="f22" fmla="*/ f21 1 694"/>
                  <a:gd name="f23" fmla="*/ f20 1 4128"/>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694" h="4128">
                    <a:moveTo>
                      <a:pt x="f5" y="f6"/>
                    </a:moveTo>
                    <a:cubicBezTo>
                      <a:pt x="f7" y="f6"/>
                      <a:pt x="f2" y="f7"/>
                      <a:pt x="f2" y="f5"/>
                    </a:cubicBezTo>
                    <a:lnTo>
                      <a:pt x="f2" y="f4"/>
                    </a:lnTo>
                    <a:cubicBezTo>
                      <a:pt x="f8" y="f9"/>
                      <a:pt x="f10" y="f9"/>
                      <a:pt x="f5" y="f9"/>
                    </a:cubicBezTo>
                    <a:cubicBezTo>
                      <a:pt x="f11" y="f9"/>
                      <a:pt x="f12" y="f9"/>
                      <a:pt x="f13" y="f4"/>
                    </a:cubicBezTo>
                    <a:lnTo>
                      <a:pt x="f13" y="f5"/>
                    </a:lnTo>
                    <a:cubicBezTo>
                      <a:pt x="f13" y="f7"/>
                      <a:pt x="f14"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0" name="Google Shape;6887;p88">
                <a:extLst>
                  <a:ext uri="{FF2B5EF4-FFF2-40B4-BE49-F238E27FC236}">
                    <a16:creationId xmlns:a16="http://schemas.microsoft.com/office/drawing/2014/main" id="{154979DF-F0F4-BA66-CAD4-8FA792923347}"/>
                  </a:ext>
                </a:extLst>
              </p:cNvPr>
              <p:cNvSpPr/>
              <p:nvPr/>
            </p:nvSpPr>
            <p:spPr>
              <a:xfrm>
                <a:off x="7653418" y="1103013"/>
                <a:ext cx="79123" cy="79360"/>
              </a:xfrm>
              <a:custGeom>
                <a:avLst/>
                <a:gdLst>
                  <a:gd name="f0" fmla="val w"/>
                  <a:gd name="f1" fmla="val h"/>
                  <a:gd name="f2" fmla="val 0"/>
                  <a:gd name="f3" fmla="val 2048"/>
                  <a:gd name="f4" fmla="val 2054"/>
                  <a:gd name="f5" fmla="val 938"/>
                  <a:gd name="f6" fmla="val 417"/>
                  <a:gd name="f7" fmla="val 451"/>
                  <a:gd name="f8" fmla="val 1014"/>
                  <a:gd name="f9" fmla="val 1549"/>
                  <a:gd name="f10" fmla="val 473"/>
                  <a:gd name="f11" fmla="val 1040"/>
                  <a:gd name="f12" fmla="val 1575"/>
                  <a:gd name="f13" fmla="val 1581"/>
                  <a:gd name="f14" fmla="val 447"/>
                  <a:gd name="f15" fmla="val 6"/>
                  <a:gd name="f16" fmla="val 1006"/>
                  <a:gd name="f17" fmla="val 2"/>
                  <a:gd name="f18" fmla="val 972"/>
                  <a:gd name="f19" fmla="*/ f0 1 2048"/>
                  <a:gd name="f20" fmla="*/ f1 1 2054"/>
                  <a:gd name="f21" fmla="val f2"/>
                  <a:gd name="f22" fmla="val f3"/>
                  <a:gd name="f23" fmla="val f4"/>
                  <a:gd name="f24" fmla="+- f23 0 f21"/>
                  <a:gd name="f25" fmla="+- f22 0 f21"/>
                  <a:gd name="f26" fmla="*/ f25 1 2048"/>
                  <a:gd name="f27" fmla="*/ f24 1 2054"/>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048" h="2054">
                    <a:moveTo>
                      <a:pt x="f5" y="f2"/>
                    </a:moveTo>
                    <a:cubicBezTo>
                      <a:pt x="f6" y="f2"/>
                      <a:pt x="f2" y="f7"/>
                      <a:pt x="f2" y="f8"/>
                    </a:cubicBezTo>
                    <a:cubicBezTo>
                      <a:pt x="f2" y="f9"/>
                      <a:pt x="f10" y="f4"/>
                      <a:pt x="f11" y="f4"/>
                    </a:cubicBezTo>
                    <a:cubicBezTo>
                      <a:pt x="f12" y="f4"/>
                      <a:pt x="f3" y="f13"/>
                      <a:pt x="f3" y="f8"/>
                    </a:cubicBezTo>
                    <a:cubicBezTo>
                      <a:pt x="f3" y="f14"/>
                      <a:pt x="f12" y="f15"/>
                      <a:pt x="f11" y="f15"/>
                    </a:cubicBezTo>
                    <a:cubicBezTo>
                      <a:pt x="f16" y="f17"/>
                      <a:pt x="f1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1" name="Google Shape;6888;p88">
                <a:extLst>
                  <a:ext uri="{FF2B5EF4-FFF2-40B4-BE49-F238E27FC236}">
                    <a16:creationId xmlns:a16="http://schemas.microsoft.com/office/drawing/2014/main" id="{7AF3FF99-605C-61AD-9774-E7230AF78EBC}"/>
                  </a:ext>
                </a:extLst>
              </p:cNvPr>
              <p:cNvSpPr/>
              <p:nvPr/>
            </p:nvSpPr>
            <p:spPr>
              <a:xfrm>
                <a:off x="7576727" y="1190868"/>
                <a:ext cx="247116" cy="176524"/>
              </a:xfrm>
              <a:custGeom>
                <a:avLst/>
                <a:gdLst>
                  <a:gd name="f0" fmla="val w"/>
                  <a:gd name="f1" fmla="val h"/>
                  <a:gd name="f2" fmla="val 0"/>
                  <a:gd name="f3" fmla="val 6396"/>
                  <a:gd name="f4" fmla="val 4569"/>
                  <a:gd name="f5" fmla="val 1954"/>
                  <a:gd name="f6" fmla="val 2520"/>
                  <a:gd name="f7" fmla="val 4222"/>
                  <a:gd name="f8" fmla="val 4411"/>
                  <a:gd name="f9" fmla="val 158"/>
                  <a:gd name="f10" fmla="val 4568"/>
                  <a:gd name="f11" fmla="val 347"/>
                  <a:gd name="f12" fmla="val 3781"/>
                  <a:gd name="f13" fmla="val 3970"/>
                  <a:gd name="f14" fmla="val 4127"/>
                  <a:gd name="f15" fmla="val 3875"/>
                  <a:gd name="f16" fmla="val 5136"/>
                  <a:gd name="f17" fmla="val 5577"/>
                  <a:gd name="f18" fmla="val 3844"/>
                  <a:gd name="f19" fmla="val 6018"/>
                  <a:gd name="f20" fmla="val 3718"/>
                  <a:gd name="f21" fmla="val 3434"/>
                  <a:gd name="f22" fmla="val 5986"/>
                  <a:gd name="f23" fmla="val 3277"/>
                  <a:gd name="f24" fmla="val 5608"/>
                  <a:gd name="f25" fmla="val 2930"/>
                  <a:gd name="f26" fmla="val 5514"/>
                  <a:gd name="f27" fmla="val 2489"/>
                  <a:gd name="f28" fmla="val 4442"/>
                  <a:gd name="f29" fmla="val 3497"/>
                  <a:gd name="f30" fmla="val 2741"/>
                  <a:gd name="f31" fmla="val 1733"/>
                  <a:gd name="f32" fmla="val 788"/>
                  <a:gd name="f33" fmla="val 410"/>
                  <a:gd name="f34" fmla="val 2426"/>
                  <a:gd name="f35" fmla="val 315"/>
                  <a:gd name="f36" fmla="val 2206"/>
                  <a:gd name="f37" fmla="val 189"/>
                  <a:gd name="f38" fmla="*/ f0 1 6396"/>
                  <a:gd name="f39" fmla="*/ f1 1 4569"/>
                  <a:gd name="f40" fmla="val f2"/>
                  <a:gd name="f41" fmla="val f3"/>
                  <a:gd name="f42" fmla="val f4"/>
                  <a:gd name="f43" fmla="+- f42 0 f40"/>
                  <a:gd name="f44" fmla="+- f41 0 f40"/>
                  <a:gd name="f45" fmla="*/ f44 1 6396"/>
                  <a:gd name="f46" fmla="*/ f43 1 4569"/>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6396" h="4569">
                    <a:moveTo>
                      <a:pt x="f5" y="f2"/>
                    </a:moveTo>
                    <a:lnTo>
                      <a:pt x="f2" y="f6"/>
                    </a:lnTo>
                    <a:lnTo>
                      <a:pt x="f2" y="f7"/>
                    </a:lnTo>
                    <a:cubicBezTo>
                      <a:pt x="f2" y="f8"/>
                      <a:pt x="f9" y="f10"/>
                      <a:pt x="f11" y="f10"/>
                    </a:cubicBezTo>
                    <a:lnTo>
                      <a:pt x="f12" y="f10"/>
                    </a:lnTo>
                    <a:cubicBezTo>
                      <a:pt x="f13" y="f10"/>
                      <a:pt x="f14" y="f8"/>
                      <a:pt x="f14" y="f7"/>
                    </a:cubicBezTo>
                    <a:lnTo>
                      <a:pt x="f14" y="f15"/>
                    </a:lnTo>
                    <a:lnTo>
                      <a:pt x="f16" y="f15"/>
                    </a:lnTo>
                    <a:cubicBezTo>
                      <a:pt x="f17" y="f18"/>
                      <a:pt x="f19" y="f20"/>
                      <a:pt x="f3" y="f21"/>
                    </a:cubicBezTo>
                    <a:cubicBezTo>
                      <a:pt x="f22" y="f23"/>
                      <a:pt x="f24" y="f25"/>
                      <a:pt x="f26" y="f27"/>
                    </a:cubicBezTo>
                    <a:lnTo>
                      <a:pt x="f28" y="f27"/>
                    </a:lnTo>
                    <a:cubicBezTo>
                      <a:pt x="f29" y="f27"/>
                      <a:pt x="f30" y="f31"/>
                      <a:pt x="f30" y="f32"/>
                    </a:cubicBezTo>
                    <a:lnTo>
                      <a:pt x="f30" y="f33"/>
                    </a:lnTo>
                    <a:cubicBezTo>
                      <a:pt x="f34" y="f35"/>
                      <a:pt x="f36" y="f37"/>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2" name="Google Shape;6889;p88">
                <a:extLst>
                  <a:ext uri="{FF2B5EF4-FFF2-40B4-BE49-F238E27FC236}">
                    <a16:creationId xmlns:a16="http://schemas.microsoft.com/office/drawing/2014/main" id="{83E67681-7986-DB93-2C20-9A559C6559A7}"/>
                  </a:ext>
                </a:extLst>
              </p:cNvPr>
              <p:cNvSpPr/>
              <p:nvPr/>
            </p:nvSpPr>
            <p:spPr>
              <a:xfrm>
                <a:off x="7705731" y="1048451"/>
                <a:ext cx="197236" cy="214234"/>
              </a:xfrm>
              <a:custGeom>
                <a:avLst/>
                <a:gdLst>
                  <a:gd name="f0" fmla="val w"/>
                  <a:gd name="f1" fmla="val h"/>
                  <a:gd name="f2" fmla="val 0"/>
                  <a:gd name="f3" fmla="val 5105"/>
                  <a:gd name="f4" fmla="val 5545"/>
                  <a:gd name="f5" fmla="val 4128"/>
                  <a:gd name="f6" fmla="val 694"/>
                  <a:gd name="f7" fmla="val 662"/>
                  <a:gd name="f8" fmla="val 1040"/>
                  <a:gd name="f9" fmla="val 1103"/>
                  <a:gd name="f10" fmla="val 1355"/>
                  <a:gd name="f11" fmla="val 1387"/>
                  <a:gd name="f12" fmla="val 1827"/>
                  <a:gd name="f13" fmla="val 2426"/>
                  <a:gd name="f14" fmla="val 3245"/>
                  <a:gd name="f15" fmla="val 788"/>
                  <a:gd name="f16" fmla="val 3938"/>
                  <a:gd name="f17" fmla="val 1"/>
                  <a:gd name="f18" fmla="val 4127"/>
                  <a:gd name="f19" fmla="val 4505"/>
                  <a:gd name="f20" fmla="val 5072"/>
                  <a:gd name="f21" fmla="val 473"/>
                  <a:gd name="f22" fmla="val 1009"/>
                  <a:gd name="f23" fmla="val 2080"/>
                  <a:gd name="f24" fmla="val 2238"/>
                  <a:gd name="f25" fmla="val 4946"/>
                  <a:gd name="f26" fmla="val 2742"/>
                  <a:gd name="f27" fmla="val 3372"/>
                  <a:gd name="f28" fmla="val 3624"/>
                  <a:gd name="f29" fmla="val 3844"/>
                  <a:gd name="f30" fmla="val 4600"/>
                  <a:gd name="f31" fmla="val 4065"/>
                  <a:gd name="f32" fmla="val 4726"/>
                  <a:gd name="f33" fmla="val 4443"/>
                  <a:gd name="f34" fmla="val 4064"/>
                  <a:gd name="f35" fmla="val 4758"/>
                  <a:gd name="f36" fmla="val 4916"/>
                  <a:gd name="f37" fmla="val 3655"/>
                  <a:gd name="f38" fmla="val 3340"/>
                  <a:gd name="f39" fmla="val 2993"/>
                  <a:gd name="f40" fmla="val 4947"/>
                  <a:gd name="f41" fmla="val 2678"/>
                  <a:gd name="f42" fmla="val 1008"/>
                  <a:gd name="f43" fmla="*/ f0 1 5105"/>
                  <a:gd name="f44" fmla="*/ f1 1 5545"/>
                  <a:gd name="f45" fmla="val f2"/>
                  <a:gd name="f46" fmla="val f3"/>
                  <a:gd name="f47" fmla="val f4"/>
                  <a:gd name="f48" fmla="+- f47 0 f45"/>
                  <a:gd name="f49" fmla="+- f46 0 f45"/>
                  <a:gd name="f50" fmla="*/ f49 1 5105"/>
                  <a:gd name="f51" fmla="*/ f48 1 5545"/>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5105" h="5545">
                    <a:moveTo>
                      <a:pt x="f5" y="f2"/>
                    </a:moveTo>
                    <a:lnTo>
                      <a:pt x="f6" y="f7"/>
                    </a:lnTo>
                    <a:lnTo>
                      <a:pt x="f6" y="f8"/>
                    </a:lnTo>
                    <a:cubicBezTo>
                      <a:pt x="f9" y="f10"/>
                      <a:pt x="f11" y="f12"/>
                      <a:pt x="f11" y="f13"/>
                    </a:cubicBezTo>
                    <a:cubicBezTo>
                      <a:pt x="f11" y="f14"/>
                      <a:pt x="f15" y="f16"/>
                      <a:pt x="f17" y="f18"/>
                    </a:cubicBezTo>
                    <a:lnTo>
                      <a:pt x="f17" y="f19"/>
                    </a:lnTo>
                    <a:cubicBezTo>
                      <a:pt x="f17" y="f20"/>
                      <a:pt x="f21" y="f4"/>
                      <a:pt x="f22" y="f4"/>
                    </a:cubicBezTo>
                    <a:lnTo>
                      <a:pt x="f23" y="f4"/>
                    </a:lnTo>
                    <a:cubicBezTo>
                      <a:pt x="f24" y="f25"/>
                      <a:pt x="f26" y="f19"/>
                      <a:pt x="f27" y="f19"/>
                    </a:cubicBezTo>
                    <a:cubicBezTo>
                      <a:pt x="f28" y="f19"/>
                      <a:pt x="f29" y="f30"/>
                      <a:pt x="f31" y="f32"/>
                    </a:cubicBezTo>
                    <a:lnTo>
                      <a:pt x="f31" y="f18"/>
                    </a:lnTo>
                    <a:lnTo>
                      <a:pt x="f5" y="f18"/>
                    </a:lnTo>
                    <a:cubicBezTo>
                      <a:pt x="f33" y="f34"/>
                      <a:pt x="f35" y="f16"/>
                      <a:pt x="f36" y="f37"/>
                    </a:cubicBezTo>
                    <a:cubicBezTo>
                      <a:pt x="f3" y="f38"/>
                      <a:pt x="f3" y="f39"/>
                      <a:pt x="f40" y="f41"/>
                    </a:cubicBezTo>
                    <a:lnTo>
                      <a:pt x="f5" y="f42"/>
                    </a:lnTo>
                    <a:lnTo>
                      <a:pt x="f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3" name="Google Shape;6890;p88">
                <a:extLst>
                  <a:ext uri="{FF2B5EF4-FFF2-40B4-BE49-F238E27FC236}">
                    <a16:creationId xmlns:a16="http://schemas.microsoft.com/office/drawing/2014/main" id="{7DFEC4C2-8D19-A994-468B-947E225B8140}"/>
                  </a:ext>
                </a:extLst>
              </p:cNvPr>
              <p:cNvSpPr/>
              <p:nvPr/>
            </p:nvSpPr>
            <p:spPr>
              <a:xfrm>
                <a:off x="7734937" y="916356"/>
                <a:ext cx="188741" cy="129698"/>
              </a:xfrm>
              <a:custGeom>
                <a:avLst/>
                <a:gdLst>
                  <a:gd name="f0" fmla="val w"/>
                  <a:gd name="f1" fmla="val h"/>
                  <a:gd name="f2" fmla="val 0"/>
                  <a:gd name="f3" fmla="val 4885"/>
                  <a:gd name="f4" fmla="val 3357"/>
                  <a:gd name="f5" fmla="val 3376"/>
                  <a:gd name="f6" fmla="val 1"/>
                  <a:gd name="f7" fmla="val 3025"/>
                  <a:gd name="f8" fmla="val 2679"/>
                  <a:gd name="f9" fmla="val 143"/>
                  <a:gd name="f10" fmla="val 2427"/>
                  <a:gd name="f11" fmla="val 426"/>
                  <a:gd name="f12" fmla="val 2143"/>
                  <a:gd name="f13" fmla="val 678"/>
                  <a:gd name="f14" fmla="val 3356"/>
                  <a:gd name="f15" fmla="val 4191"/>
                  <a:gd name="f16" fmla="val 2537"/>
                  <a:gd name="f17" fmla="val 4349"/>
                  <a:gd name="f18" fmla="val 2379"/>
                  <a:gd name="f19" fmla="val 4884"/>
                  <a:gd name="f20" fmla="val 1844"/>
                  <a:gd name="f21" fmla="val 962"/>
                  <a:gd name="f22" fmla="val 4081"/>
                  <a:gd name="f23" fmla="val 3726"/>
                  <a:gd name="f24" fmla="*/ f0 1 4885"/>
                  <a:gd name="f25" fmla="*/ f1 1 3357"/>
                  <a:gd name="f26" fmla="val f2"/>
                  <a:gd name="f27" fmla="val f3"/>
                  <a:gd name="f28" fmla="val f4"/>
                  <a:gd name="f29" fmla="+- f28 0 f26"/>
                  <a:gd name="f30" fmla="+- f27 0 f26"/>
                  <a:gd name="f31" fmla="*/ f30 1 4885"/>
                  <a:gd name="f32" fmla="*/ f29 1 3357"/>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885" h="3357">
                    <a:moveTo>
                      <a:pt x="f5" y="f6"/>
                    </a:moveTo>
                    <a:cubicBezTo>
                      <a:pt x="f7" y="f6"/>
                      <a:pt x="f8" y="f9"/>
                      <a:pt x="f10" y="f11"/>
                    </a:cubicBezTo>
                    <a:lnTo>
                      <a:pt x="f12" y="f13"/>
                    </a:lnTo>
                    <a:lnTo>
                      <a:pt x="f6" y="f13"/>
                    </a:lnTo>
                    <a:lnTo>
                      <a:pt x="f6" y="f14"/>
                    </a:lnTo>
                    <a:lnTo>
                      <a:pt x="f15" y="f16"/>
                    </a:lnTo>
                    <a:lnTo>
                      <a:pt x="f17" y="f18"/>
                    </a:lnTo>
                    <a:cubicBezTo>
                      <a:pt x="f19" y="f20"/>
                      <a:pt x="f19" y="f21"/>
                      <a:pt x="f17" y="f11"/>
                    </a:cubicBezTo>
                    <a:cubicBezTo>
                      <a:pt x="f22" y="f9"/>
                      <a:pt x="f2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4" name="Google Shape;6891;p88">
                <a:extLst>
                  <a:ext uri="{FF2B5EF4-FFF2-40B4-BE49-F238E27FC236}">
                    <a16:creationId xmlns:a16="http://schemas.microsoft.com/office/drawing/2014/main" id="{D6ACAC3E-B812-85BB-2498-61FB85E3D8CB}"/>
                  </a:ext>
                </a:extLst>
              </p:cNvPr>
              <p:cNvSpPr/>
              <p:nvPr/>
            </p:nvSpPr>
            <p:spPr>
              <a:xfrm>
                <a:off x="7495163" y="944986"/>
                <a:ext cx="158255" cy="306772"/>
              </a:xfrm>
              <a:custGeom>
                <a:avLst/>
                <a:gdLst>
                  <a:gd name="f0" fmla="val w"/>
                  <a:gd name="f1" fmla="val h"/>
                  <a:gd name="f2" fmla="val 0"/>
                  <a:gd name="f3" fmla="val 4096"/>
                  <a:gd name="f4" fmla="val 7940"/>
                  <a:gd name="f5" fmla="val 1828"/>
                  <a:gd name="f6" fmla="val 95"/>
                  <a:gd name="f7" fmla="val 1985"/>
                  <a:gd name="f8" fmla="val 4316"/>
                  <a:gd name="f9" fmla="val 5766"/>
                  <a:gd name="f10" fmla="val 757"/>
                  <a:gd name="f11" fmla="val 7120"/>
                  <a:gd name="f12" fmla="val 1954"/>
                  <a:gd name="f13" fmla="val 7939"/>
                  <a:gd name="f14" fmla="val 3592"/>
                  <a:gd name="f15" fmla="val 5829"/>
                  <a:gd name="f16" fmla="val 3466"/>
                  <a:gd name="f17" fmla="val 5576"/>
                  <a:gd name="f18" fmla="val 3434"/>
                  <a:gd name="f19" fmla="val 5356"/>
                  <a:gd name="f20" fmla="val 5104"/>
                  <a:gd name="f21" fmla="val 4568"/>
                  <a:gd name="f22" fmla="val 3718"/>
                  <a:gd name="f23" fmla="val 4033"/>
                  <a:gd name="f24" fmla="*/ f0 1 4096"/>
                  <a:gd name="f25" fmla="*/ f1 1 7940"/>
                  <a:gd name="f26" fmla="val f2"/>
                  <a:gd name="f27" fmla="val f3"/>
                  <a:gd name="f28" fmla="val f4"/>
                  <a:gd name="f29" fmla="+- f28 0 f26"/>
                  <a:gd name="f30" fmla="+- f27 0 f26"/>
                  <a:gd name="f31" fmla="*/ f30 1 4096"/>
                  <a:gd name="f32" fmla="*/ f29 1 7940"/>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096" h="7940">
                    <a:moveTo>
                      <a:pt x="f3" y="f2"/>
                    </a:moveTo>
                    <a:cubicBezTo>
                      <a:pt x="f5" y="f6"/>
                      <a:pt x="f2" y="f7"/>
                      <a:pt x="f2" y="f8"/>
                    </a:cubicBezTo>
                    <a:cubicBezTo>
                      <a:pt x="f2" y="f9"/>
                      <a:pt x="f10" y="f11"/>
                      <a:pt x="f12" y="f13"/>
                    </a:cubicBezTo>
                    <a:lnTo>
                      <a:pt x="f14" y="f15"/>
                    </a:lnTo>
                    <a:cubicBezTo>
                      <a:pt x="f16" y="f17"/>
                      <a:pt x="f18" y="f19"/>
                      <a:pt x="f18" y="f20"/>
                    </a:cubicBezTo>
                    <a:cubicBezTo>
                      <a:pt x="f18" y="f21"/>
                      <a:pt x="f22" y="f23"/>
                      <a:pt x="f3" y="f22"/>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85" name="Google Shape;6922;p88">
              <a:extLst>
                <a:ext uri="{FF2B5EF4-FFF2-40B4-BE49-F238E27FC236}">
                  <a16:creationId xmlns:a16="http://schemas.microsoft.com/office/drawing/2014/main" id="{5AF5529C-F448-7F1C-BD6A-4D090548DBD5}"/>
                </a:ext>
              </a:extLst>
            </p:cNvPr>
            <p:cNvGrpSpPr/>
            <p:nvPr/>
          </p:nvGrpSpPr>
          <p:grpSpPr>
            <a:xfrm>
              <a:off x="5184632" y="1692455"/>
              <a:ext cx="423596" cy="450424"/>
              <a:chOff x="4970687" y="916887"/>
              <a:chExt cx="423596" cy="450424"/>
            </a:xfrm>
            <a:solidFill>
              <a:schemeClr val="bg1"/>
            </a:solidFill>
          </p:grpSpPr>
          <p:sp>
            <p:nvSpPr>
              <p:cNvPr id="86" name="Google Shape;6923;p88">
                <a:extLst>
                  <a:ext uri="{FF2B5EF4-FFF2-40B4-BE49-F238E27FC236}">
                    <a16:creationId xmlns:a16="http://schemas.microsoft.com/office/drawing/2014/main" id="{BA2F67F1-83E8-9BC9-085D-E1E93EB5FB60}"/>
                  </a:ext>
                </a:extLst>
              </p:cNvPr>
              <p:cNvSpPr/>
              <p:nvPr/>
            </p:nvSpPr>
            <p:spPr>
              <a:xfrm>
                <a:off x="5051008" y="1206587"/>
                <a:ext cx="130283" cy="53592"/>
              </a:xfrm>
              <a:custGeom>
                <a:avLst/>
                <a:gdLst>
                  <a:gd name="f0" fmla="val w"/>
                  <a:gd name="f1" fmla="val h"/>
                  <a:gd name="f2" fmla="val 0"/>
                  <a:gd name="f3" fmla="val 3372"/>
                  <a:gd name="f4" fmla="val 1387"/>
                  <a:gd name="f5" fmla="val 1670"/>
                  <a:gd name="f6" fmla="val 1"/>
                  <a:gd name="f7" fmla="val 883"/>
                  <a:gd name="f8" fmla="val 158"/>
                  <a:gd name="f9" fmla="val 599"/>
                  <a:gd name="f10" fmla="val 3371"/>
                  <a:gd name="f11" fmla="val 3214"/>
                  <a:gd name="f12" fmla="val 2489"/>
                  <a:gd name="f13" fmla="*/ f0 1 3372"/>
                  <a:gd name="f14" fmla="*/ f1 1 1387"/>
                  <a:gd name="f15" fmla="val f2"/>
                  <a:gd name="f16" fmla="val f3"/>
                  <a:gd name="f17" fmla="val f4"/>
                  <a:gd name="f18" fmla="+- f17 0 f15"/>
                  <a:gd name="f19" fmla="+- f16 0 f15"/>
                  <a:gd name="f20" fmla="*/ f19 1 3372"/>
                  <a:gd name="f21" fmla="*/ f18 1 138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372" h="1387">
                    <a:moveTo>
                      <a:pt x="f5" y="f6"/>
                    </a:moveTo>
                    <a:cubicBezTo>
                      <a:pt x="f7" y="f6"/>
                      <a:pt x="f8" y="f9"/>
                      <a:pt x="f2" y="f4"/>
                    </a:cubicBezTo>
                    <a:lnTo>
                      <a:pt x="f10" y="f4"/>
                    </a:lnTo>
                    <a:cubicBezTo>
                      <a:pt x="f11" y="f9"/>
                      <a:pt x="f1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7" name="Google Shape;6924;p88">
                <a:extLst>
                  <a:ext uri="{FF2B5EF4-FFF2-40B4-BE49-F238E27FC236}">
                    <a16:creationId xmlns:a16="http://schemas.microsoft.com/office/drawing/2014/main" id="{2F2BB62D-BDB9-FFE2-3AA4-275D87AD8EFD}"/>
                  </a:ext>
                </a:extLst>
              </p:cNvPr>
              <p:cNvSpPr/>
              <p:nvPr/>
            </p:nvSpPr>
            <p:spPr>
              <a:xfrm>
                <a:off x="5154472" y="1143301"/>
                <a:ext cx="107140" cy="116878"/>
              </a:xfrm>
              <a:custGeom>
                <a:avLst/>
                <a:gdLst>
                  <a:gd name="f0" fmla="val w"/>
                  <a:gd name="f1" fmla="val h"/>
                  <a:gd name="f2" fmla="val 0"/>
                  <a:gd name="f3" fmla="val 2773"/>
                  <a:gd name="f4" fmla="val 3025"/>
                  <a:gd name="f5" fmla="val 2111"/>
                  <a:gd name="f6" fmla="val 1387"/>
                  <a:gd name="f7" fmla="val 221"/>
                  <a:gd name="f8" fmla="val 1298"/>
                  <a:gd name="f9" fmla="val 265"/>
                  <a:gd name="f10" fmla="val 1179"/>
                  <a:gd name="f11" fmla="val 290"/>
                  <a:gd name="f12" fmla="val 1049"/>
                  <a:gd name="f13" fmla="val 808"/>
                  <a:gd name="f14" fmla="val 531"/>
                  <a:gd name="f15" fmla="val 205"/>
                  <a:gd name="f16" fmla="val 347"/>
                  <a:gd name="f17" fmla="val 378"/>
                  <a:gd name="f18" fmla="val 63"/>
                  <a:gd name="f19" fmla="val 189"/>
                  <a:gd name="f20" fmla="val 315"/>
                  <a:gd name="f21" fmla="val 662"/>
                  <a:gd name="f22" fmla="val 977"/>
                  <a:gd name="f23" fmla="val 1229"/>
                  <a:gd name="f24" fmla="val 725"/>
                  <a:gd name="f25" fmla="val 1575"/>
                  <a:gd name="f26" fmla="val 2237"/>
                  <a:gd name="f27" fmla="val 1355"/>
                  <a:gd name="f28" fmla="val 2521"/>
                  <a:gd name="f29" fmla="val 2300"/>
                  <a:gd name="f30" fmla="val 126"/>
                  <a:gd name="f31" fmla="*/ f0 1 2773"/>
                  <a:gd name="f32" fmla="*/ f1 1 3025"/>
                  <a:gd name="f33" fmla="val f2"/>
                  <a:gd name="f34" fmla="val f3"/>
                  <a:gd name="f35" fmla="val f4"/>
                  <a:gd name="f36" fmla="+- f35 0 f33"/>
                  <a:gd name="f37" fmla="+- f34 0 f33"/>
                  <a:gd name="f38" fmla="*/ f37 1 2773"/>
                  <a:gd name="f39" fmla="*/ f36 1 3025"/>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2773" h="3025">
                    <a:moveTo>
                      <a:pt x="f5" y="f2"/>
                    </a:moveTo>
                    <a:lnTo>
                      <a:pt x="f6" y="f7"/>
                    </a:lnTo>
                    <a:cubicBezTo>
                      <a:pt x="f8" y="f9"/>
                      <a:pt x="f10" y="f11"/>
                      <a:pt x="f12" y="f11"/>
                    </a:cubicBezTo>
                    <a:cubicBezTo>
                      <a:pt x="f13" y="f11"/>
                      <a:pt x="f14" y="f15"/>
                      <a:pt x="f16" y="f2"/>
                    </a:cubicBezTo>
                    <a:lnTo>
                      <a:pt x="f16" y="f2"/>
                    </a:lnTo>
                    <a:cubicBezTo>
                      <a:pt x="f17" y="f18"/>
                      <a:pt x="f17" y="f19"/>
                      <a:pt x="f17" y="f20"/>
                    </a:cubicBezTo>
                    <a:cubicBezTo>
                      <a:pt x="f17" y="f21"/>
                      <a:pt x="f7" y="f22"/>
                      <a:pt x="f2" y="f23"/>
                    </a:cubicBezTo>
                    <a:cubicBezTo>
                      <a:pt x="f24" y="f25"/>
                      <a:pt x="f23" y="f26"/>
                      <a:pt x="f27" y="f4"/>
                    </a:cubicBezTo>
                    <a:lnTo>
                      <a:pt x="f3" y="f4"/>
                    </a:lnTo>
                    <a:lnTo>
                      <a:pt x="f3" y="f7"/>
                    </a:lnTo>
                    <a:cubicBezTo>
                      <a:pt x="f28" y="f19"/>
                      <a:pt x="f29" y="f30"/>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8" name="Google Shape;6925;p88">
                <a:extLst>
                  <a:ext uri="{FF2B5EF4-FFF2-40B4-BE49-F238E27FC236}">
                    <a16:creationId xmlns:a16="http://schemas.microsoft.com/office/drawing/2014/main" id="{ED861DD3-B255-84C5-F338-26F5E237C0F6}"/>
                  </a:ext>
                </a:extLst>
              </p:cNvPr>
              <p:cNvSpPr/>
              <p:nvPr/>
            </p:nvSpPr>
            <p:spPr>
              <a:xfrm>
                <a:off x="4974317" y="996019"/>
                <a:ext cx="194803" cy="264151"/>
              </a:xfrm>
              <a:custGeom>
                <a:avLst/>
                <a:gdLst>
                  <a:gd name="f0" fmla="val w"/>
                  <a:gd name="f1" fmla="val h"/>
                  <a:gd name="f2" fmla="val 0"/>
                  <a:gd name="f3" fmla="val 5042"/>
                  <a:gd name="f4" fmla="val 6837"/>
                  <a:gd name="f5" fmla="val 1"/>
                  <a:gd name="f6" fmla="val 1418"/>
                  <a:gd name="f7" fmla="val 1450"/>
                  <a:gd name="f8" fmla="val 6018"/>
                  <a:gd name="f9" fmla="val 1954"/>
                  <a:gd name="f10" fmla="val 5356"/>
                  <a:gd name="f11" fmla="val 2679"/>
                  <a:gd name="f12" fmla="val 4978"/>
                  <a:gd name="f13" fmla="val 2427"/>
                  <a:gd name="f14" fmla="val 4757"/>
                  <a:gd name="f15" fmla="val 2301"/>
                  <a:gd name="f16" fmla="val 4442"/>
                  <a:gd name="f17" fmla="val 4064"/>
                  <a:gd name="f18" fmla="val 3340"/>
                  <a:gd name="f19" fmla="val 2931"/>
                  <a:gd name="f20" fmla="val 2710"/>
                  <a:gd name="f21" fmla="val 3687"/>
                  <a:gd name="f22" fmla="val 4128"/>
                  <a:gd name="f23" fmla="val 4474"/>
                  <a:gd name="f24" fmla="val 2899"/>
                  <a:gd name="f25" fmla="val 4758"/>
                  <a:gd name="f26" fmla="val 3214"/>
                  <a:gd name="f27" fmla="val 4726"/>
                  <a:gd name="f28" fmla="val 3056"/>
                  <a:gd name="f29" fmla="val 4789"/>
                  <a:gd name="f30" fmla="val 2741"/>
                  <a:gd name="f31" fmla="val 5041"/>
                  <a:gd name="f32" fmla="val 2016"/>
                  <a:gd name="f33" fmla="val 4821"/>
                  <a:gd name="f34" fmla="val 1607"/>
                  <a:gd name="f35" fmla="val 1134"/>
                  <a:gd name="f36" fmla="val 662"/>
                  <a:gd name="f37" fmla="val 410"/>
                  <a:gd name="f38" fmla="val 189"/>
                  <a:gd name="f39" fmla="*/ f0 1 5042"/>
                  <a:gd name="f40" fmla="*/ f1 1 6837"/>
                  <a:gd name="f41" fmla="val f2"/>
                  <a:gd name="f42" fmla="val f3"/>
                  <a:gd name="f43" fmla="val f4"/>
                  <a:gd name="f44" fmla="+- f43 0 f41"/>
                  <a:gd name="f45" fmla="+- f42 0 f41"/>
                  <a:gd name="f46" fmla="*/ f45 1 5042"/>
                  <a:gd name="f47" fmla="*/ f44 1 6837"/>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5042" h="6837">
                    <a:moveTo>
                      <a:pt x="f5" y="f2"/>
                    </a:moveTo>
                    <a:lnTo>
                      <a:pt x="f5" y="f4"/>
                    </a:lnTo>
                    <a:lnTo>
                      <a:pt x="f6" y="f4"/>
                    </a:lnTo>
                    <a:cubicBezTo>
                      <a:pt x="f7" y="f8"/>
                      <a:pt x="f9" y="f10"/>
                      <a:pt x="f11" y="f12"/>
                    </a:cubicBezTo>
                    <a:cubicBezTo>
                      <a:pt x="f13" y="f14"/>
                      <a:pt x="f15" y="f16"/>
                      <a:pt x="f15" y="f17"/>
                    </a:cubicBezTo>
                    <a:cubicBezTo>
                      <a:pt x="f15" y="f18"/>
                      <a:pt x="f19" y="f20"/>
                      <a:pt x="f21" y="f20"/>
                    </a:cubicBezTo>
                    <a:cubicBezTo>
                      <a:pt x="f22" y="f20"/>
                      <a:pt x="f23" y="f24"/>
                      <a:pt x="f25" y="f26"/>
                    </a:cubicBezTo>
                    <a:cubicBezTo>
                      <a:pt x="f27" y="f28"/>
                      <a:pt x="f25" y="f24"/>
                      <a:pt x="f29" y="f30"/>
                    </a:cubicBezTo>
                    <a:lnTo>
                      <a:pt x="f31" y="f32"/>
                    </a:lnTo>
                    <a:cubicBezTo>
                      <a:pt x="f33" y="f34"/>
                      <a:pt x="f25" y="f35"/>
                      <a:pt x="f25" y="f36"/>
                    </a:cubicBezTo>
                    <a:cubicBezTo>
                      <a:pt x="f25" y="f37"/>
                      <a:pt x="f29" y="f38"/>
                      <a:pt x="f3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9" name="Google Shape;6926;p88">
                <a:extLst>
                  <a:ext uri="{FF2B5EF4-FFF2-40B4-BE49-F238E27FC236}">
                    <a16:creationId xmlns:a16="http://schemas.microsoft.com/office/drawing/2014/main" id="{682AEFBC-D1AB-EB87-9086-9194F992A029}"/>
                  </a:ext>
                </a:extLst>
              </p:cNvPr>
              <p:cNvSpPr/>
              <p:nvPr/>
            </p:nvSpPr>
            <p:spPr>
              <a:xfrm>
                <a:off x="5091187" y="1127455"/>
                <a:ext cx="52349" cy="52395"/>
              </a:xfrm>
              <a:custGeom>
                <a:avLst/>
                <a:gdLst>
                  <a:gd name="f0" fmla="val w"/>
                  <a:gd name="f1" fmla="val h"/>
                  <a:gd name="f2" fmla="val 0"/>
                  <a:gd name="f3" fmla="val 1355"/>
                  <a:gd name="f4" fmla="val 1356"/>
                  <a:gd name="f5" fmla="val 662"/>
                  <a:gd name="f6" fmla="val 1"/>
                  <a:gd name="f7" fmla="val 315"/>
                  <a:gd name="f8" fmla="val 316"/>
                  <a:gd name="f9" fmla="val 694"/>
                  <a:gd name="f10" fmla="val 1040"/>
                  <a:gd name="f11" fmla="*/ f0 1 1355"/>
                  <a:gd name="f12" fmla="*/ f1 1 1356"/>
                  <a:gd name="f13" fmla="val f2"/>
                  <a:gd name="f14" fmla="val f3"/>
                  <a:gd name="f15" fmla="val f4"/>
                  <a:gd name="f16" fmla="+- f15 0 f13"/>
                  <a:gd name="f17" fmla="+- f14 0 f13"/>
                  <a:gd name="f18" fmla="*/ f17 1 1355"/>
                  <a:gd name="f19" fmla="*/ f16 1 1356"/>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1355" h="1356">
                    <a:moveTo>
                      <a:pt x="f5" y="f6"/>
                    </a:moveTo>
                    <a:cubicBezTo>
                      <a:pt x="f7" y="f6"/>
                      <a:pt x="f2" y="f8"/>
                      <a:pt x="f2" y="f9"/>
                    </a:cubicBezTo>
                    <a:cubicBezTo>
                      <a:pt x="f2" y="f10"/>
                      <a:pt x="f7" y="f3"/>
                      <a:pt x="f5" y="f3"/>
                    </a:cubicBezTo>
                    <a:cubicBezTo>
                      <a:pt x="f10" y="f3"/>
                      <a:pt x="f3" y="f10"/>
                      <a:pt x="f3" y="f9"/>
                    </a:cubicBezTo>
                    <a:cubicBezTo>
                      <a:pt x="f3" y="f8"/>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0" name="Google Shape;6927;p88">
                <a:extLst>
                  <a:ext uri="{FF2B5EF4-FFF2-40B4-BE49-F238E27FC236}">
                    <a16:creationId xmlns:a16="http://schemas.microsoft.com/office/drawing/2014/main" id="{BED37412-F314-B467-C73E-FBA9A529882C}"/>
                  </a:ext>
                </a:extLst>
              </p:cNvPr>
              <p:cNvSpPr/>
              <p:nvPr/>
            </p:nvSpPr>
            <p:spPr>
              <a:xfrm>
                <a:off x="5182444" y="917545"/>
                <a:ext cx="211839" cy="209946"/>
              </a:xfrm>
              <a:custGeom>
                <a:avLst/>
                <a:gdLst>
                  <a:gd name="f0" fmla="val w"/>
                  <a:gd name="f1" fmla="val h"/>
                  <a:gd name="f2" fmla="val 0"/>
                  <a:gd name="f3" fmla="val 5483"/>
                  <a:gd name="f4" fmla="val 5434"/>
                  <a:gd name="f5" fmla="val 2710"/>
                  <a:gd name="f6" fmla="val 992"/>
                  <a:gd name="f7" fmla="val 2899"/>
                  <a:gd name="f8" fmla="val 3057"/>
                  <a:gd name="f9" fmla="val 1149"/>
                  <a:gd name="f10" fmla="val 1338"/>
                  <a:gd name="f11" fmla="val 1559"/>
                  <a:gd name="f12" fmla="val 1716"/>
                  <a:gd name="f13" fmla="val 2521"/>
                  <a:gd name="f14" fmla="val 2364"/>
                  <a:gd name="f15" fmla="val 2395"/>
                  <a:gd name="f16" fmla="val 2553"/>
                  <a:gd name="f17" fmla="val 2742"/>
                  <a:gd name="f18" fmla="val 2346"/>
                  <a:gd name="f19" fmla="val 2962"/>
                  <a:gd name="f20" fmla="val 3120"/>
                  <a:gd name="f21" fmla="val 2504"/>
                  <a:gd name="f22" fmla="val 2693"/>
                  <a:gd name="f23" fmla="val 4079"/>
                  <a:gd name="f24" fmla="val 4268"/>
                  <a:gd name="f25" fmla="val 4426"/>
                  <a:gd name="f26" fmla="val 2646"/>
                  <a:gd name="f27" fmla="val 1359"/>
                  <a:gd name="f28" fmla="val 1"/>
                  <a:gd name="f29" fmla="val 1099"/>
                  <a:gd name="f30" fmla="val 2724"/>
                  <a:gd name="f31" fmla="val 3197"/>
                  <a:gd name="f32" fmla="val 127"/>
                  <a:gd name="f33" fmla="val 3638"/>
                  <a:gd name="f34" fmla="val 348"/>
                  <a:gd name="f35" fmla="val 4016"/>
                  <a:gd name="f36" fmla="val 33"/>
                  <a:gd name="f37" fmla="val 4961"/>
                  <a:gd name="f38" fmla="val 5087"/>
                  <a:gd name="f39" fmla="val 5245"/>
                  <a:gd name="f40" fmla="val 5339"/>
                  <a:gd name="f41" fmla="val 167"/>
                  <a:gd name="f42" fmla="val 5399"/>
                  <a:gd name="f43" fmla="val 245"/>
                  <a:gd name="f44" fmla="val 5421"/>
                  <a:gd name="f45" fmla="val 329"/>
                  <a:gd name="f46" fmla="val 377"/>
                  <a:gd name="f47" fmla="val 427"/>
                  <a:gd name="f48" fmla="val 5414"/>
                  <a:gd name="f49" fmla="val 474"/>
                  <a:gd name="f50" fmla="val 5402"/>
                  <a:gd name="f51" fmla="val 1419"/>
                  <a:gd name="f52" fmla="val 1797"/>
                  <a:gd name="f53" fmla="val 2238"/>
                  <a:gd name="f54" fmla="val 4254"/>
                  <a:gd name="f55" fmla="val 4237"/>
                  <a:gd name="f56" fmla="val 1275"/>
                  <a:gd name="f57" fmla="val 4317"/>
                  <a:gd name="f58" fmla="val 78"/>
                  <a:gd name="f59" fmla="val 15"/>
                  <a:gd name="f60" fmla="val 2815"/>
                  <a:gd name="f61" fmla="val 5"/>
                  <a:gd name="f62" fmla="val 2731"/>
                  <a:gd name="f63" fmla="*/ f0 1 5483"/>
                  <a:gd name="f64" fmla="*/ f1 1 5434"/>
                  <a:gd name="f65" fmla="val f2"/>
                  <a:gd name="f66" fmla="val f3"/>
                  <a:gd name="f67" fmla="val f4"/>
                  <a:gd name="f68" fmla="+- f67 0 f65"/>
                  <a:gd name="f69" fmla="+- f66 0 f65"/>
                  <a:gd name="f70" fmla="*/ f69 1 5483"/>
                  <a:gd name="f71" fmla="*/ f68 1 543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5483" h="5434">
                    <a:moveTo>
                      <a:pt x="f5" y="f6"/>
                    </a:moveTo>
                    <a:cubicBezTo>
                      <a:pt x="f7" y="f6"/>
                      <a:pt x="f8" y="f9"/>
                      <a:pt x="f8" y="f10"/>
                    </a:cubicBezTo>
                    <a:cubicBezTo>
                      <a:pt x="f8" y="f11"/>
                      <a:pt x="f7" y="f12"/>
                      <a:pt x="f5" y="f12"/>
                    </a:cubicBezTo>
                    <a:cubicBezTo>
                      <a:pt x="f13" y="f12"/>
                      <a:pt x="f14" y="f11"/>
                      <a:pt x="f14" y="f10"/>
                    </a:cubicBezTo>
                    <a:cubicBezTo>
                      <a:pt x="f15" y="f9"/>
                      <a:pt x="f16" y="f6"/>
                      <a:pt x="f5" y="f6"/>
                    </a:cubicBezTo>
                    <a:close/>
                    <a:moveTo>
                      <a:pt x="f17" y="f18"/>
                    </a:moveTo>
                    <a:cubicBezTo>
                      <a:pt x="f19" y="f18"/>
                      <a:pt x="f20" y="f21"/>
                      <a:pt x="f20" y="f22"/>
                    </a:cubicBezTo>
                    <a:lnTo>
                      <a:pt x="f20" y="f23"/>
                    </a:lnTo>
                    <a:cubicBezTo>
                      <a:pt x="f20" y="f24"/>
                      <a:pt x="f19" y="f25"/>
                      <a:pt x="f17" y="f25"/>
                    </a:cubicBezTo>
                    <a:cubicBezTo>
                      <a:pt x="f16" y="f25"/>
                      <a:pt x="f15" y="f24"/>
                      <a:pt x="f15" y="f23"/>
                    </a:cubicBezTo>
                    <a:lnTo>
                      <a:pt x="f15" y="f22"/>
                    </a:lnTo>
                    <a:cubicBezTo>
                      <a:pt x="f15" y="f21"/>
                      <a:pt x="f16" y="f18"/>
                      <a:pt x="f17" y="f18"/>
                    </a:cubicBezTo>
                    <a:close/>
                    <a:moveTo>
                      <a:pt x="f26" y="f2"/>
                    </a:moveTo>
                    <a:cubicBezTo>
                      <a:pt x="f27" y="f2"/>
                      <a:pt x="f28" y="f29"/>
                      <a:pt x="f28" y="f30"/>
                    </a:cubicBezTo>
                    <a:cubicBezTo>
                      <a:pt x="f28" y="f31"/>
                      <a:pt x="f32" y="f33"/>
                      <a:pt x="f34" y="f35"/>
                    </a:cubicBezTo>
                    <a:lnTo>
                      <a:pt x="f36" y="f37"/>
                    </a:lnTo>
                    <a:cubicBezTo>
                      <a:pt x="f28" y="f38"/>
                      <a:pt x="f36" y="f39"/>
                      <a:pt x="f32" y="f40"/>
                    </a:cubicBezTo>
                    <a:cubicBezTo>
                      <a:pt x="f41" y="f42"/>
                      <a:pt x="f43" y="f44"/>
                      <a:pt x="f45" y="f44"/>
                    </a:cubicBezTo>
                    <a:cubicBezTo>
                      <a:pt x="f46" y="f44"/>
                      <a:pt x="f47" y="f48"/>
                      <a:pt x="f49" y="f50"/>
                    </a:cubicBezTo>
                    <a:lnTo>
                      <a:pt x="f51" y="f38"/>
                    </a:lnTo>
                    <a:cubicBezTo>
                      <a:pt x="f52" y="f40"/>
                      <a:pt x="f53" y="f4"/>
                      <a:pt x="f17" y="f4"/>
                    </a:cubicBezTo>
                    <a:cubicBezTo>
                      <a:pt x="f54" y="f4"/>
                      <a:pt x="f3" y="f55"/>
                      <a:pt x="f3" y="f30"/>
                    </a:cubicBezTo>
                    <a:cubicBezTo>
                      <a:pt x="f3" y="f56"/>
                      <a:pt x="f57" y="f58"/>
                      <a:pt x="f7" y="f59"/>
                    </a:cubicBezTo>
                    <a:cubicBezTo>
                      <a:pt x="f60" y="f61"/>
                      <a:pt x="f62" y="f2"/>
                      <a:pt x="f2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1" name="Google Shape;6928;p88">
                <a:extLst>
                  <a:ext uri="{FF2B5EF4-FFF2-40B4-BE49-F238E27FC236}">
                    <a16:creationId xmlns:a16="http://schemas.microsoft.com/office/drawing/2014/main" id="{DE8F1210-5392-53BC-0F3A-409B585C1376}"/>
                  </a:ext>
                </a:extLst>
              </p:cNvPr>
              <p:cNvSpPr/>
              <p:nvPr/>
            </p:nvSpPr>
            <p:spPr>
              <a:xfrm>
                <a:off x="4970687" y="1285710"/>
                <a:ext cx="290934" cy="81601"/>
              </a:xfrm>
              <a:custGeom>
                <a:avLst/>
                <a:gdLst>
                  <a:gd name="f0" fmla="val w"/>
                  <a:gd name="f1" fmla="val h"/>
                  <a:gd name="f2" fmla="val 0"/>
                  <a:gd name="f3" fmla="val 7530"/>
                  <a:gd name="f4" fmla="val 2112"/>
                  <a:gd name="f5" fmla="val 1071"/>
                  <a:gd name="f6" fmla="val 1670"/>
                  <a:gd name="f7" fmla="val 473"/>
                  <a:gd name="f8" fmla="val 2111"/>
                  <a:gd name="f9" fmla="val 1040"/>
                  <a:gd name="f10" fmla="val 6490"/>
                  <a:gd name="f11" fmla="val 7057"/>
                  <a:gd name="f12" fmla="val 1639"/>
                  <a:gd name="f13" fmla="*/ f0 1 7530"/>
                  <a:gd name="f14" fmla="*/ f1 1 2112"/>
                  <a:gd name="f15" fmla="val f2"/>
                  <a:gd name="f16" fmla="val f3"/>
                  <a:gd name="f17" fmla="val f4"/>
                  <a:gd name="f18" fmla="+- f17 0 f15"/>
                  <a:gd name="f19" fmla="+- f16 0 f15"/>
                  <a:gd name="f20" fmla="*/ f19 1 7530"/>
                  <a:gd name="f21" fmla="*/ f18 1 2112"/>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7530" h="2112">
                    <a:moveTo>
                      <a:pt x="f2" y="f2"/>
                    </a:moveTo>
                    <a:lnTo>
                      <a:pt x="f2" y="f5"/>
                    </a:lnTo>
                    <a:cubicBezTo>
                      <a:pt x="f2" y="f6"/>
                      <a:pt x="f7" y="f8"/>
                      <a:pt x="f9" y="f8"/>
                    </a:cubicBezTo>
                    <a:lnTo>
                      <a:pt x="f10" y="f8"/>
                    </a:lnTo>
                    <a:cubicBezTo>
                      <a:pt x="f11" y="f8"/>
                      <a:pt x="f3" y="f12"/>
                      <a:pt x="f3" y="f5"/>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2" name="Google Shape;6929;p88">
                <a:extLst>
                  <a:ext uri="{FF2B5EF4-FFF2-40B4-BE49-F238E27FC236}">
                    <a16:creationId xmlns:a16="http://schemas.microsoft.com/office/drawing/2014/main" id="{9A27BB18-DCA6-CFF1-D45C-FF33F2D3B3DD}"/>
                  </a:ext>
                </a:extLst>
              </p:cNvPr>
              <p:cNvSpPr/>
              <p:nvPr/>
            </p:nvSpPr>
            <p:spPr>
              <a:xfrm>
                <a:off x="4971885" y="916887"/>
                <a:ext cx="237378" cy="52395"/>
              </a:xfrm>
              <a:custGeom>
                <a:avLst/>
                <a:gdLst>
                  <a:gd name="f0" fmla="val w"/>
                  <a:gd name="f1" fmla="val h"/>
                  <a:gd name="f2" fmla="val 0"/>
                  <a:gd name="f3" fmla="val 6144"/>
                  <a:gd name="f4" fmla="val 1356"/>
                  <a:gd name="f5" fmla="val 1040"/>
                  <a:gd name="f6" fmla="val 473"/>
                  <a:gd name="f7" fmla="val 1"/>
                  <a:gd name="f8" fmla="val 1009"/>
                  <a:gd name="f9" fmla="val 1355"/>
                  <a:gd name="f10" fmla="val 5104"/>
                  <a:gd name="f11" fmla="val 5293"/>
                  <a:gd name="f12" fmla="val 819"/>
                  <a:gd name="f13" fmla="val 5672"/>
                  <a:gd name="f14" fmla="val 347"/>
                  <a:gd name="f15" fmla="*/ f0 1 6144"/>
                  <a:gd name="f16" fmla="*/ f1 1 1356"/>
                  <a:gd name="f17" fmla="val f2"/>
                  <a:gd name="f18" fmla="val f3"/>
                  <a:gd name="f19" fmla="val f4"/>
                  <a:gd name="f20" fmla="+- f19 0 f17"/>
                  <a:gd name="f21" fmla="+- f18 0 f17"/>
                  <a:gd name="f22" fmla="*/ f21 1 6144"/>
                  <a:gd name="f23" fmla="*/ f20 1 1356"/>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6144" h="1356">
                    <a:moveTo>
                      <a:pt x="f5" y="f2"/>
                    </a:moveTo>
                    <a:cubicBezTo>
                      <a:pt x="f6" y="f2"/>
                      <a:pt x="f7" y="f6"/>
                      <a:pt x="f7" y="f8"/>
                    </a:cubicBezTo>
                    <a:lnTo>
                      <a:pt x="f7" y="f9"/>
                    </a:lnTo>
                    <a:lnTo>
                      <a:pt x="f10" y="f9"/>
                    </a:lnTo>
                    <a:cubicBezTo>
                      <a:pt x="f11" y="f12"/>
                      <a:pt x="f13" y="f14"/>
                      <a:pt x="f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3" name="Google Shape;6981;p88">
              <a:extLst>
                <a:ext uri="{FF2B5EF4-FFF2-40B4-BE49-F238E27FC236}">
                  <a16:creationId xmlns:a16="http://schemas.microsoft.com/office/drawing/2014/main" id="{1D5142E6-A328-6DC9-9105-FC88A6A3E932}"/>
                </a:ext>
              </a:extLst>
            </p:cNvPr>
            <p:cNvGrpSpPr/>
            <p:nvPr/>
          </p:nvGrpSpPr>
          <p:grpSpPr>
            <a:xfrm>
              <a:off x="5729229" y="1692135"/>
              <a:ext cx="456486" cy="451082"/>
              <a:chOff x="5515285" y="916567"/>
              <a:chExt cx="456486" cy="451082"/>
            </a:xfrm>
            <a:solidFill>
              <a:schemeClr val="bg1"/>
            </a:solidFill>
          </p:grpSpPr>
          <p:sp>
            <p:nvSpPr>
              <p:cNvPr id="94" name="Google Shape;6982;p88">
                <a:extLst>
                  <a:ext uri="{FF2B5EF4-FFF2-40B4-BE49-F238E27FC236}">
                    <a16:creationId xmlns:a16="http://schemas.microsoft.com/office/drawing/2014/main" id="{F7EF0BFD-E652-F1A7-41A2-32CEF423FEE2}"/>
                  </a:ext>
                </a:extLst>
              </p:cNvPr>
              <p:cNvSpPr/>
              <p:nvPr/>
            </p:nvSpPr>
            <p:spPr>
              <a:xfrm>
                <a:off x="5722223" y="916567"/>
                <a:ext cx="249548" cy="249548"/>
              </a:xfrm>
              <a:custGeom>
                <a:avLst/>
                <a:gdLst>
                  <a:gd name="f0" fmla="val w"/>
                  <a:gd name="f1" fmla="val h"/>
                  <a:gd name="f2" fmla="val 0"/>
                  <a:gd name="f3" fmla="val 6459"/>
                  <a:gd name="f4" fmla="val 3718"/>
                  <a:gd name="f5" fmla="val 3560"/>
                  <a:gd name="f6" fmla="val 3434"/>
                  <a:gd name="f7" fmla="val 63"/>
                  <a:gd name="f8" fmla="val 3403"/>
                  <a:gd name="f9" fmla="val 189"/>
                  <a:gd name="f10" fmla="val 3340"/>
                  <a:gd name="f11" fmla="val 315"/>
                  <a:gd name="f12" fmla="val 473"/>
                  <a:gd name="f13" fmla="val 3466"/>
                  <a:gd name="f14" fmla="val 536"/>
                  <a:gd name="f15" fmla="val 4190"/>
                  <a:gd name="f16" fmla="val 1261"/>
                  <a:gd name="f17" fmla="val 1260"/>
                  <a:gd name="f18" fmla="val 4159"/>
                  <a:gd name="f19" fmla="val 567"/>
                  <a:gd name="f20" fmla="val 496"/>
                  <a:gd name="f21" fmla="val 3395"/>
                  <a:gd name="f22" fmla="val 390"/>
                  <a:gd name="f23" fmla="val 3360"/>
                  <a:gd name="f24" fmla="val 288"/>
                  <a:gd name="f25" fmla="val 254"/>
                  <a:gd name="f26" fmla="val 221"/>
                  <a:gd name="f27" fmla="val 3363"/>
                  <a:gd name="f28" fmla="val 3371"/>
                  <a:gd name="f29" fmla="val 95"/>
                  <a:gd name="f30" fmla="val 3686"/>
                  <a:gd name="f31" fmla="val 6081"/>
                  <a:gd name="f32" fmla="val 6301"/>
                  <a:gd name="f33" fmla="val 158"/>
                  <a:gd name="f34" fmla="val 347"/>
                  <a:gd name="f35" fmla="val 2773"/>
                  <a:gd name="f36" fmla="val 2930"/>
                  <a:gd name="f37" fmla="val 3025"/>
                  <a:gd name="f38" fmla="val 6364"/>
                  <a:gd name="f39" fmla="val 3088"/>
                  <a:gd name="f40" fmla="val 6238"/>
                  <a:gd name="f41" fmla="val 3119"/>
                  <a:gd name="f42" fmla="val 6144"/>
                  <a:gd name="f43" fmla="val 5986"/>
                  <a:gd name="f44" fmla="val 2993"/>
                  <a:gd name="f45" fmla="val 5892"/>
                  <a:gd name="f46" fmla="val 2300"/>
                  <a:gd name="f47" fmla="val 5199"/>
                  <a:gd name="f48" fmla="val 5198"/>
                  <a:gd name="f49" fmla="val 2269"/>
                  <a:gd name="f50" fmla="val 5923"/>
                  <a:gd name="f51" fmla="val 5969"/>
                  <a:gd name="f52" fmla="val 3039"/>
                  <a:gd name="f53" fmla="val 6066"/>
                  <a:gd name="f54" fmla="val 3069"/>
                  <a:gd name="f55" fmla="val 6164"/>
                  <a:gd name="f56" fmla="val 6200"/>
                  <a:gd name="f57" fmla="val 6236"/>
                  <a:gd name="f58" fmla="val 3065"/>
                  <a:gd name="f59" fmla="val 6270"/>
                  <a:gd name="f60" fmla="val 3056"/>
                  <a:gd name="f61" fmla="val 6396"/>
                  <a:gd name="f62" fmla="val 2867"/>
                  <a:gd name="f63" fmla="val 2741"/>
                  <a:gd name="f64" fmla="val 6112"/>
                  <a:gd name="f65" fmla="*/ f0 1 6459"/>
                  <a:gd name="f66" fmla="*/ f1 1 6459"/>
                  <a:gd name="f67" fmla="val f2"/>
                  <a:gd name="f68" fmla="val f3"/>
                  <a:gd name="f69" fmla="+- f68 0 f67"/>
                  <a:gd name="f70" fmla="*/ f69 1 6459"/>
                  <a:gd name="f71" fmla="*/ f67 1 f70"/>
                  <a:gd name="f72" fmla="*/ f68 1 f70"/>
                  <a:gd name="f73" fmla="*/ f71 f65 1"/>
                  <a:gd name="f74" fmla="*/ f72 f65 1"/>
                  <a:gd name="f75" fmla="*/ f72 f66 1"/>
                  <a:gd name="f76" fmla="*/ f71 f66 1"/>
                </a:gdLst>
                <a:ahLst/>
                <a:cxnLst>
                  <a:cxn ang="3cd4">
                    <a:pos x="hc" y="t"/>
                  </a:cxn>
                  <a:cxn ang="0">
                    <a:pos x="r" y="vc"/>
                  </a:cxn>
                  <a:cxn ang="cd4">
                    <a:pos x="hc" y="b"/>
                  </a:cxn>
                  <a:cxn ang="cd2">
                    <a:pos x="l" y="vc"/>
                  </a:cxn>
                </a:cxnLst>
                <a:rect l="f73" t="f76" r="f74" b="f75"/>
                <a:pathLst>
                  <a:path w="6459" h="6459">
                    <a:moveTo>
                      <a:pt x="f4" y="f2"/>
                    </a:moveTo>
                    <a:cubicBezTo>
                      <a:pt x="f5" y="f2"/>
                      <a:pt x="f6" y="f7"/>
                      <a:pt x="f8" y="f9"/>
                    </a:cubicBezTo>
                    <a:cubicBezTo>
                      <a:pt x="f10" y="f11"/>
                      <a:pt x="f10" y="f12"/>
                      <a:pt x="f13" y="f14"/>
                    </a:cubicBezTo>
                    <a:lnTo>
                      <a:pt x="f15" y="f16"/>
                    </a:lnTo>
                    <a:lnTo>
                      <a:pt x="f17" y="f18"/>
                    </a:lnTo>
                    <a:lnTo>
                      <a:pt x="f19" y="f13"/>
                    </a:lnTo>
                    <a:cubicBezTo>
                      <a:pt x="f20" y="f21"/>
                      <a:pt x="f22" y="f23"/>
                      <a:pt x="f24" y="f23"/>
                    </a:cubicBezTo>
                    <a:cubicBezTo>
                      <a:pt x="f25" y="f23"/>
                      <a:pt x="f26" y="f27"/>
                      <a:pt x="f9" y="f28"/>
                    </a:cubicBezTo>
                    <a:cubicBezTo>
                      <a:pt x="f29" y="f8"/>
                      <a:pt x="f2" y="f5"/>
                      <a:pt x="f2" y="f30"/>
                    </a:cubicBezTo>
                    <a:lnTo>
                      <a:pt x="f2" y="f31"/>
                    </a:lnTo>
                    <a:cubicBezTo>
                      <a:pt x="f2" y="f32"/>
                      <a:pt x="f33" y="f3"/>
                      <a:pt x="f34" y="f3"/>
                    </a:cubicBezTo>
                    <a:lnTo>
                      <a:pt x="f35" y="f3"/>
                    </a:lnTo>
                    <a:cubicBezTo>
                      <a:pt x="f36" y="f3"/>
                      <a:pt x="f37" y="f38"/>
                      <a:pt x="f39" y="f40"/>
                    </a:cubicBezTo>
                    <a:cubicBezTo>
                      <a:pt x="f41" y="f42"/>
                      <a:pt x="f41" y="f43"/>
                      <a:pt x="f44" y="f45"/>
                    </a:cubicBezTo>
                    <a:lnTo>
                      <a:pt x="f46" y="f47"/>
                    </a:lnTo>
                    <a:lnTo>
                      <a:pt x="f48" y="f49"/>
                    </a:lnTo>
                    <a:lnTo>
                      <a:pt x="f50" y="f44"/>
                    </a:lnTo>
                    <a:cubicBezTo>
                      <a:pt x="f51" y="f52"/>
                      <a:pt x="f53" y="f54"/>
                      <a:pt x="f55" y="f54"/>
                    </a:cubicBezTo>
                    <a:cubicBezTo>
                      <a:pt x="f56" y="f54"/>
                      <a:pt x="f57" y="f58"/>
                      <a:pt x="f59" y="f60"/>
                    </a:cubicBezTo>
                    <a:cubicBezTo>
                      <a:pt x="f61" y="f37"/>
                      <a:pt x="f3" y="f62"/>
                      <a:pt x="f3" y="f63"/>
                    </a:cubicBezTo>
                    <a:lnTo>
                      <a:pt x="f3" y="f34"/>
                    </a:lnTo>
                    <a:cubicBezTo>
                      <a:pt x="f3" y="f33"/>
                      <a:pt x="f32" y="f2"/>
                      <a:pt x="f6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5" name="Google Shape;6983;p88">
                <a:extLst>
                  <a:ext uri="{FF2B5EF4-FFF2-40B4-BE49-F238E27FC236}">
                    <a16:creationId xmlns:a16="http://schemas.microsoft.com/office/drawing/2014/main" id="{71B96033-043B-206E-1A04-13E66784CEAC}"/>
                  </a:ext>
                </a:extLst>
              </p:cNvPr>
              <p:cNvSpPr/>
              <p:nvPr/>
            </p:nvSpPr>
            <p:spPr>
              <a:xfrm>
                <a:off x="5561536" y="1010997"/>
                <a:ext cx="118113" cy="113742"/>
              </a:xfrm>
              <a:custGeom>
                <a:avLst/>
                <a:gdLst>
                  <a:gd name="f0" fmla="val w"/>
                  <a:gd name="f1" fmla="val h"/>
                  <a:gd name="f2" fmla="val 0"/>
                  <a:gd name="f3" fmla="val 3057"/>
                  <a:gd name="f4" fmla="val 2944"/>
                  <a:gd name="f5" fmla="val 970"/>
                  <a:gd name="f6" fmla="val 1"/>
                  <a:gd name="f7" fmla="val 685"/>
                  <a:gd name="f8" fmla="val 405"/>
                  <a:gd name="f9" fmla="val 114"/>
                  <a:gd name="f10" fmla="val 221"/>
                  <a:gd name="f11" fmla="val 297"/>
                  <a:gd name="f12" fmla="val 549"/>
                  <a:gd name="f13" fmla="val 2395"/>
                  <a:gd name="f14" fmla="val 2678"/>
                  <a:gd name="f15" fmla="val 2755"/>
                  <a:gd name="f16" fmla="val 3056"/>
                  <a:gd name="f17" fmla="val 2345"/>
                  <a:gd name="f18" fmla="val 1683"/>
                  <a:gd name="f19" fmla="val 1274"/>
                  <a:gd name="f20" fmla="val 1670"/>
                  <a:gd name="f21" fmla="val 1478"/>
                  <a:gd name="f22" fmla="val 90"/>
                  <a:gd name="f23" fmla="val 1222"/>
                  <a:gd name="f24" fmla="*/ f0 1 3057"/>
                  <a:gd name="f25" fmla="*/ f1 1 2944"/>
                  <a:gd name="f26" fmla="val f2"/>
                  <a:gd name="f27" fmla="val f3"/>
                  <a:gd name="f28" fmla="val f4"/>
                  <a:gd name="f29" fmla="+- f28 0 f26"/>
                  <a:gd name="f30" fmla="+- f27 0 f26"/>
                  <a:gd name="f31" fmla="*/ f30 1 3057"/>
                  <a:gd name="f32" fmla="*/ f29 1 2944"/>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3057" h="2944">
                    <a:moveTo>
                      <a:pt x="f5" y="f6"/>
                    </a:moveTo>
                    <a:cubicBezTo>
                      <a:pt x="f7" y="f6"/>
                      <a:pt x="f8" y="f9"/>
                      <a:pt x="f10" y="f11"/>
                    </a:cubicBezTo>
                    <a:lnTo>
                      <a:pt x="f6" y="f12"/>
                    </a:lnTo>
                    <a:lnTo>
                      <a:pt x="f13" y="f4"/>
                    </a:lnTo>
                    <a:lnTo>
                      <a:pt x="f14" y="f15"/>
                    </a:lnTo>
                    <a:cubicBezTo>
                      <a:pt x="f16" y="f17"/>
                      <a:pt x="f16" y="f18"/>
                      <a:pt x="f14" y="f19"/>
                    </a:cubicBezTo>
                    <a:lnTo>
                      <a:pt x="f20" y="f11"/>
                    </a:lnTo>
                    <a:cubicBezTo>
                      <a:pt x="f21" y="f22"/>
                      <a:pt x="f2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6" name="Google Shape;6984;p88">
                <a:extLst>
                  <a:ext uri="{FF2B5EF4-FFF2-40B4-BE49-F238E27FC236}">
                    <a16:creationId xmlns:a16="http://schemas.microsoft.com/office/drawing/2014/main" id="{68F62C38-81AE-F2F1-0D07-5F460349D286}"/>
                  </a:ext>
                </a:extLst>
              </p:cNvPr>
              <p:cNvSpPr/>
              <p:nvPr/>
            </p:nvSpPr>
            <p:spPr>
              <a:xfrm>
                <a:off x="5759933" y="1210555"/>
                <a:ext cx="119347" cy="115022"/>
              </a:xfrm>
              <a:custGeom>
                <a:avLst/>
                <a:gdLst>
                  <a:gd name="f0" fmla="val w"/>
                  <a:gd name="f1" fmla="val h"/>
                  <a:gd name="f2" fmla="val 0"/>
                  <a:gd name="f3" fmla="val 3089"/>
                  <a:gd name="f4" fmla="val 2977"/>
                  <a:gd name="f5" fmla="val 999"/>
                  <a:gd name="f6" fmla="val 787"/>
                  <a:gd name="f7" fmla="val 577"/>
                  <a:gd name="f8" fmla="val 66"/>
                  <a:gd name="f9" fmla="val 410"/>
                  <a:gd name="f10" fmla="val 205"/>
                  <a:gd name="f11" fmla="val 379"/>
                  <a:gd name="f12" fmla="val 316"/>
                  <a:gd name="f13" fmla="val 268"/>
                  <a:gd name="f14" fmla="val 284"/>
                  <a:gd name="f15" fmla="val 299"/>
                  <a:gd name="f16" fmla="val 1"/>
                  <a:gd name="f17" fmla="val 583"/>
                  <a:gd name="f18" fmla="val 2427"/>
                  <a:gd name="f19" fmla="val 2679"/>
                  <a:gd name="f20" fmla="val 2693"/>
                  <a:gd name="f21" fmla="val 3088"/>
                  <a:gd name="f22" fmla="val 2315"/>
                  <a:gd name="f23" fmla="val 1622"/>
                  <a:gd name="f24" fmla="val 1244"/>
                  <a:gd name="f25" fmla="val 1734"/>
                  <a:gd name="f26" fmla="val 1540"/>
                  <a:gd name="f27" fmla="val 105"/>
                  <a:gd name="f28" fmla="val 1267"/>
                  <a:gd name="f29" fmla="*/ f0 1 3089"/>
                  <a:gd name="f30" fmla="*/ f1 1 2977"/>
                  <a:gd name="f31" fmla="val f2"/>
                  <a:gd name="f32" fmla="val f3"/>
                  <a:gd name="f33" fmla="val f4"/>
                  <a:gd name="f34" fmla="+- f33 0 f31"/>
                  <a:gd name="f35" fmla="+- f32 0 f31"/>
                  <a:gd name="f36" fmla="*/ f35 1 3089"/>
                  <a:gd name="f37" fmla="*/ f34 1 2977"/>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3089" h="2977">
                    <a:moveTo>
                      <a:pt x="f5" y="f2"/>
                    </a:moveTo>
                    <a:cubicBezTo>
                      <a:pt x="f6" y="f2"/>
                      <a:pt x="f7" y="f8"/>
                      <a:pt x="f9" y="f10"/>
                    </a:cubicBezTo>
                    <a:cubicBezTo>
                      <a:pt x="f11" y="f10"/>
                      <a:pt x="f12" y="f13"/>
                      <a:pt x="f14" y="f15"/>
                    </a:cubicBezTo>
                    <a:lnTo>
                      <a:pt x="f16" y="f17"/>
                    </a:lnTo>
                    <a:lnTo>
                      <a:pt x="f18" y="f4"/>
                    </a:lnTo>
                    <a:lnTo>
                      <a:pt x="f19" y="f20"/>
                    </a:lnTo>
                    <a:cubicBezTo>
                      <a:pt x="f21" y="f22"/>
                      <a:pt x="f21" y="f23"/>
                      <a:pt x="f19" y="f24"/>
                    </a:cubicBezTo>
                    <a:lnTo>
                      <a:pt x="f25" y="f15"/>
                    </a:lnTo>
                    <a:cubicBezTo>
                      <a:pt x="f26" y="f27"/>
                      <a:pt x="f2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7" name="Google Shape;6985;p88">
                <a:extLst>
                  <a:ext uri="{FF2B5EF4-FFF2-40B4-BE49-F238E27FC236}">
                    <a16:creationId xmlns:a16="http://schemas.microsoft.com/office/drawing/2014/main" id="{407D5B57-1A4D-0892-0815-A004D9BFBDE7}"/>
                  </a:ext>
                </a:extLst>
              </p:cNvPr>
              <p:cNvSpPr/>
              <p:nvPr/>
            </p:nvSpPr>
            <p:spPr>
              <a:xfrm>
                <a:off x="5515285" y="1052876"/>
                <a:ext cx="320140" cy="314773"/>
              </a:xfrm>
              <a:custGeom>
                <a:avLst/>
                <a:gdLst>
                  <a:gd name="f0" fmla="val w"/>
                  <a:gd name="f1" fmla="val h"/>
                  <a:gd name="f2" fmla="val 0"/>
                  <a:gd name="f3" fmla="val 8286"/>
                  <a:gd name="f4" fmla="val 8147"/>
                  <a:gd name="f5" fmla="val 725"/>
                  <a:gd name="f6" fmla="val 1"/>
                  <a:gd name="f7" fmla="val 95"/>
                  <a:gd name="f8" fmla="val 631"/>
                  <a:gd name="f9" fmla="val 1387"/>
                  <a:gd name="f10" fmla="val 284"/>
                  <a:gd name="f11" fmla="val 2017"/>
                  <a:gd name="f12" fmla="val 4223"/>
                  <a:gd name="f13" fmla="val 3938"/>
                  <a:gd name="f14" fmla="val 6774"/>
                  <a:gd name="f15" fmla="val 6270"/>
                  <a:gd name="f16" fmla="val 7972"/>
                  <a:gd name="f17" fmla="val 6499"/>
                  <a:gd name="f18" fmla="val 8086"/>
                  <a:gd name="f19" fmla="val 6745"/>
                  <a:gd name="f20" fmla="val 6996"/>
                  <a:gd name="f21" fmla="val 7434"/>
                  <a:gd name="f22" fmla="val 7886"/>
                  <a:gd name="f23" fmla="val 7963"/>
                  <a:gd name="f24" fmla="val 7562"/>
                  <a:gd name="f25" fmla="*/ f0 1 8286"/>
                  <a:gd name="f26" fmla="*/ f1 1 8147"/>
                  <a:gd name="f27" fmla="val f2"/>
                  <a:gd name="f28" fmla="val f3"/>
                  <a:gd name="f29" fmla="val f4"/>
                  <a:gd name="f30" fmla="+- f29 0 f27"/>
                  <a:gd name="f31" fmla="+- f28 0 f27"/>
                  <a:gd name="f32" fmla="*/ f31 1 8286"/>
                  <a:gd name="f33" fmla="*/ f30 1 8147"/>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8286" h="8147">
                    <a:moveTo>
                      <a:pt x="f5" y="f6"/>
                    </a:moveTo>
                    <a:cubicBezTo>
                      <a:pt x="f7" y="f8"/>
                      <a:pt x="f2" y="f9"/>
                      <a:pt x="f10" y="f11"/>
                    </a:cubicBezTo>
                    <a:cubicBezTo>
                      <a:pt x="f9" y="f12"/>
                      <a:pt x="f13" y="f14"/>
                      <a:pt x="f15" y="f16"/>
                    </a:cubicBezTo>
                    <a:cubicBezTo>
                      <a:pt x="f17" y="f18"/>
                      <a:pt x="f19" y="f4"/>
                      <a:pt x="f20" y="f4"/>
                    </a:cubicBezTo>
                    <a:cubicBezTo>
                      <a:pt x="f21" y="f4"/>
                      <a:pt x="f22" y="f23"/>
                      <a:pt x="f3" y="f24"/>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8" name="Google Shape;7015;p88">
              <a:extLst>
                <a:ext uri="{FF2B5EF4-FFF2-40B4-BE49-F238E27FC236}">
                  <a16:creationId xmlns:a16="http://schemas.microsoft.com/office/drawing/2014/main" id="{7F3D0A24-4939-0D2B-5440-6C598F941FC9}"/>
                </a:ext>
              </a:extLst>
            </p:cNvPr>
            <p:cNvGrpSpPr/>
            <p:nvPr/>
          </p:nvGrpSpPr>
          <p:grpSpPr>
            <a:xfrm>
              <a:off x="8384749" y="2455166"/>
              <a:ext cx="498603" cy="496391"/>
              <a:chOff x="8170804" y="1679597"/>
              <a:chExt cx="498603" cy="496391"/>
            </a:xfrm>
            <a:solidFill>
              <a:schemeClr val="bg1"/>
            </a:solidFill>
          </p:grpSpPr>
          <p:sp>
            <p:nvSpPr>
              <p:cNvPr id="99" name="Google Shape;7016;p88">
                <a:extLst>
                  <a:ext uri="{FF2B5EF4-FFF2-40B4-BE49-F238E27FC236}">
                    <a16:creationId xmlns:a16="http://schemas.microsoft.com/office/drawing/2014/main" id="{B275324E-0A84-DF8C-B573-631487F6B874}"/>
                  </a:ext>
                </a:extLst>
              </p:cNvPr>
              <p:cNvSpPr/>
              <p:nvPr/>
            </p:nvSpPr>
            <p:spPr>
              <a:xfrm>
                <a:off x="8377769" y="1855683"/>
                <a:ext cx="291638" cy="320305"/>
              </a:xfrm>
              <a:custGeom>
                <a:avLst/>
                <a:gdLst>
                  <a:gd name="f0" fmla="val w"/>
                  <a:gd name="f1" fmla="val h"/>
                  <a:gd name="f2" fmla="val 0"/>
                  <a:gd name="f3" fmla="val 6837"/>
                  <a:gd name="f4" fmla="val 7509"/>
                  <a:gd name="f5" fmla="val 5120"/>
                  <a:gd name="f6" fmla="val 2079"/>
                  <a:gd name="f7" fmla="val 5206"/>
                  <a:gd name="f8" fmla="val 5293"/>
                  <a:gd name="f9" fmla="val 2111"/>
                  <a:gd name="f10" fmla="val 5356"/>
                  <a:gd name="f11" fmla="val 2174"/>
                  <a:gd name="f12" fmla="val 5451"/>
                  <a:gd name="f13" fmla="val 2268"/>
                  <a:gd name="f14" fmla="val 2458"/>
                  <a:gd name="f15" fmla="val 2647"/>
                  <a:gd name="f16" fmla="val 3308"/>
                  <a:gd name="f17" fmla="val 4694"/>
                  <a:gd name="f18" fmla="val 3214"/>
                  <a:gd name="f19" fmla="val 4757"/>
                  <a:gd name="f20" fmla="val 3151"/>
                  <a:gd name="f21" fmla="val 4789"/>
                  <a:gd name="f22" fmla="val 3056"/>
                  <a:gd name="f23" fmla="val 2993"/>
                  <a:gd name="f24" fmla="val 2899"/>
                  <a:gd name="f25" fmla="val 2836"/>
                  <a:gd name="f26" fmla="val 4001"/>
                  <a:gd name="f27" fmla="val 2048"/>
                  <a:gd name="f28" fmla="val 3907"/>
                  <a:gd name="f29" fmla="val 3655"/>
                  <a:gd name="f30" fmla="val 3529"/>
                  <a:gd name="f31" fmla="val 2221"/>
                  <a:gd name="f32" fmla="val 3481"/>
                  <a:gd name="f33" fmla="val 2308"/>
                  <a:gd name="f34" fmla="val 3458"/>
                  <a:gd name="f35" fmla="val 2399"/>
                  <a:gd name="f36" fmla="val 2489"/>
                  <a:gd name="f37" fmla="val 2584"/>
                  <a:gd name="f38" fmla="val 3970"/>
                  <a:gd name="f39" fmla="val 4883"/>
                  <a:gd name="f40" fmla="val 4946"/>
                  <a:gd name="f41" fmla="val 5033"/>
                  <a:gd name="f42" fmla="val 1701"/>
                  <a:gd name="f43" fmla="val 725"/>
                  <a:gd name="f44" fmla="val 756"/>
                  <a:gd name="f45" fmla="val 4411"/>
                  <a:gd name="f46" fmla="val 6112"/>
                  <a:gd name="f47" fmla="val 7152"/>
                  <a:gd name="f48" fmla="val 7309"/>
                  <a:gd name="f49" fmla="val 7435"/>
                  <a:gd name="f50" fmla="val 2237"/>
                  <a:gd name="f51" fmla="val 7467"/>
                  <a:gd name="f52" fmla="val 2289"/>
                  <a:gd name="f53" fmla="val 7493"/>
                  <a:gd name="f54" fmla="val 2347"/>
                  <a:gd name="f55" fmla="val 7508"/>
                  <a:gd name="f56" fmla="val 2401"/>
                  <a:gd name="f57" fmla="val 2477"/>
                  <a:gd name="f58" fmla="val 2547"/>
                  <a:gd name="f59" fmla="val 7478"/>
                  <a:gd name="f60" fmla="val 7404"/>
                  <a:gd name="f61" fmla="val 3844"/>
                  <a:gd name="f62" fmla="val 5073"/>
                  <a:gd name="f63" fmla="val 6018"/>
                  <a:gd name="f64" fmla="val 6805"/>
                  <a:gd name="f65" fmla="val 6049"/>
                  <a:gd name="f66" fmla="val 5104"/>
                  <a:gd name="f67" fmla="*/ f0 1 6837"/>
                  <a:gd name="f68" fmla="*/ f1 1 7509"/>
                  <a:gd name="f69" fmla="val f2"/>
                  <a:gd name="f70" fmla="val f3"/>
                  <a:gd name="f71" fmla="val f4"/>
                  <a:gd name="f72" fmla="+- f71 0 f69"/>
                  <a:gd name="f73" fmla="+- f70 0 f69"/>
                  <a:gd name="f74" fmla="*/ f73 1 6837"/>
                  <a:gd name="f75" fmla="*/ f72 1 7509"/>
                  <a:gd name="f76" fmla="*/ f69 1 f74"/>
                  <a:gd name="f77" fmla="*/ f70 1 f74"/>
                  <a:gd name="f78" fmla="*/ f69 1 f75"/>
                  <a:gd name="f79" fmla="*/ f71 1 f75"/>
                  <a:gd name="f80" fmla="*/ f76 f67 1"/>
                  <a:gd name="f81" fmla="*/ f77 f67 1"/>
                  <a:gd name="f82" fmla="*/ f79 f68 1"/>
                  <a:gd name="f83" fmla="*/ f78 f68 1"/>
                </a:gdLst>
                <a:ahLst/>
                <a:cxnLst>
                  <a:cxn ang="3cd4">
                    <a:pos x="hc" y="t"/>
                  </a:cxn>
                  <a:cxn ang="0">
                    <a:pos x="r" y="vc"/>
                  </a:cxn>
                  <a:cxn ang="cd4">
                    <a:pos x="hc" y="b"/>
                  </a:cxn>
                  <a:cxn ang="cd2">
                    <a:pos x="l" y="vc"/>
                  </a:cxn>
                </a:cxnLst>
                <a:rect l="f80" t="f83" r="f81" b="f82"/>
                <a:pathLst>
                  <a:path w="6837" h="7509">
                    <a:moveTo>
                      <a:pt x="f5" y="f6"/>
                    </a:moveTo>
                    <a:cubicBezTo>
                      <a:pt x="f7" y="f6"/>
                      <a:pt x="f8" y="f9"/>
                      <a:pt x="f10" y="f11"/>
                    </a:cubicBezTo>
                    <a:cubicBezTo>
                      <a:pt x="f12" y="f13"/>
                      <a:pt x="f12" y="f14"/>
                      <a:pt x="f10" y="f15"/>
                    </a:cubicBezTo>
                    <a:lnTo>
                      <a:pt x="f16" y="f17"/>
                    </a:lnTo>
                    <a:cubicBezTo>
                      <a:pt x="f18" y="f19"/>
                      <a:pt x="f20" y="f21"/>
                      <a:pt x="f22" y="f21"/>
                    </a:cubicBezTo>
                    <a:cubicBezTo>
                      <a:pt x="f23" y="f21"/>
                      <a:pt x="f24" y="f19"/>
                      <a:pt x="f25" y="f17"/>
                    </a:cubicBezTo>
                    <a:lnTo>
                      <a:pt x="f11" y="f26"/>
                    </a:lnTo>
                    <a:cubicBezTo>
                      <a:pt x="f27" y="f28"/>
                      <a:pt x="f27" y="f29"/>
                      <a:pt x="f11" y="f30"/>
                    </a:cubicBezTo>
                    <a:cubicBezTo>
                      <a:pt x="f31" y="f32"/>
                      <a:pt x="f33" y="f34"/>
                      <a:pt x="f35" y="f34"/>
                    </a:cubicBezTo>
                    <a:cubicBezTo>
                      <a:pt x="f36" y="f34"/>
                      <a:pt x="f37" y="f32"/>
                      <a:pt x="f15" y="f30"/>
                    </a:cubicBezTo>
                    <a:lnTo>
                      <a:pt x="f22" y="f38"/>
                    </a:lnTo>
                    <a:lnTo>
                      <a:pt x="f39" y="f11"/>
                    </a:lnTo>
                    <a:cubicBezTo>
                      <a:pt x="f40" y="f9"/>
                      <a:pt x="f41" y="f6"/>
                      <a:pt x="f5" y="f6"/>
                    </a:cubicBezTo>
                    <a:close/>
                    <a:moveTo>
                      <a:pt x="f42" y="f2"/>
                    </a:moveTo>
                    <a:cubicBezTo>
                      <a:pt x="f43" y="f2"/>
                      <a:pt x="f2" y="f44"/>
                      <a:pt x="f2" y="f42"/>
                    </a:cubicBezTo>
                    <a:lnTo>
                      <a:pt x="f2" y="f45"/>
                    </a:lnTo>
                    <a:cubicBezTo>
                      <a:pt x="f2" y="f10"/>
                      <a:pt x="f43" y="f46"/>
                      <a:pt x="f42" y="f46"/>
                    </a:cubicBezTo>
                    <a:lnTo>
                      <a:pt x="f27" y="f46"/>
                    </a:lnTo>
                    <a:lnTo>
                      <a:pt x="f27" y="f47"/>
                    </a:lnTo>
                    <a:cubicBezTo>
                      <a:pt x="f27" y="f48"/>
                      <a:pt x="f9" y="f49"/>
                      <a:pt x="f50" y="f51"/>
                    </a:cubicBezTo>
                    <a:cubicBezTo>
                      <a:pt x="f52" y="f53"/>
                      <a:pt x="f54" y="f55"/>
                      <a:pt x="f56" y="f55"/>
                    </a:cubicBezTo>
                    <a:cubicBezTo>
                      <a:pt x="f57" y="f55"/>
                      <a:pt x="f58" y="f59"/>
                      <a:pt x="f37" y="f60"/>
                    </a:cubicBezTo>
                    <a:lnTo>
                      <a:pt x="f61" y="f46"/>
                    </a:lnTo>
                    <a:lnTo>
                      <a:pt x="f62" y="f46"/>
                    </a:lnTo>
                    <a:cubicBezTo>
                      <a:pt x="f63" y="f46"/>
                      <a:pt x="f64" y="f10"/>
                      <a:pt x="f64" y="f45"/>
                    </a:cubicBezTo>
                    <a:lnTo>
                      <a:pt x="f64" y="f42"/>
                    </a:lnTo>
                    <a:cubicBezTo>
                      <a:pt x="f3" y="f44"/>
                      <a:pt x="f65" y="f2"/>
                      <a:pt x="f6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0" name="Google Shape;7017;p88">
                <a:extLst>
                  <a:ext uri="{FF2B5EF4-FFF2-40B4-BE49-F238E27FC236}">
                    <a16:creationId xmlns:a16="http://schemas.microsoft.com/office/drawing/2014/main" id="{9256B9D0-5EC2-B04C-083C-803DD03B53FD}"/>
                  </a:ext>
                </a:extLst>
              </p:cNvPr>
              <p:cNvSpPr/>
              <p:nvPr/>
            </p:nvSpPr>
            <p:spPr>
              <a:xfrm>
                <a:off x="8170804" y="1679597"/>
                <a:ext cx="321247" cy="349913"/>
              </a:xfrm>
              <a:custGeom>
                <a:avLst/>
                <a:gdLst>
                  <a:gd name="f0" fmla="val w"/>
                  <a:gd name="f1" fmla="val h"/>
                  <a:gd name="f2" fmla="val 0"/>
                  <a:gd name="f3" fmla="val 7531"/>
                  <a:gd name="f4" fmla="val 8203"/>
                  <a:gd name="f5" fmla="val 3781"/>
                  <a:gd name="f6" fmla="val 1356"/>
                  <a:gd name="f7" fmla="val 4317"/>
                  <a:gd name="f8" fmla="val 4789"/>
                  <a:gd name="f9" fmla="val 1828"/>
                  <a:gd name="f10" fmla="val 2395"/>
                  <a:gd name="f11" fmla="val 2710"/>
                  <a:gd name="f12" fmla="val 4632"/>
                  <a:gd name="f13" fmla="val 3025"/>
                  <a:gd name="f14" fmla="val 4411"/>
                  <a:gd name="f15" fmla="val 3214"/>
                  <a:gd name="f16" fmla="val 4254"/>
                  <a:gd name="f17" fmla="val 3341"/>
                  <a:gd name="f18" fmla="val 4128"/>
                  <a:gd name="f19" fmla="val 3530"/>
                  <a:gd name="f20" fmla="val 3782"/>
                  <a:gd name="f21" fmla="val 3971"/>
                  <a:gd name="f22" fmla="val 3970"/>
                  <a:gd name="f23" fmla="val 3592"/>
                  <a:gd name="f24" fmla="val 3434"/>
                  <a:gd name="f25" fmla="val 3624"/>
                  <a:gd name="f26" fmla="val 2931"/>
                  <a:gd name="f27" fmla="val 2679"/>
                  <a:gd name="f28" fmla="val 4065"/>
                  <a:gd name="f29" fmla="val 2584"/>
                  <a:gd name="f30" fmla="val 4096"/>
                  <a:gd name="f31" fmla="val 2521"/>
                  <a:gd name="f32" fmla="val 2206"/>
                  <a:gd name="f33" fmla="val 3939"/>
                  <a:gd name="f34" fmla="val 2049"/>
                  <a:gd name="f35" fmla="val 3750"/>
                  <a:gd name="f36" fmla="val 3529"/>
                  <a:gd name="f37" fmla="val 3371"/>
                  <a:gd name="f38" fmla="val 2742"/>
                  <a:gd name="f39" fmla="val 2836"/>
                  <a:gd name="f40" fmla="val 2678"/>
                  <a:gd name="f41" fmla="val 2741"/>
                  <a:gd name="f42" fmla="val 4758"/>
                  <a:gd name="f43" fmla="val 4916"/>
                  <a:gd name="f44" fmla="val 5105"/>
                  <a:gd name="f45" fmla="val 5294"/>
                  <a:gd name="f46" fmla="val 5451"/>
                  <a:gd name="f47" fmla="val 1733"/>
                  <a:gd name="f48" fmla="val 1"/>
                  <a:gd name="f49" fmla="val 788"/>
                  <a:gd name="f50" fmla="val 789"/>
                  <a:gd name="f51" fmla="val 1734"/>
                  <a:gd name="f52" fmla="val 5136"/>
                  <a:gd name="f53" fmla="val 5987"/>
                  <a:gd name="f54" fmla="val 631"/>
                  <a:gd name="f55" fmla="val 6649"/>
                  <a:gd name="f56" fmla="val 1418"/>
                  <a:gd name="f57" fmla="val 6806"/>
                  <a:gd name="f58" fmla="val 7846"/>
                  <a:gd name="f59" fmla="val 8003"/>
                  <a:gd name="f60" fmla="val 1481"/>
                  <a:gd name="f61" fmla="val 8129"/>
                  <a:gd name="f62" fmla="val 1607"/>
                  <a:gd name="f63" fmla="val 8161"/>
                  <a:gd name="f64" fmla="val 1659"/>
                  <a:gd name="f65" fmla="val 8187"/>
                  <a:gd name="f66" fmla="val 1717"/>
                  <a:gd name="f67" fmla="val 8202"/>
                  <a:gd name="f68" fmla="val 1771"/>
                  <a:gd name="f69" fmla="val 1848"/>
                  <a:gd name="f70" fmla="val 1917"/>
                  <a:gd name="f71" fmla="val 8172"/>
                  <a:gd name="f72" fmla="val 1954"/>
                  <a:gd name="f73" fmla="val 8098"/>
                  <a:gd name="f74" fmla="val 6838"/>
                  <a:gd name="f75" fmla="val 5798"/>
                  <a:gd name="f76" fmla="val 4475"/>
                  <a:gd name="f77" fmla="val 5167"/>
                  <a:gd name="f78" fmla="val 3404"/>
                  <a:gd name="f79" fmla="val 6490"/>
                  <a:gd name="f80" fmla="val 7530"/>
                  <a:gd name="f81" fmla="val 6774"/>
                  <a:gd name="f82" fmla="val 5829"/>
                  <a:gd name="f83" fmla="*/ f0 1 7531"/>
                  <a:gd name="f84" fmla="*/ f1 1 8203"/>
                  <a:gd name="f85" fmla="val f2"/>
                  <a:gd name="f86" fmla="val f3"/>
                  <a:gd name="f87" fmla="val f4"/>
                  <a:gd name="f88" fmla="+- f87 0 f85"/>
                  <a:gd name="f89" fmla="+- f86 0 f85"/>
                  <a:gd name="f90" fmla="*/ f89 1 7531"/>
                  <a:gd name="f91" fmla="*/ f88 1 8203"/>
                  <a:gd name="f92" fmla="*/ f85 1 f90"/>
                  <a:gd name="f93" fmla="*/ f86 1 f90"/>
                  <a:gd name="f94" fmla="*/ f85 1 f91"/>
                  <a:gd name="f95" fmla="*/ f87 1 f91"/>
                  <a:gd name="f96" fmla="*/ f92 f83 1"/>
                  <a:gd name="f97" fmla="*/ f93 f83 1"/>
                  <a:gd name="f98" fmla="*/ f95 f84 1"/>
                  <a:gd name="f99" fmla="*/ f94 f84 1"/>
                </a:gdLst>
                <a:ahLst/>
                <a:cxnLst>
                  <a:cxn ang="3cd4">
                    <a:pos x="hc" y="t"/>
                  </a:cxn>
                  <a:cxn ang="0">
                    <a:pos x="r" y="vc"/>
                  </a:cxn>
                  <a:cxn ang="cd4">
                    <a:pos x="hc" y="b"/>
                  </a:cxn>
                  <a:cxn ang="cd2">
                    <a:pos x="l" y="vc"/>
                  </a:cxn>
                </a:cxnLst>
                <a:rect l="f96" t="f99" r="f97" b="f98"/>
                <a:pathLst>
                  <a:path w="7531" h="8203">
                    <a:moveTo>
                      <a:pt x="f5" y="f6"/>
                    </a:moveTo>
                    <a:cubicBezTo>
                      <a:pt x="f7" y="f6"/>
                      <a:pt x="f8" y="f9"/>
                      <a:pt x="f8" y="f10"/>
                    </a:cubicBezTo>
                    <a:cubicBezTo>
                      <a:pt x="f8" y="f11"/>
                      <a:pt x="f12" y="f13"/>
                      <a:pt x="f14" y="f15"/>
                    </a:cubicBezTo>
                    <a:cubicBezTo>
                      <a:pt x="f16" y="f17"/>
                      <a:pt x="f18" y="f19"/>
                      <a:pt x="f18" y="f20"/>
                    </a:cubicBezTo>
                    <a:cubicBezTo>
                      <a:pt x="f18" y="f21"/>
                      <a:pt x="f22" y="f18"/>
                      <a:pt x="f5" y="f18"/>
                    </a:cubicBezTo>
                    <a:cubicBezTo>
                      <a:pt x="f23" y="f18"/>
                      <a:pt x="f24" y="f21"/>
                      <a:pt x="f24" y="f20"/>
                    </a:cubicBezTo>
                    <a:cubicBezTo>
                      <a:pt x="f24" y="f17"/>
                      <a:pt x="f25" y="f26"/>
                      <a:pt x="f22" y="f27"/>
                    </a:cubicBezTo>
                    <a:cubicBezTo>
                      <a:pt x="f28" y="f29"/>
                      <a:pt x="f30" y="f31"/>
                      <a:pt x="f30" y="f10"/>
                    </a:cubicBezTo>
                    <a:cubicBezTo>
                      <a:pt x="f30" y="f32"/>
                      <a:pt x="f33" y="f34"/>
                      <a:pt x="f35" y="f34"/>
                    </a:cubicBezTo>
                    <a:cubicBezTo>
                      <a:pt x="f36" y="f34"/>
                      <a:pt x="f37" y="f32"/>
                      <a:pt x="f37" y="f10"/>
                    </a:cubicBezTo>
                    <a:cubicBezTo>
                      <a:pt x="f37" y="f29"/>
                      <a:pt x="f15" y="f38"/>
                      <a:pt x="f13" y="f38"/>
                    </a:cubicBezTo>
                    <a:cubicBezTo>
                      <a:pt x="f39" y="f38"/>
                      <a:pt x="f40" y="f29"/>
                      <a:pt x="f40" y="f10"/>
                    </a:cubicBezTo>
                    <a:cubicBezTo>
                      <a:pt x="f41" y="f9"/>
                      <a:pt x="f15" y="f6"/>
                      <a:pt x="f5" y="f6"/>
                    </a:cubicBezTo>
                    <a:close/>
                    <a:moveTo>
                      <a:pt x="f5" y="f42"/>
                    </a:moveTo>
                    <a:cubicBezTo>
                      <a:pt x="f22" y="f42"/>
                      <a:pt x="f18" y="f43"/>
                      <a:pt x="f18" y="f44"/>
                    </a:cubicBezTo>
                    <a:cubicBezTo>
                      <a:pt x="f18" y="f45"/>
                      <a:pt x="f22" y="f46"/>
                      <a:pt x="f5" y="f46"/>
                    </a:cubicBezTo>
                    <a:cubicBezTo>
                      <a:pt x="f23" y="f46"/>
                      <a:pt x="f24" y="f45"/>
                      <a:pt x="f24" y="f44"/>
                    </a:cubicBezTo>
                    <a:cubicBezTo>
                      <a:pt x="f24" y="f43"/>
                      <a:pt x="f23" y="f42"/>
                      <a:pt x="f5" y="f42"/>
                    </a:cubicBezTo>
                    <a:close/>
                    <a:moveTo>
                      <a:pt x="f47" y="f48"/>
                    </a:moveTo>
                    <a:cubicBezTo>
                      <a:pt x="f49" y="f48"/>
                      <a:pt x="f2" y="f50"/>
                      <a:pt x="f2" y="f51"/>
                    </a:cubicBezTo>
                    <a:lnTo>
                      <a:pt x="f2" y="f52"/>
                    </a:lnTo>
                    <a:cubicBezTo>
                      <a:pt x="f2" y="f53"/>
                      <a:pt x="f54" y="f55"/>
                      <a:pt x="f56" y="f57"/>
                    </a:cubicBezTo>
                    <a:lnTo>
                      <a:pt x="f56" y="f58"/>
                    </a:lnTo>
                    <a:cubicBezTo>
                      <a:pt x="f56" y="f59"/>
                      <a:pt x="f60" y="f61"/>
                      <a:pt x="f62" y="f63"/>
                    </a:cubicBezTo>
                    <a:cubicBezTo>
                      <a:pt x="f64" y="f65"/>
                      <a:pt x="f66" y="f67"/>
                      <a:pt x="f68" y="f67"/>
                    </a:cubicBezTo>
                    <a:cubicBezTo>
                      <a:pt x="f69" y="f67"/>
                      <a:pt x="f70" y="f71"/>
                      <a:pt x="f72" y="f73"/>
                    </a:cubicBezTo>
                    <a:lnTo>
                      <a:pt x="f15" y="f74"/>
                    </a:lnTo>
                    <a:lnTo>
                      <a:pt x="f30" y="f74"/>
                    </a:lnTo>
                    <a:lnTo>
                      <a:pt x="f30" y="f75"/>
                    </a:lnTo>
                    <a:cubicBezTo>
                      <a:pt x="f30" y="f76"/>
                      <a:pt x="f77" y="f78"/>
                      <a:pt x="f79" y="f78"/>
                    </a:cubicBezTo>
                    <a:lnTo>
                      <a:pt x="f80" y="f78"/>
                    </a:lnTo>
                    <a:lnTo>
                      <a:pt x="f80" y="f51"/>
                    </a:lnTo>
                    <a:cubicBezTo>
                      <a:pt x="f80" y="f50"/>
                      <a:pt x="f81" y="f48"/>
                      <a:pt x="f82" y="f48"/>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101" name="Google Shape;6799;p88">
              <a:extLst>
                <a:ext uri="{FF2B5EF4-FFF2-40B4-BE49-F238E27FC236}">
                  <a16:creationId xmlns:a16="http://schemas.microsoft.com/office/drawing/2014/main" id="{0485B2DB-8565-A1D8-64E6-1C06B5D1A1F7}"/>
                </a:ext>
              </a:extLst>
            </p:cNvPr>
            <p:cNvSpPr/>
            <p:nvPr/>
          </p:nvSpPr>
          <p:spPr>
            <a:xfrm>
              <a:off x="4560545" y="2483475"/>
              <a:ext cx="445212" cy="446400"/>
            </a:xfrm>
            <a:custGeom>
              <a:avLst/>
              <a:gdLst>
                <a:gd name="f0" fmla="val w"/>
                <a:gd name="f1" fmla="val h"/>
                <a:gd name="f2" fmla="val 0"/>
                <a:gd name="f3" fmla="val 11658"/>
                <a:gd name="f4" fmla="val 11689"/>
                <a:gd name="f5" fmla="val 7877"/>
                <a:gd name="f6" fmla="val 1386"/>
                <a:gd name="f7" fmla="val 9232"/>
                <a:gd name="f8" fmla="val 10303"/>
                <a:gd name="f9" fmla="val 2458"/>
                <a:gd name="f10" fmla="val 3781"/>
                <a:gd name="f11" fmla="val 4883"/>
                <a:gd name="f12" fmla="val 10240"/>
                <a:gd name="f13" fmla="val 10209"/>
                <a:gd name="f14" fmla="val 4946"/>
                <a:gd name="f15" fmla="val 10177"/>
                <a:gd name="f16" fmla="val 10019"/>
                <a:gd name="f17" fmla="val 4190"/>
                <a:gd name="f18" fmla="val 9704"/>
                <a:gd name="f19" fmla="val 3529"/>
                <a:gd name="f20" fmla="val 9200"/>
                <a:gd name="f21" fmla="val 2962"/>
                <a:gd name="f22" fmla="val 7720"/>
                <a:gd name="f23" fmla="val 4442"/>
                <a:gd name="f24" fmla="val 8192"/>
                <a:gd name="f25" fmla="val 5072"/>
                <a:gd name="f26" fmla="val 8318"/>
                <a:gd name="f27" fmla="val 5860"/>
                <a:gd name="f28" fmla="val 8098"/>
                <a:gd name="f29" fmla="val 6648"/>
                <a:gd name="f30" fmla="val 8003"/>
                <a:gd name="f31" fmla="val 6868"/>
                <a:gd name="f32" fmla="val 7057"/>
                <a:gd name="f33" fmla="val 7278"/>
                <a:gd name="f34" fmla="val 8727"/>
                <a:gd name="f35" fmla="val 9673"/>
                <a:gd name="f36" fmla="val 8160"/>
                <a:gd name="f37" fmla="val 7498"/>
                <a:gd name="f38" fmla="val 6742"/>
                <a:gd name="f39" fmla="val 6805"/>
                <a:gd name="f40" fmla="val 7908"/>
                <a:gd name="f41" fmla="val 9231"/>
                <a:gd name="f42" fmla="val 10302"/>
                <a:gd name="f43" fmla="val 6774"/>
                <a:gd name="f44" fmla="val 10271"/>
                <a:gd name="f45" fmla="val 6743"/>
                <a:gd name="f46" fmla="val 10208"/>
                <a:gd name="f47" fmla="val 10176"/>
                <a:gd name="f48" fmla="val 7499"/>
                <a:gd name="f49" fmla="val 8161"/>
                <a:gd name="f50" fmla="val 8728"/>
                <a:gd name="f51" fmla="val 7279"/>
                <a:gd name="f52" fmla="val 7750"/>
                <a:gd name="f53" fmla="val 7058"/>
                <a:gd name="f54" fmla="val 6869"/>
                <a:gd name="f55" fmla="val 8002"/>
                <a:gd name="f56" fmla="val 8097"/>
                <a:gd name="f57" fmla="val 6365"/>
                <a:gd name="f58" fmla="val 6081"/>
                <a:gd name="f59" fmla="val 8223"/>
                <a:gd name="f60" fmla="val 5861"/>
                <a:gd name="f61" fmla="val 5325"/>
                <a:gd name="f62" fmla="val 4821"/>
                <a:gd name="f63" fmla="val 8065"/>
                <a:gd name="f64" fmla="val 4443"/>
                <a:gd name="f65" fmla="val 9672"/>
                <a:gd name="f66" fmla="val 4191"/>
                <a:gd name="f67" fmla="val 4947"/>
                <a:gd name="f68" fmla="val 4916"/>
                <a:gd name="f69" fmla="val 3813"/>
                <a:gd name="f70" fmla="val 1387"/>
                <a:gd name="f71" fmla="val 1450"/>
                <a:gd name="f72" fmla="val 1482"/>
                <a:gd name="f73" fmla="val 1513"/>
                <a:gd name="f74" fmla="val 1671"/>
                <a:gd name="f75" fmla="val 1986"/>
                <a:gd name="f76" fmla="val 2490"/>
                <a:gd name="f77" fmla="val 3971"/>
                <a:gd name="f78" fmla="val 3498"/>
                <a:gd name="f79" fmla="val 3372"/>
                <a:gd name="f80" fmla="val 3592"/>
                <a:gd name="f81" fmla="val 3687"/>
                <a:gd name="f82" fmla="val 4820"/>
                <a:gd name="f83" fmla="val 4631"/>
                <a:gd name="f84" fmla="val 2017"/>
                <a:gd name="f85" fmla="val 1418"/>
                <a:gd name="f86" fmla="val 1481"/>
                <a:gd name="f87" fmla="val 1512"/>
                <a:gd name="f88" fmla="val 1670"/>
                <a:gd name="f89" fmla="val 1985"/>
                <a:gd name="f90" fmla="val 2489"/>
                <a:gd name="f91" fmla="val 3938"/>
                <a:gd name="f92" fmla="val 4632"/>
                <a:gd name="f93" fmla="val 3686"/>
                <a:gd name="f94" fmla="val 5073"/>
                <a:gd name="f95" fmla="val 5339"/>
                <a:gd name="f96" fmla="val 3496"/>
                <a:gd name="f97" fmla="val 5605"/>
                <a:gd name="f98" fmla="val 3451"/>
                <a:gd name="f99" fmla="val 5865"/>
                <a:gd name="f100" fmla="val 6375"/>
                <a:gd name="f101" fmla="val 6861"/>
                <a:gd name="f102" fmla="val 3625"/>
                <a:gd name="f103" fmla="val 2016"/>
                <a:gd name="f104" fmla="val 5829"/>
                <a:gd name="f105" fmla="val 5420"/>
                <a:gd name="f106" fmla="val 5010"/>
                <a:gd name="f107" fmla="val 315"/>
                <a:gd name="f108" fmla="val 4884"/>
                <a:gd name="f109" fmla="val 725"/>
                <a:gd name="f110" fmla="val 3782"/>
                <a:gd name="f111" fmla="val 2112"/>
                <a:gd name="f112" fmla="val 726"/>
                <a:gd name="f113" fmla="val 2111"/>
                <a:gd name="f114" fmla="val 316"/>
                <a:gd name="f115" fmla="val 5041"/>
                <a:gd name="f116" fmla="val 1"/>
                <a:gd name="f117" fmla="val 5419"/>
                <a:gd name="f118" fmla="val 6270"/>
                <a:gd name="f119" fmla="val 6679"/>
                <a:gd name="f120" fmla="val 7876"/>
                <a:gd name="f121" fmla="val 9578"/>
                <a:gd name="f122" fmla="val 10964"/>
                <a:gd name="f123" fmla="val 5042"/>
                <a:gd name="f124" fmla="val 11342"/>
                <a:gd name="f125" fmla="val 11688"/>
                <a:gd name="f126" fmla="val 6680"/>
                <a:gd name="f127" fmla="val 10965"/>
                <a:gd name="f128" fmla="val 11343"/>
                <a:gd name="f129" fmla="val 6616"/>
                <a:gd name="f130" fmla="val 6617"/>
                <a:gd name="f131" fmla="*/ f0 1 11658"/>
                <a:gd name="f132" fmla="*/ f1 1 11689"/>
                <a:gd name="f133" fmla="val f2"/>
                <a:gd name="f134" fmla="val f3"/>
                <a:gd name="f135" fmla="val f4"/>
                <a:gd name="f136" fmla="+- f135 0 f133"/>
                <a:gd name="f137" fmla="+- f134 0 f133"/>
                <a:gd name="f138" fmla="*/ f137 1 11658"/>
                <a:gd name="f139" fmla="*/ f136 1 11689"/>
                <a:gd name="f140" fmla="*/ f133 1 f138"/>
                <a:gd name="f141" fmla="*/ f134 1 f138"/>
                <a:gd name="f142" fmla="*/ f133 1 f139"/>
                <a:gd name="f143" fmla="*/ f135 1 f139"/>
                <a:gd name="f144" fmla="*/ f140 f131 1"/>
                <a:gd name="f145" fmla="*/ f141 f131 1"/>
                <a:gd name="f146" fmla="*/ f143 f132 1"/>
                <a:gd name="f147" fmla="*/ f142 f132 1"/>
              </a:gdLst>
              <a:ahLst/>
              <a:cxnLst>
                <a:cxn ang="3cd4">
                  <a:pos x="hc" y="t"/>
                </a:cxn>
                <a:cxn ang="0">
                  <a:pos x="r" y="vc"/>
                </a:cxn>
                <a:cxn ang="cd4">
                  <a:pos x="hc" y="b"/>
                </a:cxn>
                <a:cxn ang="cd2">
                  <a:pos x="l" y="vc"/>
                </a:cxn>
              </a:cxnLst>
              <a:rect l="f144" t="f147" r="f145" b="f146"/>
              <a:pathLst>
                <a:path w="11658" h="11689">
                  <a:moveTo>
                    <a:pt x="f5" y="f6"/>
                  </a:moveTo>
                  <a:cubicBezTo>
                    <a:pt x="f7" y="f6"/>
                    <a:pt x="f8" y="f9"/>
                    <a:pt x="f8" y="f10"/>
                  </a:cubicBezTo>
                  <a:lnTo>
                    <a:pt x="f8" y="f11"/>
                  </a:lnTo>
                  <a:cubicBezTo>
                    <a:pt x="f12" y="f11"/>
                    <a:pt x="f13" y="f14"/>
                    <a:pt x="f15" y="f14"/>
                  </a:cubicBezTo>
                  <a:cubicBezTo>
                    <a:pt x="f16" y="f17"/>
                    <a:pt x="f18" y="f19"/>
                    <a:pt x="f20" y="f21"/>
                  </a:cubicBezTo>
                  <a:lnTo>
                    <a:pt x="f22" y="f23"/>
                  </a:lnTo>
                  <a:cubicBezTo>
                    <a:pt x="f24" y="f25"/>
                    <a:pt x="f26" y="f27"/>
                    <a:pt x="f28" y="f29"/>
                  </a:cubicBezTo>
                  <a:cubicBezTo>
                    <a:pt x="f30" y="f31"/>
                    <a:pt x="f5" y="f32"/>
                    <a:pt x="f22" y="f33"/>
                  </a:cubicBezTo>
                  <a:lnTo>
                    <a:pt x="f20" y="f34"/>
                  </a:lnTo>
                  <a:cubicBezTo>
                    <a:pt x="f35" y="f36"/>
                    <a:pt x="f16" y="f37"/>
                    <a:pt x="f15" y="f38"/>
                  </a:cubicBezTo>
                  <a:cubicBezTo>
                    <a:pt x="f13" y="f38"/>
                    <a:pt x="f12" y="f39"/>
                    <a:pt x="f8" y="f39"/>
                  </a:cubicBezTo>
                  <a:lnTo>
                    <a:pt x="f8" y="f40"/>
                  </a:lnTo>
                  <a:cubicBezTo>
                    <a:pt x="f8" y="f41"/>
                    <a:pt x="f7" y="f42"/>
                    <a:pt x="f5" y="f42"/>
                  </a:cubicBezTo>
                  <a:lnTo>
                    <a:pt x="f43" y="f42"/>
                  </a:lnTo>
                  <a:cubicBezTo>
                    <a:pt x="f43" y="f44"/>
                    <a:pt x="f45" y="f46"/>
                    <a:pt x="f45" y="f47"/>
                  </a:cubicBezTo>
                  <a:cubicBezTo>
                    <a:pt x="f48" y="f16"/>
                    <a:pt x="f49" y="f18"/>
                    <a:pt x="f50" y="f20"/>
                  </a:cubicBezTo>
                  <a:lnTo>
                    <a:pt x="f51" y="f52"/>
                  </a:lnTo>
                  <a:cubicBezTo>
                    <a:pt x="f53" y="f40"/>
                    <a:pt x="f54" y="f55"/>
                    <a:pt x="f29" y="f56"/>
                  </a:cubicBezTo>
                  <a:cubicBezTo>
                    <a:pt x="f57" y="f36"/>
                    <a:pt x="f58" y="f59"/>
                    <a:pt x="f60" y="f59"/>
                  </a:cubicBezTo>
                  <a:cubicBezTo>
                    <a:pt x="f61" y="f59"/>
                    <a:pt x="f62" y="f63"/>
                    <a:pt x="f64" y="f52"/>
                  </a:cubicBezTo>
                  <a:lnTo>
                    <a:pt x="f21" y="f20"/>
                  </a:lnTo>
                  <a:cubicBezTo>
                    <a:pt x="f19" y="f65"/>
                    <a:pt x="f66" y="f16"/>
                    <a:pt x="f67" y="f47"/>
                  </a:cubicBezTo>
                  <a:cubicBezTo>
                    <a:pt x="f67" y="f46"/>
                    <a:pt x="f68" y="f44"/>
                    <a:pt x="f68" y="f42"/>
                  </a:cubicBezTo>
                  <a:lnTo>
                    <a:pt x="f69" y="f42"/>
                  </a:lnTo>
                  <a:cubicBezTo>
                    <a:pt x="f9" y="f42"/>
                    <a:pt x="f70" y="f41"/>
                    <a:pt x="f70" y="f40"/>
                  </a:cubicBezTo>
                  <a:lnTo>
                    <a:pt x="f70" y="f39"/>
                  </a:lnTo>
                  <a:cubicBezTo>
                    <a:pt x="f71" y="f39"/>
                    <a:pt x="f72" y="f38"/>
                    <a:pt x="f73" y="f38"/>
                  </a:cubicBezTo>
                  <a:cubicBezTo>
                    <a:pt x="f74" y="f37"/>
                    <a:pt x="f75" y="f36"/>
                    <a:pt x="f76" y="f34"/>
                  </a:cubicBezTo>
                  <a:lnTo>
                    <a:pt x="f77" y="f33"/>
                  </a:lnTo>
                  <a:cubicBezTo>
                    <a:pt x="f78" y="f29"/>
                    <a:pt x="f79" y="f27"/>
                    <a:pt x="f80" y="f25"/>
                  </a:cubicBezTo>
                  <a:cubicBezTo>
                    <a:pt x="f81" y="f82"/>
                    <a:pt x="f69" y="f83"/>
                    <a:pt x="f77" y="f23"/>
                  </a:cubicBezTo>
                  <a:lnTo>
                    <a:pt x="f76" y="f21"/>
                  </a:lnTo>
                  <a:cubicBezTo>
                    <a:pt x="f84" y="f19"/>
                    <a:pt x="f74" y="f17"/>
                    <a:pt x="f73" y="f14"/>
                  </a:cubicBezTo>
                  <a:cubicBezTo>
                    <a:pt x="f72" y="f14"/>
                    <a:pt x="f71" y="f11"/>
                    <a:pt x="f70" y="f11"/>
                  </a:cubicBezTo>
                  <a:lnTo>
                    <a:pt x="f70" y="f10"/>
                  </a:lnTo>
                  <a:cubicBezTo>
                    <a:pt x="f70" y="f9"/>
                    <a:pt x="f9" y="f6"/>
                    <a:pt x="f69" y="f6"/>
                  </a:cubicBezTo>
                  <a:lnTo>
                    <a:pt x="f68" y="f6"/>
                  </a:lnTo>
                  <a:cubicBezTo>
                    <a:pt x="f68" y="f85"/>
                    <a:pt x="f67" y="f86"/>
                    <a:pt x="f67" y="f87"/>
                  </a:cubicBezTo>
                  <a:cubicBezTo>
                    <a:pt x="f66" y="f88"/>
                    <a:pt x="f19" y="f89"/>
                    <a:pt x="f21" y="f90"/>
                  </a:cubicBezTo>
                  <a:lnTo>
                    <a:pt x="f64" y="f91"/>
                  </a:lnTo>
                  <a:cubicBezTo>
                    <a:pt x="f92" y="f10"/>
                    <a:pt x="f62" y="f93"/>
                    <a:pt x="f94" y="f80"/>
                  </a:cubicBezTo>
                  <a:cubicBezTo>
                    <a:pt x="f95" y="f96"/>
                    <a:pt x="f97" y="f98"/>
                    <a:pt x="f99" y="f98"/>
                  </a:cubicBezTo>
                  <a:cubicBezTo>
                    <a:pt x="f100" y="f98"/>
                    <a:pt x="f101" y="f102"/>
                    <a:pt x="f51" y="f91"/>
                  </a:cubicBezTo>
                  <a:lnTo>
                    <a:pt x="f50" y="f90"/>
                  </a:lnTo>
                  <a:cubicBezTo>
                    <a:pt x="f49" y="f103"/>
                    <a:pt x="f48" y="f88"/>
                    <a:pt x="f45" y="f87"/>
                  </a:cubicBezTo>
                  <a:cubicBezTo>
                    <a:pt x="f45" y="f86"/>
                    <a:pt x="f43" y="f85"/>
                    <a:pt x="f43" y="f6"/>
                  </a:cubicBezTo>
                  <a:close/>
                  <a:moveTo>
                    <a:pt x="f104" y="f2"/>
                  </a:moveTo>
                  <a:cubicBezTo>
                    <a:pt x="f105" y="f2"/>
                    <a:pt x="f106" y="f107"/>
                    <a:pt x="f108" y="f109"/>
                  </a:cubicBezTo>
                  <a:lnTo>
                    <a:pt x="f110" y="f109"/>
                  </a:lnTo>
                  <a:cubicBezTo>
                    <a:pt x="f111" y="f109"/>
                    <a:pt x="f112" y="f113"/>
                    <a:pt x="f112" y="f10"/>
                  </a:cubicBezTo>
                  <a:lnTo>
                    <a:pt x="f112" y="f11"/>
                  </a:lnTo>
                  <a:cubicBezTo>
                    <a:pt x="f114" y="f115"/>
                    <a:pt x="f116" y="f117"/>
                    <a:pt x="f116" y="f104"/>
                  </a:cubicBezTo>
                  <a:cubicBezTo>
                    <a:pt x="f116" y="f118"/>
                    <a:pt x="f114" y="f119"/>
                    <a:pt x="f112" y="f43"/>
                  </a:cubicBezTo>
                  <a:lnTo>
                    <a:pt x="f112" y="f120"/>
                  </a:lnTo>
                  <a:cubicBezTo>
                    <a:pt x="f112" y="f121"/>
                    <a:pt x="f111" y="f122"/>
                    <a:pt x="f110" y="f122"/>
                  </a:cubicBezTo>
                  <a:lnTo>
                    <a:pt x="f108" y="f122"/>
                  </a:lnTo>
                  <a:cubicBezTo>
                    <a:pt x="f123" y="f124"/>
                    <a:pt x="f105" y="f125"/>
                    <a:pt x="f104" y="f125"/>
                  </a:cubicBezTo>
                  <a:cubicBezTo>
                    <a:pt x="f118" y="f125"/>
                    <a:pt x="f126" y="f124"/>
                    <a:pt x="f43" y="f122"/>
                  </a:cubicBezTo>
                  <a:lnTo>
                    <a:pt x="f5" y="f122"/>
                  </a:lnTo>
                  <a:cubicBezTo>
                    <a:pt x="f121" y="f122"/>
                    <a:pt x="f127" y="f121"/>
                    <a:pt x="f127" y="f120"/>
                  </a:cubicBezTo>
                  <a:lnTo>
                    <a:pt x="f127" y="f43"/>
                  </a:lnTo>
                  <a:cubicBezTo>
                    <a:pt x="f128" y="f129"/>
                    <a:pt x="f3" y="f118"/>
                    <a:pt x="f3" y="f104"/>
                  </a:cubicBezTo>
                  <a:cubicBezTo>
                    <a:pt x="f3" y="f117"/>
                    <a:pt x="f128" y="f25"/>
                    <a:pt x="f127" y="f11"/>
                  </a:cubicBezTo>
                  <a:lnTo>
                    <a:pt x="f127" y="f10"/>
                  </a:lnTo>
                  <a:cubicBezTo>
                    <a:pt x="f127" y="f113"/>
                    <a:pt x="f121" y="f109"/>
                    <a:pt x="f5" y="f109"/>
                  </a:cubicBezTo>
                  <a:lnTo>
                    <a:pt x="f43" y="f109"/>
                  </a:lnTo>
                  <a:cubicBezTo>
                    <a:pt x="f130" y="f107"/>
                    <a:pt x="f118" y="f2"/>
                    <a:pt x="f104" y="f2"/>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102" name="Google Shape;6862;p88">
              <a:extLst>
                <a:ext uri="{FF2B5EF4-FFF2-40B4-BE49-F238E27FC236}">
                  <a16:creationId xmlns:a16="http://schemas.microsoft.com/office/drawing/2014/main" id="{DB15583F-262C-2613-38FE-B82A1633DCCD}"/>
                </a:ext>
              </a:extLst>
            </p:cNvPr>
            <p:cNvGrpSpPr/>
            <p:nvPr/>
          </p:nvGrpSpPr>
          <p:grpSpPr>
            <a:xfrm>
              <a:off x="5121629" y="2481958"/>
              <a:ext cx="460830" cy="449225"/>
              <a:chOff x="4907685" y="1706389"/>
              <a:chExt cx="460830" cy="449225"/>
            </a:xfrm>
            <a:solidFill>
              <a:schemeClr val="bg1"/>
            </a:solidFill>
          </p:grpSpPr>
          <p:sp>
            <p:nvSpPr>
              <p:cNvPr id="103" name="Google Shape;6863;p88">
                <a:extLst>
                  <a:ext uri="{FF2B5EF4-FFF2-40B4-BE49-F238E27FC236}">
                    <a16:creationId xmlns:a16="http://schemas.microsoft.com/office/drawing/2014/main" id="{666E509D-A48C-CC23-F7E5-9D73691AEFDB}"/>
                  </a:ext>
                </a:extLst>
              </p:cNvPr>
              <p:cNvSpPr/>
              <p:nvPr/>
            </p:nvSpPr>
            <p:spPr>
              <a:xfrm>
                <a:off x="4907685" y="1708720"/>
                <a:ext cx="460830" cy="446894"/>
              </a:xfrm>
              <a:custGeom>
                <a:avLst/>
                <a:gdLst>
                  <a:gd name="f0" fmla="val w"/>
                  <a:gd name="f1" fmla="val h"/>
                  <a:gd name="f2" fmla="val 0"/>
                  <a:gd name="f3" fmla="val 12067"/>
                  <a:gd name="f4" fmla="val 11702"/>
                  <a:gd name="f5" fmla="val 2558"/>
                  <a:gd name="f6" fmla="val 2357"/>
                  <a:gd name="f7" fmla="val 2155"/>
                  <a:gd name="f8" fmla="val 24"/>
                  <a:gd name="f9" fmla="val 1954"/>
                  <a:gd name="f10" fmla="val 70"/>
                  <a:gd name="f11" fmla="val 1828"/>
                  <a:gd name="f12" fmla="val 102"/>
                  <a:gd name="f13" fmla="val 1733"/>
                  <a:gd name="f14" fmla="val 196"/>
                  <a:gd name="f15" fmla="val 1702"/>
                  <a:gd name="f16" fmla="val 322"/>
                  <a:gd name="f17" fmla="val 1670"/>
                  <a:gd name="f18" fmla="val 448"/>
                  <a:gd name="f19" fmla="val 543"/>
                  <a:gd name="f20" fmla="val 1796"/>
                  <a:gd name="f21" fmla="val 637"/>
                  <a:gd name="f22" fmla="val 2679"/>
                  <a:gd name="f23" fmla="val 1551"/>
                  <a:gd name="f24" fmla="val 2962"/>
                  <a:gd name="f25" fmla="val 1803"/>
                  <a:gd name="f26" fmla="val 2244"/>
                  <a:gd name="f27" fmla="val 2528"/>
                  <a:gd name="f28" fmla="val 2553"/>
                  <a:gd name="f29" fmla="val 2669"/>
                  <a:gd name="f30" fmla="val 2379"/>
                  <a:gd name="f31" fmla="val 2740"/>
                  <a:gd name="f32" fmla="val 2202"/>
                  <a:gd name="f33" fmla="val 2025"/>
                  <a:gd name="f34" fmla="val 1844"/>
                  <a:gd name="f35" fmla="val 788"/>
                  <a:gd name="f36" fmla="val 1614"/>
                  <a:gd name="f37" fmla="val 744"/>
                  <a:gd name="f38" fmla="val 1569"/>
                  <a:gd name="f39" fmla="val 668"/>
                  <a:gd name="f40" fmla="val 1525"/>
                  <a:gd name="f41" fmla="val 582"/>
                  <a:gd name="f42" fmla="val 547"/>
                  <a:gd name="f43" fmla="val 510"/>
                  <a:gd name="f44" fmla="val 1532"/>
                  <a:gd name="f45" fmla="val 473"/>
                  <a:gd name="f46" fmla="val 347"/>
                  <a:gd name="f47" fmla="val 1582"/>
                  <a:gd name="f48" fmla="val 284"/>
                  <a:gd name="f49" fmla="val 1645"/>
                  <a:gd name="f50" fmla="val 253"/>
                  <a:gd name="f51" fmla="val 1771"/>
                  <a:gd name="f52" fmla="val 1"/>
                  <a:gd name="f53" fmla="val 2591"/>
                  <a:gd name="f54" fmla="val 3473"/>
                  <a:gd name="f55" fmla="val 883"/>
                  <a:gd name="f56" fmla="val 4103"/>
                  <a:gd name="f57" fmla="val 1366"/>
                  <a:gd name="f58" fmla="val 4494"/>
                  <a:gd name="f59" fmla="val 1932"/>
                  <a:gd name="f60" fmla="val 4750"/>
                  <a:gd name="f61" fmla="val 2619"/>
                  <a:gd name="f62" fmla="val 2874"/>
                  <a:gd name="f63" fmla="val 3145"/>
                  <a:gd name="f64" fmla="val 4715"/>
                  <a:gd name="f65" fmla="val 3435"/>
                  <a:gd name="f66" fmla="val 4638"/>
                  <a:gd name="f67" fmla="val 7247"/>
                  <a:gd name="f68" fmla="val 8482"/>
                  <a:gd name="f69" fmla="val 6963"/>
                  <a:gd name="f70" fmla="val 9522"/>
                  <a:gd name="f71" fmla="val 7215"/>
                  <a:gd name="f72" fmla="val 10372"/>
                  <a:gd name="f73" fmla="val 7814"/>
                  <a:gd name="f74" fmla="val 10971"/>
                  <a:gd name="f75" fmla="val 8291"/>
                  <a:gd name="f76" fmla="val 11472"/>
                  <a:gd name="f77" fmla="val 8895"/>
                  <a:gd name="f78" fmla="val 9516"/>
                  <a:gd name="f79" fmla="val 9714"/>
                  <a:gd name="f80" fmla="val 9915"/>
                  <a:gd name="f81" fmla="val 11678"/>
                  <a:gd name="f82" fmla="val 10114"/>
                  <a:gd name="f83" fmla="val 11632"/>
                  <a:gd name="f84" fmla="val 10240"/>
                  <a:gd name="f85" fmla="val 11569"/>
                  <a:gd name="f86" fmla="val 10334"/>
                  <a:gd name="f87" fmla="val 11506"/>
                  <a:gd name="f88" fmla="val 10366"/>
                  <a:gd name="f89" fmla="val 11380"/>
                  <a:gd name="f90" fmla="val 10397"/>
                  <a:gd name="f91" fmla="val 11254"/>
                  <a:gd name="f92" fmla="val 11128"/>
                  <a:gd name="f93" fmla="val 10271"/>
                  <a:gd name="f94" fmla="val 11065"/>
                  <a:gd name="f95" fmla="val 9389"/>
                  <a:gd name="f96" fmla="val 10152"/>
                  <a:gd name="f97" fmla="val 9106"/>
                  <a:gd name="f98" fmla="val 9868"/>
                  <a:gd name="f99" fmla="val 9459"/>
                  <a:gd name="f100" fmla="val 9175"/>
                  <a:gd name="f101" fmla="val 9515"/>
                  <a:gd name="f102" fmla="val 9033"/>
                  <a:gd name="f103" fmla="val 9688"/>
                  <a:gd name="f104" fmla="val 8962"/>
                  <a:gd name="f105" fmla="val 9866"/>
                  <a:gd name="f106" fmla="val 10043"/>
                  <a:gd name="f107" fmla="val 10224"/>
                  <a:gd name="f108" fmla="val 11279"/>
                  <a:gd name="f109" fmla="val 10089"/>
                  <a:gd name="f110" fmla="val 11326"/>
                  <a:gd name="f111" fmla="val 10135"/>
                  <a:gd name="f112" fmla="val 11405"/>
                  <a:gd name="f113" fmla="val 10164"/>
                  <a:gd name="f114" fmla="val 11494"/>
                  <a:gd name="f115" fmla="val 11527"/>
                  <a:gd name="f116" fmla="val 11561"/>
                  <a:gd name="f117" fmla="val 10160"/>
                  <a:gd name="f118" fmla="val 11594"/>
                  <a:gd name="f119" fmla="val 11720"/>
                  <a:gd name="f120" fmla="val 10120"/>
                  <a:gd name="f121" fmla="val 11783"/>
                  <a:gd name="f122" fmla="val 10026"/>
                  <a:gd name="f123" fmla="val 11815"/>
                  <a:gd name="f124" fmla="val 9931"/>
                  <a:gd name="f125" fmla="val 9081"/>
                  <a:gd name="f126" fmla="val 8230"/>
                  <a:gd name="f127" fmla="val 11185"/>
                  <a:gd name="f128" fmla="val 7600"/>
                  <a:gd name="f129" fmla="val 10778"/>
                  <a:gd name="f130" fmla="val 7170"/>
                  <a:gd name="f131" fmla="val 6903"/>
                  <a:gd name="f132" fmla="val 9537"/>
                  <a:gd name="f133" fmla="val 9266"/>
                  <a:gd name="f134" fmla="val 8975"/>
                  <a:gd name="f135" fmla="val 6944"/>
                  <a:gd name="f136" fmla="val 8665"/>
                  <a:gd name="f137" fmla="val 7033"/>
                  <a:gd name="f138" fmla="val 4852"/>
                  <a:gd name="f139" fmla="val 3221"/>
                  <a:gd name="f140" fmla="val 4884"/>
                  <a:gd name="f141" fmla="val 3032"/>
                  <a:gd name="f142" fmla="val 5136"/>
                  <a:gd name="f143" fmla="val 2213"/>
                  <a:gd name="f144" fmla="val 1330"/>
                  <a:gd name="f145" fmla="val 4254"/>
                  <a:gd name="f146" fmla="val 700"/>
                  <a:gd name="f147" fmla="val 3778"/>
                  <a:gd name="f148" fmla="val 225"/>
                  <a:gd name="f149" fmla="val 3177"/>
                  <a:gd name="f150" fmla="*/ f0 1 12067"/>
                  <a:gd name="f151" fmla="*/ f1 1 11702"/>
                  <a:gd name="f152" fmla="val f2"/>
                  <a:gd name="f153" fmla="val f3"/>
                  <a:gd name="f154" fmla="val f4"/>
                  <a:gd name="f155" fmla="+- f154 0 f152"/>
                  <a:gd name="f156" fmla="+- f153 0 f152"/>
                  <a:gd name="f157" fmla="*/ f156 1 12067"/>
                  <a:gd name="f158" fmla="*/ f155 1 11702"/>
                  <a:gd name="f159" fmla="*/ f152 1 f157"/>
                  <a:gd name="f160" fmla="*/ f153 1 f157"/>
                  <a:gd name="f161" fmla="*/ f152 1 f158"/>
                  <a:gd name="f162" fmla="*/ f154 1 f158"/>
                  <a:gd name="f163" fmla="*/ f159 f150 1"/>
                  <a:gd name="f164" fmla="*/ f160 f150 1"/>
                  <a:gd name="f165" fmla="*/ f162 f151 1"/>
                  <a:gd name="f166" fmla="*/ f161 f151 1"/>
                </a:gdLst>
                <a:ahLst/>
                <a:cxnLst>
                  <a:cxn ang="3cd4">
                    <a:pos x="hc" y="t"/>
                  </a:cxn>
                  <a:cxn ang="0">
                    <a:pos x="r" y="vc"/>
                  </a:cxn>
                  <a:cxn ang="cd4">
                    <a:pos x="hc" y="b"/>
                  </a:cxn>
                  <a:cxn ang="cd2">
                    <a:pos x="l" y="vc"/>
                  </a:cxn>
                </a:cxnLst>
                <a:rect l="f163" t="f166" r="f164" b="f165"/>
                <a:pathLst>
                  <a:path w="12067" h="11702">
                    <a:moveTo>
                      <a:pt x="f5" y="f2"/>
                    </a:moveTo>
                    <a:cubicBezTo>
                      <a:pt x="f6" y="f2"/>
                      <a:pt x="f7" y="f8"/>
                      <a:pt x="f9" y="f10"/>
                    </a:cubicBezTo>
                    <a:cubicBezTo>
                      <a:pt x="f11" y="f12"/>
                      <a:pt x="f13" y="f14"/>
                      <a:pt x="f15" y="f16"/>
                    </a:cubicBezTo>
                    <a:cubicBezTo>
                      <a:pt x="f17" y="f18"/>
                      <a:pt x="f15" y="f19"/>
                      <a:pt x="f20" y="f21"/>
                    </a:cubicBezTo>
                    <a:lnTo>
                      <a:pt x="f22" y="f23"/>
                    </a:lnTo>
                    <a:cubicBezTo>
                      <a:pt x="f24" y="f25"/>
                      <a:pt x="f24" y="f26"/>
                      <a:pt x="f22" y="f27"/>
                    </a:cubicBezTo>
                    <a:cubicBezTo>
                      <a:pt x="f28" y="f29"/>
                      <a:pt x="f30" y="f31"/>
                      <a:pt x="f32" y="f31"/>
                    </a:cubicBezTo>
                    <a:cubicBezTo>
                      <a:pt x="f33" y="f31"/>
                      <a:pt x="f34" y="f29"/>
                      <a:pt x="f15" y="f27"/>
                    </a:cubicBezTo>
                    <a:lnTo>
                      <a:pt x="f35" y="f36"/>
                    </a:lnTo>
                    <a:cubicBezTo>
                      <a:pt x="f37" y="f38"/>
                      <a:pt x="f39" y="f40"/>
                      <a:pt x="f41" y="f40"/>
                    </a:cubicBezTo>
                    <a:cubicBezTo>
                      <a:pt x="f42" y="f40"/>
                      <a:pt x="f43" y="f44"/>
                      <a:pt x="f45" y="f23"/>
                    </a:cubicBezTo>
                    <a:cubicBezTo>
                      <a:pt x="f46" y="f47"/>
                      <a:pt x="f48" y="f49"/>
                      <a:pt x="f50" y="f51"/>
                    </a:cubicBezTo>
                    <a:cubicBezTo>
                      <a:pt x="f52" y="f53"/>
                      <a:pt x="f50" y="f54"/>
                      <a:pt x="f55" y="f56"/>
                    </a:cubicBezTo>
                    <a:cubicBezTo>
                      <a:pt x="f57" y="f58"/>
                      <a:pt x="f59" y="f60"/>
                      <a:pt x="f61" y="f60"/>
                    </a:cubicBezTo>
                    <a:cubicBezTo>
                      <a:pt x="f62" y="f60"/>
                      <a:pt x="f63" y="f64"/>
                      <a:pt x="f65" y="f66"/>
                    </a:cubicBezTo>
                    <a:lnTo>
                      <a:pt x="f67" y="f68"/>
                    </a:lnTo>
                    <a:cubicBezTo>
                      <a:pt x="f69" y="f70"/>
                      <a:pt x="f71" y="f72"/>
                      <a:pt x="f73" y="f74"/>
                    </a:cubicBezTo>
                    <a:cubicBezTo>
                      <a:pt x="f75" y="f76"/>
                      <a:pt x="f77" y="f4"/>
                      <a:pt x="f78" y="f4"/>
                    </a:cubicBezTo>
                    <a:cubicBezTo>
                      <a:pt x="f79" y="f4"/>
                      <a:pt x="f80" y="f81"/>
                      <a:pt x="f82" y="f83"/>
                    </a:cubicBezTo>
                    <a:cubicBezTo>
                      <a:pt x="f84" y="f85"/>
                      <a:pt x="f86" y="f87"/>
                      <a:pt x="f88" y="f89"/>
                    </a:cubicBezTo>
                    <a:cubicBezTo>
                      <a:pt x="f90" y="f91"/>
                      <a:pt x="f88" y="f92"/>
                      <a:pt x="f93" y="f94"/>
                    </a:cubicBezTo>
                    <a:lnTo>
                      <a:pt x="f95" y="f96"/>
                    </a:lnTo>
                    <a:cubicBezTo>
                      <a:pt x="f97" y="f98"/>
                      <a:pt x="f97" y="f99"/>
                      <a:pt x="f95" y="f100"/>
                    </a:cubicBezTo>
                    <a:cubicBezTo>
                      <a:pt x="f101" y="f102"/>
                      <a:pt x="f103" y="f104"/>
                      <a:pt x="f105" y="f104"/>
                    </a:cubicBezTo>
                    <a:cubicBezTo>
                      <a:pt x="f106" y="f104"/>
                      <a:pt x="f107" y="f102"/>
                      <a:pt x="f88" y="f100"/>
                    </a:cubicBezTo>
                    <a:lnTo>
                      <a:pt x="f108" y="f109"/>
                    </a:lnTo>
                    <a:cubicBezTo>
                      <a:pt x="f110" y="f111"/>
                      <a:pt x="f112" y="f113"/>
                      <a:pt x="f114" y="f113"/>
                    </a:cubicBezTo>
                    <a:cubicBezTo>
                      <a:pt x="f115" y="f113"/>
                      <a:pt x="f116" y="f117"/>
                      <a:pt x="f118" y="f96"/>
                    </a:cubicBezTo>
                    <a:cubicBezTo>
                      <a:pt x="f119" y="f120"/>
                      <a:pt x="f121" y="f122"/>
                      <a:pt x="f123" y="f124"/>
                    </a:cubicBezTo>
                    <a:cubicBezTo>
                      <a:pt x="f3" y="f125"/>
                      <a:pt x="f123" y="f126"/>
                      <a:pt x="f127" y="f128"/>
                    </a:cubicBezTo>
                    <a:cubicBezTo>
                      <a:pt x="f129" y="f130"/>
                      <a:pt x="f107" y="f131"/>
                      <a:pt x="f132" y="f131"/>
                    </a:cubicBezTo>
                    <a:cubicBezTo>
                      <a:pt x="f133" y="f131"/>
                      <a:pt x="f134" y="f135"/>
                      <a:pt x="f136" y="f137"/>
                    </a:cubicBezTo>
                    <a:lnTo>
                      <a:pt x="f138" y="f139"/>
                    </a:lnTo>
                    <a:lnTo>
                      <a:pt x="f140" y="f141"/>
                    </a:lnTo>
                    <a:cubicBezTo>
                      <a:pt x="f142" y="f143"/>
                      <a:pt x="f140" y="f144"/>
                      <a:pt x="f145" y="f146"/>
                    </a:cubicBezTo>
                    <a:cubicBezTo>
                      <a:pt x="f147" y="f148"/>
                      <a:pt x="f14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4" name="Google Shape;6864;p88">
                <a:extLst>
                  <a:ext uri="{FF2B5EF4-FFF2-40B4-BE49-F238E27FC236}">
                    <a16:creationId xmlns:a16="http://schemas.microsoft.com/office/drawing/2014/main" id="{ADACCCCB-E82E-4914-6D34-FD50327A7238}"/>
                  </a:ext>
                </a:extLst>
              </p:cNvPr>
              <p:cNvSpPr/>
              <p:nvPr/>
            </p:nvSpPr>
            <p:spPr>
              <a:xfrm>
                <a:off x="4908901" y="1940000"/>
                <a:ext cx="220196" cy="214783"/>
              </a:xfrm>
              <a:custGeom>
                <a:avLst/>
                <a:gdLst>
                  <a:gd name="f0" fmla="val w"/>
                  <a:gd name="f1" fmla="val h"/>
                  <a:gd name="f2" fmla="val 0"/>
                  <a:gd name="f3" fmla="val 5766"/>
                  <a:gd name="f4" fmla="val 5624"/>
                  <a:gd name="f5" fmla="val 4080"/>
                  <a:gd name="f6" fmla="val 1504"/>
                  <a:gd name="f7" fmla="val 4167"/>
                  <a:gd name="f8" fmla="val 4253"/>
                  <a:gd name="f9" fmla="val 1528"/>
                  <a:gd name="f10" fmla="val 4316"/>
                  <a:gd name="f11" fmla="val 1575"/>
                  <a:gd name="f12" fmla="val 4442"/>
                  <a:gd name="f13" fmla="val 1701"/>
                  <a:gd name="f14" fmla="val 1953"/>
                  <a:gd name="f15" fmla="val 2048"/>
                  <a:gd name="f16" fmla="val 2205"/>
                  <a:gd name="f17" fmla="val 4159"/>
                  <a:gd name="f18" fmla="val 2158"/>
                  <a:gd name="f19" fmla="val 4206"/>
                  <a:gd name="f20" fmla="val 2072"/>
                  <a:gd name="f21" fmla="val 4230"/>
                  <a:gd name="f22" fmla="val 1985"/>
                  <a:gd name="f23" fmla="val 1898"/>
                  <a:gd name="f24" fmla="val 1812"/>
                  <a:gd name="f25" fmla="val 1764"/>
                  <a:gd name="f26" fmla="val 1638"/>
                  <a:gd name="f27" fmla="val 4033"/>
                  <a:gd name="f28" fmla="val 3781"/>
                  <a:gd name="f29" fmla="val 3686"/>
                  <a:gd name="f30" fmla="val 3844"/>
                  <a:gd name="f31" fmla="val 3907"/>
                  <a:gd name="f32" fmla="val 3993"/>
                  <a:gd name="f33" fmla="val 567"/>
                  <a:gd name="f34" fmla="val 3277"/>
                  <a:gd name="f35" fmla="val 4694"/>
                  <a:gd name="f36" fmla="val 5198"/>
                  <a:gd name="f37" fmla="val 835"/>
                  <a:gd name="f38" fmla="val 5482"/>
                  <a:gd name="f39" fmla="val 1189"/>
                  <a:gd name="f40" fmla="val 1540"/>
                  <a:gd name="f41" fmla="val 1890"/>
                  <a:gd name="f42" fmla="val 2237"/>
                  <a:gd name="f43" fmla="val 2489"/>
                  <a:gd name="f44" fmla="*/ f0 1 5766"/>
                  <a:gd name="f45" fmla="*/ f1 1 5624"/>
                  <a:gd name="f46" fmla="val f2"/>
                  <a:gd name="f47" fmla="val f3"/>
                  <a:gd name="f48" fmla="val f4"/>
                  <a:gd name="f49" fmla="+- f48 0 f46"/>
                  <a:gd name="f50" fmla="+- f47 0 f46"/>
                  <a:gd name="f51" fmla="*/ f50 1 5766"/>
                  <a:gd name="f52" fmla="*/ f49 1 5624"/>
                  <a:gd name="f53" fmla="*/ f46 1 f51"/>
                  <a:gd name="f54" fmla="*/ f47 1 f51"/>
                  <a:gd name="f55" fmla="*/ f46 1 f52"/>
                  <a:gd name="f56" fmla="*/ f48 1 f52"/>
                  <a:gd name="f57" fmla="*/ f53 f44 1"/>
                  <a:gd name="f58" fmla="*/ f54 f44 1"/>
                  <a:gd name="f59" fmla="*/ f56 f45 1"/>
                  <a:gd name="f60" fmla="*/ f55 f45 1"/>
                </a:gdLst>
                <a:ahLst/>
                <a:cxnLst>
                  <a:cxn ang="3cd4">
                    <a:pos x="hc" y="t"/>
                  </a:cxn>
                  <a:cxn ang="0">
                    <a:pos x="r" y="vc"/>
                  </a:cxn>
                  <a:cxn ang="cd4">
                    <a:pos x="hc" y="b"/>
                  </a:cxn>
                  <a:cxn ang="cd2">
                    <a:pos x="l" y="vc"/>
                  </a:cxn>
                </a:cxnLst>
                <a:rect l="f57" t="f60" r="f58" b="f59"/>
                <a:pathLst>
                  <a:path w="5766" h="5624">
                    <a:moveTo>
                      <a:pt x="f5" y="f6"/>
                    </a:moveTo>
                    <a:cubicBezTo>
                      <a:pt x="f7" y="f6"/>
                      <a:pt x="f8" y="f9"/>
                      <a:pt x="f10" y="f11"/>
                    </a:cubicBezTo>
                    <a:cubicBezTo>
                      <a:pt x="f12" y="f13"/>
                      <a:pt x="f12" y="f14"/>
                      <a:pt x="f10" y="f15"/>
                    </a:cubicBezTo>
                    <a:lnTo>
                      <a:pt x="f16" y="f17"/>
                    </a:lnTo>
                    <a:cubicBezTo>
                      <a:pt x="f18" y="f19"/>
                      <a:pt x="f20" y="f21"/>
                      <a:pt x="f22" y="f21"/>
                    </a:cubicBezTo>
                    <a:cubicBezTo>
                      <a:pt x="f23" y="f21"/>
                      <a:pt x="f24" y="f19"/>
                      <a:pt x="f25" y="f17"/>
                    </a:cubicBezTo>
                    <a:cubicBezTo>
                      <a:pt x="f26" y="f27"/>
                      <a:pt x="f26" y="f28"/>
                      <a:pt x="f25" y="f29"/>
                    </a:cubicBezTo>
                    <a:lnTo>
                      <a:pt x="f30" y="f11"/>
                    </a:lnTo>
                    <a:cubicBezTo>
                      <a:pt x="f31" y="f9"/>
                      <a:pt x="f32" y="f6"/>
                      <a:pt x="f5" y="f6"/>
                    </a:cubicBezTo>
                    <a:close/>
                    <a:moveTo>
                      <a:pt x="f30" y="f2"/>
                    </a:moveTo>
                    <a:lnTo>
                      <a:pt x="f33" y="f34"/>
                    </a:lnTo>
                    <a:cubicBezTo>
                      <a:pt x="f2" y="f30"/>
                      <a:pt x="f2" y="f35"/>
                      <a:pt x="f33" y="f36"/>
                    </a:cubicBezTo>
                    <a:cubicBezTo>
                      <a:pt x="f37" y="f38"/>
                      <a:pt x="f39" y="f4"/>
                      <a:pt x="f40" y="f4"/>
                    </a:cubicBezTo>
                    <a:cubicBezTo>
                      <a:pt x="f41" y="f4"/>
                      <a:pt x="f42" y="f38"/>
                      <a:pt x="f43" y="f36"/>
                    </a:cubicBezTo>
                    <a:lnTo>
                      <a:pt x="f3" y="f14"/>
                    </a:lnTo>
                    <a:lnTo>
                      <a:pt x="f30"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5" name="Google Shape;6865;p88">
                <a:extLst>
                  <a:ext uri="{FF2B5EF4-FFF2-40B4-BE49-F238E27FC236}">
                    <a16:creationId xmlns:a16="http://schemas.microsoft.com/office/drawing/2014/main" id="{E089596D-20A0-48AE-745D-9D27DEC23279}"/>
                  </a:ext>
                </a:extLst>
              </p:cNvPr>
              <p:cNvSpPr/>
              <p:nvPr/>
            </p:nvSpPr>
            <p:spPr>
              <a:xfrm>
                <a:off x="5166378" y="1706389"/>
                <a:ext cx="197327" cy="195114"/>
              </a:xfrm>
              <a:custGeom>
                <a:avLst/>
                <a:gdLst>
                  <a:gd name="f0" fmla="val w"/>
                  <a:gd name="f1" fmla="val h"/>
                  <a:gd name="f2" fmla="val 0"/>
                  <a:gd name="f3" fmla="val 5167"/>
                  <a:gd name="f4" fmla="val 5109"/>
                  <a:gd name="f5" fmla="val 4249"/>
                  <a:gd name="f6" fmla="val 1"/>
                  <a:gd name="f7" fmla="val 4179"/>
                  <a:gd name="f8" fmla="val 4106"/>
                  <a:gd name="f9" fmla="val 24"/>
                  <a:gd name="f10" fmla="val 4033"/>
                  <a:gd name="f11" fmla="val 68"/>
                  <a:gd name="f12" fmla="val 2206"/>
                  <a:gd name="f13" fmla="val 1171"/>
                  <a:gd name="f14" fmla="val 2017"/>
                  <a:gd name="f15" fmla="val 1265"/>
                  <a:gd name="f16" fmla="val 1985"/>
                  <a:gd name="f17" fmla="val 1549"/>
                  <a:gd name="f18" fmla="val 2143"/>
                  <a:gd name="f19" fmla="val 1706"/>
                  <a:gd name="f20" fmla="val 2300"/>
                  <a:gd name="f21" fmla="val 1864"/>
                  <a:gd name="f22" fmla="val 4164"/>
                  <a:gd name="f23" fmla="val 945"/>
                  <a:gd name="f24" fmla="val 3245"/>
                  <a:gd name="f25" fmla="val 2809"/>
                  <a:gd name="f26" fmla="val 3434"/>
                  <a:gd name="f27" fmla="val 2998"/>
                  <a:gd name="f28" fmla="val 3502"/>
                  <a:gd name="f29" fmla="val 3066"/>
                  <a:gd name="f30" fmla="val 3594"/>
                  <a:gd name="f31" fmla="val 3099"/>
                  <a:gd name="f32" fmla="val 3684"/>
                  <a:gd name="f33" fmla="val 3802"/>
                  <a:gd name="f34" fmla="val 3916"/>
                  <a:gd name="f35" fmla="val 3042"/>
                  <a:gd name="f36" fmla="val 3970"/>
                  <a:gd name="f37" fmla="val 2935"/>
                  <a:gd name="f38" fmla="val 5073"/>
                  <a:gd name="f39" fmla="val 1108"/>
                  <a:gd name="f40" fmla="val 1013"/>
                  <a:gd name="f41" fmla="val 793"/>
                  <a:gd name="f42" fmla="val 5041"/>
                  <a:gd name="f43" fmla="val 698"/>
                  <a:gd name="f44" fmla="val 4474"/>
                  <a:gd name="f45" fmla="val 100"/>
                  <a:gd name="f46" fmla="val 4406"/>
                  <a:gd name="f47" fmla="val 32"/>
                  <a:gd name="f48" fmla="val 4330"/>
                  <a:gd name="f49" fmla="*/ f0 1 5167"/>
                  <a:gd name="f50" fmla="*/ f1 1 5109"/>
                  <a:gd name="f51" fmla="val f2"/>
                  <a:gd name="f52" fmla="val f3"/>
                  <a:gd name="f53" fmla="val f4"/>
                  <a:gd name="f54" fmla="+- f53 0 f51"/>
                  <a:gd name="f55" fmla="+- f52 0 f51"/>
                  <a:gd name="f56" fmla="*/ f55 1 5167"/>
                  <a:gd name="f57" fmla="*/ f54 1 5109"/>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5167" h="5109">
                    <a:moveTo>
                      <a:pt x="f5" y="f6"/>
                    </a:moveTo>
                    <a:cubicBezTo>
                      <a:pt x="f7" y="f6"/>
                      <a:pt x="f8" y="f9"/>
                      <a:pt x="f10" y="f11"/>
                    </a:cubicBezTo>
                    <a:lnTo>
                      <a:pt x="f12" y="f13"/>
                    </a:lnTo>
                    <a:cubicBezTo>
                      <a:pt x="f14" y="f15"/>
                      <a:pt x="f16" y="f17"/>
                      <a:pt x="f18" y="f19"/>
                    </a:cubicBezTo>
                    <a:lnTo>
                      <a:pt x="f20" y="f21"/>
                    </a:lnTo>
                    <a:lnTo>
                      <a:pt x="f2" y="f22"/>
                    </a:lnTo>
                    <a:lnTo>
                      <a:pt x="f23" y="f4"/>
                    </a:lnTo>
                    <a:lnTo>
                      <a:pt x="f24" y="f25"/>
                    </a:lnTo>
                    <a:lnTo>
                      <a:pt x="f26" y="f27"/>
                    </a:lnTo>
                    <a:cubicBezTo>
                      <a:pt x="f28" y="f29"/>
                      <a:pt x="f30" y="f31"/>
                      <a:pt x="f32" y="f31"/>
                    </a:cubicBezTo>
                    <a:cubicBezTo>
                      <a:pt x="f33" y="f31"/>
                      <a:pt x="f34" y="f35"/>
                      <a:pt x="f36" y="f37"/>
                    </a:cubicBezTo>
                    <a:lnTo>
                      <a:pt x="f38" y="f39"/>
                    </a:lnTo>
                    <a:cubicBezTo>
                      <a:pt x="f3" y="f40"/>
                      <a:pt x="f3" y="f41"/>
                      <a:pt x="f42" y="f43"/>
                    </a:cubicBezTo>
                    <a:lnTo>
                      <a:pt x="f44" y="f45"/>
                    </a:lnTo>
                    <a:cubicBezTo>
                      <a:pt x="f46" y="f47"/>
                      <a:pt x="f4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6" name="Google Shape;6913;p88">
              <a:extLst>
                <a:ext uri="{FF2B5EF4-FFF2-40B4-BE49-F238E27FC236}">
                  <a16:creationId xmlns:a16="http://schemas.microsoft.com/office/drawing/2014/main" id="{CF3AD40F-EA8E-A9AA-8F62-CB40BBC14F3E}"/>
                </a:ext>
              </a:extLst>
            </p:cNvPr>
            <p:cNvGrpSpPr/>
            <p:nvPr/>
          </p:nvGrpSpPr>
          <p:grpSpPr>
            <a:xfrm>
              <a:off x="5689317" y="2482168"/>
              <a:ext cx="450021" cy="448805"/>
              <a:chOff x="5475372" y="1706599"/>
              <a:chExt cx="450021" cy="448805"/>
            </a:xfrm>
            <a:solidFill>
              <a:schemeClr val="bg1"/>
            </a:solidFill>
          </p:grpSpPr>
          <p:sp>
            <p:nvSpPr>
              <p:cNvPr id="107" name="Google Shape;6914;p88">
                <a:extLst>
                  <a:ext uri="{FF2B5EF4-FFF2-40B4-BE49-F238E27FC236}">
                    <a16:creationId xmlns:a16="http://schemas.microsoft.com/office/drawing/2014/main" id="{899BB21F-3430-86A8-0A1A-328935E92947}"/>
                  </a:ext>
                </a:extLst>
              </p:cNvPr>
              <p:cNvSpPr/>
              <p:nvPr/>
            </p:nvSpPr>
            <p:spPr>
              <a:xfrm>
                <a:off x="5475372" y="1706599"/>
                <a:ext cx="450021" cy="448805"/>
              </a:xfrm>
              <a:custGeom>
                <a:avLst/>
                <a:gdLst>
                  <a:gd name="f0" fmla="val w"/>
                  <a:gd name="f1" fmla="val h"/>
                  <a:gd name="f2" fmla="val 0"/>
                  <a:gd name="f3" fmla="val 11784"/>
                  <a:gd name="f4" fmla="val 11752"/>
                  <a:gd name="f5" fmla="val 5199"/>
                  <a:gd name="f6" fmla="val 1"/>
                  <a:gd name="f7" fmla="val 5042"/>
                  <a:gd name="f8" fmla="val 4916"/>
                  <a:gd name="f9" fmla="val 127"/>
                  <a:gd name="f10" fmla="val 4884"/>
                  <a:gd name="f11" fmla="val 284"/>
                  <a:gd name="f12" fmla="val 4727"/>
                  <a:gd name="f13" fmla="val 883"/>
                  <a:gd name="f14" fmla="val 4191"/>
                  <a:gd name="f15" fmla="val 977"/>
                  <a:gd name="f16" fmla="val 3655"/>
                  <a:gd name="f17" fmla="val 1229"/>
                  <a:gd name="f18" fmla="val 3151"/>
                  <a:gd name="f19" fmla="val 1513"/>
                  <a:gd name="f20" fmla="val 2647"/>
                  <a:gd name="f21" fmla="val 2599"/>
                  <a:gd name="f22" fmla="val 1205"/>
                  <a:gd name="f23" fmla="val 2542"/>
                  <a:gd name="f24" fmla="val 1195"/>
                  <a:gd name="f25" fmla="val 2482"/>
                  <a:gd name="f26" fmla="val 2386"/>
                  <a:gd name="f27" fmla="val 2284"/>
                  <a:gd name="f28" fmla="val 1222"/>
                  <a:gd name="f29" fmla="val 2206"/>
                  <a:gd name="f30" fmla="val 1261"/>
                  <a:gd name="f31" fmla="val 1135"/>
                  <a:gd name="f32" fmla="val 2332"/>
                  <a:gd name="f33" fmla="val 2490"/>
                  <a:gd name="f34" fmla="val 1230"/>
                  <a:gd name="f35" fmla="val 1198"/>
                  <a:gd name="f36" fmla="val 3624"/>
                  <a:gd name="f37" fmla="val 978"/>
                  <a:gd name="f38" fmla="val 4726"/>
                  <a:gd name="f39" fmla="val 4947"/>
                  <a:gd name="f40" fmla="val 5041"/>
                  <a:gd name="f41" fmla="val 6585"/>
                  <a:gd name="f42" fmla="val 6743"/>
                  <a:gd name="f43" fmla="val 6869"/>
                  <a:gd name="f44" fmla="val 6900"/>
                  <a:gd name="f45" fmla="val 7058"/>
                  <a:gd name="f46" fmla="val 946"/>
                  <a:gd name="f47" fmla="val 7404"/>
                  <a:gd name="f48" fmla="val 1072"/>
                  <a:gd name="f49" fmla="val 7782"/>
                  <a:gd name="f50" fmla="val 8129"/>
                  <a:gd name="f51" fmla="val 1504"/>
                  <a:gd name="f52" fmla="val 7854"/>
                  <a:gd name="f53" fmla="val 2843"/>
                  <a:gd name="f54" fmla="val 6486"/>
                  <a:gd name="f55" fmla="val 2841"/>
                  <a:gd name="f56" fmla="val 2839"/>
                  <a:gd name="f57" fmla="val 6488"/>
                  <a:gd name="f58" fmla="val 2836"/>
                  <a:gd name="f59" fmla="val 6491"/>
                  <a:gd name="f60" fmla="val 6459"/>
                  <a:gd name="f61" fmla="val 2805"/>
                  <a:gd name="f62" fmla="val 6050"/>
                  <a:gd name="f63" fmla="val 5955"/>
                  <a:gd name="f64" fmla="val 2773"/>
                  <a:gd name="f65" fmla="val 4222"/>
                  <a:gd name="f66" fmla="val 5861"/>
                  <a:gd name="f67" fmla="val 7562"/>
                  <a:gd name="f68" fmla="val 8948"/>
                  <a:gd name="f69" fmla="val 5924"/>
                  <a:gd name="f70" fmla="val 7499"/>
                  <a:gd name="f71" fmla="val 7751"/>
                  <a:gd name="f72" fmla="val 8822"/>
                  <a:gd name="f73" fmla="val 6113"/>
                  <a:gd name="f74" fmla="val 6066"/>
                  <a:gd name="f75" fmla="val 5963"/>
                  <a:gd name="f76" fmla="val 8956"/>
                  <a:gd name="f77" fmla="val 5821"/>
                  <a:gd name="f78" fmla="val 5680"/>
                  <a:gd name="f79" fmla="val 5499"/>
                  <a:gd name="f80" fmla="val 5294"/>
                  <a:gd name="f81" fmla="val 8917"/>
                  <a:gd name="f82" fmla="val 10523"/>
                  <a:gd name="f83" fmla="val 4034"/>
                  <a:gd name="f84" fmla="val 10681"/>
                  <a:gd name="f85" fmla="val 4349"/>
                  <a:gd name="f86" fmla="val 10807"/>
                  <a:gd name="f87" fmla="val 10870"/>
                  <a:gd name="f88" fmla="val 11468"/>
                  <a:gd name="f89" fmla="val 11626"/>
                  <a:gd name="f90" fmla="val 6901"/>
                  <a:gd name="f91" fmla="val 7594"/>
                  <a:gd name="f92" fmla="val 10775"/>
                  <a:gd name="f93" fmla="val 8633"/>
                  <a:gd name="f94" fmla="val 10240"/>
                  <a:gd name="f95" fmla="val 9137"/>
                  <a:gd name="f96" fmla="val 9185"/>
                  <a:gd name="f97" fmla="val 10547"/>
                  <a:gd name="f98" fmla="val 9243"/>
                  <a:gd name="f99" fmla="val 10558"/>
                  <a:gd name="f100" fmla="val 9302"/>
                  <a:gd name="f101" fmla="val 9399"/>
                  <a:gd name="f102" fmla="val 9501"/>
                  <a:gd name="f103" fmla="val 10531"/>
                  <a:gd name="f104" fmla="val 9578"/>
                  <a:gd name="f105" fmla="val 10492"/>
                  <a:gd name="f106" fmla="val 10524"/>
                  <a:gd name="f107" fmla="val 9547"/>
                  <a:gd name="f108" fmla="val 10650"/>
                  <a:gd name="f109" fmla="val 9421"/>
                  <a:gd name="f110" fmla="val 9263"/>
                  <a:gd name="f111" fmla="val 10555"/>
                  <a:gd name="f112" fmla="val 9106"/>
                  <a:gd name="f113" fmla="val 10303"/>
                  <a:gd name="f114" fmla="val 8601"/>
                  <a:gd name="f115" fmla="val 10618"/>
                  <a:gd name="f116" fmla="val 10933"/>
                  <a:gd name="f117" fmla="val 7026"/>
                  <a:gd name="f118" fmla="val 11500"/>
                  <a:gd name="f119" fmla="val 11658"/>
                  <a:gd name="f120" fmla="val 6806"/>
                  <a:gd name="f121" fmla="val 6711"/>
                  <a:gd name="f122" fmla="val 6554"/>
                  <a:gd name="f123" fmla="val 5167"/>
                  <a:gd name="f124" fmla="val 4915"/>
                  <a:gd name="f125" fmla="val 10902"/>
                  <a:gd name="f126" fmla="val 3687"/>
                  <a:gd name="f127" fmla="val 10272"/>
                  <a:gd name="f128" fmla="val 2521"/>
                  <a:gd name="f129" fmla="val 10587"/>
                  <a:gd name="f130" fmla="val 9509"/>
                  <a:gd name="f131" fmla="val 1209"/>
                  <a:gd name="f132" fmla="val 9430"/>
                  <a:gd name="f133" fmla="val 1185"/>
                  <a:gd name="f134" fmla="val 9347"/>
                  <a:gd name="f135" fmla="val 9279"/>
                  <a:gd name="f136" fmla="val 9208"/>
                  <a:gd name="f137" fmla="val 1201"/>
                  <a:gd name="f138" fmla="val 8161"/>
                  <a:gd name="f139" fmla="*/ f0 1 11784"/>
                  <a:gd name="f140" fmla="*/ f1 1 11752"/>
                  <a:gd name="f141" fmla="val f2"/>
                  <a:gd name="f142" fmla="val f3"/>
                  <a:gd name="f143" fmla="val f4"/>
                  <a:gd name="f144" fmla="+- f143 0 f141"/>
                  <a:gd name="f145" fmla="+- f142 0 f141"/>
                  <a:gd name="f146" fmla="*/ f145 1 11784"/>
                  <a:gd name="f147" fmla="*/ f144 1 11752"/>
                  <a:gd name="f148" fmla="*/ f141 1 f146"/>
                  <a:gd name="f149" fmla="*/ f142 1 f146"/>
                  <a:gd name="f150" fmla="*/ f141 1 f147"/>
                  <a:gd name="f151" fmla="*/ f143 1 f147"/>
                  <a:gd name="f152" fmla="*/ f148 f139 1"/>
                  <a:gd name="f153" fmla="*/ f149 f139 1"/>
                  <a:gd name="f154" fmla="*/ f151 f140 1"/>
                  <a:gd name="f155" fmla="*/ f150 f140 1"/>
                </a:gdLst>
                <a:ahLst/>
                <a:cxnLst>
                  <a:cxn ang="3cd4">
                    <a:pos x="hc" y="t"/>
                  </a:cxn>
                  <a:cxn ang="0">
                    <a:pos x="r" y="vc"/>
                  </a:cxn>
                  <a:cxn ang="cd4">
                    <a:pos x="hc" y="b"/>
                  </a:cxn>
                  <a:cxn ang="cd2">
                    <a:pos x="l" y="vc"/>
                  </a:cxn>
                </a:cxnLst>
                <a:rect l="f152" t="f155" r="f153" b="f154"/>
                <a:pathLst>
                  <a:path w="11784" h="11752">
                    <a:moveTo>
                      <a:pt x="f5" y="f6"/>
                    </a:moveTo>
                    <a:cubicBezTo>
                      <a:pt x="f7" y="f6"/>
                      <a:pt x="f8" y="f9"/>
                      <a:pt x="f10" y="f11"/>
                    </a:cubicBezTo>
                    <a:lnTo>
                      <a:pt x="f12" y="f13"/>
                    </a:lnTo>
                    <a:cubicBezTo>
                      <a:pt x="f14" y="f15"/>
                      <a:pt x="f16" y="f17"/>
                      <a:pt x="f18" y="f19"/>
                    </a:cubicBezTo>
                    <a:lnTo>
                      <a:pt x="f20" y="f17"/>
                    </a:lnTo>
                    <a:cubicBezTo>
                      <a:pt x="f21" y="f22"/>
                      <a:pt x="f23" y="f24"/>
                      <a:pt x="f25" y="f24"/>
                    </a:cubicBezTo>
                    <a:cubicBezTo>
                      <a:pt x="f26" y="f24"/>
                      <a:pt x="f27" y="f28"/>
                      <a:pt x="f29" y="f30"/>
                    </a:cubicBezTo>
                    <a:lnTo>
                      <a:pt x="f30" y="f29"/>
                    </a:lnTo>
                    <a:cubicBezTo>
                      <a:pt x="f31" y="f32"/>
                      <a:pt x="f31" y="f33"/>
                      <a:pt x="f34" y="f20"/>
                    </a:cubicBezTo>
                    <a:lnTo>
                      <a:pt x="f19" y="f18"/>
                    </a:lnTo>
                    <a:cubicBezTo>
                      <a:pt x="f35" y="f36"/>
                      <a:pt x="f37" y="f14"/>
                      <a:pt x="f13" y="f38"/>
                    </a:cubicBezTo>
                    <a:lnTo>
                      <a:pt x="f11" y="f10"/>
                    </a:lnTo>
                    <a:cubicBezTo>
                      <a:pt x="f9" y="f39"/>
                      <a:pt x="f6" y="f40"/>
                      <a:pt x="f6" y="f5"/>
                    </a:cubicBezTo>
                    <a:lnTo>
                      <a:pt x="f6" y="f41"/>
                    </a:lnTo>
                    <a:cubicBezTo>
                      <a:pt x="f6" y="f42"/>
                      <a:pt x="f9" y="f43"/>
                      <a:pt x="f11" y="f44"/>
                    </a:cubicBezTo>
                    <a:lnTo>
                      <a:pt x="f13" y="f45"/>
                    </a:lnTo>
                    <a:cubicBezTo>
                      <a:pt x="f46" y="f47"/>
                      <a:pt x="f48" y="f49"/>
                      <a:pt x="f34" y="f50"/>
                    </a:cubicBezTo>
                    <a:cubicBezTo>
                      <a:pt x="f51" y="f52"/>
                      <a:pt x="f53" y="f54"/>
                      <a:pt x="f55" y="f54"/>
                    </a:cubicBezTo>
                    <a:lnTo>
                      <a:pt x="f55" y="f54"/>
                    </a:lnTo>
                    <a:cubicBezTo>
                      <a:pt x="f55" y="f54"/>
                      <a:pt x="f56" y="f57"/>
                      <a:pt x="f58" y="f59"/>
                    </a:cubicBezTo>
                    <a:cubicBezTo>
                      <a:pt x="f58" y="f60"/>
                      <a:pt x="f61" y="f62"/>
                      <a:pt x="f61" y="f63"/>
                    </a:cubicBezTo>
                    <a:cubicBezTo>
                      <a:pt x="f64" y="f65"/>
                      <a:pt x="f14" y="f58"/>
                      <a:pt x="f66" y="f58"/>
                    </a:cubicBezTo>
                    <a:cubicBezTo>
                      <a:pt x="f67" y="f58"/>
                      <a:pt x="f68" y="f65"/>
                      <a:pt x="f68" y="f69"/>
                    </a:cubicBezTo>
                    <a:cubicBezTo>
                      <a:pt x="f68" y="f70"/>
                      <a:pt x="f71" y="f72"/>
                      <a:pt x="f73" y="f68"/>
                    </a:cubicBezTo>
                    <a:cubicBezTo>
                      <a:pt x="f74" y="f68"/>
                      <a:pt x="f75" y="f76"/>
                      <a:pt x="f77" y="f76"/>
                    </a:cubicBezTo>
                    <a:cubicBezTo>
                      <a:pt x="f78" y="f76"/>
                      <a:pt x="f79" y="f68"/>
                      <a:pt x="f80" y="f81"/>
                    </a:cubicBezTo>
                    <a:lnTo>
                      <a:pt x="f16" y="f82"/>
                    </a:lnTo>
                    <a:cubicBezTo>
                      <a:pt x="f83" y="f84"/>
                      <a:pt x="f85" y="f86"/>
                      <a:pt x="f12" y="f87"/>
                    </a:cubicBezTo>
                    <a:lnTo>
                      <a:pt x="f10" y="f88"/>
                    </a:lnTo>
                    <a:cubicBezTo>
                      <a:pt x="f8" y="f89"/>
                      <a:pt x="f7" y="f4"/>
                      <a:pt x="f5" y="f4"/>
                    </a:cubicBezTo>
                    <a:lnTo>
                      <a:pt x="f41" y="f4"/>
                    </a:lnTo>
                    <a:cubicBezTo>
                      <a:pt x="f42" y="f4"/>
                      <a:pt x="f43" y="f89"/>
                      <a:pt x="f90" y="f88"/>
                    </a:cubicBezTo>
                    <a:lnTo>
                      <a:pt x="f45" y="f87"/>
                    </a:lnTo>
                    <a:cubicBezTo>
                      <a:pt x="f91" y="f92"/>
                      <a:pt x="f50" y="f82"/>
                      <a:pt x="f93" y="f94"/>
                    </a:cubicBezTo>
                    <a:lnTo>
                      <a:pt x="f95" y="f82"/>
                    </a:lnTo>
                    <a:cubicBezTo>
                      <a:pt x="f96" y="f97"/>
                      <a:pt x="f98" y="f99"/>
                      <a:pt x="f100" y="f99"/>
                    </a:cubicBezTo>
                    <a:cubicBezTo>
                      <a:pt x="f101" y="f99"/>
                      <a:pt x="f102" y="f103"/>
                      <a:pt x="f104" y="f105"/>
                    </a:cubicBezTo>
                    <a:lnTo>
                      <a:pt x="f106" y="f107"/>
                    </a:lnTo>
                    <a:cubicBezTo>
                      <a:pt x="f108" y="f109"/>
                      <a:pt x="f108" y="f110"/>
                      <a:pt x="f111" y="f112"/>
                    </a:cubicBezTo>
                    <a:lnTo>
                      <a:pt x="f113" y="f114"/>
                    </a:lnTo>
                    <a:cubicBezTo>
                      <a:pt x="f115" y="f50"/>
                      <a:pt x="f86" y="f67"/>
                      <a:pt x="f116" y="f117"/>
                    </a:cubicBezTo>
                    <a:lnTo>
                      <a:pt x="f118" y="f43"/>
                    </a:lnTo>
                    <a:cubicBezTo>
                      <a:pt x="f119" y="f120"/>
                      <a:pt x="f3" y="f121"/>
                      <a:pt x="f3" y="f122"/>
                    </a:cubicBezTo>
                    <a:lnTo>
                      <a:pt x="f3" y="f123"/>
                    </a:lnTo>
                    <a:cubicBezTo>
                      <a:pt x="f4" y="f40"/>
                      <a:pt x="f119" y="f124"/>
                      <a:pt x="f118" y="f10"/>
                    </a:cubicBezTo>
                    <a:lnTo>
                      <a:pt x="f125" y="f38"/>
                    </a:lnTo>
                    <a:cubicBezTo>
                      <a:pt x="f86" y="f14"/>
                      <a:pt x="f111" y="f126"/>
                      <a:pt x="f127" y="f18"/>
                    </a:cubicBezTo>
                    <a:lnTo>
                      <a:pt x="f111" y="f20"/>
                    </a:lnTo>
                    <a:cubicBezTo>
                      <a:pt x="f108" y="f128"/>
                      <a:pt x="f129" y="f32"/>
                      <a:pt x="f106" y="f29"/>
                    </a:cubicBezTo>
                    <a:lnTo>
                      <a:pt x="f104" y="f30"/>
                    </a:lnTo>
                    <a:cubicBezTo>
                      <a:pt x="f130" y="f131"/>
                      <a:pt x="f132" y="f133"/>
                      <a:pt x="f134" y="f133"/>
                    </a:cubicBezTo>
                    <a:cubicBezTo>
                      <a:pt x="f135" y="f133"/>
                      <a:pt x="f136" y="f137"/>
                      <a:pt x="f95" y="f17"/>
                    </a:cubicBezTo>
                    <a:lnTo>
                      <a:pt x="f93" y="f19"/>
                    </a:lnTo>
                    <a:cubicBezTo>
                      <a:pt x="f138" y="f35"/>
                      <a:pt x="f91" y="f15"/>
                      <a:pt x="f45" y="f13"/>
                    </a:cubicBezTo>
                    <a:lnTo>
                      <a:pt x="f90" y="f11"/>
                    </a:lnTo>
                    <a:cubicBezTo>
                      <a:pt x="f43" y="f9"/>
                      <a:pt x="f42" y="f6"/>
                      <a:pt x="f4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8" name="Google Shape;6915;p88">
                <a:extLst>
                  <a:ext uri="{FF2B5EF4-FFF2-40B4-BE49-F238E27FC236}">
                    <a16:creationId xmlns:a16="http://schemas.microsoft.com/office/drawing/2014/main" id="{1240680D-6068-DF61-A08C-8120AC931F9F}"/>
                  </a:ext>
                </a:extLst>
              </p:cNvPr>
              <p:cNvSpPr/>
              <p:nvPr/>
            </p:nvSpPr>
            <p:spPr>
              <a:xfrm>
                <a:off x="5475372" y="1841025"/>
                <a:ext cx="328507" cy="313191"/>
              </a:xfrm>
              <a:custGeom>
                <a:avLst/>
                <a:gdLst>
                  <a:gd name="f0" fmla="val w"/>
                  <a:gd name="f1" fmla="val h"/>
                  <a:gd name="f2" fmla="val 0"/>
                  <a:gd name="f3" fmla="val 8602"/>
                  <a:gd name="f4" fmla="val 8201"/>
                  <a:gd name="f5" fmla="val 5939"/>
                  <a:gd name="f6" fmla="val 4729"/>
                  <a:gd name="f7" fmla="val 3750"/>
                  <a:gd name="f8" fmla="val 854"/>
                  <a:gd name="f9" fmla="val 3561"/>
                  <a:gd name="f10" fmla="val 1963"/>
                  <a:gd name="f11" fmla="val 3466"/>
                  <a:gd name="f12" fmla="val 2404"/>
                  <a:gd name="f13" fmla="val 3498"/>
                  <a:gd name="f14" fmla="val 2813"/>
                  <a:gd name="f15" fmla="val 3624"/>
                  <a:gd name="f16" fmla="val 3223"/>
                  <a:gd name="f17" fmla="val 410"/>
                  <a:gd name="f18" fmla="val 6468"/>
                  <a:gd name="f19" fmla="val 1"/>
                  <a:gd name="f20" fmla="val 6846"/>
                  <a:gd name="f21" fmla="val 7507"/>
                  <a:gd name="f22" fmla="val 7917"/>
                  <a:gd name="f23" fmla="val 600"/>
                  <a:gd name="f24" fmla="val 8106"/>
                  <a:gd name="f25" fmla="val 852"/>
                  <a:gd name="f26" fmla="val 8200"/>
                  <a:gd name="f27" fmla="val 1111"/>
                  <a:gd name="f28" fmla="val 1371"/>
                  <a:gd name="f29" fmla="val 1639"/>
                  <a:gd name="f30" fmla="val 1860"/>
                  <a:gd name="f31" fmla="val 5136"/>
                  <a:gd name="f32" fmla="val 4640"/>
                  <a:gd name="f33" fmla="val 5388"/>
                  <a:gd name="f34" fmla="val 4735"/>
                  <a:gd name="f35" fmla="val 5664"/>
                  <a:gd name="f36" fmla="val 4782"/>
                  <a:gd name="f37" fmla="val 5947"/>
                  <a:gd name="f38" fmla="val 6231"/>
                  <a:gd name="f39" fmla="val 6522"/>
                  <a:gd name="f40" fmla="val 6806"/>
                  <a:gd name="f41" fmla="val 7846"/>
                  <a:gd name="f42" fmla="val 4294"/>
                  <a:gd name="f43" fmla="val 3065"/>
                  <a:gd name="f44" fmla="val 8224"/>
                  <a:gd name="f45" fmla="val 1773"/>
                  <a:gd name="f46" fmla="val 8192"/>
                  <a:gd name="f47" fmla="val 1647"/>
                  <a:gd name="f48" fmla="val 8129"/>
                  <a:gd name="f49" fmla="val 1553"/>
                  <a:gd name="f50" fmla="val 8003"/>
                  <a:gd name="f51" fmla="val 1521"/>
                  <a:gd name="f52" fmla="val 7972"/>
                  <a:gd name="f53" fmla="val 1514"/>
                  <a:gd name="f54" fmla="val 7942"/>
                  <a:gd name="f55" fmla="val 1510"/>
                  <a:gd name="f56" fmla="val 7914"/>
                  <a:gd name="f57" fmla="val 7830"/>
                  <a:gd name="f58" fmla="val 7759"/>
                  <a:gd name="f59" fmla="val 1545"/>
                  <a:gd name="f60" fmla="val 7688"/>
                  <a:gd name="f61" fmla="val 1616"/>
                  <a:gd name="f62" fmla="val 6901"/>
                  <a:gd name="f63" fmla="val 6759"/>
                  <a:gd name="f64" fmla="val 2530"/>
                  <a:gd name="f65" fmla="val 6578"/>
                  <a:gd name="f66" fmla="val 2593"/>
                  <a:gd name="f67" fmla="val 6400"/>
                  <a:gd name="f68" fmla="val 6223"/>
                  <a:gd name="f69" fmla="val 6050"/>
                  <a:gd name="f70" fmla="val 5924"/>
                  <a:gd name="f71" fmla="val 5640"/>
                  <a:gd name="f72" fmla="val 2120"/>
                  <a:gd name="f73" fmla="val 1679"/>
                  <a:gd name="f74" fmla="val 1395"/>
                  <a:gd name="f75" fmla="val 6711"/>
                  <a:gd name="f76" fmla="val 608"/>
                  <a:gd name="f77" fmla="val 6774"/>
                  <a:gd name="f78" fmla="val 545"/>
                  <a:gd name="f79" fmla="val 419"/>
                  <a:gd name="f80" fmla="val 293"/>
                  <a:gd name="f81" fmla="val 6743"/>
                  <a:gd name="f82" fmla="val 198"/>
                  <a:gd name="f83" fmla="val 6648"/>
                  <a:gd name="f84" fmla="val 104"/>
                  <a:gd name="f85" fmla="val 6554"/>
                  <a:gd name="f86" fmla="val 72"/>
                  <a:gd name="f87" fmla="val 6344"/>
                  <a:gd name="f88" fmla="val 23"/>
                  <a:gd name="f89" fmla="val 6139"/>
                  <a:gd name="f90" fmla="*/ f0 1 8602"/>
                  <a:gd name="f91" fmla="*/ f1 1 8201"/>
                  <a:gd name="f92" fmla="val f2"/>
                  <a:gd name="f93" fmla="val f3"/>
                  <a:gd name="f94" fmla="val f4"/>
                  <a:gd name="f95" fmla="+- f94 0 f92"/>
                  <a:gd name="f96" fmla="+- f93 0 f92"/>
                  <a:gd name="f97" fmla="*/ f96 1 8602"/>
                  <a:gd name="f98" fmla="*/ f95 1 8201"/>
                  <a:gd name="f99" fmla="*/ f92 1 f97"/>
                  <a:gd name="f100" fmla="*/ f93 1 f97"/>
                  <a:gd name="f101" fmla="*/ f92 1 f98"/>
                  <a:gd name="f102" fmla="*/ f94 1 f98"/>
                  <a:gd name="f103" fmla="*/ f99 f90 1"/>
                  <a:gd name="f104" fmla="*/ f100 f90 1"/>
                  <a:gd name="f105" fmla="*/ f102 f91 1"/>
                  <a:gd name="f106" fmla="*/ f101 f91 1"/>
                </a:gdLst>
                <a:ahLst/>
                <a:cxnLst>
                  <a:cxn ang="3cd4">
                    <a:pos x="hc" y="t"/>
                  </a:cxn>
                  <a:cxn ang="0">
                    <a:pos x="r" y="vc"/>
                  </a:cxn>
                  <a:cxn ang="cd4">
                    <a:pos x="hc" y="b"/>
                  </a:cxn>
                  <a:cxn ang="cd2">
                    <a:pos x="l" y="vc"/>
                  </a:cxn>
                </a:cxnLst>
                <a:rect l="f103" t="f106" r="f104" b="f105"/>
                <a:pathLst>
                  <a:path w="8602" h="8201">
                    <a:moveTo>
                      <a:pt x="f5" y="f2"/>
                    </a:moveTo>
                    <a:cubicBezTo>
                      <a:pt x="f6" y="f2"/>
                      <a:pt x="f7" y="f8"/>
                      <a:pt x="f9" y="f10"/>
                    </a:cubicBezTo>
                    <a:cubicBezTo>
                      <a:pt x="f11" y="f12"/>
                      <a:pt x="f13" y="f14"/>
                      <a:pt x="f15" y="f16"/>
                    </a:cubicBezTo>
                    <a:lnTo>
                      <a:pt x="f17" y="f18"/>
                    </a:lnTo>
                    <a:cubicBezTo>
                      <a:pt x="f19" y="f20"/>
                      <a:pt x="f19" y="f21"/>
                      <a:pt x="f17" y="f22"/>
                    </a:cubicBezTo>
                    <a:cubicBezTo>
                      <a:pt x="f23" y="f24"/>
                      <a:pt x="f25" y="f26"/>
                      <a:pt x="f27" y="f26"/>
                    </a:cubicBezTo>
                    <a:cubicBezTo>
                      <a:pt x="f28" y="f26"/>
                      <a:pt x="f29" y="f24"/>
                      <a:pt x="f30" y="f22"/>
                    </a:cubicBezTo>
                    <a:lnTo>
                      <a:pt x="f31" y="f32"/>
                    </a:lnTo>
                    <a:cubicBezTo>
                      <a:pt x="f33" y="f34"/>
                      <a:pt x="f35" y="f36"/>
                      <a:pt x="f37" y="f36"/>
                    </a:cubicBezTo>
                    <a:cubicBezTo>
                      <a:pt x="f38" y="f36"/>
                      <a:pt x="f39" y="f34"/>
                      <a:pt x="f40" y="f32"/>
                    </a:cubicBezTo>
                    <a:cubicBezTo>
                      <a:pt x="f41" y="f42"/>
                      <a:pt x="f3" y="f43"/>
                      <a:pt x="f44" y="f45"/>
                    </a:cubicBezTo>
                    <a:cubicBezTo>
                      <a:pt x="f46" y="f47"/>
                      <a:pt x="f48" y="f49"/>
                      <a:pt x="f50" y="f51"/>
                    </a:cubicBezTo>
                    <a:cubicBezTo>
                      <a:pt x="f52" y="f53"/>
                      <a:pt x="f54" y="f55"/>
                      <a:pt x="f56" y="f55"/>
                    </a:cubicBezTo>
                    <a:cubicBezTo>
                      <a:pt x="f57" y="f55"/>
                      <a:pt x="f58" y="f59"/>
                      <a:pt x="f60" y="f61"/>
                    </a:cubicBezTo>
                    <a:lnTo>
                      <a:pt x="f62" y="f12"/>
                    </a:lnTo>
                    <a:cubicBezTo>
                      <a:pt x="f63" y="f64"/>
                      <a:pt x="f65" y="f66"/>
                      <a:pt x="f67" y="f66"/>
                    </a:cubicBezTo>
                    <a:cubicBezTo>
                      <a:pt x="f68" y="f66"/>
                      <a:pt x="f69" y="f64"/>
                      <a:pt x="f70" y="f12"/>
                    </a:cubicBezTo>
                    <a:cubicBezTo>
                      <a:pt x="f71" y="f72"/>
                      <a:pt x="f71" y="f73"/>
                      <a:pt x="f70" y="f74"/>
                    </a:cubicBezTo>
                    <a:lnTo>
                      <a:pt x="f75" y="f76"/>
                    </a:lnTo>
                    <a:cubicBezTo>
                      <a:pt x="f77" y="f78"/>
                      <a:pt x="f40" y="f79"/>
                      <a:pt x="f77" y="f80"/>
                    </a:cubicBezTo>
                    <a:cubicBezTo>
                      <a:pt x="f81" y="f82"/>
                      <a:pt x="f83" y="f84"/>
                      <a:pt x="f85" y="f86"/>
                    </a:cubicBezTo>
                    <a:cubicBezTo>
                      <a:pt x="f87" y="f88"/>
                      <a:pt x="f8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9" name="Google Shape;6947;p88">
              <a:extLst>
                <a:ext uri="{FF2B5EF4-FFF2-40B4-BE49-F238E27FC236}">
                  <a16:creationId xmlns:a16="http://schemas.microsoft.com/office/drawing/2014/main" id="{FF7DDA40-65ED-3876-562D-91A1B805F667}"/>
                </a:ext>
              </a:extLst>
            </p:cNvPr>
            <p:cNvGrpSpPr/>
            <p:nvPr/>
          </p:nvGrpSpPr>
          <p:grpSpPr>
            <a:xfrm>
              <a:off x="3361794" y="2501352"/>
              <a:ext cx="446391" cy="447617"/>
              <a:chOff x="3147849" y="1725783"/>
              <a:chExt cx="446391" cy="447617"/>
            </a:xfrm>
            <a:solidFill>
              <a:schemeClr val="bg1"/>
            </a:solidFill>
          </p:grpSpPr>
          <p:sp>
            <p:nvSpPr>
              <p:cNvPr id="110" name="Google Shape;6948;p88">
                <a:extLst>
                  <a:ext uri="{FF2B5EF4-FFF2-40B4-BE49-F238E27FC236}">
                    <a16:creationId xmlns:a16="http://schemas.microsoft.com/office/drawing/2014/main" id="{34592157-4E7D-84DC-C784-5E0B0F39001B}"/>
                  </a:ext>
                </a:extLst>
              </p:cNvPr>
              <p:cNvSpPr/>
              <p:nvPr/>
            </p:nvSpPr>
            <p:spPr>
              <a:xfrm>
                <a:off x="3147849" y="1725783"/>
                <a:ext cx="105896" cy="446400"/>
              </a:xfrm>
              <a:custGeom>
                <a:avLst/>
                <a:gdLst>
                  <a:gd name="f0" fmla="val w"/>
                  <a:gd name="f1" fmla="val h"/>
                  <a:gd name="f2" fmla="val 0"/>
                  <a:gd name="f3" fmla="val 2773"/>
                  <a:gd name="f4" fmla="val 11689"/>
                  <a:gd name="f5" fmla="val 1418"/>
                  <a:gd name="f6" fmla="val 1072"/>
                  <a:gd name="f7" fmla="val 757"/>
                  <a:gd name="f8" fmla="val 315"/>
                  <a:gd name="f9" fmla="val 662"/>
                  <a:gd name="f10" fmla="val 9578"/>
                  <a:gd name="f11" fmla="val 9830"/>
                  <a:gd name="f12" fmla="val 914"/>
                  <a:gd name="f13" fmla="val 10050"/>
                  <a:gd name="f14" fmla="val 1103"/>
                  <a:gd name="f15" fmla="val 10176"/>
                  <a:gd name="f16" fmla="val 10996"/>
                  <a:gd name="f17" fmla="val 347"/>
                  <a:gd name="f18" fmla="val 158"/>
                  <a:gd name="f19" fmla="val 1"/>
                  <a:gd name="f20" fmla="val 11153"/>
                  <a:gd name="f21" fmla="val 11342"/>
                  <a:gd name="f22" fmla="val 11531"/>
                  <a:gd name="f23" fmla="val 2395"/>
                  <a:gd name="f24" fmla="val 2616"/>
                  <a:gd name="f25" fmla="val 1733"/>
                  <a:gd name="f26" fmla="val 1922"/>
                  <a:gd name="f27" fmla="val 2080"/>
                  <a:gd name="f28" fmla="val 9861"/>
                  <a:gd name="f29" fmla="val 284"/>
                  <a:gd name="f30" fmla="val 1765"/>
                  <a:gd name="f31" fmla="*/ f0 1 2773"/>
                  <a:gd name="f32" fmla="*/ f1 1 11689"/>
                  <a:gd name="f33" fmla="val f2"/>
                  <a:gd name="f34" fmla="val f3"/>
                  <a:gd name="f35" fmla="val f4"/>
                  <a:gd name="f36" fmla="+- f35 0 f33"/>
                  <a:gd name="f37" fmla="+- f34 0 f33"/>
                  <a:gd name="f38" fmla="*/ f37 1 2773"/>
                  <a:gd name="f39" fmla="*/ f36 1 11689"/>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2773" h="11689">
                    <a:moveTo>
                      <a:pt x="f5" y="f2"/>
                    </a:moveTo>
                    <a:cubicBezTo>
                      <a:pt x="f6" y="f2"/>
                      <a:pt x="f7" y="f8"/>
                      <a:pt x="f7" y="f9"/>
                    </a:cubicBezTo>
                    <a:lnTo>
                      <a:pt x="f7" y="f10"/>
                    </a:lnTo>
                    <a:cubicBezTo>
                      <a:pt x="f7" y="f11"/>
                      <a:pt x="f12" y="f13"/>
                      <a:pt x="f14" y="f15"/>
                    </a:cubicBezTo>
                    <a:lnTo>
                      <a:pt x="f14" y="f16"/>
                    </a:lnTo>
                    <a:lnTo>
                      <a:pt x="f17" y="f16"/>
                    </a:lnTo>
                    <a:cubicBezTo>
                      <a:pt x="f18" y="f16"/>
                      <a:pt x="f19" y="f20"/>
                      <a:pt x="f19" y="f21"/>
                    </a:cubicBezTo>
                    <a:cubicBezTo>
                      <a:pt x="f19" y="f22"/>
                      <a:pt x="f18" y="f4"/>
                      <a:pt x="f17" y="f4"/>
                    </a:cubicBezTo>
                    <a:lnTo>
                      <a:pt x="f23" y="f4"/>
                    </a:lnTo>
                    <a:cubicBezTo>
                      <a:pt x="f24" y="f4"/>
                      <a:pt x="f3" y="f22"/>
                      <a:pt x="f3" y="f21"/>
                    </a:cubicBezTo>
                    <a:cubicBezTo>
                      <a:pt x="f3" y="f20"/>
                      <a:pt x="f24" y="f16"/>
                      <a:pt x="f23" y="f16"/>
                    </a:cubicBezTo>
                    <a:lnTo>
                      <a:pt x="f25" y="f16"/>
                    </a:lnTo>
                    <a:lnTo>
                      <a:pt x="f25" y="f15"/>
                    </a:lnTo>
                    <a:cubicBezTo>
                      <a:pt x="f26" y="f13"/>
                      <a:pt x="f27" y="f28"/>
                      <a:pt x="f27" y="f10"/>
                    </a:cubicBezTo>
                    <a:lnTo>
                      <a:pt x="f27" y="f9"/>
                    </a:lnTo>
                    <a:cubicBezTo>
                      <a:pt x="f27" y="f29"/>
                      <a:pt x="f3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1" name="Google Shape;6949;p88">
                <a:extLst>
                  <a:ext uri="{FF2B5EF4-FFF2-40B4-BE49-F238E27FC236}">
                    <a16:creationId xmlns:a16="http://schemas.microsoft.com/office/drawing/2014/main" id="{B590D756-14A6-57D0-9771-6C3D52A33072}"/>
                  </a:ext>
                </a:extLst>
              </p:cNvPr>
              <p:cNvSpPr/>
              <p:nvPr/>
            </p:nvSpPr>
            <p:spPr>
              <a:xfrm>
                <a:off x="3464286" y="1897828"/>
                <a:ext cx="129954" cy="38532"/>
              </a:xfrm>
              <a:custGeom>
                <a:avLst/>
                <a:gdLst>
                  <a:gd name="f0" fmla="val w"/>
                  <a:gd name="f1" fmla="val h"/>
                  <a:gd name="f2" fmla="val 0"/>
                  <a:gd name="f3" fmla="val 3403"/>
                  <a:gd name="f4" fmla="val 1009"/>
                  <a:gd name="f5" fmla="val 505"/>
                  <a:gd name="f6" fmla="val 1"/>
                  <a:gd name="f7" fmla="val 221"/>
                  <a:gd name="f8" fmla="val 788"/>
                  <a:gd name="f9" fmla="val 2899"/>
                  <a:gd name="f10" fmla="val 3182"/>
                  <a:gd name="f11" fmla="val 190"/>
                  <a:gd name="f12" fmla="*/ f0 1 3403"/>
                  <a:gd name="f13" fmla="*/ f1 1 1009"/>
                  <a:gd name="f14" fmla="val f2"/>
                  <a:gd name="f15" fmla="val f3"/>
                  <a:gd name="f16" fmla="val f4"/>
                  <a:gd name="f17" fmla="+- f16 0 f14"/>
                  <a:gd name="f18" fmla="+- f15 0 f14"/>
                  <a:gd name="f19" fmla="*/ f18 1 3403"/>
                  <a:gd name="f20" fmla="*/ f17 1 100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403" h="1009">
                    <a:moveTo>
                      <a:pt x="f5" y="f6"/>
                    </a:moveTo>
                    <a:cubicBezTo>
                      <a:pt x="f7" y="f6"/>
                      <a:pt x="f2" y="f7"/>
                      <a:pt x="f2" y="f5"/>
                    </a:cubicBezTo>
                    <a:cubicBezTo>
                      <a:pt x="f2" y="f8"/>
                      <a:pt x="f7" y="f4"/>
                      <a:pt x="f5" y="f4"/>
                    </a:cubicBezTo>
                    <a:lnTo>
                      <a:pt x="f9" y="f4"/>
                    </a:lnTo>
                    <a:cubicBezTo>
                      <a:pt x="f10" y="f4"/>
                      <a:pt x="f3" y="f8"/>
                      <a:pt x="f3" y="f5"/>
                    </a:cubicBezTo>
                    <a:cubicBezTo>
                      <a:pt x="f3" y="f11"/>
                      <a:pt x="f10" y="f6"/>
                      <a:pt x="f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2" name="Google Shape;6950;p88">
                <a:extLst>
                  <a:ext uri="{FF2B5EF4-FFF2-40B4-BE49-F238E27FC236}">
                    <a16:creationId xmlns:a16="http://schemas.microsoft.com/office/drawing/2014/main" id="{E4CD7997-759D-3094-573D-A399D0E80C0B}"/>
                  </a:ext>
                </a:extLst>
              </p:cNvPr>
              <p:cNvSpPr/>
              <p:nvPr/>
            </p:nvSpPr>
            <p:spPr>
              <a:xfrm>
                <a:off x="3464286" y="1962787"/>
                <a:ext cx="129954" cy="38532"/>
              </a:xfrm>
              <a:custGeom>
                <a:avLst/>
                <a:gdLst>
                  <a:gd name="f0" fmla="val w"/>
                  <a:gd name="f1" fmla="val h"/>
                  <a:gd name="f2" fmla="val 0"/>
                  <a:gd name="f3" fmla="val 3403"/>
                  <a:gd name="f4" fmla="val 1009"/>
                  <a:gd name="f5" fmla="val 505"/>
                  <a:gd name="f6" fmla="val 1"/>
                  <a:gd name="f7" fmla="val 221"/>
                  <a:gd name="f8" fmla="val 788"/>
                  <a:gd name="f9" fmla="val 2899"/>
                  <a:gd name="f10" fmla="val 3182"/>
                  <a:gd name="f11" fmla="*/ f0 1 3403"/>
                  <a:gd name="f12" fmla="*/ f1 1 1009"/>
                  <a:gd name="f13" fmla="val f2"/>
                  <a:gd name="f14" fmla="val f3"/>
                  <a:gd name="f15" fmla="val f4"/>
                  <a:gd name="f16" fmla="+- f15 0 f13"/>
                  <a:gd name="f17" fmla="+- f14 0 f13"/>
                  <a:gd name="f18" fmla="*/ f17 1 3403"/>
                  <a:gd name="f19" fmla="*/ f16 1 1009"/>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3403" h="1009">
                    <a:moveTo>
                      <a:pt x="f5" y="f6"/>
                    </a:moveTo>
                    <a:cubicBezTo>
                      <a:pt x="f7" y="f6"/>
                      <a:pt x="f2" y="f7"/>
                      <a:pt x="f2" y="f5"/>
                    </a:cubicBezTo>
                    <a:cubicBezTo>
                      <a:pt x="f2" y="f8"/>
                      <a:pt x="f7" y="f4"/>
                      <a:pt x="f5" y="f4"/>
                    </a:cubicBezTo>
                    <a:lnTo>
                      <a:pt x="f9" y="f4"/>
                    </a:lnTo>
                    <a:cubicBezTo>
                      <a:pt x="f10" y="f4"/>
                      <a:pt x="f3" y="f8"/>
                      <a:pt x="f3" y="f5"/>
                    </a:cubicBezTo>
                    <a:cubicBezTo>
                      <a:pt x="f3" y="f7"/>
                      <a:pt x="f10" y="f6"/>
                      <a:pt x="f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3" name="Google Shape;6951;p88">
                <a:extLst>
                  <a:ext uri="{FF2B5EF4-FFF2-40B4-BE49-F238E27FC236}">
                    <a16:creationId xmlns:a16="http://schemas.microsoft.com/office/drawing/2014/main" id="{7AC14CE2-6C7C-31B8-771C-9A5ADF6DD59B}"/>
                  </a:ext>
                </a:extLst>
              </p:cNvPr>
              <p:cNvSpPr/>
              <p:nvPr/>
            </p:nvSpPr>
            <p:spPr>
              <a:xfrm>
                <a:off x="3464286" y="2026566"/>
                <a:ext cx="103491" cy="39758"/>
              </a:xfrm>
              <a:custGeom>
                <a:avLst/>
                <a:gdLst>
                  <a:gd name="f0" fmla="val w"/>
                  <a:gd name="f1" fmla="val h"/>
                  <a:gd name="f2" fmla="val 0"/>
                  <a:gd name="f3" fmla="val 2710"/>
                  <a:gd name="f4" fmla="val 1041"/>
                  <a:gd name="f5" fmla="val 505"/>
                  <a:gd name="f6" fmla="val 1"/>
                  <a:gd name="f7" fmla="val 221"/>
                  <a:gd name="f8" fmla="val 253"/>
                  <a:gd name="f9" fmla="val 536"/>
                  <a:gd name="f10" fmla="val 788"/>
                  <a:gd name="f11" fmla="val 1040"/>
                  <a:gd name="f12" fmla="val 2206"/>
                  <a:gd name="f13" fmla="val 2458"/>
                  <a:gd name="f14" fmla="val 2521"/>
                  <a:gd name="f15" fmla="*/ f0 1 2710"/>
                  <a:gd name="f16" fmla="*/ f1 1 1041"/>
                  <a:gd name="f17" fmla="val f2"/>
                  <a:gd name="f18" fmla="val f3"/>
                  <a:gd name="f19" fmla="val f4"/>
                  <a:gd name="f20" fmla="+- f19 0 f17"/>
                  <a:gd name="f21" fmla="+- f18 0 f17"/>
                  <a:gd name="f22" fmla="*/ f21 1 2710"/>
                  <a:gd name="f23" fmla="*/ f20 1 1041"/>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2710" h="1041">
                    <a:moveTo>
                      <a:pt x="f5" y="f6"/>
                    </a:moveTo>
                    <a:cubicBezTo>
                      <a:pt x="f7" y="f6"/>
                      <a:pt x="f2" y="f8"/>
                      <a:pt x="f2" y="f9"/>
                    </a:cubicBezTo>
                    <a:cubicBezTo>
                      <a:pt x="f2" y="f10"/>
                      <a:pt x="f7" y="f11"/>
                      <a:pt x="f5" y="f11"/>
                    </a:cubicBezTo>
                    <a:lnTo>
                      <a:pt x="f12" y="f11"/>
                    </a:lnTo>
                    <a:cubicBezTo>
                      <a:pt x="f13" y="f11"/>
                      <a:pt x="f3" y="f10"/>
                      <a:pt x="f3" y="f9"/>
                    </a:cubicBezTo>
                    <a:cubicBezTo>
                      <a:pt x="f3" y="f8"/>
                      <a:pt x="f14" y="f6"/>
                      <a:pt x="f12"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4" name="Google Shape;6952;p88">
                <a:extLst>
                  <a:ext uri="{FF2B5EF4-FFF2-40B4-BE49-F238E27FC236}">
                    <a16:creationId xmlns:a16="http://schemas.microsoft.com/office/drawing/2014/main" id="{4309DC8E-500F-D381-BC8D-E9680887ACE6}"/>
                  </a:ext>
                </a:extLst>
              </p:cNvPr>
              <p:cNvSpPr/>
              <p:nvPr/>
            </p:nvSpPr>
            <p:spPr>
              <a:xfrm>
                <a:off x="3412540" y="1725783"/>
                <a:ext cx="78254" cy="79433"/>
              </a:xfrm>
              <a:custGeom>
                <a:avLst/>
                <a:gdLst>
                  <a:gd name="f0" fmla="val w"/>
                  <a:gd name="f1" fmla="val h"/>
                  <a:gd name="f2" fmla="val 0"/>
                  <a:gd name="f3" fmla="val 2049"/>
                  <a:gd name="f4" fmla="val 2080"/>
                  <a:gd name="f5" fmla="val 1702"/>
                  <a:gd name="f6" fmla="val 757"/>
                  <a:gd name="f7" fmla="val 1"/>
                  <a:gd name="f8" fmla="val 788"/>
                  <a:gd name="f9" fmla="val 1733"/>
                  <a:gd name="f10" fmla="*/ f0 1 2049"/>
                  <a:gd name="f11" fmla="*/ f1 1 2080"/>
                  <a:gd name="f12" fmla="val f2"/>
                  <a:gd name="f13" fmla="val f3"/>
                  <a:gd name="f14" fmla="val f4"/>
                  <a:gd name="f15" fmla="+- f14 0 f12"/>
                  <a:gd name="f16" fmla="+- f13 0 f12"/>
                  <a:gd name="f17" fmla="*/ f16 1 2049"/>
                  <a:gd name="f18" fmla="*/ f15 1 2080"/>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2049" h="2080">
                    <a:moveTo>
                      <a:pt x="f5" y="f2"/>
                    </a:moveTo>
                    <a:cubicBezTo>
                      <a:pt x="f6" y="f2"/>
                      <a:pt x="f7" y="f8"/>
                      <a:pt x="f7" y="f9"/>
                    </a:cubicBezTo>
                    <a:lnTo>
                      <a:pt x="f7" y="f4"/>
                    </a:lnTo>
                    <a:lnTo>
                      <a:pt x="f3" y="f4"/>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5" name="Google Shape;6953;p88">
                <a:extLst>
                  <a:ext uri="{FF2B5EF4-FFF2-40B4-BE49-F238E27FC236}">
                    <a16:creationId xmlns:a16="http://schemas.microsoft.com/office/drawing/2014/main" id="{CA357093-6453-2402-CCBC-02EACFB89C7C}"/>
                  </a:ext>
                </a:extLst>
              </p:cNvPr>
              <p:cNvSpPr/>
              <p:nvPr/>
            </p:nvSpPr>
            <p:spPr>
              <a:xfrm>
                <a:off x="3514816" y="1725783"/>
                <a:ext cx="52971" cy="84243"/>
              </a:xfrm>
              <a:custGeom>
                <a:avLst/>
                <a:gdLst>
                  <a:gd name="f0" fmla="val w"/>
                  <a:gd name="f1" fmla="val h"/>
                  <a:gd name="f2" fmla="val 0"/>
                  <a:gd name="f3" fmla="val 1387"/>
                  <a:gd name="f4" fmla="val 2206"/>
                  <a:gd name="f5" fmla="val 1"/>
                  <a:gd name="f6" fmla="val 2111"/>
                  <a:gd name="f7" fmla="val 883"/>
                  <a:gd name="f8" fmla="val 1072"/>
                  <a:gd name="f9" fmla="val 1261"/>
                  <a:gd name="f10" fmla="val 2143"/>
                  <a:gd name="f11" fmla="val 1040"/>
                  <a:gd name="f12" fmla="val 473"/>
                  <a:gd name="f13" fmla="val 914"/>
                  <a:gd name="f14" fmla="val 347"/>
                  <a:gd name="f15" fmla="*/ f0 1 1387"/>
                  <a:gd name="f16" fmla="*/ f1 1 2206"/>
                  <a:gd name="f17" fmla="val f2"/>
                  <a:gd name="f18" fmla="val f3"/>
                  <a:gd name="f19" fmla="val f4"/>
                  <a:gd name="f20" fmla="+- f19 0 f17"/>
                  <a:gd name="f21" fmla="+- f18 0 f17"/>
                  <a:gd name="f22" fmla="*/ f21 1 1387"/>
                  <a:gd name="f23" fmla="*/ f20 1 2206"/>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7" h="2206">
                    <a:moveTo>
                      <a:pt x="f5" y="f2"/>
                    </a:moveTo>
                    <a:lnTo>
                      <a:pt x="f5" y="f6"/>
                    </a:lnTo>
                    <a:lnTo>
                      <a:pt x="f7" y="f6"/>
                    </a:lnTo>
                    <a:cubicBezTo>
                      <a:pt x="f8" y="f6"/>
                      <a:pt x="f9" y="f10"/>
                      <a:pt x="f3" y="f4"/>
                    </a:cubicBezTo>
                    <a:lnTo>
                      <a:pt x="f3" y="f11"/>
                    </a:lnTo>
                    <a:cubicBezTo>
                      <a:pt x="f3" y="f12"/>
                      <a:pt x="f13" y="f2"/>
                      <a:pt x="f1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6" name="Google Shape;6954;p88">
                <a:extLst>
                  <a:ext uri="{FF2B5EF4-FFF2-40B4-BE49-F238E27FC236}">
                    <a16:creationId xmlns:a16="http://schemas.microsoft.com/office/drawing/2014/main" id="{F620744D-42D6-65CA-390A-C106FEDA513F}"/>
                  </a:ext>
                </a:extLst>
              </p:cNvPr>
              <p:cNvSpPr/>
              <p:nvPr/>
            </p:nvSpPr>
            <p:spPr>
              <a:xfrm>
                <a:off x="3251350" y="1831643"/>
                <a:ext cx="316437" cy="234671"/>
              </a:xfrm>
              <a:custGeom>
                <a:avLst/>
                <a:gdLst>
                  <a:gd name="f0" fmla="val w"/>
                  <a:gd name="f1" fmla="val h"/>
                  <a:gd name="f2" fmla="val 0"/>
                  <a:gd name="f3" fmla="val 8286"/>
                  <a:gd name="f4" fmla="val 6145"/>
                  <a:gd name="f5" fmla="val 1"/>
                  <a:gd name="f6" fmla="val 6144"/>
                  <a:gd name="f7" fmla="val 378"/>
                  <a:gd name="f8" fmla="val 756"/>
                  <a:gd name="f9" fmla="val 1071"/>
                  <a:gd name="f10" fmla="val 5892"/>
                  <a:gd name="f11" fmla="val 1260"/>
                  <a:gd name="f12" fmla="val 5577"/>
                  <a:gd name="f13" fmla="val 2016"/>
                  <a:gd name="f14" fmla="val 5955"/>
                  <a:gd name="f15" fmla="val 2268"/>
                  <a:gd name="f16" fmla="val 6050"/>
                  <a:gd name="f17" fmla="val 2552"/>
                  <a:gd name="f18" fmla="val 2773"/>
                  <a:gd name="f19" fmla="val 3497"/>
                  <a:gd name="f20" fmla="val 3057"/>
                  <a:gd name="f21" fmla="val 3214"/>
                  <a:gd name="f22" fmla="val 3309"/>
                  <a:gd name="f23" fmla="val 2867"/>
                  <a:gd name="f24" fmla="val 3435"/>
                  <a:gd name="f25" fmla="val 2457"/>
                  <a:gd name="f26" fmla="val 2111"/>
                  <a:gd name="f27" fmla="val 3277"/>
                  <a:gd name="f28" fmla="val 2868"/>
                  <a:gd name="f29" fmla="val 2710"/>
                  <a:gd name="f30" fmla="val 3025"/>
                  <a:gd name="f31" fmla="val 2238"/>
                  <a:gd name="f32" fmla="val 1702"/>
                  <a:gd name="f33" fmla="val 1009"/>
                  <a:gd name="f34" fmla="val 7782"/>
                  <a:gd name="f35" fmla="val 8065"/>
                  <a:gd name="f36" fmla="val 788"/>
                  <a:gd name="f37" fmla="val 505"/>
                  <a:gd name="f38" fmla="val 221"/>
                  <a:gd name="f39" fmla="val 3560"/>
                  <a:gd name="f40" fmla="val 3308"/>
                  <a:gd name="f41" fmla="val 2899"/>
                  <a:gd name="f42" fmla="val 158"/>
                  <a:gd name="f43" fmla="val 2583"/>
                  <a:gd name="f44" fmla="val 442"/>
                  <a:gd name="f45" fmla="val 2426"/>
                  <a:gd name="f46" fmla="val 599"/>
                  <a:gd name="f47" fmla="val 2205"/>
                  <a:gd name="f48" fmla="val 662"/>
                  <a:gd name="f49" fmla="val 1985"/>
                  <a:gd name="f50" fmla="val 1323"/>
                  <a:gd name="f51" fmla="val 1166"/>
                  <a:gd name="f52" fmla="val 284"/>
                  <a:gd name="f53" fmla="*/ f0 1 8286"/>
                  <a:gd name="f54" fmla="*/ f1 1 6145"/>
                  <a:gd name="f55" fmla="val f2"/>
                  <a:gd name="f56" fmla="val f3"/>
                  <a:gd name="f57" fmla="val f4"/>
                  <a:gd name="f58" fmla="+- f57 0 f55"/>
                  <a:gd name="f59" fmla="+- f56 0 f55"/>
                  <a:gd name="f60" fmla="*/ f59 1 8286"/>
                  <a:gd name="f61" fmla="*/ f58 1 6145"/>
                  <a:gd name="f62" fmla="*/ f55 1 f60"/>
                  <a:gd name="f63" fmla="*/ f56 1 f60"/>
                  <a:gd name="f64" fmla="*/ f55 1 f61"/>
                  <a:gd name="f65" fmla="*/ f57 1 f61"/>
                  <a:gd name="f66" fmla="*/ f62 f53 1"/>
                  <a:gd name="f67" fmla="*/ f63 f53 1"/>
                  <a:gd name="f68" fmla="*/ f65 f54 1"/>
                  <a:gd name="f69" fmla="*/ f64 f54 1"/>
                </a:gdLst>
                <a:ahLst/>
                <a:cxnLst>
                  <a:cxn ang="3cd4">
                    <a:pos x="hc" y="t"/>
                  </a:cxn>
                  <a:cxn ang="0">
                    <a:pos x="r" y="vc"/>
                  </a:cxn>
                  <a:cxn ang="cd4">
                    <a:pos x="hc" y="b"/>
                  </a:cxn>
                  <a:cxn ang="cd2">
                    <a:pos x="l" y="vc"/>
                  </a:cxn>
                </a:cxnLst>
                <a:rect l="f66" t="f69" r="f67" b="f68"/>
                <a:pathLst>
                  <a:path w="8286" h="6145">
                    <a:moveTo>
                      <a:pt x="f2" y="f5"/>
                    </a:moveTo>
                    <a:lnTo>
                      <a:pt x="f2" y="f6"/>
                    </a:lnTo>
                    <a:lnTo>
                      <a:pt x="f7" y="f6"/>
                    </a:lnTo>
                    <a:cubicBezTo>
                      <a:pt x="f8" y="f6"/>
                      <a:pt x="f9" y="f10"/>
                      <a:pt x="f11" y="f12"/>
                    </a:cubicBezTo>
                    <a:lnTo>
                      <a:pt x="f13" y="f14"/>
                    </a:lnTo>
                    <a:cubicBezTo>
                      <a:pt x="f15" y="f16"/>
                      <a:pt x="f17" y="f6"/>
                      <a:pt x="f18" y="f6"/>
                    </a:cubicBezTo>
                    <a:lnTo>
                      <a:pt x="f19" y="f6"/>
                    </a:lnTo>
                    <a:lnTo>
                      <a:pt x="f19" y="f20"/>
                    </a:lnTo>
                    <a:cubicBezTo>
                      <a:pt x="f21" y="f22"/>
                      <a:pt x="f23" y="f24"/>
                      <a:pt x="f25" y="f24"/>
                    </a:cubicBezTo>
                    <a:cubicBezTo>
                      <a:pt x="f15" y="f24"/>
                      <a:pt x="f26" y="f27"/>
                      <a:pt x="f26" y="f20"/>
                    </a:cubicBezTo>
                    <a:cubicBezTo>
                      <a:pt x="f26" y="f28"/>
                      <a:pt x="f15" y="f29"/>
                      <a:pt x="f25" y="f29"/>
                    </a:cubicBezTo>
                    <a:cubicBezTo>
                      <a:pt x="f30" y="f29"/>
                      <a:pt x="f19" y="f31"/>
                      <a:pt x="f19" y="f32"/>
                    </a:cubicBezTo>
                    <a:lnTo>
                      <a:pt x="f19" y="f33"/>
                    </a:lnTo>
                    <a:lnTo>
                      <a:pt x="f34" y="f33"/>
                    </a:lnTo>
                    <a:cubicBezTo>
                      <a:pt x="f35" y="f33"/>
                      <a:pt x="f3" y="f36"/>
                      <a:pt x="f3" y="f37"/>
                    </a:cubicBezTo>
                    <a:cubicBezTo>
                      <a:pt x="f3" y="f38"/>
                      <a:pt x="f35" y="f5"/>
                      <a:pt x="f34" y="f5"/>
                    </a:cubicBezTo>
                    <a:lnTo>
                      <a:pt x="f39" y="f5"/>
                    </a:lnTo>
                    <a:cubicBezTo>
                      <a:pt x="f40" y="f5"/>
                      <a:pt x="f41" y="f42"/>
                      <a:pt x="f43" y="f44"/>
                    </a:cubicBezTo>
                    <a:cubicBezTo>
                      <a:pt x="f45" y="f46"/>
                      <a:pt x="f47" y="f48"/>
                      <a:pt x="f49" y="f48"/>
                    </a:cubicBezTo>
                    <a:lnTo>
                      <a:pt x="f50" y="f48"/>
                    </a:lnTo>
                    <a:cubicBezTo>
                      <a:pt x="f51" y="f52"/>
                      <a:pt x="f36" y="f5"/>
                      <a:pt x="f7"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7" name="Google Shape;6955;p88">
                <a:extLst>
                  <a:ext uri="{FF2B5EF4-FFF2-40B4-BE49-F238E27FC236}">
                    <a16:creationId xmlns:a16="http://schemas.microsoft.com/office/drawing/2014/main" id="{EBE83A48-9915-FA20-E360-F9CA91C66E59}"/>
                  </a:ext>
                </a:extLst>
              </p:cNvPr>
              <p:cNvSpPr/>
              <p:nvPr/>
            </p:nvSpPr>
            <p:spPr>
              <a:xfrm>
                <a:off x="3411361" y="1895423"/>
                <a:ext cx="78208" cy="276761"/>
              </a:xfrm>
              <a:custGeom>
                <a:avLst/>
                <a:gdLst>
                  <a:gd name="f0" fmla="val w"/>
                  <a:gd name="f1" fmla="val h"/>
                  <a:gd name="f2" fmla="val 0"/>
                  <a:gd name="f3" fmla="val 2048"/>
                  <a:gd name="f4" fmla="val 7247"/>
                  <a:gd name="f5" fmla="val 1"/>
                  <a:gd name="f6" fmla="val 64"/>
                  <a:gd name="f7" fmla="val 5514"/>
                  <a:gd name="f8" fmla="val 6459"/>
                  <a:gd name="f9" fmla="val 756"/>
                  <a:gd name="f10" fmla="val 1701"/>
                  <a:gd name="f11" fmla="val 5167"/>
                  <a:gd name="f12" fmla="val 1891"/>
                  <a:gd name="f13" fmla="val 1229"/>
                  <a:gd name="f14" fmla="val 725"/>
                  <a:gd name="f15" fmla="val 4632"/>
                  <a:gd name="f16" fmla="val 4002"/>
                  <a:gd name="f17" fmla="val 3624"/>
                  <a:gd name="f18" fmla="val 882"/>
                  <a:gd name="f19" fmla="val 3372"/>
                  <a:gd name="f20" fmla="val 1071"/>
                  <a:gd name="f21" fmla="val 3120"/>
                  <a:gd name="f22" fmla="val 819"/>
                  <a:gd name="f23" fmla="val 2899"/>
                  <a:gd name="f24" fmla="val 2615"/>
                  <a:gd name="f25" fmla="val 2269"/>
                  <a:gd name="f26" fmla="val 1922"/>
                  <a:gd name="f27" fmla="val 1639"/>
                  <a:gd name="f28" fmla="val 1387"/>
                  <a:gd name="f29" fmla="val 1166"/>
                  <a:gd name="f30" fmla="val 883"/>
                  <a:gd name="f31" fmla="val 536"/>
                  <a:gd name="f32" fmla="val 316"/>
                  <a:gd name="f33" fmla="val 190"/>
                  <a:gd name="f34" fmla="*/ f0 1 2048"/>
                  <a:gd name="f35" fmla="*/ f1 1 7247"/>
                  <a:gd name="f36" fmla="val f2"/>
                  <a:gd name="f37" fmla="val f3"/>
                  <a:gd name="f38" fmla="val f4"/>
                  <a:gd name="f39" fmla="+- f38 0 f36"/>
                  <a:gd name="f40" fmla="+- f37 0 f36"/>
                  <a:gd name="f41" fmla="*/ f40 1 2048"/>
                  <a:gd name="f42" fmla="*/ f39 1 7247"/>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2048" h="7247">
                    <a:moveTo>
                      <a:pt x="f2" y="f5"/>
                    </a:moveTo>
                    <a:lnTo>
                      <a:pt x="f2" y="f6"/>
                    </a:lnTo>
                    <a:lnTo>
                      <a:pt x="f2" y="f7"/>
                    </a:lnTo>
                    <a:cubicBezTo>
                      <a:pt x="f2" y="f8"/>
                      <a:pt x="f9" y="f4"/>
                      <a:pt x="f10" y="f4"/>
                    </a:cubicBezTo>
                    <a:lnTo>
                      <a:pt x="f3" y="f4"/>
                    </a:lnTo>
                    <a:lnTo>
                      <a:pt x="f3" y="f11"/>
                    </a:lnTo>
                    <a:lnTo>
                      <a:pt x="f12" y="f11"/>
                    </a:lnTo>
                    <a:cubicBezTo>
                      <a:pt x="f13" y="f11"/>
                      <a:pt x="f14" y="f15"/>
                      <a:pt x="f14" y="f16"/>
                    </a:cubicBezTo>
                    <a:cubicBezTo>
                      <a:pt x="f14" y="f17"/>
                      <a:pt x="f18" y="f19"/>
                      <a:pt x="f20" y="f21"/>
                    </a:cubicBezTo>
                    <a:cubicBezTo>
                      <a:pt x="f22" y="f23"/>
                      <a:pt x="f14" y="f24"/>
                      <a:pt x="f14" y="f25"/>
                    </a:cubicBezTo>
                    <a:cubicBezTo>
                      <a:pt x="f14" y="f26"/>
                      <a:pt x="f18" y="f27"/>
                      <a:pt x="f20" y="f28"/>
                    </a:cubicBezTo>
                    <a:cubicBezTo>
                      <a:pt x="f22" y="f29"/>
                      <a:pt x="f14" y="f30"/>
                      <a:pt x="f14" y="f31"/>
                    </a:cubicBezTo>
                    <a:cubicBezTo>
                      <a:pt x="f14" y="f32"/>
                      <a:pt x="f9" y="f33"/>
                      <a:pt x="f22"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8" name="Google Shape;6956;p88">
                <a:extLst>
                  <a:ext uri="{FF2B5EF4-FFF2-40B4-BE49-F238E27FC236}">
                    <a16:creationId xmlns:a16="http://schemas.microsoft.com/office/drawing/2014/main" id="{C7458D01-F7C0-2980-63AB-22A3DAC668B1}"/>
                  </a:ext>
                </a:extLst>
              </p:cNvPr>
              <p:cNvSpPr/>
              <p:nvPr/>
            </p:nvSpPr>
            <p:spPr>
              <a:xfrm>
                <a:off x="3516041" y="2089120"/>
                <a:ext cx="52971" cy="84280"/>
              </a:xfrm>
              <a:custGeom>
                <a:avLst/>
                <a:gdLst>
                  <a:gd name="f0" fmla="val w"/>
                  <a:gd name="f1" fmla="val h"/>
                  <a:gd name="f2" fmla="val 0"/>
                  <a:gd name="f3" fmla="val 1387"/>
                  <a:gd name="f4" fmla="val 2207"/>
                  <a:gd name="f5" fmla="val 1386"/>
                  <a:gd name="f6" fmla="val 1"/>
                  <a:gd name="f7" fmla="val 1229"/>
                  <a:gd name="f8" fmla="val 64"/>
                  <a:gd name="f9" fmla="val 1071"/>
                  <a:gd name="f10" fmla="val 95"/>
                  <a:gd name="f11" fmla="val 882"/>
                  <a:gd name="f12" fmla="val 2206"/>
                  <a:gd name="f13" fmla="val 378"/>
                  <a:gd name="f14" fmla="val 914"/>
                  <a:gd name="f15" fmla="val 1734"/>
                  <a:gd name="f16" fmla="val 1167"/>
                  <a:gd name="f17" fmla="*/ f0 1 1387"/>
                  <a:gd name="f18" fmla="*/ f1 1 2207"/>
                  <a:gd name="f19" fmla="val f2"/>
                  <a:gd name="f20" fmla="val f3"/>
                  <a:gd name="f21" fmla="val f4"/>
                  <a:gd name="f22" fmla="+- f21 0 f19"/>
                  <a:gd name="f23" fmla="+- f20 0 f19"/>
                  <a:gd name="f24" fmla="*/ f23 1 1387"/>
                  <a:gd name="f25" fmla="*/ f22 1 2207"/>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1387" h="2207">
                    <a:moveTo>
                      <a:pt x="f5" y="f6"/>
                    </a:moveTo>
                    <a:cubicBezTo>
                      <a:pt x="f7" y="f8"/>
                      <a:pt x="f9" y="f10"/>
                      <a:pt x="f11" y="f10"/>
                    </a:cubicBezTo>
                    <a:lnTo>
                      <a:pt x="f2" y="f10"/>
                    </a:lnTo>
                    <a:lnTo>
                      <a:pt x="f2" y="f12"/>
                    </a:lnTo>
                    <a:lnTo>
                      <a:pt x="f13" y="f12"/>
                    </a:lnTo>
                    <a:cubicBezTo>
                      <a:pt x="f14" y="f12"/>
                      <a:pt x="f5" y="f15"/>
                      <a:pt x="f5" y="f16"/>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19" name="Google Shape;6971;p88">
              <a:extLst>
                <a:ext uri="{FF2B5EF4-FFF2-40B4-BE49-F238E27FC236}">
                  <a16:creationId xmlns:a16="http://schemas.microsoft.com/office/drawing/2014/main" id="{573FEC7D-225C-4B67-26A8-5B45E1BE5F8F}"/>
                </a:ext>
              </a:extLst>
            </p:cNvPr>
            <p:cNvGrpSpPr/>
            <p:nvPr/>
          </p:nvGrpSpPr>
          <p:grpSpPr>
            <a:xfrm>
              <a:off x="6321698" y="2475786"/>
              <a:ext cx="445212" cy="445175"/>
              <a:chOff x="6107753" y="1700217"/>
              <a:chExt cx="445212" cy="445175"/>
            </a:xfrm>
            <a:solidFill>
              <a:schemeClr val="bg1"/>
            </a:solidFill>
          </p:grpSpPr>
          <p:sp>
            <p:nvSpPr>
              <p:cNvPr id="120" name="Google Shape;6972;p88">
                <a:extLst>
                  <a:ext uri="{FF2B5EF4-FFF2-40B4-BE49-F238E27FC236}">
                    <a16:creationId xmlns:a16="http://schemas.microsoft.com/office/drawing/2014/main" id="{37955411-57CA-59F6-50D3-31EEC189A9A7}"/>
                  </a:ext>
                </a:extLst>
              </p:cNvPr>
              <p:cNvSpPr/>
              <p:nvPr/>
            </p:nvSpPr>
            <p:spPr>
              <a:xfrm>
                <a:off x="6107753" y="1700217"/>
                <a:ext cx="445212" cy="445175"/>
              </a:xfrm>
              <a:custGeom>
                <a:avLst/>
                <a:gdLst>
                  <a:gd name="f0" fmla="val w"/>
                  <a:gd name="f1" fmla="val h"/>
                  <a:gd name="f2" fmla="val 0"/>
                  <a:gd name="f3" fmla="val 11658"/>
                  <a:gd name="f4" fmla="val 11657"/>
                  <a:gd name="f5" fmla="val 5829"/>
                  <a:gd name="f6" fmla="val 3372"/>
                  <a:gd name="f7" fmla="val 1261"/>
                  <a:gd name="f8" fmla="val 1796"/>
                  <a:gd name="f9" fmla="val 788"/>
                  <a:gd name="f10" fmla="val 4159"/>
                  <a:gd name="f11" fmla="val 347"/>
                  <a:gd name="f12" fmla="val 4285"/>
                  <a:gd name="f13" fmla="val 1"/>
                  <a:gd name="f14" fmla="val 4694"/>
                  <a:gd name="f15" fmla="val 5167"/>
                  <a:gd name="f16" fmla="val 7876"/>
                  <a:gd name="f17" fmla="val 8412"/>
                  <a:gd name="f18" fmla="val 473"/>
                  <a:gd name="f19" fmla="val 8885"/>
                  <a:gd name="f20" fmla="val 1009"/>
                  <a:gd name="f21" fmla="val 1702"/>
                  <a:gd name="f22" fmla="val 1891"/>
                  <a:gd name="f23" fmla="val 2049"/>
                  <a:gd name="f24" fmla="val 8727"/>
                  <a:gd name="f25" fmla="val 8538"/>
                  <a:gd name="f26" fmla="val 4442"/>
                  <a:gd name="f27" fmla="val 4253"/>
                  <a:gd name="f28" fmla="val 4096"/>
                  <a:gd name="f29" fmla="val 1481"/>
                  <a:gd name="f30" fmla="val 1954"/>
                  <a:gd name="f31" fmla="val 2111"/>
                  <a:gd name="f32" fmla="val 3781"/>
                  <a:gd name="f33" fmla="val 630"/>
                  <a:gd name="f34" fmla="val 7877"/>
                  <a:gd name="f35" fmla="val 9673"/>
                  <a:gd name="f36" fmla="val 10145"/>
                  <a:gd name="f37" fmla="val 9956"/>
                  <a:gd name="f38" fmla="val 9767"/>
                  <a:gd name="f39" fmla="val 9610"/>
                  <a:gd name="f40" fmla="val 10271"/>
                  <a:gd name="f41" fmla="val 10114"/>
                  <a:gd name="f42" fmla="val 9672"/>
                  <a:gd name="f43" fmla="val 9421"/>
                  <a:gd name="f44" fmla="val 8570"/>
                  <a:gd name="f45" fmla="val 6774"/>
                  <a:gd name="f46" fmla="val 6617"/>
                  <a:gd name="f47" fmla="val 9893"/>
                  <a:gd name="f48" fmla="val 6270"/>
                  <a:gd name="f49" fmla="val 9609"/>
                  <a:gd name="f50" fmla="val 5262"/>
                  <a:gd name="f51" fmla="val 4789"/>
                  <a:gd name="f52" fmla="val 10082"/>
                  <a:gd name="f53" fmla="val 10617"/>
                  <a:gd name="f54" fmla="val 11184"/>
                  <a:gd name="f55" fmla="val 6648"/>
                  <a:gd name="f56" fmla="val 11373"/>
                  <a:gd name="f57" fmla="val 10995"/>
                  <a:gd name="f58" fmla="val 9799"/>
                  <a:gd name="f59" fmla="val 10775"/>
                  <a:gd name="f60" fmla="val 10933"/>
                  <a:gd name="f61" fmla="val 11342"/>
                  <a:gd name="f62" fmla="val 8790"/>
                  <a:gd name="f63" fmla="val 8380"/>
                  <a:gd name="f64" fmla="val 7908"/>
                  <a:gd name="f65" fmla="val 5198"/>
                  <a:gd name="f66" fmla="val 11311"/>
                  <a:gd name="f67" fmla="val 10870"/>
                  <a:gd name="f68" fmla="val 10397"/>
                  <a:gd name="f69" fmla="val 8255"/>
                  <a:gd name="f70" fmla="*/ f0 1 11658"/>
                  <a:gd name="f71" fmla="*/ f1 1 11657"/>
                  <a:gd name="f72" fmla="val f2"/>
                  <a:gd name="f73" fmla="val f3"/>
                  <a:gd name="f74" fmla="val f4"/>
                  <a:gd name="f75" fmla="+- f74 0 f72"/>
                  <a:gd name="f76" fmla="+- f73 0 f72"/>
                  <a:gd name="f77" fmla="*/ f76 1 11658"/>
                  <a:gd name="f78" fmla="*/ f75 1 11657"/>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1658" h="11657">
                    <a:moveTo>
                      <a:pt x="f5" y="f2"/>
                    </a:moveTo>
                    <a:cubicBezTo>
                      <a:pt x="f6" y="f2"/>
                      <a:pt x="f7" y="f8"/>
                      <a:pt x="f9" y="f10"/>
                    </a:cubicBezTo>
                    <a:cubicBezTo>
                      <a:pt x="f11" y="f12"/>
                      <a:pt x="f13" y="f14"/>
                      <a:pt x="f13" y="f15"/>
                    </a:cubicBezTo>
                    <a:lnTo>
                      <a:pt x="f13" y="f16"/>
                    </a:lnTo>
                    <a:cubicBezTo>
                      <a:pt x="f13" y="f17"/>
                      <a:pt x="f18" y="f19"/>
                      <a:pt x="f20" y="f19"/>
                    </a:cubicBezTo>
                    <a:lnTo>
                      <a:pt x="f21" y="f19"/>
                    </a:lnTo>
                    <a:cubicBezTo>
                      <a:pt x="f22" y="f19"/>
                      <a:pt x="f23" y="f24"/>
                      <a:pt x="f23" y="f25"/>
                    </a:cubicBezTo>
                    <a:lnTo>
                      <a:pt x="f23" y="f26"/>
                    </a:lnTo>
                    <a:cubicBezTo>
                      <a:pt x="f23" y="f27"/>
                      <a:pt x="f22" y="f28"/>
                      <a:pt x="f21" y="f28"/>
                    </a:cubicBezTo>
                    <a:lnTo>
                      <a:pt x="f29" y="f28"/>
                    </a:lnTo>
                    <a:cubicBezTo>
                      <a:pt x="f30" y="f31"/>
                      <a:pt x="f32" y="f33"/>
                      <a:pt x="f5" y="f33"/>
                    </a:cubicBezTo>
                    <a:cubicBezTo>
                      <a:pt x="f34" y="f33"/>
                      <a:pt x="f35" y="f31"/>
                      <a:pt x="f36" y="f28"/>
                    </a:cubicBezTo>
                    <a:lnTo>
                      <a:pt x="f37" y="f28"/>
                    </a:lnTo>
                    <a:cubicBezTo>
                      <a:pt x="f38" y="f28"/>
                      <a:pt x="f39" y="f27"/>
                      <a:pt x="f39" y="f26"/>
                    </a:cubicBezTo>
                    <a:lnTo>
                      <a:pt x="f39" y="f25"/>
                    </a:lnTo>
                    <a:cubicBezTo>
                      <a:pt x="f39" y="f24"/>
                      <a:pt x="f38" y="f19"/>
                      <a:pt x="f37" y="f19"/>
                    </a:cubicBezTo>
                    <a:lnTo>
                      <a:pt x="f40" y="f19"/>
                    </a:lnTo>
                    <a:cubicBezTo>
                      <a:pt x="f41" y="f42"/>
                      <a:pt x="f43" y="f40"/>
                      <a:pt x="f44" y="f40"/>
                    </a:cubicBezTo>
                    <a:lnTo>
                      <a:pt x="f45" y="f40"/>
                    </a:lnTo>
                    <a:cubicBezTo>
                      <a:pt x="f46" y="f47"/>
                      <a:pt x="f48" y="f49"/>
                      <a:pt x="f5" y="f49"/>
                    </a:cubicBezTo>
                    <a:cubicBezTo>
                      <a:pt x="f50" y="f49"/>
                      <a:pt x="f51" y="f52"/>
                      <a:pt x="f51" y="f53"/>
                    </a:cubicBezTo>
                    <a:cubicBezTo>
                      <a:pt x="f51" y="f54"/>
                      <a:pt x="f50" y="f4"/>
                      <a:pt x="f5" y="f4"/>
                    </a:cubicBezTo>
                    <a:cubicBezTo>
                      <a:pt x="f48" y="f4"/>
                      <a:pt x="f55" y="f56"/>
                      <a:pt x="f45" y="f57"/>
                    </a:cubicBezTo>
                    <a:lnTo>
                      <a:pt x="f44" y="f57"/>
                    </a:lnTo>
                    <a:cubicBezTo>
                      <a:pt x="f58" y="f57"/>
                      <a:pt x="f59" y="f52"/>
                      <a:pt x="f60" y="f19"/>
                    </a:cubicBezTo>
                    <a:cubicBezTo>
                      <a:pt x="f61" y="f62"/>
                      <a:pt x="f3" y="f63"/>
                      <a:pt x="f3" y="f64"/>
                    </a:cubicBezTo>
                    <a:lnTo>
                      <a:pt x="f3" y="f65"/>
                    </a:lnTo>
                    <a:cubicBezTo>
                      <a:pt x="f3" y="f14"/>
                      <a:pt x="f66" y="f27"/>
                      <a:pt x="f67" y="f10"/>
                    </a:cubicBezTo>
                    <a:cubicBezTo>
                      <a:pt x="f68" y="f8"/>
                      <a:pt x="f6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1" name="Google Shape;6973;p88">
                <a:extLst>
                  <a:ext uri="{FF2B5EF4-FFF2-40B4-BE49-F238E27FC236}">
                    <a16:creationId xmlns:a16="http://schemas.microsoft.com/office/drawing/2014/main" id="{BE5AA39F-9606-D2B3-A527-9211E3D71C04}"/>
                  </a:ext>
                </a:extLst>
              </p:cNvPr>
              <p:cNvSpPr/>
              <p:nvPr/>
            </p:nvSpPr>
            <p:spPr>
              <a:xfrm>
                <a:off x="6211244" y="1804897"/>
                <a:ext cx="239444" cy="235631"/>
              </a:xfrm>
              <a:custGeom>
                <a:avLst/>
                <a:gdLst>
                  <a:gd name="f0" fmla="val w"/>
                  <a:gd name="f1" fmla="val h"/>
                  <a:gd name="f2" fmla="val 0"/>
                  <a:gd name="f3" fmla="val 6270"/>
                  <a:gd name="f4" fmla="val 6170"/>
                  <a:gd name="f5" fmla="val 3119"/>
                  <a:gd name="f6" fmla="val 1386"/>
                  <a:gd name="f7" fmla="val 3308"/>
                  <a:gd name="f8" fmla="val 3466"/>
                  <a:gd name="f9" fmla="val 1544"/>
                  <a:gd name="f10" fmla="val 1733"/>
                  <a:gd name="f11" fmla="val 1953"/>
                  <a:gd name="f12" fmla="val 2079"/>
                  <a:gd name="f13" fmla="val 2930"/>
                  <a:gd name="f14" fmla="val 2773"/>
                  <a:gd name="f15" fmla="val 2741"/>
                  <a:gd name="f16" fmla="val 2867"/>
                  <a:gd name="f17" fmla="val 3088"/>
                  <a:gd name="f18" fmla="val 4474"/>
                  <a:gd name="f19" fmla="val 4663"/>
                  <a:gd name="f20" fmla="val 4820"/>
                  <a:gd name="f21" fmla="val 3151"/>
                  <a:gd name="f22" fmla="val 1449"/>
                  <a:gd name="f23" fmla="val 63"/>
                  <a:gd name="f24" fmla="val 3592"/>
                  <a:gd name="f25" fmla="val 158"/>
                  <a:gd name="f26" fmla="val 4096"/>
                  <a:gd name="f27" fmla="val 441"/>
                  <a:gd name="f28" fmla="val 4568"/>
                  <a:gd name="f29" fmla="val 5734"/>
                  <a:gd name="f30" fmla="val 5828"/>
                  <a:gd name="f31" fmla="val 5955"/>
                  <a:gd name="f32" fmla="val 126"/>
                  <a:gd name="f33" fmla="val 6081"/>
                  <a:gd name="f34" fmla="val 171"/>
                  <a:gd name="f35" fmla="val 6125"/>
                  <a:gd name="f36" fmla="val 263"/>
                  <a:gd name="f37" fmla="val 357"/>
                  <a:gd name="f38" fmla="val 396"/>
                  <a:gd name="f39" fmla="val 436"/>
                  <a:gd name="f40" fmla="val 6162"/>
                  <a:gd name="f41" fmla="val 473"/>
                  <a:gd name="f42" fmla="val 6144"/>
                  <a:gd name="f43" fmla="val 1638"/>
                  <a:gd name="f44" fmla="val 5765"/>
                  <a:gd name="f45" fmla="val 6049"/>
                  <a:gd name="f46" fmla="val 2615"/>
                  <a:gd name="f47" fmla="val 4852"/>
                  <a:gd name="f48" fmla="val 4789"/>
                  <a:gd name="f49" fmla="*/ f0 1 6270"/>
                  <a:gd name="f50" fmla="*/ f1 1 6170"/>
                  <a:gd name="f51" fmla="val f2"/>
                  <a:gd name="f52" fmla="val f3"/>
                  <a:gd name="f53" fmla="val f4"/>
                  <a:gd name="f54" fmla="+- f53 0 f51"/>
                  <a:gd name="f55" fmla="+- f52 0 f51"/>
                  <a:gd name="f56" fmla="*/ f55 1 6270"/>
                  <a:gd name="f57" fmla="*/ f54 1 6170"/>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6270" h="6170">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15"/>
                    </a:moveTo>
                    <a:cubicBezTo>
                      <a:pt x="f7" y="f15"/>
                      <a:pt x="f8" y="f16"/>
                      <a:pt x="f8" y="f17"/>
                    </a:cubicBezTo>
                    <a:lnTo>
                      <a:pt x="f8" y="f18"/>
                    </a:lnTo>
                    <a:cubicBezTo>
                      <a:pt x="f8" y="f19"/>
                      <a:pt x="f7" y="f20"/>
                      <a:pt x="f5" y="f20"/>
                    </a:cubicBezTo>
                    <a:cubicBezTo>
                      <a:pt x="f13" y="f20"/>
                      <a:pt x="f14" y="f19"/>
                      <a:pt x="f14" y="f18"/>
                    </a:cubicBezTo>
                    <a:lnTo>
                      <a:pt x="f14" y="f17"/>
                    </a:lnTo>
                    <a:cubicBezTo>
                      <a:pt x="f14" y="f16"/>
                      <a:pt x="f13" y="f15"/>
                      <a:pt x="f5" y="f15"/>
                    </a:cubicBezTo>
                    <a:close/>
                    <a:moveTo>
                      <a:pt x="f21" y="f2"/>
                    </a:moveTo>
                    <a:cubicBezTo>
                      <a:pt x="f22" y="f2"/>
                      <a:pt x="f23" y="f6"/>
                      <a:pt x="f23" y="f17"/>
                    </a:cubicBezTo>
                    <a:cubicBezTo>
                      <a:pt x="f23" y="f24"/>
                      <a:pt x="f25" y="f26"/>
                      <a:pt x="f27" y="f28"/>
                    </a:cubicBezTo>
                    <a:lnTo>
                      <a:pt x="f23" y="f29"/>
                    </a:lnTo>
                    <a:cubicBezTo>
                      <a:pt x="f2" y="f30"/>
                      <a:pt x="f2" y="f31"/>
                      <a:pt x="f32" y="f33"/>
                    </a:cubicBezTo>
                    <a:cubicBezTo>
                      <a:pt x="f34" y="f35"/>
                      <a:pt x="f36" y="f4"/>
                      <a:pt x="f37" y="f4"/>
                    </a:cubicBezTo>
                    <a:cubicBezTo>
                      <a:pt x="f38" y="f4"/>
                      <a:pt x="f39" y="f40"/>
                      <a:pt x="f41" y="f42"/>
                    </a:cubicBezTo>
                    <a:lnTo>
                      <a:pt x="f43" y="f44"/>
                    </a:lnTo>
                    <a:cubicBezTo>
                      <a:pt x="f12" y="f45"/>
                      <a:pt x="f46" y="f42"/>
                      <a:pt x="f21" y="f42"/>
                    </a:cubicBezTo>
                    <a:cubicBezTo>
                      <a:pt x="f47" y="f42"/>
                      <a:pt x="f3" y="f48"/>
                      <a:pt x="f3" y="f17"/>
                    </a:cubicBezTo>
                    <a:cubicBezTo>
                      <a:pt x="f3" y="f6"/>
                      <a:pt x="f47" y="f2"/>
                      <a:pt x="f2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22" name="Google Shape;7004;p88">
              <a:extLst>
                <a:ext uri="{FF2B5EF4-FFF2-40B4-BE49-F238E27FC236}">
                  <a16:creationId xmlns:a16="http://schemas.microsoft.com/office/drawing/2014/main" id="{9ADC5959-C660-360C-449B-DBA0ED80CA4A}"/>
                </a:ext>
              </a:extLst>
            </p:cNvPr>
            <p:cNvGrpSpPr/>
            <p:nvPr/>
          </p:nvGrpSpPr>
          <p:grpSpPr>
            <a:xfrm>
              <a:off x="3995482" y="2483521"/>
              <a:ext cx="469270" cy="446099"/>
              <a:chOff x="3781537" y="1707952"/>
              <a:chExt cx="469270" cy="446099"/>
            </a:xfrm>
            <a:solidFill>
              <a:schemeClr val="bg1"/>
            </a:solidFill>
          </p:grpSpPr>
          <p:sp>
            <p:nvSpPr>
              <p:cNvPr id="123" name="Google Shape;7005;p88">
                <a:extLst>
                  <a:ext uri="{FF2B5EF4-FFF2-40B4-BE49-F238E27FC236}">
                    <a16:creationId xmlns:a16="http://schemas.microsoft.com/office/drawing/2014/main" id="{2A036D39-CFAD-C250-2C28-0A94F5979E0C}"/>
                  </a:ext>
                </a:extLst>
              </p:cNvPr>
              <p:cNvSpPr/>
              <p:nvPr/>
            </p:nvSpPr>
            <p:spPr>
              <a:xfrm>
                <a:off x="3924705" y="1707952"/>
                <a:ext cx="326102" cy="327894"/>
              </a:xfrm>
              <a:custGeom>
                <a:avLst/>
                <a:gdLst>
                  <a:gd name="f0" fmla="val w"/>
                  <a:gd name="f1" fmla="val h"/>
                  <a:gd name="f2" fmla="val 0"/>
                  <a:gd name="f3" fmla="val 8539"/>
                  <a:gd name="f4" fmla="val 8586"/>
                  <a:gd name="f5" fmla="val 5156"/>
                  <a:gd name="f6" fmla="val 1"/>
                  <a:gd name="f7" fmla="val 4372"/>
                  <a:gd name="f8" fmla="val 3593"/>
                  <a:gd name="f9" fmla="val 308"/>
                  <a:gd name="f10" fmla="val 2994"/>
                  <a:gd name="f11" fmla="val 922"/>
                  <a:gd name="f12" fmla="val 1450"/>
                  <a:gd name="f13" fmla="val 2466"/>
                  <a:gd name="f14" fmla="val 1681"/>
                  <a:gd name="f15" fmla="val 2417"/>
                  <a:gd name="f16" fmla="val 1916"/>
                  <a:gd name="f17" fmla="val 2392"/>
                  <a:gd name="f18" fmla="val 2152"/>
                  <a:gd name="f19" fmla="val 2529"/>
                  <a:gd name="f20" fmla="val 2909"/>
                  <a:gd name="f21" fmla="val 2456"/>
                  <a:gd name="f22" fmla="val 3277"/>
                  <a:gd name="f23" fmla="val 2592"/>
                  <a:gd name="f24" fmla="val 3939"/>
                  <a:gd name="f25" fmla="val 1899"/>
                  <a:gd name="f26" fmla="val 4270"/>
                  <a:gd name="f27" fmla="val 1568"/>
                  <a:gd name="f28" fmla="val 4703"/>
                  <a:gd name="f29" fmla="val 1402"/>
                  <a:gd name="f30" fmla="val 5136"/>
                  <a:gd name="f31" fmla="val 5569"/>
                  <a:gd name="f32" fmla="val 6003"/>
                  <a:gd name="f33" fmla="val 6333"/>
                  <a:gd name="f34" fmla="val 7027"/>
                  <a:gd name="f35" fmla="val 3631"/>
                  <a:gd name="f36" fmla="val 4325"/>
                  <a:gd name="f37" fmla="val 6719"/>
                  <a:gd name="f38" fmla="val 3608"/>
                  <a:gd name="f39" fmla="val 7050"/>
                  <a:gd name="f40" fmla="val 3175"/>
                  <a:gd name="f41" fmla="val 7215"/>
                  <a:gd name="f42" fmla="val 2742"/>
                  <a:gd name="f43" fmla="val 2309"/>
                  <a:gd name="f44" fmla="val 1875"/>
                  <a:gd name="f45" fmla="val 1545"/>
                  <a:gd name="f46" fmla="val 1261"/>
                  <a:gd name="f47" fmla="val 6435"/>
                  <a:gd name="f48" fmla="val 1104"/>
                  <a:gd name="f49" fmla="val 6089"/>
                  <a:gd name="f50" fmla="val 1072"/>
                  <a:gd name="f51" fmla="val 5742"/>
                  <a:gd name="f52" fmla="val 6782"/>
                  <a:gd name="f53" fmla="val 158"/>
                  <a:gd name="f54" fmla="val 7097"/>
                  <a:gd name="f55" fmla="val 348"/>
                  <a:gd name="f56" fmla="val 7381"/>
                  <a:gd name="f57" fmla="val 600"/>
                  <a:gd name="f58" fmla="val 7664"/>
                  <a:gd name="f59" fmla="val 1214"/>
                  <a:gd name="f60" fmla="val 8278"/>
                  <a:gd name="f61" fmla="val 2002"/>
                  <a:gd name="f62" fmla="val 2781"/>
                  <a:gd name="f63" fmla="val 3561"/>
                  <a:gd name="f64" fmla="val 4333"/>
                  <a:gd name="f65" fmla="val 4916"/>
                  <a:gd name="f66" fmla="val 7342"/>
                  <a:gd name="f67" fmla="val 5270"/>
                  <a:gd name="f68" fmla="val 4073"/>
                  <a:gd name="f69" fmla="val 2151"/>
                  <a:gd name="f70" fmla="val 6727"/>
                  <a:gd name="f71" fmla="val 5940"/>
                  <a:gd name="f72" fmla="*/ f0 1 8539"/>
                  <a:gd name="f73" fmla="*/ f1 1 8586"/>
                  <a:gd name="f74" fmla="val f2"/>
                  <a:gd name="f75" fmla="val f3"/>
                  <a:gd name="f76" fmla="val f4"/>
                  <a:gd name="f77" fmla="+- f76 0 f74"/>
                  <a:gd name="f78" fmla="+- f75 0 f74"/>
                  <a:gd name="f79" fmla="*/ f78 1 8539"/>
                  <a:gd name="f80" fmla="*/ f77 1 8586"/>
                  <a:gd name="f81" fmla="*/ f74 1 f79"/>
                  <a:gd name="f82" fmla="*/ f75 1 f79"/>
                  <a:gd name="f83" fmla="*/ f74 1 f80"/>
                  <a:gd name="f84" fmla="*/ f76 1 f80"/>
                  <a:gd name="f85" fmla="*/ f81 f72 1"/>
                  <a:gd name="f86" fmla="*/ f82 f72 1"/>
                  <a:gd name="f87" fmla="*/ f84 f73 1"/>
                  <a:gd name="f88" fmla="*/ f83 f73 1"/>
                </a:gdLst>
                <a:ahLst/>
                <a:cxnLst>
                  <a:cxn ang="3cd4">
                    <a:pos x="hc" y="t"/>
                  </a:cxn>
                  <a:cxn ang="0">
                    <a:pos x="r" y="vc"/>
                  </a:cxn>
                  <a:cxn ang="cd4">
                    <a:pos x="hc" y="b"/>
                  </a:cxn>
                  <a:cxn ang="cd2">
                    <a:pos x="l" y="vc"/>
                  </a:cxn>
                </a:cxnLst>
                <a:rect l="f85" t="f88" r="f86" b="f87"/>
                <a:pathLst>
                  <a:path w="8539" h="8586">
                    <a:moveTo>
                      <a:pt x="f5" y="f6"/>
                    </a:moveTo>
                    <a:cubicBezTo>
                      <a:pt x="f7" y="f6"/>
                      <a:pt x="f8" y="f9"/>
                      <a:pt x="f10" y="f11"/>
                    </a:cubicBezTo>
                    <a:lnTo>
                      <a:pt x="f12" y="f13"/>
                    </a:lnTo>
                    <a:cubicBezTo>
                      <a:pt x="f14" y="f15"/>
                      <a:pt x="f16" y="f17"/>
                      <a:pt x="f18" y="f17"/>
                    </a:cubicBezTo>
                    <a:cubicBezTo>
                      <a:pt x="f19" y="f17"/>
                      <a:pt x="f20" y="f21"/>
                      <a:pt x="f22" y="f23"/>
                    </a:cubicBezTo>
                    <a:lnTo>
                      <a:pt x="f24" y="f25"/>
                    </a:lnTo>
                    <a:cubicBezTo>
                      <a:pt x="f26" y="f27"/>
                      <a:pt x="f28" y="f29"/>
                      <a:pt x="f30" y="f29"/>
                    </a:cubicBezTo>
                    <a:cubicBezTo>
                      <a:pt x="f31" y="f29"/>
                      <a:pt x="f32" y="f27"/>
                      <a:pt x="f33" y="f25"/>
                    </a:cubicBezTo>
                    <a:cubicBezTo>
                      <a:pt x="f34" y="f23"/>
                      <a:pt x="f34" y="f35"/>
                      <a:pt x="f33" y="f36"/>
                    </a:cubicBezTo>
                    <a:lnTo>
                      <a:pt x="f24" y="f37"/>
                    </a:lnTo>
                    <a:cubicBezTo>
                      <a:pt x="f38" y="f39"/>
                      <a:pt x="f40" y="f41"/>
                      <a:pt x="f42" y="f41"/>
                    </a:cubicBezTo>
                    <a:cubicBezTo>
                      <a:pt x="f43" y="f41"/>
                      <a:pt x="f44" y="f39"/>
                      <a:pt x="f45" y="f37"/>
                    </a:cubicBezTo>
                    <a:cubicBezTo>
                      <a:pt x="f46" y="f47"/>
                      <a:pt x="f48" y="f49"/>
                      <a:pt x="f50" y="f51"/>
                    </a:cubicBezTo>
                    <a:lnTo>
                      <a:pt x="f6" y="f52"/>
                    </a:lnTo>
                    <a:cubicBezTo>
                      <a:pt x="f53" y="f54"/>
                      <a:pt x="f55" y="f56"/>
                      <a:pt x="f57" y="f58"/>
                    </a:cubicBezTo>
                    <a:cubicBezTo>
                      <a:pt x="f59" y="f60"/>
                      <a:pt x="f61" y="f4"/>
                      <a:pt x="f62" y="f4"/>
                    </a:cubicBezTo>
                    <a:cubicBezTo>
                      <a:pt x="f63" y="f4"/>
                      <a:pt x="f64" y="f60"/>
                      <a:pt x="f65" y="f58"/>
                    </a:cubicBezTo>
                    <a:lnTo>
                      <a:pt x="f66" y="f67"/>
                    </a:lnTo>
                    <a:cubicBezTo>
                      <a:pt x="f3" y="f68"/>
                      <a:pt x="f3" y="f69"/>
                      <a:pt x="f66" y="f11"/>
                    </a:cubicBezTo>
                    <a:cubicBezTo>
                      <a:pt x="f70" y="f9"/>
                      <a:pt x="f7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4" name="Google Shape;7006;p88">
                <a:extLst>
                  <a:ext uri="{FF2B5EF4-FFF2-40B4-BE49-F238E27FC236}">
                    <a16:creationId xmlns:a16="http://schemas.microsoft.com/office/drawing/2014/main" id="{20303F55-A9E5-7549-4481-3972677E8A93}"/>
                  </a:ext>
                </a:extLst>
              </p:cNvPr>
              <p:cNvSpPr/>
              <p:nvPr/>
            </p:nvSpPr>
            <p:spPr>
              <a:xfrm>
                <a:off x="3781537" y="1823441"/>
                <a:ext cx="329723" cy="330610"/>
              </a:xfrm>
              <a:custGeom>
                <a:avLst/>
                <a:gdLst>
                  <a:gd name="f0" fmla="val w"/>
                  <a:gd name="f1" fmla="val h"/>
                  <a:gd name="f2" fmla="val 0"/>
                  <a:gd name="f3" fmla="val 8634"/>
                  <a:gd name="f4" fmla="val 8657"/>
                  <a:gd name="f5" fmla="val 5865"/>
                  <a:gd name="f6" fmla="val 1"/>
                  <a:gd name="f7" fmla="val 5081"/>
                  <a:gd name="f8" fmla="val 4301"/>
                  <a:gd name="f9" fmla="val 308"/>
                  <a:gd name="f10" fmla="val 3718"/>
                  <a:gd name="f11" fmla="val 922"/>
                  <a:gd name="f12" fmla="val 1230"/>
                  <a:gd name="f13" fmla="val 3411"/>
                  <a:gd name="f14" fmla="val 4640"/>
                  <a:gd name="f15" fmla="val 6562"/>
                  <a:gd name="f16" fmla="val 7759"/>
                  <a:gd name="f17" fmla="val 1844"/>
                  <a:gd name="f18" fmla="val 8358"/>
                  <a:gd name="f19" fmla="val 2632"/>
                  <a:gd name="f20" fmla="val 3415"/>
                  <a:gd name="f21" fmla="val 4199"/>
                  <a:gd name="f22" fmla="val 4979"/>
                  <a:gd name="f23" fmla="val 5577"/>
                  <a:gd name="f24" fmla="val 7152"/>
                  <a:gd name="f25" fmla="val 6184"/>
                  <a:gd name="f26" fmla="val 6938"/>
                  <a:gd name="f27" fmla="val 6218"/>
                  <a:gd name="f28" fmla="val 6719"/>
                  <a:gd name="f29" fmla="val 6235"/>
                  <a:gd name="f30" fmla="val 6499"/>
                  <a:gd name="f31" fmla="val 6106"/>
                  <a:gd name="f32" fmla="val 5709"/>
                  <a:gd name="f33" fmla="val 6179"/>
                  <a:gd name="f34" fmla="val 5325"/>
                  <a:gd name="f35" fmla="val 6058"/>
                  <a:gd name="f36" fmla="val 4569"/>
                  <a:gd name="f37" fmla="val 6814"/>
                  <a:gd name="f38" fmla="val 4238"/>
                  <a:gd name="f39" fmla="val 7145"/>
                  <a:gd name="f40" fmla="val 3805"/>
                  <a:gd name="f41" fmla="val 7310"/>
                  <a:gd name="f42" fmla="val 3372"/>
                  <a:gd name="f43" fmla="val 2939"/>
                  <a:gd name="f44" fmla="val 2505"/>
                  <a:gd name="f45" fmla="val 2175"/>
                  <a:gd name="f46" fmla="val 1513"/>
                  <a:gd name="f47" fmla="val 6121"/>
                  <a:gd name="f48" fmla="val 4388"/>
                  <a:gd name="f49" fmla="val 4664"/>
                  <a:gd name="f50" fmla="val 1899"/>
                  <a:gd name="f51" fmla="val 4994"/>
                  <a:gd name="f52" fmla="val 1568"/>
                  <a:gd name="f53" fmla="val 5428"/>
                  <a:gd name="f54" fmla="val 1403"/>
                  <a:gd name="f55" fmla="val 5861"/>
                  <a:gd name="f56" fmla="val 6294"/>
                  <a:gd name="f57" fmla="val 6727"/>
                  <a:gd name="f58" fmla="val 7058"/>
                  <a:gd name="f59" fmla="val 7342"/>
                  <a:gd name="f60" fmla="val 2183"/>
                  <a:gd name="f61" fmla="val 7499"/>
                  <a:gd name="f62" fmla="val 2561"/>
                  <a:gd name="f63" fmla="val 7531"/>
                  <a:gd name="f64" fmla="val 2907"/>
                  <a:gd name="f65" fmla="val 8287"/>
                  <a:gd name="f66" fmla="val 2151"/>
                  <a:gd name="f67" fmla="val 8633"/>
                  <a:gd name="f68" fmla="val 1805"/>
                  <a:gd name="f69" fmla="val 8476"/>
                  <a:gd name="f70" fmla="val 1490"/>
                  <a:gd name="f71" fmla="val 1206"/>
                  <a:gd name="f72" fmla="val 8035"/>
                  <a:gd name="f73" fmla="val 7436"/>
                  <a:gd name="f74" fmla="val 6648"/>
                  <a:gd name="f75" fmla="*/ f0 1 8634"/>
                  <a:gd name="f76" fmla="*/ f1 1 8657"/>
                  <a:gd name="f77" fmla="val f2"/>
                  <a:gd name="f78" fmla="val f3"/>
                  <a:gd name="f79" fmla="val f4"/>
                  <a:gd name="f80" fmla="+- f79 0 f77"/>
                  <a:gd name="f81" fmla="+- f78 0 f77"/>
                  <a:gd name="f82" fmla="*/ f81 1 8634"/>
                  <a:gd name="f83" fmla="*/ f80 1 8657"/>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8634" h="8657">
                    <a:moveTo>
                      <a:pt x="f5" y="f6"/>
                    </a:moveTo>
                    <a:cubicBezTo>
                      <a:pt x="f7" y="f6"/>
                      <a:pt x="f8" y="f9"/>
                      <a:pt x="f10" y="f11"/>
                    </a:cubicBezTo>
                    <a:lnTo>
                      <a:pt x="f12" y="f13"/>
                    </a:lnTo>
                    <a:cubicBezTo>
                      <a:pt x="f6" y="f14"/>
                      <a:pt x="f6" y="f15"/>
                      <a:pt x="f12" y="f16"/>
                    </a:cubicBezTo>
                    <a:cubicBezTo>
                      <a:pt x="f17" y="f18"/>
                      <a:pt x="f19" y="f4"/>
                      <a:pt x="f20" y="f4"/>
                    </a:cubicBezTo>
                    <a:cubicBezTo>
                      <a:pt x="f21" y="f4"/>
                      <a:pt x="f22" y="f18"/>
                      <a:pt x="f23" y="f16"/>
                    </a:cubicBezTo>
                    <a:lnTo>
                      <a:pt x="f24" y="f25"/>
                    </a:lnTo>
                    <a:lnTo>
                      <a:pt x="f24" y="f25"/>
                    </a:lnTo>
                    <a:cubicBezTo>
                      <a:pt x="f26" y="f27"/>
                      <a:pt x="f28" y="f29"/>
                      <a:pt x="f30" y="f29"/>
                    </a:cubicBezTo>
                    <a:cubicBezTo>
                      <a:pt x="f31" y="f29"/>
                      <a:pt x="f32" y="f33"/>
                      <a:pt x="f34" y="f35"/>
                    </a:cubicBezTo>
                    <a:lnTo>
                      <a:pt x="f36" y="f37"/>
                    </a:lnTo>
                    <a:cubicBezTo>
                      <a:pt x="f38" y="f39"/>
                      <a:pt x="f40" y="f41"/>
                      <a:pt x="f42" y="f41"/>
                    </a:cubicBezTo>
                    <a:cubicBezTo>
                      <a:pt x="f43" y="f41"/>
                      <a:pt x="f44" y="f39"/>
                      <a:pt x="f45" y="f37"/>
                    </a:cubicBezTo>
                    <a:cubicBezTo>
                      <a:pt x="f46" y="f47"/>
                      <a:pt x="f46" y="f7"/>
                      <a:pt x="f45" y="f48"/>
                    </a:cubicBezTo>
                    <a:lnTo>
                      <a:pt x="f49" y="f50"/>
                    </a:lnTo>
                    <a:cubicBezTo>
                      <a:pt x="f51" y="f52"/>
                      <a:pt x="f53" y="f54"/>
                      <a:pt x="f55" y="f54"/>
                    </a:cubicBezTo>
                    <a:cubicBezTo>
                      <a:pt x="f56" y="f54"/>
                      <a:pt x="f57" y="f52"/>
                      <a:pt x="f58" y="f50"/>
                    </a:cubicBezTo>
                    <a:cubicBezTo>
                      <a:pt x="f59" y="f60"/>
                      <a:pt x="f61" y="f62"/>
                      <a:pt x="f63" y="f64"/>
                    </a:cubicBezTo>
                    <a:lnTo>
                      <a:pt x="f65" y="f66"/>
                    </a:lnTo>
                    <a:lnTo>
                      <a:pt x="f67" y="f68"/>
                    </a:lnTo>
                    <a:cubicBezTo>
                      <a:pt x="f69" y="f70"/>
                      <a:pt x="f65" y="f71"/>
                      <a:pt x="f72" y="f11"/>
                    </a:cubicBezTo>
                    <a:cubicBezTo>
                      <a:pt x="f73" y="f9"/>
                      <a:pt x="f74"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25" name="Google Shape;7018;p88">
              <a:extLst>
                <a:ext uri="{FF2B5EF4-FFF2-40B4-BE49-F238E27FC236}">
                  <a16:creationId xmlns:a16="http://schemas.microsoft.com/office/drawing/2014/main" id="{C7C5AD2B-B520-8741-5E4F-26A25A677CCF}"/>
                </a:ext>
              </a:extLst>
            </p:cNvPr>
            <p:cNvGrpSpPr/>
            <p:nvPr/>
          </p:nvGrpSpPr>
          <p:grpSpPr>
            <a:xfrm>
              <a:off x="6944294" y="2482807"/>
              <a:ext cx="446400" cy="445212"/>
              <a:chOff x="6730349" y="1707239"/>
              <a:chExt cx="446400" cy="445212"/>
            </a:xfrm>
            <a:solidFill>
              <a:schemeClr val="bg1"/>
            </a:solidFill>
          </p:grpSpPr>
          <p:sp>
            <p:nvSpPr>
              <p:cNvPr id="126" name="Google Shape;7019;p88">
                <a:extLst>
                  <a:ext uri="{FF2B5EF4-FFF2-40B4-BE49-F238E27FC236}">
                    <a16:creationId xmlns:a16="http://schemas.microsoft.com/office/drawing/2014/main" id="{23A74C74-7072-A9B6-5AF0-093F2568263A}"/>
                  </a:ext>
                </a:extLst>
              </p:cNvPr>
              <p:cNvSpPr/>
              <p:nvPr/>
            </p:nvSpPr>
            <p:spPr>
              <a:xfrm>
                <a:off x="6809747" y="1786637"/>
                <a:ext cx="287606" cy="285201"/>
              </a:xfrm>
              <a:custGeom>
                <a:avLst/>
                <a:gdLst>
                  <a:gd name="f0" fmla="val w"/>
                  <a:gd name="f1" fmla="val h"/>
                  <a:gd name="f2" fmla="val 0"/>
                  <a:gd name="f3" fmla="val 7531"/>
                  <a:gd name="f4" fmla="val 7468"/>
                  <a:gd name="f5" fmla="val 3750"/>
                  <a:gd name="f6" fmla="val 663"/>
                  <a:gd name="f7" fmla="val 3939"/>
                  <a:gd name="f8" fmla="val 4096"/>
                  <a:gd name="f9" fmla="val 820"/>
                  <a:gd name="f10" fmla="val 1009"/>
                  <a:gd name="f11" fmla="val 3624"/>
                  <a:gd name="f12" fmla="val 5357"/>
                  <a:gd name="f13" fmla="val 4884"/>
                  <a:gd name="f14" fmla="val 5514"/>
                  <a:gd name="f15" fmla="val 5042"/>
                  <a:gd name="f16" fmla="val 5231"/>
                  <a:gd name="f17" fmla="val 5294"/>
                  <a:gd name="f18" fmla="val 5420"/>
                  <a:gd name="f19" fmla="val 5207"/>
                  <a:gd name="f20" fmla="val 5451"/>
                  <a:gd name="f21" fmla="val 5120"/>
                  <a:gd name="f22" fmla="val 5034"/>
                  <a:gd name="f23" fmla="val 4947"/>
                  <a:gd name="f24" fmla="val 3498"/>
                  <a:gd name="f25" fmla="val 3971"/>
                  <a:gd name="f26" fmla="val 3435"/>
                  <a:gd name="f27" fmla="val 3908"/>
                  <a:gd name="f28" fmla="val 3403"/>
                  <a:gd name="f29" fmla="val 3813"/>
                  <a:gd name="f30" fmla="val 3719"/>
                  <a:gd name="f31" fmla="val 3561"/>
                  <a:gd name="f32" fmla="val 1"/>
                  <a:gd name="f33" fmla="val 1671"/>
                  <a:gd name="f34" fmla="val 1702"/>
                  <a:gd name="f35" fmla="val 5829"/>
                  <a:gd name="f36" fmla="val 5798"/>
                  <a:gd name="f37" fmla="val 7499"/>
                  <a:gd name="f38" fmla="val 7530"/>
                  <a:gd name="f39" fmla="*/ f0 1 7531"/>
                  <a:gd name="f40" fmla="*/ f1 1 7468"/>
                  <a:gd name="f41" fmla="val f2"/>
                  <a:gd name="f42" fmla="val f3"/>
                  <a:gd name="f43" fmla="val f4"/>
                  <a:gd name="f44" fmla="+- f43 0 f41"/>
                  <a:gd name="f45" fmla="+- f42 0 f41"/>
                  <a:gd name="f46" fmla="*/ f45 1 7531"/>
                  <a:gd name="f47" fmla="*/ f44 1 7468"/>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7531" h="7468">
                    <a:moveTo>
                      <a:pt x="f5" y="f6"/>
                    </a:moveTo>
                    <a:cubicBezTo>
                      <a:pt x="f7" y="f6"/>
                      <a:pt x="f8" y="f9"/>
                      <a:pt x="f8" y="f10"/>
                    </a:cubicBezTo>
                    <a:lnTo>
                      <a:pt x="f8" y="f11"/>
                    </a:lnTo>
                    <a:lnTo>
                      <a:pt x="f12" y="f13"/>
                    </a:lnTo>
                    <a:cubicBezTo>
                      <a:pt x="f14" y="f15"/>
                      <a:pt x="f14" y="f16"/>
                      <a:pt x="f12" y="f12"/>
                    </a:cubicBezTo>
                    <a:cubicBezTo>
                      <a:pt x="f17" y="f18"/>
                      <a:pt x="f19" y="f20"/>
                      <a:pt x="f21" y="f20"/>
                    </a:cubicBezTo>
                    <a:cubicBezTo>
                      <a:pt x="f22" y="f20"/>
                      <a:pt x="f23" y="f18"/>
                      <a:pt x="f13" y="f12"/>
                    </a:cubicBezTo>
                    <a:lnTo>
                      <a:pt x="f24" y="f25"/>
                    </a:lnTo>
                    <a:cubicBezTo>
                      <a:pt x="f26" y="f27"/>
                      <a:pt x="f28" y="f29"/>
                      <a:pt x="f28" y="f30"/>
                    </a:cubicBezTo>
                    <a:lnTo>
                      <a:pt x="f28" y="f10"/>
                    </a:lnTo>
                    <a:cubicBezTo>
                      <a:pt x="f28" y="f9"/>
                      <a:pt x="f31" y="f6"/>
                      <a:pt x="f5" y="f6"/>
                    </a:cubicBezTo>
                    <a:close/>
                    <a:moveTo>
                      <a:pt x="f5" y="f32"/>
                    </a:moveTo>
                    <a:cubicBezTo>
                      <a:pt x="f33" y="f32"/>
                      <a:pt x="f32" y="f34"/>
                      <a:pt x="f32" y="f5"/>
                    </a:cubicBezTo>
                    <a:cubicBezTo>
                      <a:pt x="f32" y="f35"/>
                      <a:pt x="f34" y="f4"/>
                      <a:pt x="f5" y="f4"/>
                    </a:cubicBezTo>
                    <a:cubicBezTo>
                      <a:pt x="f36" y="f4"/>
                      <a:pt x="f37" y="f36"/>
                      <a:pt x="f37" y="f5"/>
                    </a:cubicBezTo>
                    <a:cubicBezTo>
                      <a:pt x="f38" y="f34"/>
                      <a:pt x="f35" y="f32"/>
                      <a:pt x="f5" y="f3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7" name="Google Shape;7020;p88">
                <a:extLst>
                  <a:ext uri="{FF2B5EF4-FFF2-40B4-BE49-F238E27FC236}">
                    <a16:creationId xmlns:a16="http://schemas.microsoft.com/office/drawing/2014/main" id="{A3D24D6D-9BCE-9BE4-F8EB-FA35579BE71C}"/>
                  </a:ext>
                </a:extLst>
              </p:cNvPr>
              <p:cNvSpPr/>
              <p:nvPr/>
            </p:nvSpPr>
            <p:spPr>
              <a:xfrm>
                <a:off x="6730349" y="1707239"/>
                <a:ext cx="446400" cy="445212"/>
              </a:xfrm>
              <a:custGeom>
                <a:avLst/>
                <a:gdLst>
                  <a:gd name="f0" fmla="val w"/>
                  <a:gd name="f1" fmla="val h"/>
                  <a:gd name="f2" fmla="val 0"/>
                  <a:gd name="f3" fmla="val 11689"/>
                  <a:gd name="f4" fmla="val 11658"/>
                  <a:gd name="f5" fmla="val 5829"/>
                  <a:gd name="f6" fmla="val 1355"/>
                  <a:gd name="f7" fmla="val 8286"/>
                  <a:gd name="f8" fmla="val 10271"/>
                  <a:gd name="f9" fmla="val 3372"/>
                  <a:gd name="f10" fmla="val 8318"/>
                  <a:gd name="f11" fmla="val 3403"/>
                  <a:gd name="f12" fmla="val 1387"/>
                  <a:gd name="f13" fmla="val 8255"/>
                  <a:gd name="f14" fmla="val 3371"/>
                  <a:gd name="f15" fmla="val 1"/>
                  <a:gd name="f16" fmla="val 2647"/>
                  <a:gd name="f17" fmla="val 2616"/>
                  <a:gd name="f18" fmla="val 9011"/>
                  <a:gd name="f19" fmla="val 11657"/>
                  <a:gd name="f20" fmla="val 9042"/>
                  <a:gd name="f21" fmla="*/ f0 1 11689"/>
                  <a:gd name="f22" fmla="*/ f1 1 11658"/>
                  <a:gd name="f23" fmla="val f2"/>
                  <a:gd name="f24" fmla="val f3"/>
                  <a:gd name="f25" fmla="val f4"/>
                  <a:gd name="f26" fmla="+- f25 0 f23"/>
                  <a:gd name="f27" fmla="+- f24 0 f23"/>
                  <a:gd name="f28" fmla="*/ f27 1 11689"/>
                  <a:gd name="f29" fmla="*/ f26 1 11658"/>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11689" h="11658">
                    <a:moveTo>
                      <a:pt x="f5" y="f6"/>
                    </a:moveTo>
                    <a:cubicBezTo>
                      <a:pt x="f7" y="f6"/>
                      <a:pt x="f8" y="f9"/>
                      <a:pt x="f8" y="f5"/>
                    </a:cubicBezTo>
                    <a:cubicBezTo>
                      <a:pt x="f8" y="f7"/>
                      <a:pt x="f10" y="f8"/>
                      <a:pt x="f5" y="f8"/>
                    </a:cubicBezTo>
                    <a:cubicBezTo>
                      <a:pt x="f11" y="f8"/>
                      <a:pt x="f12" y="f13"/>
                      <a:pt x="f12" y="f5"/>
                    </a:cubicBezTo>
                    <a:cubicBezTo>
                      <a:pt x="f12" y="f9"/>
                      <a:pt x="f14" y="f6"/>
                      <a:pt x="f5" y="f6"/>
                    </a:cubicBezTo>
                    <a:close/>
                    <a:moveTo>
                      <a:pt x="f5" y="f15"/>
                    </a:moveTo>
                    <a:cubicBezTo>
                      <a:pt x="f16" y="f15"/>
                      <a:pt x="f2" y="f17"/>
                      <a:pt x="f2" y="f5"/>
                    </a:cubicBezTo>
                    <a:cubicBezTo>
                      <a:pt x="f2" y="f18"/>
                      <a:pt x="f16" y="f19"/>
                      <a:pt x="f5" y="f19"/>
                    </a:cubicBezTo>
                    <a:cubicBezTo>
                      <a:pt x="f18" y="f19"/>
                      <a:pt x="f19" y="f18"/>
                      <a:pt x="f19" y="f5"/>
                    </a:cubicBezTo>
                    <a:cubicBezTo>
                      <a:pt x="f3" y="f17"/>
                      <a:pt x="f20" y="f15"/>
                      <a:pt x="f5" y="f1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128" name="Google Shape;5917;p86">
              <a:extLst>
                <a:ext uri="{FF2B5EF4-FFF2-40B4-BE49-F238E27FC236}">
                  <a16:creationId xmlns:a16="http://schemas.microsoft.com/office/drawing/2014/main" id="{04B2DBC0-6173-E03D-00CD-C61F1E9E95B7}"/>
                </a:ext>
              </a:extLst>
            </p:cNvPr>
            <p:cNvSpPr/>
            <p:nvPr/>
          </p:nvSpPr>
          <p:spPr>
            <a:xfrm>
              <a:off x="4553723" y="3352668"/>
              <a:ext cx="451036" cy="463171"/>
            </a:xfrm>
            <a:custGeom>
              <a:avLst/>
              <a:gdLst>
                <a:gd name="f0" fmla="val w"/>
                <a:gd name="f1" fmla="val h"/>
                <a:gd name="f2" fmla="val 0"/>
                <a:gd name="f3" fmla="val 12446"/>
                <a:gd name="f4" fmla="val 12698"/>
                <a:gd name="f5" fmla="val 6239"/>
                <a:gd name="f6" fmla="val 1"/>
                <a:gd name="f7" fmla="val 5105"/>
                <a:gd name="f8" fmla="val 4191"/>
                <a:gd name="f9" fmla="val 915"/>
                <a:gd name="f10" fmla="val 4159"/>
                <a:gd name="f11" fmla="val 2112"/>
                <a:gd name="f12" fmla="val 3088"/>
                <a:gd name="f13" fmla="val 4852"/>
                <a:gd name="f14" fmla="val 3939"/>
                <a:gd name="f15" fmla="val 5798"/>
                <a:gd name="f16" fmla="val 4097"/>
                <a:gd name="f17" fmla="val 5294"/>
                <a:gd name="f18" fmla="val 5483"/>
                <a:gd name="f19" fmla="val 6333"/>
                <a:gd name="f20" fmla="val 7310"/>
                <a:gd name="f21" fmla="val 7657"/>
                <a:gd name="f22" fmla="val 4222"/>
                <a:gd name="f23" fmla="val 7972"/>
                <a:gd name="f24" fmla="val 4380"/>
                <a:gd name="f25" fmla="val 8255"/>
                <a:gd name="f26" fmla="val 3403"/>
                <a:gd name="f27" fmla="val 9043"/>
                <a:gd name="f28" fmla="val 3057"/>
                <a:gd name="f29" fmla="val 8728"/>
                <a:gd name="f30" fmla="val 2584"/>
                <a:gd name="f31" fmla="val 8570"/>
                <a:gd name="f32" fmla="val 946"/>
                <a:gd name="f33" fmla="val 8602"/>
                <a:gd name="f34" fmla="val 9515"/>
                <a:gd name="f35" fmla="val 10650"/>
                <a:gd name="f36" fmla="val 11784"/>
                <a:gd name="f37" fmla="val 12697"/>
                <a:gd name="f38" fmla="val 3246"/>
                <a:gd name="f39" fmla="val 4128"/>
                <a:gd name="f40" fmla="val 11752"/>
                <a:gd name="f41" fmla="val 10303"/>
                <a:gd name="f42" fmla="val 4096"/>
                <a:gd name="f43" fmla="val 9988"/>
                <a:gd name="f44" fmla="val 9704"/>
                <a:gd name="f45" fmla="val 4947"/>
                <a:gd name="f46" fmla="val 8917"/>
                <a:gd name="f47" fmla="val 9232"/>
                <a:gd name="f48" fmla="val 5766"/>
                <a:gd name="f49" fmla="val 9389"/>
                <a:gd name="f50" fmla="val 6743"/>
                <a:gd name="f51" fmla="val 7184"/>
                <a:gd name="f52" fmla="val 9200"/>
                <a:gd name="f53" fmla="val 7530"/>
                <a:gd name="f54" fmla="val 8507"/>
                <a:gd name="f55" fmla="val 8350"/>
                <a:gd name="f56" fmla="val 8287"/>
                <a:gd name="f57" fmla="val 10366"/>
                <a:gd name="f58" fmla="val 11500"/>
                <a:gd name="f59" fmla="val 12414"/>
                <a:gd name="f60" fmla="val 12445"/>
                <a:gd name="f61" fmla="val 11563"/>
                <a:gd name="f62" fmla="val 9862"/>
                <a:gd name="f63" fmla="val 9421"/>
                <a:gd name="f64" fmla="val 8759"/>
                <a:gd name="f65" fmla="val 9074"/>
                <a:gd name="f66" fmla="val 8097"/>
                <a:gd name="f67" fmla="val 8318"/>
                <a:gd name="f68" fmla="val 7625"/>
                <a:gd name="f69" fmla="val 5451"/>
                <a:gd name="f70" fmla="val 6680"/>
                <a:gd name="f71" fmla="val 3908"/>
                <a:gd name="f72" fmla="val 7404"/>
                <a:gd name="f73" fmla="val 64"/>
                <a:gd name="f74" fmla="*/ f0 1 12446"/>
                <a:gd name="f75" fmla="*/ f1 1 12698"/>
                <a:gd name="f76" fmla="val f2"/>
                <a:gd name="f77" fmla="val f3"/>
                <a:gd name="f78" fmla="val f4"/>
                <a:gd name="f79" fmla="+- f78 0 f76"/>
                <a:gd name="f80" fmla="+- f77 0 f76"/>
                <a:gd name="f81" fmla="*/ f80 1 12446"/>
                <a:gd name="f82" fmla="*/ f79 1 12698"/>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2446" h="12698">
                  <a:moveTo>
                    <a:pt x="f5" y="f6"/>
                  </a:moveTo>
                  <a:cubicBezTo>
                    <a:pt x="f7" y="f6"/>
                    <a:pt x="f8" y="f9"/>
                    <a:pt x="f10" y="f11"/>
                  </a:cubicBezTo>
                  <a:cubicBezTo>
                    <a:pt x="f10" y="f12"/>
                    <a:pt x="f13" y="f14"/>
                    <a:pt x="f15" y="f16"/>
                  </a:cubicBezTo>
                  <a:lnTo>
                    <a:pt x="f15" y="f17"/>
                  </a:lnTo>
                  <a:cubicBezTo>
                    <a:pt x="f13" y="f18"/>
                    <a:pt x="f10" y="f19"/>
                    <a:pt x="f10" y="f20"/>
                  </a:cubicBezTo>
                  <a:cubicBezTo>
                    <a:pt x="f10" y="f21"/>
                    <a:pt x="f22" y="f23"/>
                    <a:pt x="f24" y="f25"/>
                  </a:cubicBezTo>
                  <a:lnTo>
                    <a:pt x="f26" y="f27"/>
                  </a:lnTo>
                  <a:cubicBezTo>
                    <a:pt x="f28" y="f29"/>
                    <a:pt x="f30" y="f31"/>
                    <a:pt x="f11" y="f31"/>
                  </a:cubicBezTo>
                  <a:cubicBezTo>
                    <a:pt x="f32" y="f33"/>
                    <a:pt x="f6" y="f34"/>
                    <a:pt x="f6" y="f35"/>
                  </a:cubicBezTo>
                  <a:cubicBezTo>
                    <a:pt x="f6" y="f36"/>
                    <a:pt x="f32" y="f37"/>
                    <a:pt x="f11" y="f37"/>
                  </a:cubicBezTo>
                  <a:cubicBezTo>
                    <a:pt x="f38" y="f37"/>
                    <a:pt x="f39" y="f40"/>
                    <a:pt x="f8" y="f35"/>
                  </a:cubicBezTo>
                  <a:cubicBezTo>
                    <a:pt x="f8" y="f41"/>
                    <a:pt x="f42" y="f43"/>
                    <a:pt x="f14" y="f44"/>
                  </a:cubicBezTo>
                  <a:lnTo>
                    <a:pt x="f45" y="f46"/>
                  </a:lnTo>
                  <a:cubicBezTo>
                    <a:pt x="f17" y="f47"/>
                    <a:pt x="f48" y="f49"/>
                    <a:pt x="f5" y="f49"/>
                  </a:cubicBezTo>
                  <a:cubicBezTo>
                    <a:pt x="f50" y="f49"/>
                    <a:pt x="f51" y="f52"/>
                    <a:pt x="f53" y="f46"/>
                  </a:cubicBezTo>
                  <a:lnTo>
                    <a:pt x="f54" y="f44"/>
                  </a:lnTo>
                  <a:cubicBezTo>
                    <a:pt x="f55" y="f43"/>
                    <a:pt x="f56" y="f41"/>
                    <a:pt x="f56" y="f35"/>
                  </a:cubicBezTo>
                  <a:cubicBezTo>
                    <a:pt x="f56" y="f36"/>
                    <a:pt x="f47" y="f37"/>
                    <a:pt x="f57" y="f37"/>
                  </a:cubicBezTo>
                  <a:cubicBezTo>
                    <a:pt x="f58" y="f37"/>
                    <a:pt x="f59" y="f40"/>
                    <a:pt x="f60" y="f35"/>
                  </a:cubicBezTo>
                  <a:cubicBezTo>
                    <a:pt x="f60" y="f34"/>
                    <a:pt x="f61" y="f33"/>
                    <a:pt x="f57" y="f31"/>
                  </a:cubicBezTo>
                  <a:cubicBezTo>
                    <a:pt x="f62" y="f31"/>
                    <a:pt x="f63" y="f64"/>
                    <a:pt x="f65" y="f27"/>
                  </a:cubicBezTo>
                  <a:lnTo>
                    <a:pt x="f66" y="f25"/>
                  </a:lnTo>
                  <a:cubicBezTo>
                    <a:pt x="f25" y="f23"/>
                    <a:pt x="f67" y="f21"/>
                    <a:pt x="f67" y="f20"/>
                  </a:cubicBezTo>
                  <a:cubicBezTo>
                    <a:pt x="f67" y="f19"/>
                    <a:pt x="f68" y="f69"/>
                    <a:pt x="f70" y="f17"/>
                  </a:cubicBezTo>
                  <a:lnTo>
                    <a:pt x="f70" y="f16"/>
                  </a:lnTo>
                  <a:cubicBezTo>
                    <a:pt x="f68" y="f71"/>
                    <a:pt x="f67" y="f12"/>
                    <a:pt x="f67" y="f11"/>
                  </a:cubicBezTo>
                  <a:cubicBezTo>
                    <a:pt x="f67" y="f32"/>
                    <a:pt x="f72" y="f73"/>
                    <a:pt x="f5" y="f6"/>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9" name="Google Shape;5955;p86">
              <a:extLst>
                <a:ext uri="{FF2B5EF4-FFF2-40B4-BE49-F238E27FC236}">
                  <a16:creationId xmlns:a16="http://schemas.microsoft.com/office/drawing/2014/main" id="{9644E34A-06CA-0296-CD52-E56BE39F915C}"/>
                </a:ext>
              </a:extLst>
            </p:cNvPr>
            <p:cNvSpPr/>
            <p:nvPr/>
          </p:nvSpPr>
          <p:spPr>
            <a:xfrm>
              <a:off x="5093320" y="3425060"/>
              <a:ext cx="459001" cy="390768"/>
            </a:xfrm>
            <a:custGeom>
              <a:avLst/>
              <a:gdLst>
                <a:gd name="f0" fmla="val w"/>
                <a:gd name="f1" fmla="val h"/>
                <a:gd name="f2" fmla="val 0"/>
                <a:gd name="f3" fmla="val 12666"/>
                <a:gd name="f4" fmla="val 10713"/>
                <a:gd name="f5" fmla="val 1765"/>
                <a:gd name="f6" fmla="val 3309"/>
                <a:gd name="f7" fmla="val 7058"/>
                <a:gd name="f8" fmla="val 7278"/>
                <a:gd name="f9" fmla="val 1954"/>
                <a:gd name="f10" fmla="val 7436"/>
                <a:gd name="f11" fmla="val 2206"/>
                <a:gd name="f12" fmla="val 2615"/>
                <a:gd name="f13" fmla="val 9925"/>
                <a:gd name="f14" fmla="val 788"/>
                <a:gd name="f15" fmla="val 5073"/>
                <a:gd name="f16" fmla="val 5262"/>
                <a:gd name="f17" fmla="val 5514"/>
                <a:gd name="f18" fmla="val 5892"/>
                <a:gd name="f19" fmla="val 3403"/>
                <a:gd name="f20" fmla="val 3813"/>
                <a:gd name="f21" fmla="val 4033"/>
                <a:gd name="f22" fmla="val 4254"/>
                <a:gd name="f23" fmla="val 7247"/>
                <a:gd name="f24" fmla="val 8412"/>
                <a:gd name="f25" fmla="val 8601"/>
                <a:gd name="f26" fmla="val 8853"/>
                <a:gd name="f27" fmla="val 9294"/>
                <a:gd name="f28" fmla="val 6711"/>
                <a:gd name="f29" fmla="val 7152"/>
                <a:gd name="f30" fmla="val 7404"/>
                <a:gd name="f31" fmla="val 7593"/>
                <a:gd name="f32" fmla="val 11815"/>
                <a:gd name="f33" fmla="val 9988"/>
                <a:gd name="f34" fmla="val 10429"/>
                <a:gd name="f35" fmla="val 10649"/>
                <a:gd name="f36" fmla="val 10870"/>
                <a:gd name="f37" fmla="val 379"/>
                <a:gd name="f38" fmla="val 1"/>
                <a:gd name="f39" fmla="val 158"/>
                <a:gd name="f40" fmla="val 190"/>
                <a:gd name="f41" fmla="val 10334"/>
                <a:gd name="f42" fmla="val 10555"/>
                <a:gd name="f43" fmla="val 10712"/>
                <a:gd name="f44" fmla="val 12224"/>
                <a:gd name="f45" fmla="val 12476"/>
                <a:gd name="f46" fmla="val 12665"/>
                <a:gd name="f47" fmla="val 10523"/>
                <a:gd name="f48" fmla="val 12634"/>
                <a:gd name="f49" fmla="val 12445"/>
                <a:gd name="f50" fmla="*/ f0 1 12666"/>
                <a:gd name="f51" fmla="*/ f1 1 10713"/>
                <a:gd name="f52" fmla="val f2"/>
                <a:gd name="f53" fmla="val f3"/>
                <a:gd name="f54" fmla="val f4"/>
                <a:gd name="f55" fmla="+- f54 0 f52"/>
                <a:gd name="f56" fmla="+- f53 0 f52"/>
                <a:gd name="f57" fmla="*/ f56 1 12666"/>
                <a:gd name="f58" fmla="*/ f55 1 10713"/>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12666" h="10713">
                  <a:moveTo>
                    <a:pt x="f5" y="f6"/>
                  </a:moveTo>
                  <a:lnTo>
                    <a:pt x="f5" y="f7"/>
                  </a:lnTo>
                  <a:cubicBezTo>
                    <a:pt x="f5" y="f8"/>
                    <a:pt x="f9" y="f10"/>
                    <a:pt x="f11" y="f10"/>
                  </a:cubicBezTo>
                  <a:lnTo>
                    <a:pt x="f12" y="f10"/>
                  </a:lnTo>
                  <a:lnTo>
                    <a:pt x="f12" y="f13"/>
                  </a:lnTo>
                  <a:lnTo>
                    <a:pt x="f14" y="f13"/>
                  </a:lnTo>
                  <a:lnTo>
                    <a:pt x="f14" y="f6"/>
                  </a:lnTo>
                  <a:close/>
                  <a:moveTo>
                    <a:pt x="f15" y="f6"/>
                  </a:moveTo>
                  <a:lnTo>
                    <a:pt x="f15" y="f7"/>
                  </a:lnTo>
                  <a:cubicBezTo>
                    <a:pt x="f15" y="f8"/>
                    <a:pt x="f16" y="f10"/>
                    <a:pt x="f17" y="f10"/>
                  </a:cubicBezTo>
                  <a:lnTo>
                    <a:pt x="f18" y="f10"/>
                  </a:lnTo>
                  <a:lnTo>
                    <a:pt x="f18" y="f13"/>
                  </a:lnTo>
                  <a:lnTo>
                    <a:pt x="f19" y="f13"/>
                  </a:lnTo>
                  <a:lnTo>
                    <a:pt x="f19" y="f10"/>
                  </a:lnTo>
                  <a:lnTo>
                    <a:pt x="f20" y="f10"/>
                  </a:lnTo>
                  <a:cubicBezTo>
                    <a:pt x="f21" y="f10"/>
                    <a:pt x="f22" y="f23"/>
                    <a:pt x="f22" y="f7"/>
                  </a:cubicBezTo>
                  <a:lnTo>
                    <a:pt x="f22" y="f6"/>
                  </a:lnTo>
                  <a:close/>
                  <a:moveTo>
                    <a:pt x="f24" y="f6"/>
                  </a:moveTo>
                  <a:lnTo>
                    <a:pt x="f24" y="f7"/>
                  </a:lnTo>
                  <a:cubicBezTo>
                    <a:pt x="f24" y="f8"/>
                    <a:pt x="f25" y="f10"/>
                    <a:pt x="f26" y="f10"/>
                  </a:cubicBezTo>
                  <a:lnTo>
                    <a:pt x="f27" y="f10"/>
                  </a:lnTo>
                  <a:lnTo>
                    <a:pt x="f27" y="f13"/>
                  </a:lnTo>
                  <a:lnTo>
                    <a:pt x="f28" y="f13"/>
                  </a:lnTo>
                  <a:lnTo>
                    <a:pt x="f28" y="f10"/>
                  </a:lnTo>
                  <a:lnTo>
                    <a:pt x="f29" y="f10"/>
                  </a:lnTo>
                  <a:cubicBezTo>
                    <a:pt x="f30" y="f10"/>
                    <a:pt x="f31" y="f23"/>
                    <a:pt x="f31" y="f7"/>
                  </a:cubicBezTo>
                  <a:lnTo>
                    <a:pt x="f31" y="f6"/>
                  </a:lnTo>
                  <a:close/>
                  <a:moveTo>
                    <a:pt x="f32" y="f6"/>
                  </a:moveTo>
                  <a:lnTo>
                    <a:pt x="f32" y="f13"/>
                  </a:lnTo>
                  <a:lnTo>
                    <a:pt x="f33" y="f13"/>
                  </a:lnTo>
                  <a:lnTo>
                    <a:pt x="f33" y="f10"/>
                  </a:lnTo>
                  <a:lnTo>
                    <a:pt x="f34" y="f10"/>
                  </a:lnTo>
                  <a:cubicBezTo>
                    <a:pt x="f35" y="f10"/>
                    <a:pt x="f36" y="f23"/>
                    <a:pt x="f36" y="f7"/>
                  </a:cubicBezTo>
                  <a:lnTo>
                    <a:pt x="f36" y="f6"/>
                  </a:lnTo>
                  <a:close/>
                  <a:moveTo>
                    <a:pt x="f37" y="f38"/>
                  </a:moveTo>
                  <a:cubicBezTo>
                    <a:pt x="f39" y="f38"/>
                    <a:pt x="f38" y="f40"/>
                    <a:pt x="f38" y="f37"/>
                  </a:cubicBezTo>
                  <a:lnTo>
                    <a:pt x="f38" y="f41"/>
                  </a:lnTo>
                  <a:cubicBezTo>
                    <a:pt x="f38" y="f42"/>
                    <a:pt x="f40" y="f43"/>
                    <a:pt x="f37" y="f43"/>
                  </a:cubicBezTo>
                  <a:lnTo>
                    <a:pt x="f44" y="f43"/>
                  </a:lnTo>
                  <a:cubicBezTo>
                    <a:pt x="f45" y="f43"/>
                    <a:pt x="f46" y="f47"/>
                    <a:pt x="f46" y="f41"/>
                  </a:cubicBezTo>
                  <a:lnTo>
                    <a:pt x="f46" y="f37"/>
                  </a:lnTo>
                  <a:cubicBezTo>
                    <a:pt x="f48" y="f40"/>
                    <a:pt x="f49" y="f38"/>
                    <a:pt x="f44" y="f38"/>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130" name="Google Shape;5983;p86">
              <a:extLst>
                <a:ext uri="{FF2B5EF4-FFF2-40B4-BE49-F238E27FC236}">
                  <a16:creationId xmlns:a16="http://schemas.microsoft.com/office/drawing/2014/main" id="{753FA3AD-772B-5514-9358-E1B9DFAFB8F9}"/>
                </a:ext>
              </a:extLst>
            </p:cNvPr>
            <p:cNvGrpSpPr/>
            <p:nvPr/>
          </p:nvGrpSpPr>
          <p:grpSpPr>
            <a:xfrm>
              <a:off x="5740779" y="3364810"/>
              <a:ext cx="461287" cy="462000"/>
              <a:chOff x="5526834" y="2589242"/>
              <a:chExt cx="461287" cy="462000"/>
            </a:xfrm>
            <a:solidFill>
              <a:schemeClr val="bg1"/>
            </a:solidFill>
          </p:grpSpPr>
          <p:sp>
            <p:nvSpPr>
              <p:cNvPr id="131" name="Google Shape;5984;p86">
                <a:extLst>
                  <a:ext uri="{FF2B5EF4-FFF2-40B4-BE49-F238E27FC236}">
                    <a16:creationId xmlns:a16="http://schemas.microsoft.com/office/drawing/2014/main" id="{F203BDFD-8A3E-153C-9CCF-9150B0F2C0EB}"/>
                  </a:ext>
                </a:extLst>
              </p:cNvPr>
              <p:cNvSpPr/>
              <p:nvPr/>
            </p:nvSpPr>
            <p:spPr>
              <a:xfrm>
                <a:off x="5526834" y="2589242"/>
                <a:ext cx="368804" cy="370048"/>
              </a:xfrm>
              <a:custGeom>
                <a:avLst/>
                <a:gdLst>
                  <a:gd name="f0" fmla="val w"/>
                  <a:gd name="f1" fmla="val h"/>
                  <a:gd name="f2" fmla="val 0"/>
                  <a:gd name="f3" fmla="val 10177"/>
                  <a:gd name="f4" fmla="val 10145"/>
                  <a:gd name="f5" fmla="val 5104"/>
                  <a:gd name="f6" fmla="val 3813"/>
                  <a:gd name="f7" fmla="val 5797"/>
                  <a:gd name="f8" fmla="val 6364"/>
                  <a:gd name="f9" fmla="val 4348"/>
                  <a:gd name="f10" fmla="val 5073"/>
                  <a:gd name="f11" fmla="val 5766"/>
                  <a:gd name="f12" fmla="val 6333"/>
                  <a:gd name="f13" fmla="val 4379"/>
                  <a:gd name="f14" fmla="val 3844"/>
                  <a:gd name="f15" fmla="val 4411"/>
                  <a:gd name="f16" fmla="val 2300"/>
                  <a:gd name="f17" fmla="val 2269"/>
                  <a:gd name="f18" fmla="val 63"/>
                  <a:gd name="f19" fmla="val 7908"/>
                  <a:gd name="f20" fmla="val 7877"/>
                  <a:gd name="f21" fmla="val 10176"/>
                  <a:gd name="f22" fmla="*/ f0 1 10177"/>
                  <a:gd name="f23" fmla="*/ f1 1 10145"/>
                  <a:gd name="f24" fmla="val f2"/>
                  <a:gd name="f25" fmla="val f3"/>
                  <a:gd name="f26" fmla="val f4"/>
                  <a:gd name="f27" fmla="+- f26 0 f24"/>
                  <a:gd name="f28" fmla="+- f25 0 f24"/>
                  <a:gd name="f29" fmla="*/ f28 1 10177"/>
                  <a:gd name="f30" fmla="*/ f27 1 10145"/>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10177" h="10145">
                    <a:moveTo>
                      <a:pt x="f5" y="f6"/>
                    </a:moveTo>
                    <a:cubicBezTo>
                      <a:pt x="f7" y="f6"/>
                      <a:pt x="f8" y="f9"/>
                      <a:pt x="f8" y="f10"/>
                    </a:cubicBezTo>
                    <a:cubicBezTo>
                      <a:pt x="f8" y="f11"/>
                      <a:pt x="f7" y="f12"/>
                      <a:pt x="f5" y="f12"/>
                    </a:cubicBezTo>
                    <a:cubicBezTo>
                      <a:pt x="f13" y="f12"/>
                      <a:pt x="f14" y="f11"/>
                      <a:pt x="f14" y="f10"/>
                    </a:cubicBezTo>
                    <a:cubicBezTo>
                      <a:pt x="f14" y="f15"/>
                      <a:pt x="f15" y="f6"/>
                      <a:pt x="f5" y="f6"/>
                    </a:cubicBezTo>
                    <a:close/>
                    <a:moveTo>
                      <a:pt x="f5" y="f2"/>
                    </a:moveTo>
                    <a:cubicBezTo>
                      <a:pt x="f16" y="f2"/>
                      <a:pt x="f2" y="f17"/>
                      <a:pt x="f2" y="f10"/>
                    </a:cubicBezTo>
                    <a:cubicBezTo>
                      <a:pt x="f18" y="f19"/>
                      <a:pt x="f16" y="f4"/>
                      <a:pt x="f5" y="f4"/>
                    </a:cubicBezTo>
                    <a:cubicBezTo>
                      <a:pt x="f20" y="f4"/>
                      <a:pt x="f21" y="f20"/>
                      <a:pt x="f21" y="f10"/>
                    </a:cubicBezTo>
                    <a:cubicBezTo>
                      <a:pt x="f21" y="f17"/>
                      <a:pt x="f2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2" name="Google Shape;5985;p86">
                <a:extLst>
                  <a:ext uri="{FF2B5EF4-FFF2-40B4-BE49-F238E27FC236}">
                    <a16:creationId xmlns:a16="http://schemas.microsoft.com/office/drawing/2014/main" id="{871FCE81-A02B-CDB9-77E8-D949AFE6E6B5}"/>
                  </a:ext>
                </a:extLst>
              </p:cNvPr>
              <p:cNvSpPr/>
              <p:nvPr/>
            </p:nvSpPr>
            <p:spPr>
              <a:xfrm>
                <a:off x="5588474" y="2775231"/>
                <a:ext cx="399647" cy="276011"/>
              </a:xfrm>
              <a:custGeom>
                <a:avLst/>
                <a:gdLst>
                  <a:gd name="f0" fmla="val w"/>
                  <a:gd name="f1" fmla="val h"/>
                  <a:gd name="f2" fmla="val 0"/>
                  <a:gd name="f3" fmla="val 11028"/>
                  <a:gd name="f4" fmla="val 7567"/>
                  <a:gd name="f5" fmla="val 9774"/>
                  <a:gd name="f6" fmla="val 9040"/>
                  <a:gd name="f7" fmla="val 8444"/>
                  <a:gd name="f8" fmla="val 548"/>
                  <a:gd name="f9" fmla="val 1265"/>
                  <a:gd name="f10" fmla="val 1801"/>
                  <a:gd name="f11" fmla="val 8790"/>
                  <a:gd name="f12" fmla="val 2305"/>
                  <a:gd name="f13" fmla="val 9295"/>
                  <a:gd name="f14" fmla="val 2463"/>
                  <a:gd name="f15" fmla="val 2967"/>
                  <a:gd name="f16" fmla="val 4416"/>
                  <a:gd name="f17" fmla="val 8192"/>
                  <a:gd name="f18" fmla="val 5645"/>
                  <a:gd name="f19" fmla="val 6774"/>
                  <a:gd name="f20" fmla="val 5834"/>
                  <a:gd name="f21" fmla="val 4825"/>
                  <a:gd name="f22" fmla="val 5829"/>
                  <a:gd name="f23" fmla="val 5487"/>
                  <a:gd name="f24" fmla="val 4663"/>
                  <a:gd name="f25" fmla="val 5865"/>
                  <a:gd name="f26" fmla="val 3403"/>
                  <a:gd name="f27" fmla="val 2143"/>
                  <a:gd name="f28" fmla="val 977"/>
                  <a:gd name="f29" fmla="val 1"/>
                  <a:gd name="f30" fmla="val 6306"/>
                  <a:gd name="f31" fmla="val 7031"/>
                  <a:gd name="f32" fmla="val 568"/>
                  <a:gd name="f33" fmla="val 7566"/>
                  <a:gd name="f34" fmla="val 1261"/>
                  <a:gd name="f35" fmla="val 5388"/>
                  <a:gd name="f36" fmla="val 5955"/>
                  <a:gd name="f37" fmla="val 6459"/>
                  <a:gd name="f38" fmla="val 7220"/>
                  <a:gd name="f39" fmla="val 6617"/>
                  <a:gd name="f40" fmla="val 6716"/>
                  <a:gd name="f41" fmla="val 8601"/>
                  <a:gd name="f42" fmla="val 6495"/>
                  <a:gd name="f43" fmla="val 10082"/>
                  <a:gd name="f44" fmla="val 4920"/>
                  <a:gd name="f45" fmla="val 10114"/>
                  <a:gd name="f46" fmla="val 2904"/>
                  <a:gd name="f47" fmla="val 2400"/>
                  <a:gd name="f48" fmla="val 10649"/>
                  <a:gd name="f49" fmla="val 2211"/>
                  <a:gd name="f50" fmla="val 11027"/>
                  <a:gd name="f51" fmla="val 1706"/>
                  <a:gd name="f52" fmla="val 10996"/>
                  <a:gd name="f53" fmla="val 1108"/>
                  <a:gd name="f54" fmla="val 10964"/>
                  <a:gd name="f55" fmla="val 572"/>
                  <a:gd name="f56" fmla="val 10492"/>
                  <a:gd name="f57" fmla="val 100"/>
                  <a:gd name="f58" fmla="val 9893"/>
                  <a:gd name="f59" fmla="val 5"/>
                  <a:gd name="f60" fmla="val 9853"/>
                  <a:gd name="f61" fmla="val 2"/>
                  <a:gd name="f62" fmla="val 9813"/>
                  <a:gd name="f63" fmla="*/ f0 1 11028"/>
                  <a:gd name="f64" fmla="*/ f1 1 7567"/>
                  <a:gd name="f65" fmla="val f2"/>
                  <a:gd name="f66" fmla="val f3"/>
                  <a:gd name="f67" fmla="val f4"/>
                  <a:gd name="f68" fmla="+- f67 0 f65"/>
                  <a:gd name="f69" fmla="+- f66 0 f65"/>
                  <a:gd name="f70" fmla="*/ f69 1 11028"/>
                  <a:gd name="f71" fmla="*/ f68 1 7567"/>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1028" h="7567">
                    <a:moveTo>
                      <a:pt x="f5" y="f2"/>
                    </a:moveTo>
                    <a:cubicBezTo>
                      <a:pt x="f6" y="f2"/>
                      <a:pt x="f7" y="f8"/>
                      <a:pt x="f7" y="f9"/>
                    </a:cubicBezTo>
                    <a:cubicBezTo>
                      <a:pt x="f7" y="f10"/>
                      <a:pt x="f11" y="f12"/>
                      <a:pt x="f13" y="f14"/>
                    </a:cubicBezTo>
                    <a:lnTo>
                      <a:pt x="f13" y="f15"/>
                    </a:lnTo>
                    <a:cubicBezTo>
                      <a:pt x="f13" y="f16"/>
                      <a:pt x="f17" y="f18"/>
                      <a:pt x="f19" y="f20"/>
                    </a:cubicBezTo>
                    <a:lnTo>
                      <a:pt x="f19" y="f21"/>
                    </a:lnTo>
                    <a:cubicBezTo>
                      <a:pt x="f22" y="f23"/>
                      <a:pt x="f24" y="f25"/>
                      <a:pt x="f26" y="f25"/>
                    </a:cubicBezTo>
                    <a:cubicBezTo>
                      <a:pt x="f27" y="f25"/>
                      <a:pt x="f28" y="f23"/>
                      <a:pt x="f29" y="f21"/>
                    </a:cubicBezTo>
                    <a:lnTo>
                      <a:pt x="f29" y="f30"/>
                    </a:lnTo>
                    <a:cubicBezTo>
                      <a:pt x="f29" y="f31"/>
                      <a:pt x="f32" y="f33"/>
                      <a:pt x="f34" y="f33"/>
                    </a:cubicBezTo>
                    <a:lnTo>
                      <a:pt x="f35" y="f33"/>
                    </a:lnTo>
                    <a:cubicBezTo>
                      <a:pt x="f36" y="f33"/>
                      <a:pt x="f37" y="f38"/>
                      <a:pt x="f39" y="f40"/>
                    </a:cubicBezTo>
                    <a:cubicBezTo>
                      <a:pt x="f41" y="f42"/>
                      <a:pt x="f43" y="f44"/>
                      <a:pt x="f45" y="f46"/>
                    </a:cubicBezTo>
                    <a:lnTo>
                      <a:pt x="f45" y="f47"/>
                    </a:lnTo>
                    <a:cubicBezTo>
                      <a:pt x="f48" y="f49"/>
                      <a:pt x="f50" y="f51"/>
                      <a:pt x="f52" y="f53"/>
                    </a:cubicBezTo>
                    <a:cubicBezTo>
                      <a:pt x="f54" y="f55"/>
                      <a:pt x="f56" y="f57"/>
                      <a:pt x="f58" y="f59"/>
                    </a:cubicBezTo>
                    <a:cubicBezTo>
                      <a:pt x="f60" y="f61"/>
                      <a:pt x="f62"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3" name="Google Shape;5986;p86">
              <a:extLst>
                <a:ext uri="{FF2B5EF4-FFF2-40B4-BE49-F238E27FC236}">
                  <a16:creationId xmlns:a16="http://schemas.microsoft.com/office/drawing/2014/main" id="{2F9A5532-B90A-9C41-2920-DC56D3865D52}"/>
                </a:ext>
              </a:extLst>
            </p:cNvPr>
            <p:cNvGrpSpPr/>
            <p:nvPr/>
          </p:nvGrpSpPr>
          <p:grpSpPr>
            <a:xfrm>
              <a:off x="7567797" y="3347181"/>
              <a:ext cx="465823" cy="464295"/>
              <a:chOff x="7353851" y="2571612"/>
              <a:chExt cx="465823" cy="464295"/>
            </a:xfrm>
            <a:solidFill>
              <a:schemeClr val="bg1"/>
            </a:solidFill>
          </p:grpSpPr>
          <p:sp>
            <p:nvSpPr>
              <p:cNvPr id="134" name="Google Shape;5987;p86">
                <a:extLst>
                  <a:ext uri="{FF2B5EF4-FFF2-40B4-BE49-F238E27FC236}">
                    <a16:creationId xmlns:a16="http://schemas.microsoft.com/office/drawing/2014/main" id="{D25F9F50-05C6-10CD-8DCF-725B6316422F}"/>
                  </a:ext>
                </a:extLst>
              </p:cNvPr>
              <p:cNvSpPr/>
              <p:nvPr/>
            </p:nvSpPr>
            <p:spPr>
              <a:xfrm>
                <a:off x="7635834" y="2856594"/>
                <a:ext cx="183840" cy="179313"/>
              </a:xfrm>
              <a:custGeom>
                <a:avLst/>
                <a:gdLst>
                  <a:gd name="f0" fmla="val w"/>
                  <a:gd name="f1" fmla="val h"/>
                  <a:gd name="f2" fmla="val 0"/>
                  <a:gd name="f3" fmla="val 5073"/>
                  <a:gd name="f4" fmla="val 4916"/>
                  <a:gd name="f5" fmla="val 2238"/>
                  <a:gd name="f6" fmla="val 1"/>
                  <a:gd name="f7" fmla="val 1986"/>
                  <a:gd name="f8" fmla="val 442"/>
                  <a:gd name="f9" fmla="val 1671"/>
                  <a:gd name="f10" fmla="val 820"/>
                  <a:gd name="f11" fmla="val 1324"/>
                  <a:gd name="f12" fmla="val 1229"/>
                  <a:gd name="f13" fmla="val 946"/>
                  <a:gd name="f14" fmla="val 473"/>
                  <a:gd name="f15" fmla="val 2206"/>
                  <a:gd name="f16" fmla="val 4443"/>
                  <a:gd name="f17" fmla="val 2521"/>
                  <a:gd name="f18" fmla="val 4758"/>
                  <a:gd name="f19" fmla="val 2923"/>
                  <a:gd name="f20" fmla="val 3325"/>
                  <a:gd name="f21" fmla="val 3726"/>
                  <a:gd name="f22" fmla="val 4128"/>
                  <a:gd name="f23" fmla="val 3813"/>
                  <a:gd name="f24" fmla="val 2836"/>
                  <a:gd name="f25" fmla="*/ f0 1 5073"/>
                  <a:gd name="f26" fmla="*/ f1 1 4916"/>
                  <a:gd name="f27" fmla="val f2"/>
                  <a:gd name="f28" fmla="val f3"/>
                  <a:gd name="f29" fmla="val f4"/>
                  <a:gd name="f30" fmla="+- f29 0 f27"/>
                  <a:gd name="f31" fmla="+- f28 0 f27"/>
                  <a:gd name="f32" fmla="*/ f31 1 5073"/>
                  <a:gd name="f33" fmla="*/ f30 1 4916"/>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5073" h="4916">
                    <a:moveTo>
                      <a:pt x="f5" y="f6"/>
                    </a:moveTo>
                    <a:cubicBezTo>
                      <a:pt x="f7" y="f8"/>
                      <a:pt x="f9" y="f10"/>
                      <a:pt x="f11" y="f12"/>
                    </a:cubicBezTo>
                    <a:cubicBezTo>
                      <a:pt x="f13" y="f9"/>
                      <a:pt x="f14" y="f7"/>
                      <a:pt x="f6" y="f5"/>
                    </a:cubicBezTo>
                    <a:lnTo>
                      <a:pt x="f15" y="f16"/>
                    </a:lnTo>
                    <a:cubicBezTo>
                      <a:pt x="f17" y="f18"/>
                      <a:pt x="f19" y="f4"/>
                      <a:pt x="f20" y="f4"/>
                    </a:cubicBezTo>
                    <a:cubicBezTo>
                      <a:pt x="f21" y="f4"/>
                      <a:pt x="f22" y="f18"/>
                      <a:pt x="f16" y="f16"/>
                    </a:cubicBezTo>
                    <a:cubicBezTo>
                      <a:pt x="f3" y="f23"/>
                      <a:pt x="f3" y="f24"/>
                      <a:pt x="f16" y="f15"/>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5" name="Google Shape;5988;p86">
                <a:extLst>
                  <a:ext uri="{FF2B5EF4-FFF2-40B4-BE49-F238E27FC236}">
                    <a16:creationId xmlns:a16="http://schemas.microsoft.com/office/drawing/2014/main" id="{C7B444F9-F405-8797-78EE-E6185284985D}"/>
                  </a:ext>
                </a:extLst>
              </p:cNvPr>
              <p:cNvSpPr/>
              <p:nvPr/>
            </p:nvSpPr>
            <p:spPr>
              <a:xfrm>
                <a:off x="7353851" y="2571612"/>
                <a:ext cx="359670" cy="363227"/>
              </a:xfrm>
              <a:custGeom>
                <a:avLst/>
                <a:gdLst>
                  <a:gd name="f0" fmla="val w"/>
                  <a:gd name="f1" fmla="val h"/>
                  <a:gd name="f2" fmla="val 0"/>
                  <a:gd name="f3" fmla="val 9925"/>
                  <a:gd name="f4" fmla="val 9958"/>
                  <a:gd name="f5" fmla="val 4978"/>
                  <a:gd name="f6" fmla="val 1702"/>
                  <a:gd name="f7" fmla="val 6774"/>
                  <a:gd name="f8" fmla="val 8286"/>
                  <a:gd name="f9" fmla="val 3214"/>
                  <a:gd name="f10" fmla="val 5010"/>
                  <a:gd name="f11" fmla="val 8254"/>
                  <a:gd name="f12" fmla="val 5892"/>
                  <a:gd name="f13" fmla="val 7939"/>
                  <a:gd name="f14" fmla="val 6711"/>
                  <a:gd name="f15" fmla="val 7341"/>
                  <a:gd name="f16" fmla="val 7310"/>
                  <a:gd name="f17" fmla="val 6742"/>
                  <a:gd name="f18" fmla="val 7908"/>
                  <a:gd name="f19" fmla="val 5923"/>
                  <a:gd name="f20" fmla="val 8318"/>
                  <a:gd name="f21" fmla="val 3151"/>
                  <a:gd name="f22" fmla="val 1670"/>
                  <a:gd name="f23" fmla="val 6837"/>
                  <a:gd name="f24" fmla="val 1"/>
                  <a:gd name="f25" fmla="val 2268"/>
                  <a:gd name="f26" fmla="val 2269"/>
                  <a:gd name="f27" fmla="val 7688"/>
                  <a:gd name="f28" fmla="val 9956"/>
                  <a:gd name="f29" fmla="val 5013"/>
                  <a:gd name="f30" fmla="val 9957"/>
                  <a:gd name="f31" fmla="val 5048"/>
                  <a:gd name="f32" fmla="val 5083"/>
                  <a:gd name="f33" fmla="val 6367"/>
                  <a:gd name="f34" fmla="val 7586"/>
                  <a:gd name="f35" fmla="val 9395"/>
                  <a:gd name="f36" fmla="val 8506"/>
                  <a:gd name="f37" fmla="val 8444"/>
                  <a:gd name="f38" fmla="val 9420"/>
                  <a:gd name="f39" fmla="val 7499"/>
                  <a:gd name="f40" fmla="val 9924"/>
                  <a:gd name="f41" fmla="val 6270"/>
                  <a:gd name="f42" fmla="val 7687"/>
                  <a:gd name="f43" fmla="*/ f0 1 9925"/>
                  <a:gd name="f44" fmla="*/ f1 1 9958"/>
                  <a:gd name="f45" fmla="val f2"/>
                  <a:gd name="f46" fmla="val f3"/>
                  <a:gd name="f47" fmla="val f4"/>
                  <a:gd name="f48" fmla="+- f47 0 f45"/>
                  <a:gd name="f49" fmla="+- f46 0 f45"/>
                  <a:gd name="f50" fmla="*/ f49 1 9925"/>
                  <a:gd name="f51" fmla="*/ f48 1 9958"/>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9925" h="9958">
                    <a:moveTo>
                      <a:pt x="f5" y="f6"/>
                    </a:moveTo>
                    <a:cubicBezTo>
                      <a:pt x="f7" y="f6"/>
                      <a:pt x="f8" y="f9"/>
                      <a:pt x="f8" y="f10"/>
                    </a:cubicBezTo>
                    <a:cubicBezTo>
                      <a:pt x="f11" y="f12"/>
                      <a:pt x="f13" y="f14"/>
                      <a:pt x="f15" y="f16"/>
                    </a:cubicBezTo>
                    <a:cubicBezTo>
                      <a:pt x="f17" y="f18"/>
                      <a:pt x="f19" y="f20"/>
                      <a:pt x="f5" y="f20"/>
                    </a:cubicBezTo>
                    <a:cubicBezTo>
                      <a:pt x="f21" y="f20"/>
                      <a:pt x="f22" y="f23"/>
                      <a:pt x="f22" y="f10"/>
                    </a:cubicBezTo>
                    <a:cubicBezTo>
                      <a:pt x="f22" y="f9"/>
                      <a:pt x="f21" y="f6"/>
                      <a:pt x="f5" y="f6"/>
                    </a:cubicBezTo>
                    <a:close/>
                    <a:moveTo>
                      <a:pt x="f5" y="f24"/>
                    </a:moveTo>
                    <a:cubicBezTo>
                      <a:pt x="f25" y="f24"/>
                      <a:pt x="f2" y="f26"/>
                      <a:pt x="f2" y="f5"/>
                    </a:cubicBezTo>
                    <a:cubicBezTo>
                      <a:pt x="f2" y="f27"/>
                      <a:pt x="f25" y="f28"/>
                      <a:pt x="f5" y="f28"/>
                    </a:cubicBezTo>
                    <a:cubicBezTo>
                      <a:pt x="f29" y="f30"/>
                      <a:pt x="f31" y="f30"/>
                      <a:pt x="f32" y="f30"/>
                    </a:cubicBezTo>
                    <a:cubicBezTo>
                      <a:pt x="f33" y="f30"/>
                      <a:pt x="f34" y="f35"/>
                      <a:pt x="f36" y="f37"/>
                    </a:cubicBezTo>
                    <a:cubicBezTo>
                      <a:pt x="f38" y="f39"/>
                      <a:pt x="f40" y="f41"/>
                      <a:pt x="f40" y="f5"/>
                    </a:cubicBezTo>
                    <a:cubicBezTo>
                      <a:pt x="f40" y="f26"/>
                      <a:pt x="f42" y="f24"/>
                      <a:pt x="f5" y="f24"/>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6" name="Google Shape;6005;p86">
              <a:extLst>
                <a:ext uri="{FF2B5EF4-FFF2-40B4-BE49-F238E27FC236}">
                  <a16:creationId xmlns:a16="http://schemas.microsoft.com/office/drawing/2014/main" id="{646F3AF4-BE29-A550-C790-1F2EF8E0D593}"/>
                </a:ext>
              </a:extLst>
            </p:cNvPr>
            <p:cNvGrpSpPr/>
            <p:nvPr/>
          </p:nvGrpSpPr>
          <p:grpSpPr>
            <a:xfrm>
              <a:off x="5115293" y="4270862"/>
              <a:ext cx="406286" cy="408900"/>
              <a:chOff x="4901348" y="3495294"/>
              <a:chExt cx="406286" cy="408900"/>
            </a:xfrm>
            <a:solidFill>
              <a:schemeClr val="bg1"/>
            </a:solidFill>
          </p:grpSpPr>
          <p:sp>
            <p:nvSpPr>
              <p:cNvPr id="137" name="Google Shape;6006;p86">
                <a:extLst>
                  <a:ext uri="{FF2B5EF4-FFF2-40B4-BE49-F238E27FC236}">
                    <a16:creationId xmlns:a16="http://schemas.microsoft.com/office/drawing/2014/main" id="{941ADE97-3C0E-CEEE-EBC9-513AB4E2E004}"/>
                  </a:ext>
                </a:extLst>
              </p:cNvPr>
              <p:cNvSpPr/>
              <p:nvPr/>
            </p:nvSpPr>
            <p:spPr>
              <a:xfrm>
                <a:off x="4901348" y="3495294"/>
                <a:ext cx="406286" cy="300069"/>
              </a:xfrm>
              <a:custGeom>
                <a:avLst/>
                <a:gdLst>
                  <a:gd name="f0" fmla="val w"/>
                  <a:gd name="f1" fmla="val h"/>
                  <a:gd name="f2" fmla="val 0"/>
                  <a:gd name="f3" fmla="val 12666"/>
                  <a:gd name="f4" fmla="val 9294"/>
                  <a:gd name="f5" fmla="val 11405"/>
                  <a:gd name="f6" fmla="val 1701"/>
                  <a:gd name="f7" fmla="val 11626"/>
                  <a:gd name="f8" fmla="val 11846"/>
                  <a:gd name="f9" fmla="val 1890"/>
                  <a:gd name="f10" fmla="val 2142"/>
                  <a:gd name="f11" fmla="val 3749"/>
                  <a:gd name="f12" fmla="val 11090"/>
                  <a:gd name="f13" fmla="val 4663"/>
                  <a:gd name="f14" fmla="val 9956"/>
                  <a:gd name="f15" fmla="val 4978"/>
                  <a:gd name="f16" fmla="val 10051"/>
                  <a:gd name="f17" fmla="val 4631"/>
                  <a:gd name="f18" fmla="val 10145"/>
                  <a:gd name="f19" fmla="val 4222"/>
                  <a:gd name="f20" fmla="val 3844"/>
                  <a:gd name="f21" fmla="val 2584"/>
                  <a:gd name="f22" fmla="val 3812"/>
                  <a:gd name="f23" fmla="val 2647"/>
                  <a:gd name="f24" fmla="val 4600"/>
                  <a:gd name="f25" fmla="val 2773"/>
                  <a:gd name="f26" fmla="val 5009"/>
                  <a:gd name="f27" fmla="val 1639"/>
                  <a:gd name="f28" fmla="val 4694"/>
                  <a:gd name="f29" fmla="val 851"/>
                  <a:gd name="f30" fmla="val 3781"/>
                  <a:gd name="f31" fmla="val 1040"/>
                  <a:gd name="f32" fmla="val 1292"/>
                  <a:gd name="f33" fmla="val 4065"/>
                  <a:gd name="f34" fmla="val 3655"/>
                  <a:gd name="f35" fmla="val 4317"/>
                  <a:gd name="f36" fmla="val 4506"/>
                  <a:gd name="f37" fmla="val 3875"/>
                  <a:gd name="f38" fmla="val 4096"/>
                  <a:gd name="f39" fmla="val 4821"/>
                  <a:gd name="f40" fmla="val 5041"/>
                  <a:gd name="f41" fmla="val 5262"/>
                  <a:gd name="f42" fmla="val 5261"/>
                  <a:gd name="f43" fmla="val 5451"/>
                  <a:gd name="f44" fmla="val 5324"/>
                  <a:gd name="f45" fmla="val 5577"/>
                  <a:gd name="f46" fmla="val 5608"/>
                  <a:gd name="f47" fmla="val 5482"/>
                  <a:gd name="f48" fmla="val 5797"/>
                  <a:gd name="f49" fmla="val 5431"/>
                  <a:gd name="f50" fmla="val 5952"/>
                  <a:gd name="f51" fmla="val 5229"/>
                  <a:gd name="f52" fmla="val 6065"/>
                  <a:gd name="f53" fmla="val 5054"/>
                  <a:gd name="f54" fmla="val 5017"/>
                  <a:gd name="f55" fmla="val 4980"/>
                  <a:gd name="f56" fmla="val 6060"/>
                  <a:gd name="f57" fmla="val 4947"/>
                  <a:gd name="f58" fmla="val 6049"/>
                  <a:gd name="f59" fmla="val 4128"/>
                  <a:gd name="f60" fmla="val 5734"/>
                  <a:gd name="f61" fmla="val 4946"/>
                  <a:gd name="f62" fmla="val 2993"/>
                  <a:gd name="f63" fmla="val 2741"/>
                  <a:gd name="f64" fmla="val 2552"/>
                  <a:gd name="f65" fmla="val 189"/>
                  <a:gd name="f66" fmla="val 441"/>
                  <a:gd name="f67" fmla="val 882"/>
                  <a:gd name="f68" fmla="val 1261"/>
                  <a:gd name="f69" fmla="val 536"/>
                  <a:gd name="f70" fmla="val 1"/>
                  <a:gd name="f71" fmla="val 1418"/>
                  <a:gd name="f72" fmla="val 4568"/>
                  <a:gd name="f73" fmla="val 1513"/>
                  <a:gd name="f74" fmla="val 3183"/>
                  <a:gd name="f75" fmla="val 5923"/>
                  <a:gd name="f76" fmla="val 4159"/>
                  <a:gd name="f77" fmla="val 7372"/>
                  <a:gd name="f78" fmla="val 5073"/>
                  <a:gd name="f79" fmla="val 7089"/>
                  <a:gd name="f80" fmla="val 7687"/>
                  <a:gd name="f81" fmla="val 8286"/>
                  <a:gd name="f82" fmla="val 8884"/>
                  <a:gd name="f83" fmla="val 4443"/>
                  <a:gd name="f84" fmla="val 8192"/>
                  <a:gd name="f85" fmla="val 7782"/>
                  <a:gd name="f86" fmla="val 7562"/>
                  <a:gd name="f87" fmla="val 8507"/>
                  <a:gd name="f88" fmla="val 9484"/>
                  <a:gd name="f89" fmla="val 11216"/>
                  <a:gd name="f90" fmla="val 4537"/>
                  <a:gd name="f91" fmla="val 12098"/>
                  <a:gd name="f92" fmla="val 9704"/>
                  <a:gd name="f93" fmla="*/ f0 1 12666"/>
                  <a:gd name="f94" fmla="*/ f1 1 9294"/>
                  <a:gd name="f95" fmla="val f2"/>
                  <a:gd name="f96" fmla="val f3"/>
                  <a:gd name="f97" fmla="val f4"/>
                  <a:gd name="f98" fmla="+- f97 0 f95"/>
                  <a:gd name="f99" fmla="+- f96 0 f95"/>
                  <a:gd name="f100" fmla="*/ f99 1 12666"/>
                  <a:gd name="f101" fmla="*/ f98 1 9294"/>
                  <a:gd name="f102" fmla="*/ f95 1 f100"/>
                  <a:gd name="f103" fmla="*/ f96 1 f100"/>
                  <a:gd name="f104" fmla="*/ f95 1 f101"/>
                  <a:gd name="f105" fmla="*/ f97 1 f101"/>
                  <a:gd name="f106" fmla="*/ f102 f93 1"/>
                  <a:gd name="f107" fmla="*/ f103 f93 1"/>
                  <a:gd name="f108" fmla="*/ f105 f94 1"/>
                  <a:gd name="f109" fmla="*/ f104 f94 1"/>
                </a:gdLst>
                <a:ahLst/>
                <a:cxnLst>
                  <a:cxn ang="3cd4">
                    <a:pos x="hc" y="t"/>
                  </a:cxn>
                  <a:cxn ang="0">
                    <a:pos x="r" y="vc"/>
                  </a:cxn>
                  <a:cxn ang="cd4">
                    <a:pos x="hc" y="b"/>
                  </a:cxn>
                  <a:cxn ang="cd2">
                    <a:pos x="l" y="vc"/>
                  </a:cxn>
                </a:cxnLst>
                <a:rect l="f106" t="f109" r="f107" b="f108"/>
                <a:pathLst>
                  <a:path w="12666" h="9294">
                    <a:moveTo>
                      <a:pt x="f5" y="f6"/>
                    </a:moveTo>
                    <a:cubicBezTo>
                      <a:pt x="f7" y="f6"/>
                      <a:pt x="f8" y="f9"/>
                      <a:pt x="f8" y="f10"/>
                    </a:cubicBezTo>
                    <a:cubicBezTo>
                      <a:pt x="f8" y="f11"/>
                      <a:pt x="f12" y="f13"/>
                      <a:pt x="f14" y="f15"/>
                    </a:cubicBezTo>
                    <a:cubicBezTo>
                      <a:pt x="f16" y="f17"/>
                      <a:pt x="f18" y="f19"/>
                      <a:pt x="f18" y="f20"/>
                    </a:cubicBezTo>
                    <a:lnTo>
                      <a:pt x="f18" y="f6"/>
                    </a:lnTo>
                    <a:close/>
                    <a:moveTo>
                      <a:pt x="f21" y="f6"/>
                    </a:moveTo>
                    <a:lnTo>
                      <a:pt x="f21" y="f22"/>
                    </a:lnTo>
                    <a:cubicBezTo>
                      <a:pt x="f21" y="f19"/>
                      <a:pt x="f23" y="f24"/>
                      <a:pt x="f25" y="f26"/>
                    </a:cubicBezTo>
                    <a:cubicBezTo>
                      <a:pt x="f27" y="f28"/>
                      <a:pt x="f29" y="f30"/>
                      <a:pt x="f29" y="f10"/>
                    </a:cubicBezTo>
                    <a:cubicBezTo>
                      <a:pt x="f29" y="f9"/>
                      <a:pt x="f31" y="f6"/>
                      <a:pt x="f32" y="f6"/>
                    </a:cubicBezTo>
                    <a:close/>
                    <a:moveTo>
                      <a:pt x="f33" y="f34"/>
                    </a:moveTo>
                    <a:cubicBezTo>
                      <a:pt x="f35" y="f34"/>
                      <a:pt x="f36" y="f37"/>
                      <a:pt x="f36" y="f38"/>
                    </a:cubicBezTo>
                    <a:cubicBezTo>
                      <a:pt x="f36" y="f17"/>
                      <a:pt x="f39" y="f40"/>
                      <a:pt x="f41" y="f42"/>
                    </a:cubicBezTo>
                    <a:cubicBezTo>
                      <a:pt x="f43" y="f44"/>
                      <a:pt x="f45" y="f46"/>
                      <a:pt x="f47" y="f48"/>
                    </a:cubicBezTo>
                    <a:cubicBezTo>
                      <a:pt x="f49" y="f50"/>
                      <a:pt x="f51" y="f52"/>
                      <a:pt x="f53" y="f52"/>
                    </a:cubicBezTo>
                    <a:cubicBezTo>
                      <a:pt x="f54" y="f52"/>
                      <a:pt x="f55" y="f56"/>
                      <a:pt x="f57" y="f58"/>
                    </a:cubicBezTo>
                    <a:cubicBezTo>
                      <a:pt x="f59" y="f60"/>
                      <a:pt x="f34" y="f61"/>
                      <a:pt x="f34" y="f38"/>
                    </a:cubicBezTo>
                    <a:cubicBezTo>
                      <a:pt x="f34" y="f37"/>
                      <a:pt x="f20" y="f34"/>
                      <a:pt x="f33" y="f34"/>
                    </a:cubicBezTo>
                    <a:close/>
                    <a:moveTo>
                      <a:pt x="f62" y="f2"/>
                    </a:moveTo>
                    <a:cubicBezTo>
                      <a:pt x="f63" y="f2"/>
                      <a:pt x="f64" y="f65"/>
                      <a:pt x="f64" y="f66"/>
                    </a:cubicBezTo>
                    <a:lnTo>
                      <a:pt x="f64" y="f67"/>
                    </a:lnTo>
                    <a:lnTo>
                      <a:pt x="f68" y="f67"/>
                    </a:lnTo>
                    <a:cubicBezTo>
                      <a:pt x="f69" y="f67"/>
                      <a:pt x="f70" y="f71"/>
                      <a:pt x="f70" y="f10"/>
                    </a:cubicBezTo>
                    <a:cubicBezTo>
                      <a:pt x="f70" y="f72"/>
                      <a:pt x="f73" y="f48"/>
                      <a:pt x="f74" y="f75"/>
                    </a:cubicBezTo>
                    <a:cubicBezTo>
                      <a:pt x="f76" y="f77"/>
                      <a:pt x="f78" y="f79"/>
                      <a:pt x="f78" y="f80"/>
                    </a:cubicBezTo>
                    <a:cubicBezTo>
                      <a:pt x="f78" y="f81"/>
                      <a:pt x="f39" y="f82"/>
                      <a:pt x="f83" y="f4"/>
                    </a:cubicBezTo>
                    <a:lnTo>
                      <a:pt x="f84" y="f4"/>
                    </a:lnTo>
                    <a:cubicBezTo>
                      <a:pt x="f85" y="f82"/>
                      <a:pt x="f86" y="f81"/>
                      <a:pt x="f86" y="f80"/>
                    </a:cubicBezTo>
                    <a:cubicBezTo>
                      <a:pt x="f86" y="f79"/>
                      <a:pt x="f87" y="f77"/>
                      <a:pt x="f88" y="f75"/>
                    </a:cubicBezTo>
                    <a:cubicBezTo>
                      <a:pt x="f89" y="f48"/>
                      <a:pt x="f3" y="f90"/>
                      <a:pt x="f3" y="f10"/>
                    </a:cubicBezTo>
                    <a:cubicBezTo>
                      <a:pt x="f3" y="f71"/>
                      <a:pt x="f91" y="f67"/>
                      <a:pt x="f5" y="f67"/>
                    </a:cubicBezTo>
                    <a:lnTo>
                      <a:pt x="f18" y="f67"/>
                    </a:lnTo>
                    <a:lnTo>
                      <a:pt x="f18" y="f66"/>
                    </a:lnTo>
                    <a:cubicBezTo>
                      <a:pt x="f18" y="f65"/>
                      <a:pt x="f14" y="f2"/>
                      <a:pt x="f9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8" name="Google Shape;6007;p86">
                <a:extLst>
                  <a:ext uri="{FF2B5EF4-FFF2-40B4-BE49-F238E27FC236}">
                    <a16:creationId xmlns:a16="http://schemas.microsoft.com/office/drawing/2014/main" id="{DA0B80C2-2F0E-009A-C952-95D5CDC7920B}"/>
                  </a:ext>
                </a:extLst>
              </p:cNvPr>
              <p:cNvSpPr/>
              <p:nvPr/>
            </p:nvSpPr>
            <p:spPr>
              <a:xfrm>
                <a:off x="4979173" y="3822804"/>
                <a:ext cx="249658" cy="81390"/>
              </a:xfrm>
              <a:custGeom>
                <a:avLst/>
                <a:gdLst>
                  <a:gd name="f0" fmla="val w"/>
                  <a:gd name="f1" fmla="val h"/>
                  <a:gd name="f2" fmla="val 0"/>
                  <a:gd name="f3" fmla="val 7783"/>
                  <a:gd name="f4" fmla="val 2521"/>
                  <a:gd name="f5" fmla="val 757"/>
                  <a:gd name="f6" fmla="val 1"/>
                  <a:gd name="f7" fmla="val 63"/>
                  <a:gd name="f8" fmla="val 1954"/>
                  <a:gd name="f9" fmla="val 2237"/>
                  <a:gd name="f10" fmla="val 158"/>
                  <a:gd name="f11" fmla="val 473"/>
                  <a:gd name="f12" fmla="val 7278"/>
                  <a:gd name="f13" fmla="val 7593"/>
                  <a:gd name="f14" fmla="val 7782"/>
                  <a:gd name="f15" fmla="val 7688"/>
                  <a:gd name="f16" fmla="val 6995"/>
                  <a:gd name="f17" fmla="*/ f0 1 7783"/>
                  <a:gd name="f18" fmla="*/ f1 1 2521"/>
                  <a:gd name="f19" fmla="val f2"/>
                  <a:gd name="f20" fmla="val f3"/>
                  <a:gd name="f21" fmla="val f4"/>
                  <a:gd name="f22" fmla="+- f21 0 f19"/>
                  <a:gd name="f23" fmla="+- f20 0 f19"/>
                  <a:gd name="f24" fmla="*/ f23 1 7783"/>
                  <a:gd name="f25" fmla="*/ f22 1 2521"/>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7783" h="2521">
                    <a:moveTo>
                      <a:pt x="f5" y="f6"/>
                    </a:moveTo>
                    <a:lnTo>
                      <a:pt x="f7" y="f8"/>
                    </a:lnTo>
                    <a:cubicBezTo>
                      <a:pt x="f2" y="f9"/>
                      <a:pt x="f10" y="f4"/>
                      <a:pt x="f11" y="f4"/>
                    </a:cubicBezTo>
                    <a:lnTo>
                      <a:pt x="f12" y="f4"/>
                    </a:lnTo>
                    <a:cubicBezTo>
                      <a:pt x="f13" y="f4"/>
                      <a:pt x="f14" y="f9"/>
                      <a:pt x="f15" y="f8"/>
                    </a:cubicBezTo>
                    <a:lnTo>
                      <a:pt x="f16"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9" name="Google Shape;6020;p86">
              <a:extLst>
                <a:ext uri="{FF2B5EF4-FFF2-40B4-BE49-F238E27FC236}">
                  <a16:creationId xmlns:a16="http://schemas.microsoft.com/office/drawing/2014/main" id="{BD04068B-0941-E656-17E5-E65A330B6C6F}"/>
                </a:ext>
              </a:extLst>
            </p:cNvPr>
            <p:cNvGrpSpPr/>
            <p:nvPr/>
          </p:nvGrpSpPr>
          <p:grpSpPr>
            <a:xfrm>
              <a:off x="6362260" y="3358583"/>
              <a:ext cx="272920" cy="462000"/>
              <a:chOff x="6148315" y="2583015"/>
              <a:chExt cx="272920" cy="462000"/>
            </a:xfrm>
            <a:solidFill>
              <a:schemeClr val="bg1"/>
            </a:solidFill>
          </p:grpSpPr>
          <p:sp>
            <p:nvSpPr>
              <p:cNvPr id="140" name="Google Shape;6021;p86">
                <a:extLst>
                  <a:ext uri="{FF2B5EF4-FFF2-40B4-BE49-F238E27FC236}">
                    <a16:creationId xmlns:a16="http://schemas.microsoft.com/office/drawing/2014/main" id="{3A59458A-64B0-2EAC-7251-2DB03D42CD57}"/>
                  </a:ext>
                </a:extLst>
              </p:cNvPr>
              <p:cNvSpPr/>
              <p:nvPr/>
            </p:nvSpPr>
            <p:spPr>
              <a:xfrm>
                <a:off x="6148315" y="2583015"/>
                <a:ext cx="272920" cy="321832"/>
              </a:xfrm>
              <a:custGeom>
                <a:avLst/>
                <a:gdLst>
                  <a:gd name="f0" fmla="val w"/>
                  <a:gd name="f1" fmla="val h"/>
                  <a:gd name="f2" fmla="val 0"/>
                  <a:gd name="f3" fmla="val 7531"/>
                  <a:gd name="f4" fmla="val 8823"/>
                  <a:gd name="f5" fmla="val 3372"/>
                  <a:gd name="f6" fmla="val 1"/>
                  <a:gd name="f7" fmla="val 95"/>
                  <a:gd name="f8" fmla="val 5703"/>
                  <a:gd name="f9" fmla="val 5829"/>
                  <a:gd name="f10" fmla="val 5987"/>
                  <a:gd name="f11" fmla="val 6113"/>
                  <a:gd name="f12" fmla="val 1418"/>
                  <a:gd name="f13" fmla="val 8822"/>
                  <a:gd name="f14" fmla="val 6081"/>
                  <a:gd name="f15" fmla="val 7467"/>
                  <a:gd name="f16" fmla="val 7530"/>
                  <a:gd name="f17" fmla="val 7499"/>
                  <a:gd name="f18" fmla="val 4191"/>
                  <a:gd name="f19" fmla="val 4727"/>
                  <a:gd name="f20" fmla="val 4663"/>
                  <a:gd name="f21" fmla="val 4884"/>
                  <a:gd name="f22" fmla="val 5010"/>
                  <a:gd name="f23" fmla="val 5357"/>
                  <a:gd name="f24" fmla="val 5892"/>
                  <a:gd name="f25" fmla="val 6585"/>
                  <a:gd name="f26" fmla="val 4474"/>
                  <a:gd name="f27" fmla="val 7121"/>
                  <a:gd name="f28" fmla="val 3750"/>
                  <a:gd name="f29" fmla="val 3088"/>
                  <a:gd name="f30" fmla="val 2521"/>
                  <a:gd name="f31" fmla="val 2899"/>
                  <a:gd name="f32" fmla="val 4916"/>
                  <a:gd name="f33" fmla="*/ f0 1 7531"/>
                  <a:gd name="f34" fmla="*/ f1 1 8823"/>
                  <a:gd name="f35" fmla="val f2"/>
                  <a:gd name="f36" fmla="val f3"/>
                  <a:gd name="f37" fmla="val f4"/>
                  <a:gd name="f38" fmla="+- f37 0 f35"/>
                  <a:gd name="f39" fmla="+- f36 0 f35"/>
                  <a:gd name="f40" fmla="*/ f39 1 7531"/>
                  <a:gd name="f41" fmla="*/ f38 1 8823"/>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7531" h="8823">
                    <a:moveTo>
                      <a:pt x="f5" y="f6"/>
                    </a:moveTo>
                    <a:lnTo>
                      <a:pt x="f7" y="f8"/>
                    </a:lnTo>
                    <a:cubicBezTo>
                      <a:pt x="f6" y="f9"/>
                      <a:pt x="f6" y="f10"/>
                      <a:pt x="f7" y="f11"/>
                    </a:cubicBezTo>
                    <a:lnTo>
                      <a:pt x="f12" y="f13"/>
                    </a:lnTo>
                    <a:lnTo>
                      <a:pt x="f14" y="f13"/>
                    </a:lnTo>
                    <a:lnTo>
                      <a:pt x="f15" y="f11"/>
                    </a:lnTo>
                    <a:cubicBezTo>
                      <a:pt x="f16" y="f10"/>
                      <a:pt x="f17" y="f9"/>
                      <a:pt x="f15" y="f8"/>
                    </a:cubicBezTo>
                    <a:lnTo>
                      <a:pt x="f18" y="f6"/>
                    </a:lnTo>
                    <a:lnTo>
                      <a:pt x="f18" y="f19"/>
                    </a:lnTo>
                    <a:cubicBezTo>
                      <a:pt x="f20" y="f21"/>
                      <a:pt x="f22" y="f23"/>
                      <a:pt x="f22" y="f24"/>
                    </a:cubicBezTo>
                    <a:cubicBezTo>
                      <a:pt x="f22" y="f25"/>
                      <a:pt x="f26" y="f27"/>
                      <a:pt x="f28" y="f27"/>
                    </a:cubicBezTo>
                    <a:cubicBezTo>
                      <a:pt x="f29" y="f27"/>
                      <a:pt x="f30" y="f25"/>
                      <a:pt x="f30" y="f24"/>
                    </a:cubicBezTo>
                    <a:cubicBezTo>
                      <a:pt x="f30" y="f23"/>
                      <a:pt x="f31" y="f32"/>
                      <a:pt x="f5" y="f19"/>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1" name="Google Shape;6022;p86">
                <a:extLst>
                  <a:ext uri="{FF2B5EF4-FFF2-40B4-BE49-F238E27FC236}">
                    <a16:creationId xmlns:a16="http://schemas.microsoft.com/office/drawing/2014/main" id="{322DC2E4-3E43-4863-47FC-5DA9675A14AB}"/>
                  </a:ext>
                </a:extLst>
              </p:cNvPr>
              <p:cNvSpPr/>
              <p:nvPr/>
            </p:nvSpPr>
            <p:spPr>
              <a:xfrm>
                <a:off x="6209955" y="2934675"/>
                <a:ext cx="151881" cy="110340"/>
              </a:xfrm>
              <a:custGeom>
                <a:avLst/>
                <a:gdLst>
                  <a:gd name="f0" fmla="val w"/>
                  <a:gd name="f1" fmla="val h"/>
                  <a:gd name="f2" fmla="val 0"/>
                  <a:gd name="f3" fmla="val 4191"/>
                  <a:gd name="f4" fmla="val 3025"/>
                  <a:gd name="f5" fmla="val 32"/>
                  <a:gd name="f6" fmla="val 2615"/>
                  <a:gd name="f7" fmla="val 1"/>
                  <a:gd name="f8" fmla="val 2836"/>
                  <a:gd name="f9" fmla="val 190"/>
                  <a:gd name="f10" fmla="val 442"/>
                  <a:gd name="f11" fmla="val 3750"/>
                  <a:gd name="f12" fmla="val 3970"/>
                  <a:gd name="f13" fmla="*/ f0 1 4191"/>
                  <a:gd name="f14" fmla="*/ f1 1 3025"/>
                  <a:gd name="f15" fmla="val f2"/>
                  <a:gd name="f16" fmla="val f3"/>
                  <a:gd name="f17" fmla="val f4"/>
                  <a:gd name="f18" fmla="+- f17 0 f15"/>
                  <a:gd name="f19" fmla="+- f16 0 f15"/>
                  <a:gd name="f20" fmla="*/ f19 1 4191"/>
                  <a:gd name="f21" fmla="*/ f18 1 3025"/>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4191" h="3025">
                    <a:moveTo>
                      <a:pt x="f5" y="f2"/>
                    </a:moveTo>
                    <a:lnTo>
                      <a:pt x="f5" y="f6"/>
                    </a:lnTo>
                    <a:cubicBezTo>
                      <a:pt x="f7" y="f8"/>
                      <a:pt x="f9" y="f4"/>
                      <a:pt x="f10" y="f4"/>
                    </a:cubicBezTo>
                    <a:lnTo>
                      <a:pt x="f11" y="f4"/>
                    </a:lnTo>
                    <a:cubicBezTo>
                      <a:pt x="f12" y="f4"/>
                      <a:pt x="f3" y="f8"/>
                      <a:pt x="f3" y="f6"/>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42" name="Google Shape;6038;p86">
              <a:extLst>
                <a:ext uri="{FF2B5EF4-FFF2-40B4-BE49-F238E27FC236}">
                  <a16:creationId xmlns:a16="http://schemas.microsoft.com/office/drawing/2014/main" id="{1BC62C47-C953-9339-2DE6-99A88EAA10FE}"/>
                </a:ext>
              </a:extLst>
            </p:cNvPr>
            <p:cNvGrpSpPr/>
            <p:nvPr/>
          </p:nvGrpSpPr>
          <p:grpSpPr>
            <a:xfrm>
              <a:off x="4010003" y="3380071"/>
              <a:ext cx="454438" cy="462586"/>
              <a:chOff x="3796058" y="2604503"/>
              <a:chExt cx="454438" cy="462586"/>
            </a:xfrm>
            <a:solidFill>
              <a:schemeClr val="bg1"/>
            </a:solidFill>
          </p:grpSpPr>
          <p:sp>
            <p:nvSpPr>
              <p:cNvPr id="143" name="Google Shape;6039;p86">
                <a:extLst>
                  <a:ext uri="{FF2B5EF4-FFF2-40B4-BE49-F238E27FC236}">
                    <a16:creationId xmlns:a16="http://schemas.microsoft.com/office/drawing/2014/main" id="{4E7695E8-4147-3BCD-914E-F1758AC136B6}"/>
                  </a:ext>
                </a:extLst>
              </p:cNvPr>
              <p:cNvSpPr/>
              <p:nvPr/>
            </p:nvSpPr>
            <p:spPr>
              <a:xfrm>
                <a:off x="3796058" y="2604503"/>
                <a:ext cx="138184" cy="224658"/>
              </a:xfrm>
              <a:custGeom>
                <a:avLst/>
                <a:gdLst>
                  <a:gd name="f0" fmla="val w"/>
                  <a:gd name="f1" fmla="val h"/>
                  <a:gd name="f2" fmla="val 0"/>
                  <a:gd name="f3" fmla="val 3813"/>
                  <a:gd name="f4" fmla="val 6159"/>
                  <a:gd name="f5" fmla="val 1698"/>
                  <a:gd name="f6" fmla="val 1"/>
                  <a:gd name="f7" fmla="val 1520"/>
                  <a:gd name="f8" fmla="val 1373"/>
                  <a:gd name="f9" fmla="val 138"/>
                  <a:gd name="f10" fmla="val 1293"/>
                  <a:gd name="f11" fmla="val 299"/>
                  <a:gd name="f12" fmla="val 5119"/>
                  <a:gd name="f13" fmla="val 5308"/>
                  <a:gd name="f14" fmla="val 127"/>
                  <a:gd name="f15" fmla="val 5528"/>
                  <a:gd name="f16" fmla="val 316"/>
                  <a:gd name="f17" fmla="val 5623"/>
                  <a:gd name="f18" fmla="val 2332"/>
                  <a:gd name="f19" fmla="val 6158"/>
                  <a:gd name="f20" fmla="val 3277"/>
                  <a:gd name="f21" fmla="val 2630"/>
                  <a:gd name="f22" fmla="val 2868"/>
                  <a:gd name="f23" fmla="val 4111"/>
                  <a:gd name="f24" fmla="val 582"/>
                  <a:gd name="f25" fmla="val 1797"/>
                  <a:gd name="f26" fmla="val 15"/>
                  <a:gd name="f27" fmla="val 1763"/>
                  <a:gd name="f28" fmla="val 5"/>
                  <a:gd name="f29" fmla="val 1730"/>
                  <a:gd name="f30" fmla="*/ f0 1 3813"/>
                  <a:gd name="f31" fmla="*/ f1 1 6159"/>
                  <a:gd name="f32" fmla="val f2"/>
                  <a:gd name="f33" fmla="val f3"/>
                  <a:gd name="f34" fmla="val f4"/>
                  <a:gd name="f35" fmla="+- f34 0 f32"/>
                  <a:gd name="f36" fmla="+- f33 0 f32"/>
                  <a:gd name="f37" fmla="*/ f36 1 3813"/>
                  <a:gd name="f38" fmla="*/ f35 1 6159"/>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3813" h="6159">
                    <a:moveTo>
                      <a:pt x="f5" y="f6"/>
                    </a:moveTo>
                    <a:cubicBezTo>
                      <a:pt x="f7" y="f6"/>
                      <a:pt x="f8" y="f9"/>
                      <a:pt x="f10" y="f11"/>
                    </a:cubicBezTo>
                    <a:lnTo>
                      <a:pt x="f6" y="f12"/>
                    </a:lnTo>
                    <a:cubicBezTo>
                      <a:pt x="f6" y="f13"/>
                      <a:pt x="f14" y="f15"/>
                      <a:pt x="f16" y="f17"/>
                    </a:cubicBezTo>
                    <a:lnTo>
                      <a:pt x="f18" y="f19"/>
                    </a:lnTo>
                    <a:cubicBezTo>
                      <a:pt x="f20" y="f21"/>
                      <a:pt x="f22" y="f23"/>
                      <a:pt x="f3" y="f24"/>
                    </a:cubicBezTo>
                    <a:lnTo>
                      <a:pt x="f25" y="f26"/>
                    </a:lnTo>
                    <a:cubicBezTo>
                      <a:pt x="f27" y="f28"/>
                      <a:pt x="f2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4" name="Google Shape;6040;p86">
                <a:extLst>
                  <a:ext uri="{FF2B5EF4-FFF2-40B4-BE49-F238E27FC236}">
                    <a16:creationId xmlns:a16="http://schemas.microsoft.com/office/drawing/2014/main" id="{A3813D48-9D03-D307-2FC9-F2880E90E9EC}"/>
                  </a:ext>
                </a:extLst>
              </p:cNvPr>
              <p:cNvSpPr/>
              <p:nvPr/>
            </p:nvSpPr>
            <p:spPr>
              <a:xfrm>
                <a:off x="3880567" y="2662495"/>
                <a:ext cx="313977" cy="404594"/>
              </a:xfrm>
              <a:custGeom>
                <a:avLst/>
                <a:gdLst>
                  <a:gd name="f0" fmla="val w"/>
                  <a:gd name="f1" fmla="val h"/>
                  <a:gd name="f2" fmla="val 0"/>
                  <a:gd name="f3" fmla="val 8664"/>
                  <a:gd name="f4" fmla="val 11092"/>
                  <a:gd name="f5" fmla="val 4348"/>
                  <a:gd name="f6" fmla="val 3466"/>
                  <a:gd name="f7" fmla="val 4820"/>
                  <a:gd name="f8" fmla="val 5199"/>
                  <a:gd name="f9" fmla="val 3844"/>
                  <a:gd name="f10" fmla="val 4316"/>
                  <a:gd name="f11" fmla="val 4789"/>
                  <a:gd name="f12" fmla="val 5136"/>
                  <a:gd name="f13" fmla="val 3907"/>
                  <a:gd name="f14" fmla="val 3529"/>
                  <a:gd name="f15" fmla="val 3875"/>
                  <a:gd name="f16" fmla="val 5104"/>
                  <a:gd name="f17" fmla="val 5766"/>
                  <a:gd name="f18" fmla="val 6081"/>
                  <a:gd name="f19" fmla="val 7624"/>
                  <a:gd name="f20" fmla="val 2615"/>
                  <a:gd name="f21" fmla="val 3560"/>
                  <a:gd name="f22" fmla="val 3812"/>
                  <a:gd name="f23" fmla="val 5892"/>
                  <a:gd name="f24" fmla="val 4096"/>
                  <a:gd name="f25" fmla="val 5955"/>
                  <a:gd name="f26" fmla="val 4631"/>
                  <a:gd name="f27" fmla="val 4883"/>
                  <a:gd name="f28" fmla="val 2048"/>
                  <a:gd name="f29" fmla="val 1386"/>
                  <a:gd name="f30" fmla="val 2458"/>
                  <a:gd name="f31" fmla="val 1638"/>
                  <a:gd name="f32" fmla="val 1544"/>
                  <a:gd name="f33" fmla="val 977"/>
                  <a:gd name="f34" fmla="val 4001"/>
                  <a:gd name="f35" fmla="val 2678"/>
                  <a:gd name="f36" fmla="val 4474"/>
                  <a:gd name="f37" fmla="val 4726"/>
                  <a:gd name="f38" fmla="val 2741"/>
                  <a:gd name="f39" fmla="val 5010"/>
                  <a:gd name="f40" fmla="val 2899"/>
                  <a:gd name="f41" fmla="val 32"/>
                  <a:gd name="f42" fmla="val 10523"/>
                  <a:gd name="f43" fmla="val 10680"/>
                  <a:gd name="f44" fmla="val 63"/>
                  <a:gd name="f45" fmla="val 10964"/>
                  <a:gd name="f46" fmla="val 252"/>
                  <a:gd name="f47" fmla="val 11027"/>
                  <a:gd name="f48" fmla="val 328"/>
                  <a:gd name="f49" fmla="val 11070"/>
                  <a:gd name="f50" fmla="val 404"/>
                  <a:gd name="f51" fmla="val 11091"/>
                  <a:gd name="f52" fmla="val 475"/>
                  <a:gd name="f53" fmla="val 613"/>
                  <a:gd name="f54" fmla="val 737"/>
                  <a:gd name="f55" fmla="val 11014"/>
                  <a:gd name="f56" fmla="val 819"/>
                  <a:gd name="f57" fmla="val 10869"/>
                  <a:gd name="f58" fmla="val 2143"/>
                  <a:gd name="f59" fmla="val 8475"/>
                  <a:gd name="f60" fmla="val 6490"/>
                  <a:gd name="f61" fmla="val 7845"/>
                  <a:gd name="f62" fmla="val 7907"/>
                  <a:gd name="f63" fmla="val 8037"/>
                  <a:gd name="f64" fmla="val 8173"/>
                  <a:gd name="f65" fmla="val 8243"/>
                  <a:gd name="f66" fmla="val 8316"/>
                  <a:gd name="f67" fmla="val 8381"/>
                  <a:gd name="f68" fmla="val 8570"/>
                  <a:gd name="f69" fmla="val 10932"/>
                  <a:gd name="f70" fmla="val 8538"/>
                  <a:gd name="f71" fmla="val 10491"/>
                  <a:gd name="f72" fmla="val 5734"/>
                  <a:gd name="f73" fmla="val 5262"/>
                  <a:gd name="f74" fmla="val 6585"/>
                  <a:gd name="f75" fmla="val 5482"/>
                  <a:gd name="f76" fmla="val 7120"/>
                  <a:gd name="f77" fmla="val 3434"/>
                  <a:gd name="f78" fmla="val 6931"/>
                  <a:gd name="f79" fmla="val 4222"/>
                  <a:gd name="f80" fmla="val 1513"/>
                  <a:gd name="f81" fmla="*/ f0 1 8664"/>
                  <a:gd name="f82" fmla="*/ f1 1 11092"/>
                  <a:gd name="f83" fmla="val f2"/>
                  <a:gd name="f84" fmla="val f3"/>
                  <a:gd name="f85" fmla="val f4"/>
                  <a:gd name="f86" fmla="+- f85 0 f83"/>
                  <a:gd name="f87" fmla="+- f84 0 f83"/>
                  <a:gd name="f88" fmla="*/ f87 1 8664"/>
                  <a:gd name="f89" fmla="*/ f86 1 11092"/>
                  <a:gd name="f90" fmla="*/ f83 1 f88"/>
                  <a:gd name="f91" fmla="*/ f84 1 f88"/>
                  <a:gd name="f92" fmla="*/ f83 1 f89"/>
                  <a:gd name="f93" fmla="*/ f85 1 f89"/>
                  <a:gd name="f94" fmla="*/ f90 f81 1"/>
                  <a:gd name="f95" fmla="*/ f91 f81 1"/>
                  <a:gd name="f96" fmla="*/ f93 f82 1"/>
                  <a:gd name="f97" fmla="*/ f92 f82 1"/>
                </a:gdLst>
                <a:ahLst/>
                <a:cxnLst>
                  <a:cxn ang="3cd4">
                    <a:pos x="hc" y="t"/>
                  </a:cxn>
                  <a:cxn ang="0">
                    <a:pos x="r" y="vc"/>
                  </a:cxn>
                  <a:cxn ang="cd4">
                    <a:pos x="hc" y="b"/>
                  </a:cxn>
                  <a:cxn ang="cd2">
                    <a:pos x="l" y="vc"/>
                  </a:cxn>
                </a:cxnLst>
                <a:rect l="f94" t="f97" r="f95" b="f96"/>
                <a:pathLst>
                  <a:path w="8664" h="11092">
                    <a:moveTo>
                      <a:pt x="f5" y="f6"/>
                    </a:moveTo>
                    <a:cubicBezTo>
                      <a:pt x="f7" y="f6"/>
                      <a:pt x="f8" y="f9"/>
                      <a:pt x="f8" y="f10"/>
                    </a:cubicBezTo>
                    <a:cubicBezTo>
                      <a:pt x="f8" y="f11"/>
                      <a:pt x="f7" y="f12"/>
                      <a:pt x="f5" y="f12"/>
                    </a:cubicBezTo>
                    <a:cubicBezTo>
                      <a:pt x="f13" y="f12"/>
                      <a:pt x="f14" y="f11"/>
                      <a:pt x="f14" y="f10"/>
                    </a:cubicBezTo>
                    <a:cubicBezTo>
                      <a:pt x="f14" y="f15"/>
                      <a:pt x="f15" y="f6"/>
                      <a:pt x="f5" y="f6"/>
                    </a:cubicBezTo>
                    <a:close/>
                    <a:moveTo>
                      <a:pt x="f16" y="f17"/>
                    </a:moveTo>
                    <a:lnTo>
                      <a:pt x="f18" y="f19"/>
                    </a:lnTo>
                    <a:lnTo>
                      <a:pt x="f20" y="f19"/>
                    </a:lnTo>
                    <a:lnTo>
                      <a:pt x="f21" y="f17"/>
                    </a:lnTo>
                    <a:cubicBezTo>
                      <a:pt x="f22" y="f23"/>
                      <a:pt x="f24" y="f25"/>
                      <a:pt x="f5" y="f25"/>
                    </a:cubicBezTo>
                    <a:cubicBezTo>
                      <a:pt x="f26" y="f25"/>
                      <a:pt x="f27" y="f23"/>
                      <a:pt x="f16" y="f17"/>
                    </a:cubicBezTo>
                    <a:close/>
                    <a:moveTo>
                      <a:pt x="f28" y="f2"/>
                    </a:moveTo>
                    <a:cubicBezTo>
                      <a:pt x="f29" y="f30"/>
                      <a:pt x="f31" y="f32"/>
                      <a:pt x="f33" y="f34"/>
                    </a:cubicBezTo>
                    <a:lnTo>
                      <a:pt x="f35" y="f36"/>
                    </a:lnTo>
                    <a:cubicBezTo>
                      <a:pt x="f35" y="f37"/>
                      <a:pt x="f38" y="f39"/>
                      <a:pt x="f40" y="f8"/>
                    </a:cubicBezTo>
                    <a:lnTo>
                      <a:pt x="f41" y="f42"/>
                    </a:lnTo>
                    <a:cubicBezTo>
                      <a:pt x="f2" y="f43"/>
                      <a:pt x="f44" y="f45"/>
                      <a:pt x="f46" y="f47"/>
                    </a:cubicBezTo>
                    <a:cubicBezTo>
                      <a:pt x="f48" y="f49"/>
                      <a:pt x="f50" y="f51"/>
                      <a:pt x="f52" y="f51"/>
                    </a:cubicBezTo>
                    <a:cubicBezTo>
                      <a:pt x="f53" y="f51"/>
                      <a:pt x="f54" y="f55"/>
                      <a:pt x="f56" y="f57"/>
                    </a:cubicBezTo>
                    <a:lnTo>
                      <a:pt x="f58" y="f59"/>
                    </a:lnTo>
                    <a:lnTo>
                      <a:pt x="f60" y="f59"/>
                    </a:lnTo>
                    <a:lnTo>
                      <a:pt x="f61" y="f57"/>
                    </a:lnTo>
                    <a:cubicBezTo>
                      <a:pt x="f62" y="f55"/>
                      <a:pt x="f63" y="f51"/>
                      <a:pt x="f64" y="f51"/>
                    </a:cubicBezTo>
                    <a:cubicBezTo>
                      <a:pt x="f65" y="f51"/>
                      <a:pt x="f66" y="f49"/>
                      <a:pt x="f67" y="f47"/>
                    </a:cubicBezTo>
                    <a:cubicBezTo>
                      <a:pt x="f68" y="f69"/>
                      <a:pt x="f3" y="f43"/>
                      <a:pt x="f70" y="f71"/>
                    </a:cubicBezTo>
                    <a:lnTo>
                      <a:pt x="f72" y="f73"/>
                    </a:lnTo>
                    <a:lnTo>
                      <a:pt x="f74" y="f75"/>
                    </a:lnTo>
                    <a:cubicBezTo>
                      <a:pt x="f76" y="f77"/>
                      <a:pt x="f78" y="f79"/>
                      <a:pt x="f19" y="f80"/>
                    </a:cubicBezTo>
                    <a:lnTo>
                      <a:pt x="f28"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5" name="Google Shape;6041;p86">
                <a:extLst>
                  <a:ext uri="{FF2B5EF4-FFF2-40B4-BE49-F238E27FC236}">
                    <a16:creationId xmlns:a16="http://schemas.microsoft.com/office/drawing/2014/main" id="{6612A772-F491-E02D-8456-FD16464FEC64}"/>
                  </a:ext>
                </a:extLst>
              </p:cNvPr>
              <p:cNvSpPr/>
              <p:nvPr/>
            </p:nvSpPr>
            <p:spPr>
              <a:xfrm>
                <a:off x="4156853" y="2753285"/>
                <a:ext cx="93643" cy="104470"/>
              </a:xfrm>
              <a:custGeom>
                <a:avLst/>
                <a:gdLst>
                  <a:gd name="f0" fmla="val w"/>
                  <a:gd name="f1" fmla="val h"/>
                  <a:gd name="f2" fmla="val 0"/>
                  <a:gd name="f3" fmla="val 2584"/>
                  <a:gd name="f4" fmla="val 2864"/>
                  <a:gd name="f5" fmla="val 630"/>
                  <a:gd name="f6" fmla="val 252"/>
                  <a:gd name="f7" fmla="val 1449"/>
                  <a:gd name="f8" fmla="val 410"/>
                  <a:gd name="f9" fmla="val 945"/>
                  <a:gd name="f10" fmla="val 2395"/>
                  <a:gd name="f11" fmla="val 1607"/>
                  <a:gd name="f12" fmla="val 2836"/>
                  <a:gd name="f13" fmla="val 1658"/>
                  <a:gd name="f14" fmla="val 2855"/>
                  <a:gd name="f15" fmla="val 1707"/>
                  <a:gd name="f16" fmla="val 1753"/>
                  <a:gd name="f17" fmla="val 1932"/>
                  <a:gd name="f18" fmla="val 2067"/>
                  <a:gd name="f19" fmla="val 2728"/>
                  <a:gd name="f20" fmla="val 2143"/>
                  <a:gd name="f21" fmla="val 2552"/>
                  <a:gd name="f22" fmla="val 725"/>
                  <a:gd name="f23" fmla="val 2458"/>
                  <a:gd name="f24" fmla="val 473"/>
                  <a:gd name="f25" fmla="val 2237"/>
                  <a:gd name="f26" fmla="val 441"/>
                  <a:gd name="f27" fmla="*/ f0 1 2584"/>
                  <a:gd name="f28" fmla="*/ f1 1 2864"/>
                  <a:gd name="f29" fmla="val f2"/>
                  <a:gd name="f30" fmla="val f3"/>
                  <a:gd name="f31" fmla="val f4"/>
                  <a:gd name="f32" fmla="+- f31 0 f29"/>
                  <a:gd name="f33" fmla="+- f30 0 f29"/>
                  <a:gd name="f34" fmla="*/ f33 1 2584"/>
                  <a:gd name="f35" fmla="*/ f32 1 2864"/>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2584" h="2864">
                    <a:moveTo>
                      <a:pt x="f5" y="f2"/>
                    </a:moveTo>
                    <a:cubicBezTo>
                      <a:pt x="f6" y="f7"/>
                      <a:pt x="f8" y="f9"/>
                      <a:pt x="f2" y="f10"/>
                    </a:cubicBezTo>
                    <a:lnTo>
                      <a:pt x="f11" y="f12"/>
                    </a:lnTo>
                    <a:cubicBezTo>
                      <a:pt x="f13" y="f14"/>
                      <a:pt x="f15" y="f4"/>
                      <a:pt x="f16" y="f4"/>
                    </a:cubicBezTo>
                    <a:cubicBezTo>
                      <a:pt x="f17" y="f4"/>
                      <a:pt x="f18" y="f19"/>
                      <a:pt x="f20" y="f21"/>
                    </a:cubicBezTo>
                    <a:lnTo>
                      <a:pt x="f3" y="f9"/>
                    </a:lnTo>
                    <a:cubicBezTo>
                      <a:pt x="f21" y="f22"/>
                      <a:pt x="f23" y="f24"/>
                      <a:pt x="f25" y="f26"/>
                    </a:cubicBezTo>
                    <a:lnTo>
                      <a:pt x="f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46" name="Google Shape;6048;p86">
              <a:extLst>
                <a:ext uri="{FF2B5EF4-FFF2-40B4-BE49-F238E27FC236}">
                  <a16:creationId xmlns:a16="http://schemas.microsoft.com/office/drawing/2014/main" id="{13A87405-C2F4-BE0E-B4B1-4756BF310ABC}"/>
                </a:ext>
              </a:extLst>
            </p:cNvPr>
            <p:cNvGrpSpPr/>
            <p:nvPr/>
          </p:nvGrpSpPr>
          <p:grpSpPr>
            <a:xfrm>
              <a:off x="6919231" y="3351844"/>
              <a:ext cx="456723" cy="464304"/>
              <a:chOff x="6705286" y="2576276"/>
              <a:chExt cx="456723" cy="464304"/>
            </a:xfrm>
            <a:solidFill>
              <a:schemeClr val="bg1"/>
            </a:solidFill>
          </p:grpSpPr>
          <p:sp>
            <p:nvSpPr>
              <p:cNvPr id="147" name="Google Shape;6049;p86">
                <a:extLst>
                  <a:ext uri="{FF2B5EF4-FFF2-40B4-BE49-F238E27FC236}">
                    <a16:creationId xmlns:a16="http://schemas.microsoft.com/office/drawing/2014/main" id="{75CE7C28-237A-D05C-8E15-4007D438ED7E}"/>
                  </a:ext>
                </a:extLst>
              </p:cNvPr>
              <p:cNvSpPr/>
              <p:nvPr/>
            </p:nvSpPr>
            <p:spPr>
              <a:xfrm>
                <a:off x="6981608" y="2578580"/>
                <a:ext cx="180401" cy="271677"/>
              </a:xfrm>
              <a:custGeom>
                <a:avLst/>
                <a:gdLst>
                  <a:gd name="f0" fmla="val w"/>
                  <a:gd name="f1" fmla="val h"/>
                  <a:gd name="f2" fmla="val 0"/>
                  <a:gd name="f3" fmla="val 4978"/>
                  <a:gd name="f4" fmla="val 7448"/>
                  <a:gd name="f5" fmla="val 2489"/>
                  <a:gd name="f6" fmla="val 820"/>
                  <a:gd name="f7" fmla="val 3403"/>
                  <a:gd name="f8" fmla="val 4127"/>
                  <a:gd name="f9" fmla="val 1576"/>
                  <a:gd name="f10" fmla="val 2490"/>
                  <a:gd name="f11" fmla="val 3372"/>
                  <a:gd name="f12" fmla="val 4128"/>
                  <a:gd name="f13" fmla="val 1575"/>
                  <a:gd name="f14" fmla="val 819"/>
                  <a:gd name="f15" fmla="val 1"/>
                  <a:gd name="f16" fmla="val 1103"/>
                  <a:gd name="f17" fmla="val 1104"/>
                  <a:gd name="f18" fmla="val 3214"/>
                  <a:gd name="f19" fmla="val 315"/>
                  <a:gd name="f20" fmla="val 3845"/>
                  <a:gd name="f21" fmla="val 4317"/>
                  <a:gd name="f22" fmla="val 7058"/>
                  <a:gd name="f23" fmla="val 7287"/>
                  <a:gd name="f24" fmla="val 1012"/>
                  <a:gd name="f25" fmla="val 1225"/>
                  <a:gd name="f26" fmla="val 1334"/>
                  <a:gd name="f27" fmla="val 1448"/>
                  <a:gd name="f28" fmla="val 7406"/>
                  <a:gd name="f29" fmla="val 1544"/>
                  <a:gd name="f30" fmla="val 7310"/>
                  <a:gd name="f31" fmla="val 6365"/>
                  <a:gd name="f32" fmla="val 3434"/>
                  <a:gd name="f33" fmla="val 3530"/>
                  <a:gd name="f34" fmla="val 3640"/>
                  <a:gd name="f35" fmla="val 3744"/>
                  <a:gd name="f36" fmla="val 3948"/>
                  <a:gd name="f37" fmla="val 4663"/>
                  <a:gd name="f38" fmla="val 3875"/>
                  <a:gd name="f39" fmla="*/ f0 1 4978"/>
                  <a:gd name="f40" fmla="*/ f1 1 7448"/>
                  <a:gd name="f41" fmla="val f2"/>
                  <a:gd name="f42" fmla="val f3"/>
                  <a:gd name="f43" fmla="val f4"/>
                  <a:gd name="f44" fmla="+- f43 0 f41"/>
                  <a:gd name="f45" fmla="+- f42 0 f41"/>
                  <a:gd name="f46" fmla="*/ f45 1 4978"/>
                  <a:gd name="f47" fmla="*/ f44 1 7448"/>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4978" h="7448">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15"/>
                    </a:moveTo>
                    <a:cubicBezTo>
                      <a:pt x="f16" y="f15"/>
                      <a:pt x="f2" y="f17"/>
                      <a:pt x="f2" y="f10"/>
                    </a:cubicBezTo>
                    <a:cubicBezTo>
                      <a:pt x="f2" y="f18"/>
                      <a:pt x="f19" y="f20"/>
                      <a:pt x="f14" y="f21"/>
                    </a:cubicBezTo>
                    <a:lnTo>
                      <a:pt x="f14" y="f22"/>
                    </a:lnTo>
                    <a:cubicBezTo>
                      <a:pt x="f14" y="f23"/>
                      <a:pt x="f24" y="f4"/>
                      <a:pt x="f25" y="f4"/>
                    </a:cubicBezTo>
                    <a:cubicBezTo>
                      <a:pt x="f26" y="f4"/>
                      <a:pt x="f27" y="f28"/>
                      <a:pt x="f29" y="f30"/>
                    </a:cubicBezTo>
                    <a:lnTo>
                      <a:pt x="f5" y="f31"/>
                    </a:lnTo>
                    <a:lnTo>
                      <a:pt x="f32" y="f30"/>
                    </a:lnTo>
                    <a:cubicBezTo>
                      <a:pt x="f33" y="f28"/>
                      <a:pt x="f34" y="f4"/>
                      <a:pt x="f35" y="f4"/>
                    </a:cubicBezTo>
                    <a:cubicBezTo>
                      <a:pt x="f36" y="f4"/>
                      <a:pt x="f8" y="f23"/>
                      <a:pt x="f8" y="f22"/>
                    </a:cubicBezTo>
                    <a:lnTo>
                      <a:pt x="f8" y="f21"/>
                    </a:lnTo>
                    <a:cubicBezTo>
                      <a:pt x="f37" y="f20"/>
                      <a:pt x="f3" y="f18"/>
                      <a:pt x="f3" y="f10"/>
                    </a:cubicBezTo>
                    <a:cubicBezTo>
                      <a:pt x="f3" y="f17"/>
                      <a:pt x="f38" y="f15"/>
                      <a:pt x="f5" y="f1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8" name="Google Shape;6050;p86">
                <a:extLst>
                  <a:ext uri="{FF2B5EF4-FFF2-40B4-BE49-F238E27FC236}">
                    <a16:creationId xmlns:a16="http://schemas.microsoft.com/office/drawing/2014/main" id="{557A47E5-D70F-80FA-992B-AF3F2D015DF4}"/>
                  </a:ext>
                </a:extLst>
              </p:cNvPr>
              <p:cNvSpPr/>
              <p:nvPr/>
            </p:nvSpPr>
            <p:spPr>
              <a:xfrm>
                <a:off x="6768087" y="2980797"/>
                <a:ext cx="391637" cy="59783"/>
              </a:xfrm>
              <a:custGeom>
                <a:avLst/>
                <a:gdLst>
                  <a:gd name="f0" fmla="val w"/>
                  <a:gd name="f1" fmla="val h"/>
                  <a:gd name="f2" fmla="val 0"/>
                  <a:gd name="f3" fmla="val 10807"/>
                  <a:gd name="f4" fmla="val 1639"/>
                  <a:gd name="f5" fmla="val 1450"/>
                  <a:gd name="f6" fmla="val 1"/>
                  <a:gd name="f7" fmla="val 1292"/>
                  <a:gd name="f8" fmla="val 788"/>
                  <a:gd name="f9" fmla="val 662"/>
                  <a:gd name="f10" fmla="val 1387"/>
                  <a:gd name="f11" fmla="val 8822"/>
                  <a:gd name="f12" fmla="val 9799"/>
                  <a:gd name="f13" fmla="val 10649"/>
                  <a:gd name="f14" fmla="val 946"/>
                  <a:gd name="f15" fmla="*/ f0 1 10807"/>
                  <a:gd name="f16" fmla="*/ f1 1 1639"/>
                  <a:gd name="f17" fmla="val f2"/>
                  <a:gd name="f18" fmla="val f3"/>
                  <a:gd name="f19" fmla="val f4"/>
                  <a:gd name="f20" fmla="+- f19 0 f17"/>
                  <a:gd name="f21" fmla="+- f18 0 f17"/>
                  <a:gd name="f22" fmla="*/ f21 1 10807"/>
                  <a:gd name="f23" fmla="*/ f20 1 1639"/>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0807" h="1639">
                    <a:moveTo>
                      <a:pt x="f5" y="f6"/>
                    </a:moveTo>
                    <a:cubicBezTo>
                      <a:pt x="f7" y="f8"/>
                      <a:pt x="f9" y="f10"/>
                      <a:pt x="f6" y="f4"/>
                    </a:cubicBezTo>
                    <a:lnTo>
                      <a:pt x="f11" y="f4"/>
                    </a:lnTo>
                    <a:cubicBezTo>
                      <a:pt x="f12" y="f4"/>
                      <a:pt x="f13" y="f14"/>
                      <a:pt x="f3"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9" name="Google Shape;6051;p86">
                <a:extLst>
                  <a:ext uri="{FF2B5EF4-FFF2-40B4-BE49-F238E27FC236}">
                    <a16:creationId xmlns:a16="http://schemas.microsoft.com/office/drawing/2014/main" id="{5785663D-6B53-BE65-D7C7-4C649400A50E}"/>
                  </a:ext>
                </a:extLst>
              </p:cNvPr>
              <p:cNvSpPr/>
              <p:nvPr/>
            </p:nvSpPr>
            <p:spPr>
              <a:xfrm>
                <a:off x="6705286" y="2576276"/>
                <a:ext cx="397361" cy="431404"/>
              </a:xfrm>
              <a:custGeom>
                <a:avLst/>
                <a:gdLst>
                  <a:gd name="f0" fmla="val w"/>
                  <a:gd name="f1" fmla="val h"/>
                  <a:gd name="f2" fmla="val 0"/>
                  <a:gd name="f3" fmla="val 10965"/>
                  <a:gd name="f4" fmla="val 11827"/>
                  <a:gd name="f5" fmla="val 379"/>
                  <a:gd name="f6" fmla="val 1"/>
                  <a:gd name="f7" fmla="val 158"/>
                  <a:gd name="f8" fmla="val 221"/>
                  <a:gd name="f9" fmla="val 411"/>
                  <a:gd name="f10" fmla="val 10618"/>
                  <a:gd name="f11" fmla="val 11280"/>
                  <a:gd name="f12" fmla="val 537"/>
                  <a:gd name="f13" fmla="val 11815"/>
                  <a:gd name="f14" fmla="val 1198"/>
                  <a:gd name="f15" fmla="val 1247"/>
                  <a:gd name="f16" fmla="val 11823"/>
                  <a:gd name="f17" fmla="val 1295"/>
                  <a:gd name="f18" fmla="val 11826"/>
                  <a:gd name="f19" fmla="val 1342"/>
                  <a:gd name="f20" fmla="val 1912"/>
                  <a:gd name="f21" fmla="val 2395"/>
                  <a:gd name="f22" fmla="val 11318"/>
                  <a:gd name="f23" fmla="val 10650"/>
                  <a:gd name="f24" fmla="val 10398"/>
                  <a:gd name="f25" fmla="val 2584"/>
                  <a:gd name="f26" fmla="val 10272"/>
                  <a:gd name="f27" fmla="val 2836"/>
                  <a:gd name="f28" fmla="val 8255"/>
                  <a:gd name="f29" fmla="val 10807"/>
                  <a:gd name="f30" fmla="val 8161"/>
                  <a:gd name="f31" fmla="val 8098"/>
                  <a:gd name="f32" fmla="val 10492"/>
                  <a:gd name="f33" fmla="val 7972"/>
                  <a:gd name="f34" fmla="val 10146"/>
                  <a:gd name="f35" fmla="val 7625"/>
                  <a:gd name="f36" fmla="val 9799"/>
                  <a:gd name="f37" fmla="val 9547"/>
                  <a:gd name="f38" fmla="val 8224"/>
                  <a:gd name="f39" fmla="val 9232"/>
                  <a:gd name="f40" fmla="val 8318"/>
                  <a:gd name="f41" fmla="val 8917"/>
                  <a:gd name="f42" fmla="val 7720"/>
                  <a:gd name="f43" fmla="val 7783"/>
                  <a:gd name="f44" fmla="val 7058"/>
                  <a:gd name="f45" fmla="val 4664"/>
                  <a:gd name="f46" fmla="val 7184"/>
                  <a:gd name="f47" fmla="val 4065"/>
                  <a:gd name="f48" fmla="val 6869"/>
                  <a:gd name="f49" fmla="val 3309"/>
                  <a:gd name="f50" fmla="val 2490"/>
                  <a:gd name="f51" fmla="val 1513"/>
                  <a:gd name="f52" fmla="val 7310"/>
                  <a:gd name="f53" fmla="val 600"/>
                  <a:gd name="f54" fmla="val 8035"/>
                  <a:gd name="f55" fmla="*/ f0 1 10965"/>
                  <a:gd name="f56" fmla="*/ f1 1 11827"/>
                  <a:gd name="f57" fmla="val f2"/>
                  <a:gd name="f58" fmla="val f3"/>
                  <a:gd name="f59" fmla="val f4"/>
                  <a:gd name="f60" fmla="+- f59 0 f57"/>
                  <a:gd name="f61" fmla="+- f58 0 f57"/>
                  <a:gd name="f62" fmla="*/ f61 1 10965"/>
                  <a:gd name="f63" fmla="*/ f60 1 11827"/>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10965" h="11827">
                    <a:moveTo>
                      <a:pt x="f5" y="f6"/>
                    </a:moveTo>
                    <a:cubicBezTo>
                      <a:pt x="f7" y="f6"/>
                      <a:pt x="f6" y="f8"/>
                      <a:pt x="f6" y="f9"/>
                    </a:cubicBezTo>
                    <a:lnTo>
                      <a:pt x="f6" y="f10"/>
                    </a:lnTo>
                    <a:cubicBezTo>
                      <a:pt x="f6" y="f11"/>
                      <a:pt x="f12" y="f13"/>
                      <a:pt x="f14" y="f13"/>
                    </a:cubicBezTo>
                    <a:cubicBezTo>
                      <a:pt x="f15" y="f16"/>
                      <a:pt x="f17" y="f18"/>
                      <a:pt x="f19" y="f18"/>
                    </a:cubicBezTo>
                    <a:cubicBezTo>
                      <a:pt x="f20" y="f18"/>
                      <a:pt x="f21" y="f22"/>
                      <a:pt x="f21" y="f23"/>
                    </a:cubicBezTo>
                    <a:cubicBezTo>
                      <a:pt x="f21" y="f24"/>
                      <a:pt x="f25" y="f26"/>
                      <a:pt x="f27" y="f26"/>
                    </a:cubicBezTo>
                    <a:lnTo>
                      <a:pt x="f3" y="f26"/>
                    </a:lnTo>
                    <a:lnTo>
                      <a:pt x="f3" y="f28"/>
                    </a:lnTo>
                    <a:cubicBezTo>
                      <a:pt x="f29" y="f30"/>
                      <a:pt x="f23" y="f31"/>
                      <a:pt x="f32" y="f33"/>
                    </a:cubicBezTo>
                    <a:lnTo>
                      <a:pt x="f34" y="f35"/>
                    </a:lnTo>
                    <a:lnTo>
                      <a:pt x="f36" y="f33"/>
                    </a:lnTo>
                    <a:cubicBezTo>
                      <a:pt x="f37" y="f38"/>
                      <a:pt x="f39" y="f40"/>
                      <a:pt x="f41" y="f40"/>
                    </a:cubicBezTo>
                    <a:cubicBezTo>
                      <a:pt x="f28" y="f40"/>
                      <a:pt x="f42" y="f43"/>
                      <a:pt x="f42" y="f44"/>
                    </a:cubicBezTo>
                    <a:lnTo>
                      <a:pt x="f42" y="f45"/>
                    </a:lnTo>
                    <a:cubicBezTo>
                      <a:pt x="f46" y="f47"/>
                      <a:pt x="f48" y="f49"/>
                      <a:pt x="f48" y="f50"/>
                    </a:cubicBezTo>
                    <a:cubicBezTo>
                      <a:pt x="f48" y="f51"/>
                      <a:pt x="f52" y="f53"/>
                      <a:pt x="f54"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50" name="Google Shape;5717;p85">
              <a:extLst>
                <a:ext uri="{FF2B5EF4-FFF2-40B4-BE49-F238E27FC236}">
                  <a16:creationId xmlns:a16="http://schemas.microsoft.com/office/drawing/2014/main" id="{CE5DD9E5-2EA1-0878-0223-DDE716E90D3B}"/>
                </a:ext>
              </a:extLst>
            </p:cNvPr>
            <p:cNvGrpSpPr/>
            <p:nvPr/>
          </p:nvGrpSpPr>
          <p:grpSpPr>
            <a:xfrm>
              <a:off x="5781781" y="4299116"/>
              <a:ext cx="492377" cy="387934"/>
              <a:chOff x="5567836" y="3523548"/>
              <a:chExt cx="492377" cy="387934"/>
            </a:xfrm>
            <a:solidFill>
              <a:schemeClr val="bg1"/>
            </a:solidFill>
          </p:grpSpPr>
          <p:sp>
            <p:nvSpPr>
              <p:cNvPr id="151" name="Google Shape;5718;p85">
                <a:extLst>
                  <a:ext uri="{FF2B5EF4-FFF2-40B4-BE49-F238E27FC236}">
                    <a16:creationId xmlns:a16="http://schemas.microsoft.com/office/drawing/2014/main" id="{0C245FC4-37D1-E64B-5F1F-BCBB84E43101}"/>
                  </a:ext>
                </a:extLst>
              </p:cNvPr>
              <p:cNvSpPr/>
              <p:nvPr/>
            </p:nvSpPr>
            <p:spPr>
              <a:xfrm>
                <a:off x="5691198" y="3523548"/>
                <a:ext cx="110230" cy="139976"/>
              </a:xfrm>
              <a:custGeom>
                <a:avLst/>
                <a:gdLst>
                  <a:gd name="f0" fmla="val w"/>
                  <a:gd name="f1" fmla="val h"/>
                  <a:gd name="f2" fmla="val 0"/>
                  <a:gd name="f3" fmla="val 4518"/>
                  <a:gd name="f4" fmla="val 5737"/>
                  <a:gd name="f5" fmla="val 2259"/>
                  <a:gd name="f6" fmla="val 793"/>
                  <a:gd name="f7" fmla="val 1"/>
                  <a:gd name="f8" fmla="val 2469"/>
                  <a:gd name="f9" fmla="val 3478"/>
                  <a:gd name="f10" fmla="val 4725"/>
                  <a:gd name="f11" fmla="val 1013"/>
                  <a:gd name="f12" fmla="val 5733"/>
                  <a:gd name="f13" fmla="val 5736"/>
                  <a:gd name="f14" fmla="val 3506"/>
                  <a:gd name="f15" fmla="val 3729"/>
                  <a:gd name="f16" fmla="*/ f0 1 4518"/>
                  <a:gd name="f17" fmla="*/ f1 1 5737"/>
                  <a:gd name="f18" fmla="val f2"/>
                  <a:gd name="f19" fmla="val f3"/>
                  <a:gd name="f20" fmla="val f4"/>
                  <a:gd name="f21" fmla="+- f20 0 f18"/>
                  <a:gd name="f22" fmla="+- f19 0 f18"/>
                  <a:gd name="f23" fmla="*/ f22 1 4518"/>
                  <a:gd name="f24" fmla="*/ f21 1 5737"/>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4518" h="5737">
                    <a:moveTo>
                      <a:pt x="f5" y="f2"/>
                    </a:moveTo>
                    <a:cubicBezTo>
                      <a:pt x="f6" y="f2"/>
                      <a:pt x="f7" y="f8"/>
                      <a:pt x="f7" y="f9"/>
                    </a:cubicBezTo>
                    <a:cubicBezTo>
                      <a:pt x="f7" y="f10"/>
                      <a:pt x="f11" y="f12"/>
                      <a:pt x="f5" y="f13"/>
                    </a:cubicBezTo>
                    <a:cubicBezTo>
                      <a:pt x="f14" y="f12"/>
                      <a:pt x="f3" y="f10"/>
                      <a:pt x="f3" y="f9"/>
                    </a:cubicBezTo>
                    <a:cubicBezTo>
                      <a:pt x="f3" y="f8"/>
                      <a:pt x="f1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2" name="Google Shape;5719;p85">
                <a:extLst>
                  <a:ext uri="{FF2B5EF4-FFF2-40B4-BE49-F238E27FC236}">
                    <a16:creationId xmlns:a16="http://schemas.microsoft.com/office/drawing/2014/main" id="{A6A9371D-4775-5EA1-3C21-AB4EC3D16F24}"/>
                  </a:ext>
                </a:extLst>
              </p:cNvPr>
              <p:cNvSpPr/>
              <p:nvPr/>
            </p:nvSpPr>
            <p:spPr>
              <a:xfrm>
                <a:off x="5567836" y="3639321"/>
                <a:ext cx="137196" cy="132898"/>
              </a:xfrm>
              <a:custGeom>
                <a:avLst/>
                <a:gdLst>
                  <a:gd name="f0" fmla="val w"/>
                  <a:gd name="f1" fmla="val h"/>
                  <a:gd name="f2" fmla="val 0"/>
                  <a:gd name="f3" fmla="val 5623"/>
                  <a:gd name="f4" fmla="val 5447"/>
                  <a:gd name="f5" fmla="val 1951"/>
                  <a:gd name="f6" fmla="val 1711"/>
                  <a:gd name="f7" fmla="val 1480"/>
                  <a:gd name="f8" fmla="val 53"/>
                  <a:gd name="f9" fmla="val 1269"/>
                  <a:gd name="f10" fmla="val 175"/>
                  <a:gd name="f11" fmla="val 1"/>
                  <a:gd name="f12" fmla="val 907"/>
                  <a:gd name="f13" fmla="val 582"/>
                  <a:gd name="f14" fmla="val 3443"/>
                  <a:gd name="f15" fmla="val 1088"/>
                  <a:gd name="f16" fmla="val 4316"/>
                  <a:gd name="f17" fmla="val 1506"/>
                  <a:gd name="f18" fmla="val 5041"/>
                  <a:gd name="f19" fmla="val 2265"/>
                  <a:gd name="f20" fmla="val 3045"/>
                  <a:gd name="f21" fmla="val 3428"/>
                  <a:gd name="f22" fmla="val 3816"/>
                  <a:gd name="f23" fmla="val 5349"/>
                  <a:gd name="f24" fmla="val 4172"/>
                  <a:gd name="f25" fmla="val 5144"/>
                  <a:gd name="f26" fmla="val 5253"/>
                  <a:gd name="f27" fmla="val 4521"/>
                  <a:gd name="f28" fmla="val 3138"/>
                  <a:gd name="f29" fmla="val 5000"/>
                  <a:gd name="f30" fmla="val 2057"/>
                  <a:gd name="f31" fmla="val 4578"/>
                  <a:gd name="f32" fmla="val 1330"/>
                  <a:gd name="f33" fmla="val 3149"/>
                  <a:gd name="f34" fmla="*/ f0 1 5623"/>
                  <a:gd name="f35" fmla="*/ f1 1 5447"/>
                  <a:gd name="f36" fmla="val f2"/>
                  <a:gd name="f37" fmla="val f3"/>
                  <a:gd name="f38" fmla="val f4"/>
                  <a:gd name="f39" fmla="+- f38 0 f36"/>
                  <a:gd name="f40" fmla="+- f37 0 f36"/>
                  <a:gd name="f41" fmla="*/ f40 1 5623"/>
                  <a:gd name="f42" fmla="*/ f39 1 5447"/>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5623" h="5447">
                    <a:moveTo>
                      <a:pt x="f5" y="f2"/>
                    </a:moveTo>
                    <a:cubicBezTo>
                      <a:pt x="f6" y="f2"/>
                      <a:pt x="f7" y="f8"/>
                      <a:pt x="f9" y="f10"/>
                    </a:cubicBezTo>
                    <a:cubicBezTo>
                      <a:pt x="f11" y="f12"/>
                      <a:pt x="f13" y="f14"/>
                      <a:pt x="f15" y="f16"/>
                    </a:cubicBezTo>
                    <a:cubicBezTo>
                      <a:pt x="f17" y="f18"/>
                      <a:pt x="f19" y="f4"/>
                      <a:pt x="f20" y="f4"/>
                    </a:cubicBezTo>
                    <a:cubicBezTo>
                      <a:pt x="f21" y="f4"/>
                      <a:pt x="f22" y="f23"/>
                      <a:pt x="f24" y="f25"/>
                    </a:cubicBezTo>
                    <a:cubicBezTo>
                      <a:pt x="f26" y="f27"/>
                      <a:pt x="f3" y="f28"/>
                      <a:pt x="f29" y="f30"/>
                    </a:cubicBezTo>
                    <a:cubicBezTo>
                      <a:pt x="f31" y="f32"/>
                      <a:pt x="f33"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3" name="Google Shape;5720;p85">
                <a:extLst>
                  <a:ext uri="{FF2B5EF4-FFF2-40B4-BE49-F238E27FC236}">
                    <a16:creationId xmlns:a16="http://schemas.microsoft.com/office/drawing/2014/main" id="{60889EA0-172F-1BC4-1E7F-AE277C890E8D}"/>
                  </a:ext>
                </a:extLst>
              </p:cNvPr>
              <p:cNvSpPr/>
              <p:nvPr/>
            </p:nvSpPr>
            <p:spPr>
              <a:xfrm>
                <a:off x="5828952" y="3523548"/>
                <a:ext cx="110230" cy="139976"/>
              </a:xfrm>
              <a:custGeom>
                <a:avLst/>
                <a:gdLst>
                  <a:gd name="f0" fmla="val w"/>
                  <a:gd name="f1" fmla="val h"/>
                  <a:gd name="f2" fmla="val 0"/>
                  <a:gd name="f3" fmla="val 4518"/>
                  <a:gd name="f4" fmla="val 5737"/>
                  <a:gd name="f5" fmla="val 2259"/>
                  <a:gd name="f6" fmla="val 793"/>
                  <a:gd name="f7" fmla="val 1"/>
                  <a:gd name="f8" fmla="val 2469"/>
                  <a:gd name="f9" fmla="val 3478"/>
                  <a:gd name="f10" fmla="val 4725"/>
                  <a:gd name="f11" fmla="val 1013"/>
                  <a:gd name="f12" fmla="val 5736"/>
                  <a:gd name="f13" fmla="val 3506"/>
                  <a:gd name="f14" fmla="val 3729"/>
                  <a:gd name="f15" fmla="*/ f0 1 4518"/>
                  <a:gd name="f16" fmla="*/ f1 1 5737"/>
                  <a:gd name="f17" fmla="val f2"/>
                  <a:gd name="f18" fmla="val f3"/>
                  <a:gd name="f19" fmla="val f4"/>
                  <a:gd name="f20" fmla="+- f19 0 f17"/>
                  <a:gd name="f21" fmla="+- f18 0 f17"/>
                  <a:gd name="f22" fmla="*/ f21 1 4518"/>
                  <a:gd name="f23" fmla="*/ f20 1 5737"/>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518" h="5737">
                    <a:moveTo>
                      <a:pt x="f5" y="f2"/>
                    </a:moveTo>
                    <a:cubicBezTo>
                      <a:pt x="f6" y="f2"/>
                      <a:pt x="f7" y="f8"/>
                      <a:pt x="f7" y="f9"/>
                    </a:cubicBezTo>
                    <a:cubicBezTo>
                      <a:pt x="f7" y="f10"/>
                      <a:pt x="f11" y="f12"/>
                      <a:pt x="f5" y="f12"/>
                    </a:cubicBezTo>
                    <a:cubicBezTo>
                      <a:pt x="f13" y="f12"/>
                      <a:pt x="f3" y="f10"/>
                      <a:pt x="f3" y="f9"/>
                    </a:cubicBezTo>
                    <a:cubicBezTo>
                      <a:pt x="f3" y="f8"/>
                      <a:pt x="f14"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4" name="Google Shape;5721;p85">
                <a:extLst>
                  <a:ext uri="{FF2B5EF4-FFF2-40B4-BE49-F238E27FC236}">
                    <a16:creationId xmlns:a16="http://schemas.microsoft.com/office/drawing/2014/main" id="{7F542C4B-0A30-1507-E708-47AE3F1FFABA}"/>
                  </a:ext>
                </a:extLst>
              </p:cNvPr>
              <p:cNvSpPr/>
              <p:nvPr/>
            </p:nvSpPr>
            <p:spPr>
              <a:xfrm>
                <a:off x="5925138" y="3638827"/>
                <a:ext cx="135075" cy="132926"/>
              </a:xfrm>
              <a:custGeom>
                <a:avLst/>
                <a:gdLst>
                  <a:gd name="f0" fmla="val w"/>
                  <a:gd name="f1" fmla="val h"/>
                  <a:gd name="f2" fmla="val 0"/>
                  <a:gd name="f3" fmla="val 5536"/>
                  <a:gd name="f4" fmla="val 5448"/>
                  <a:gd name="f5" fmla="val 3670"/>
                  <a:gd name="f6" fmla="val 1"/>
                  <a:gd name="f7" fmla="val 2471"/>
                  <a:gd name="f8" fmla="val 1045"/>
                  <a:gd name="f9" fmla="val 1330"/>
                  <a:gd name="f10" fmla="val 624"/>
                  <a:gd name="f11" fmla="val 2059"/>
                  <a:gd name="f12" fmla="val 3137"/>
                  <a:gd name="f13" fmla="val 371"/>
                  <a:gd name="f14" fmla="val 4523"/>
                  <a:gd name="f15" fmla="val 1452"/>
                  <a:gd name="f16" fmla="val 5146"/>
                  <a:gd name="f17" fmla="val 1808"/>
                  <a:gd name="f18" fmla="val 5351"/>
                  <a:gd name="f19" fmla="val 2199"/>
                  <a:gd name="f20" fmla="val 2586"/>
                  <a:gd name="f21" fmla="val 3381"/>
                  <a:gd name="f22" fmla="val 4158"/>
                  <a:gd name="f23" fmla="val 5039"/>
                  <a:gd name="f24" fmla="val 4575"/>
                  <a:gd name="f25" fmla="val 4318"/>
                  <a:gd name="f26" fmla="val 5168"/>
                  <a:gd name="f27" fmla="val 3288"/>
                  <a:gd name="f28" fmla="val 5535"/>
                  <a:gd name="f29" fmla="val 858"/>
                  <a:gd name="f30" fmla="val 4355"/>
                  <a:gd name="f31" fmla="val 177"/>
                  <a:gd name="f32" fmla="val 4142"/>
                  <a:gd name="f33" fmla="val 54"/>
                  <a:gd name="f34" fmla="val 3911"/>
                  <a:gd name="f35" fmla="*/ f0 1 5536"/>
                  <a:gd name="f36" fmla="*/ f1 1 5448"/>
                  <a:gd name="f37" fmla="val f2"/>
                  <a:gd name="f38" fmla="val f3"/>
                  <a:gd name="f39" fmla="val f4"/>
                  <a:gd name="f40" fmla="+- f39 0 f37"/>
                  <a:gd name="f41" fmla="+- f38 0 f37"/>
                  <a:gd name="f42" fmla="*/ f41 1 5536"/>
                  <a:gd name="f43" fmla="*/ f40 1 5448"/>
                  <a:gd name="f44" fmla="*/ f37 1 f42"/>
                  <a:gd name="f45" fmla="*/ f38 1 f42"/>
                  <a:gd name="f46" fmla="*/ f37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5536" h="5448">
                    <a:moveTo>
                      <a:pt x="f5" y="f6"/>
                    </a:moveTo>
                    <a:cubicBezTo>
                      <a:pt x="f7" y="f6"/>
                      <a:pt x="f8" y="f9"/>
                      <a:pt x="f10" y="f11"/>
                    </a:cubicBezTo>
                    <a:cubicBezTo>
                      <a:pt x="f6" y="f12"/>
                      <a:pt x="f13" y="f14"/>
                      <a:pt x="f15" y="f16"/>
                    </a:cubicBezTo>
                    <a:cubicBezTo>
                      <a:pt x="f17" y="f18"/>
                      <a:pt x="f19" y="f4"/>
                      <a:pt x="f20" y="f4"/>
                    </a:cubicBezTo>
                    <a:cubicBezTo>
                      <a:pt x="f21" y="f4"/>
                      <a:pt x="f22" y="f23"/>
                      <a:pt x="f24" y="f25"/>
                    </a:cubicBezTo>
                    <a:cubicBezTo>
                      <a:pt x="f26" y="f27"/>
                      <a:pt x="f28" y="f29"/>
                      <a:pt x="f30" y="f31"/>
                    </a:cubicBezTo>
                    <a:cubicBezTo>
                      <a:pt x="f32" y="f33"/>
                      <a:pt x="f34"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5" name="Google Shape;5722;p85">
                <a:extLst>
                  <a:ext uri="{FF2B5EF4-FFF2-40B4-BE49-F238E27FC236}">
                    <a16:creationId xmlns:a16="http://schemas.microsoft.com/office/drawing/2014/main" id="{3B360340-2939-0A94-40FF-5386AC1810AD}"/>
                  </a:ext>
                </a:extLst>
              </p:cNvPr>
              <p:cNvSpPr/>
              <p:nvPr/>
            </p:nvSpPr>
            <p:spPr>
              <a:xfrm>
                <a:off x="5663656" y="3691039"/>
                <a:ext cx="303105" cy="220443"/>
              </a:xfrm>
              <a:custGeom>
                <a:avLst/>
                <a:gdLst>
                  <a:gd name="f0" fmla="val w"/>
                  <a:gd name="f1" fmla="val h"/>
                  <a:gd name="f2" fmla="val 0"/>
                  <a:gd name="f3" fmla="val 12423"/>
                  <a:gd name="f4" fmla="val 9035"/>
                  <a:gd name="f5" fmla="val 6213"/>
                  <a:gd name="f6" fmla="val 1"/>
                  <a:gd name="f7" fmla="val 5234"/>
                  <a:gd name="f8" fmla="val 2259"/>
                  <a:gd name="f9" fmla="val 2822"/>
                  <a:gd name="f10" fmla="val 3147"/>
                  <a:gd name="f11" fmla="val 3376"/>
                  <a:gd name="f12" fmla="val 2121"/>
                  <a:gd name="f13" fmla="val 3584"/>
                  <a:gd name="f14" fmla="val 1907"/>
                  <a:gd name="f15" fmla="val 3671"/>
                  <a:gd name="f16" fmla="val 750"/>
                  <a:gd name="f17" fmla="val 4144"/>
                  <a:gd name="f18" fmla="val 5141"/>
                  <a:gd name="f19" fmla="val 6210"/>
                  <a:gd name="f20" fmla="val 7767"/>
                  <a:gd name="f21" fmla="val 1521"/>
                  <a:gd name="f22" fmla="val 9034"/>
                  <a:gd name="f23" fmla="val 3388"/>
                  <a:gd name="f24" fmla="val 3400"/>
                  <a:gd name="f25" fmla="val 3413"/>
                  <a:gd name="f26" fmla="val 3425"/>
                  <a:gd name="f27" fmla="val 3753"/>
                  <a:gd name="f28" fmla="val 4081"/>
                  <a:gd name="f29" fmla="val 8995"/>
                  <a:gd name="f30" fmla="val 4400"/>
                  <a:gd name="f31" fmla="val 8917"/>
                  <a:gd name="f32" fmla="val 4995"/>
                  <a:gd name="f33" fmla="val 8766"/>
                  <a:gd name="f34" fmla="val 5604"/>
                  <a:gd name="f35" fmla="val 8691"/>
                  <a:gd name="f36" fmla="val 6823"/>
                  <a:gd name="f37" fmla="val 7432"/>
                  <a:gd name="f38" fmla="val 8029"/>
                  <a:gd name="f39" fmla="val 8345"/>
                  <a:gd name="f40" fmla="val 8670"/>
                  <a:gd name="f41" fmla="val 8998"/>
                  <a:gd name="f42" fmla="val 9010"/>
                  <a:gd name="f43" fmla="val 9022"/>
                  <a:gd name="f44" fmla="val 10901"/>
                  <a:gd name="f45" fmla="val 12422"/>
                  <a:gd name="f46" fmla="val 5138"/>
                  <a:gd name="f47" fmla="val 11675"/>
                  <a:gd name="f48" fmla="val 4141"/>
                  <a:gd name="f49" fmla="val 10516"/>
                  <a:gd name="f50" fmla="val 10302"/>
                  <a:gd name="f51" fmla="val 10164"/>
                  <a:gd name="f52" fmla="val 7191"/>
                  <a:gd name="f53" fmla="*/ f0 1 12423"/>
                  <a:gd name="f54" fmla="*/ f1 1 9035"/>
                  <a:gd name="f55" fmla="val f2"/>
                  <a:gd name="f56" fmla="val f3"/>
                  <a:gd name="f57" fmla="val f4"/>
                  <a:gd name="f58" fmla="+- f57 0 f55"/>
                  <a:gd name="f59" fmla="+- f56 0 f55"/>
                  <a:gd name="f60" fmla="*/ f59 1 12423"/>
                  <a:gd name="f61" fmla="*/ f58 1 9035"/>
                  <a:gd name="f62" fmla="*/ f55 1 f60"/>
                  <a:gd name="f63" fmla="*/ f56 1 f60"/>
                  <a:gd name="f64" fmla="*/ f55 1 f61"/>
                  <a:gd name="f65" fmla="*/ f57 1 f61"/>
                  <a:gd name="f66" fmla="*/ f62 f53 1"/>
                  <a:gd name="f67" fmla="*/ f63 f53 1"/>
                  <a:gd name="f68" fmla="*/ f65 f54 1"/>
                  <a:gd name="f69" fmla="*/ f64 f54 1"/>
                </a:gdLst>
                <a:ahLst/>
                <a:cxnLst>
                  <a:cxn ang="3cd4">
                    <a:pos x="hc" y="t"/>
                  </a:cxn>
                  <a:cxn ang="0">
                    <a:pos x="r" y="vc"/>
                  </a:cxn>
                  <a:cxn ang="cd4">
                    <a:pos x="hc" y="b"/>
                  </a:cxn>
                  <a:cxn ang="cd2">
                    <a:pos x="l" y="vc"/>
                  </a:cxn>
                </a:cxnLst>
                <a:rect l="f66" t="f69" r="f67" b="f68"/>
                <a:pathLst>
                  <a:path w="12423" h="9035">
                    <a:moveTo>
                      <a:pt x="f5" y="f6"/>
                    </a:moveTo>
                    <a:cubicBezTo>
                      <a:pt x="f7" y="f6"/>
                      <a:pt x="f8" y="f6"/>
                      <a:pt x="f8" y="f9"/>
                    </a:cubicBezTo>
                    <a:lnTo>
                      <a:pt x="f8" y="f10"/>
                    </a:lnTo>
                    <a:cubicBezTo>
                      <a:pt x="f8" y="f11"/>
                      <a:pt x="f12" y="f13"/>
                      <a:pt x="f14" y="f15"/>
                    </a:cubicBezTo>
                    <a:cubicBezTo>
                      <a:pt x="f16" y="f17"/>
                      <a:pt x="f6" y="f18"/>
                      <a:pt x="f6" y="f19"/>
                    </a:cubicBezTo>
                    <a:cubicBezTo>
                      <a:pt x="f6" y="f20"/>
                      <a:pt x="f21" y="f22"/>
                      <a:pt x="f23" y="f22"/>
                    </a:cubicBezTo>
                    <a:cubicBezTo>
                      <a:pt x="f24" y="f4"/>
                      <a:pt x="f25" y="f4"/>
                      <a:pt x="f26" y="f4"/>
                    </a:cubicBezTo>
                    <a:cubicBezTo>
                      <a:pt x="f27" y="f4"/>
                      <a:pt x="f28" y="f29"/>
                      <a:pt x="f30" y="f31"/>
                    </a:cubicBezTo>
                    <a:cubicBezTo>
                      <a:pt x="f32" y="f33"/>
                      <a:pt x="f34" y="f35"/>
                      <a:pt x="f5" y="f35"/>
                    </a:cubicBezTo>
                    <a:cubicBezTo>
                      <a:pt x="f36" y="f35"/>
                      <a:pt x="f37" y="f33"/>
                      <a:pt x="f38" y="f31"/>
                    </a:cubicBezTo>
                    <a:cubicBezTo>
                      <a:pt x="f39" y="f29"/>
                      <a:pt x="f40" y="f4"/>
                      <a:pt x="f41" y="f4"/>
                    </a:cubicBezTo>
                    <a:cubicBezTo>
                      <a:pt x="f42" y="f4"/>
                      <a:pt x="f43" y="f4"/>
                      <a:pt x="f22" y="f22"/>
                    </a:cubicBezTo>
                    <a:cubicBezTo>
                      <a:pt x="f44" y="f22"/>
                      <a:pt x="f45" y="f20"/>
                      <a:pt x="f45" y="f19"/>
                    </a:cubicBezTo>
                    <a:cubicBezTo>
                      <a:pt x="f45" y="f46"/>
                      <a:pt x="f47" y="f48"/>
                      <a:pt x="f49" y="f15"/>
                    </a:cubicBezTo>
                    <a:cubicBezTo>
                      <a:pt x="f50" y="f13"/>
                      <a:pt x="f51" y="f11"/>
                      <a:pt x="f51" y="f10"/>
                    </a:cubicBezTo>
                    <a:lnTo>
                      <a:pt x="f51" y="f9"/>
                    </a:lnTo>
                    <a:cubicBezTo>
                      <a:pt x="f51" y="f6"/>
                      <a:pt x="f5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56" name="Google Shape;5723;p85">
              <a:extLst>
                <a:ext uri="{FF2B5EF4-FFF2-40B4-BE49-F238E27FC236}">
                  <a16:creationId xmlns:a16="http://schemas.microsoft.com/office/drawing/2014/main" id="{A4FE14E6-CAC5-24AE-077F-A43AE998D81B}"/>
                </a:ext>
              </a:extLst>
            </p:cNvPr>
            <p:cNvGrpSpPr/>
            <p:nvPr/>
          </p:nvGrpSpPr>
          <p:grpSpPr>
            <a:xfrm>
              <a:off x="3291896" y="3371413"/>
              <a:ext cx="556458" cy="457373"/>
              <a:chOff x="3077952" y="2595844"/>
              <a:chExt cx="556458" cy="457373"/>
            </a:xfrm>
            <a:solidFill>
              <a:schemeClr val="bg1"/>
            </a:solidFill>
          </p:grpSpPr>
          <p:sp>
            <p:nvSpPr>
              <p:cNvPr id="157" name="Google Shape;5724;p85">
                <a:extLst>
                  <a:ext uri="{FF2B5EF4-FFF2-40B4-BE49-F238E27FC236}">
                    <a16:creationId xmlns:a16="http://schemas.microsoft.com/office/drawing/2014/main" id="{FD9048F5-AA9D-E7DA-9FF6-3B0058F8D89C}"/>
                  </a:ext>
                </a:extLst>
              </p:cNvPr>
              <p:cNvSpPr/>
              <p:nvPr/>
            </p:nvSpPr>
            <p:spPr>
              <a:xfrm>
                <a:off x="3319445" y="2595844"/>
                <a:ext cx="147739" cy="103866"/>
              </a:xfrm>
              <a:custGeom>
                <a:avLst/>
                <a:gdLst>
                  <a:gd name="f0" fmla="val w"/>
                  <a:gd name="f1" fmla="val h"/>
                  <a:gd name="f2" fmla="val 0"/>
                  <a:gd name="f3" fmla="val 5132"/>
                  <a:gd name="f4" fmla="val 3608"/>
                  <a:gd name="f5" fmla="val 567"/>
                  <a:gd name="f6" fmla="val 254"/>
                  <a:gd name="f7" fmla="val 1"/>
                  <a:gd name="f8" fmla="val 253"/>
                  <a:gd name="f9" fmla="val 563"/>
                  <a:gd name="f10" fmla="val 7"/>
                  <a:gd name="f11" fmla="val 1662"/>
                  <a:gd name="f12" fmla="val 368"/>
                  <a:gd name="f13" fmla="val 2731"/>
                  <a:gd name="f14" fmla="val 1034"/>
                  <a:gd name="f15" fmla="val 2097"/>
                  <a:gd name="f16" fmla="val 3138"/>
                  <a:gd name="f17" fmla="val 3325"/>
                  <a:gd name="f18" fmla="val 2864"/>
                  <a:gd name="f19" fmla="val 5014"/>
                  <a:gd name="f20" fmla="val 5054"/>
                  <a:gd name="f21" fmla="val 5093"/>
                  <a:gd name="f22" fmla="val 2873"/>
                  <a:gd name="f23" fmla="val 4289"/>
                  <a:gd name="f24" fmla="val 1117"/>
                  <a:gd name="f25" fmla="val 2515"/>
                  <a:gd name="f26" fmla="*/ f0 1 5132"/>
                  <a:gd name="f27" fmla="*/ f1 1 3608"/>
                  <a:gd name="f28" fmla="val f2"/>
                  <a:gd name="f29" fmla="val f3"/>
                  <a:gd name="f30" fmla="val f4"/>
                  <a:gd name="f31" fmla="+- f30 0 f28"/>
                  <a:gd name="f32" fmla="+- f29 0 f28"/>
                  <a:gd name="f33" fmla="*/ f32 1 5132"/>
                  <a:gd name="f34" fmla="*/ f31 1 3608"/>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5132" h="3608">
                    <a:moveTo>
                      <a:pt x="f5" y="f2"/>
                    </a:moveTo>
                    <a:cubicBezTo>
                      <a:pt x="f6" y="f2"/>
                      <a:pt x="f7" y="f8"/>
                      <a:pt x="f7" y="f9"/>
                    </a:cubicBezTo>
                    <a:cubicBezTo>
                      <a:pt x="f10" y="f11"/>
                      <a:pt x="f12" y="f13"/>
                      <a:pt x="f14" y="f4"/>
                    </a:cubicBezTo>
                    <a:cubicBezTo>
                      <a:pt x="f15" y="f16"/>
                      <a:pt x="f17" y="f18"/>
                      <a:pt x="f19" y="f18"/>
                    </a:cubicBezTo>
                    <a:cubicBezTo>
                      <a:pt x="f20" y="f18"/>
                      <a:pt x="f21" y="f22"/>
                      <a:pt x="f3" y="f22"/>
                    </a:cubicBezTo>
                    <a:cubicBezTo>
                      <a:pt x="f23" y="f24"/>
                      <a:pt x="f2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8" name="Google Shape;5725;p85">
                <a:extLst>
                  <a:ext uri="{FF2B5EF4-FFF2-40B4-BE49-F238E27FC236}">
                    <a16:creationId xmlns:a16="http://schemas.microsoft.com/office/drawing/2014/main" id="{5120F1F0-50D5-D1A6-26AB-EF5F9C4A7FAF}"/>
                  </a:ext>
                </a:extLst>
              </p:cNvPr>
              <p:cNvSpPr/>
              <p:nvPr/>
            </p:nvSpPr>
            <p:spPr>
              <a:xfrm>
                <a:off x="3319528" y="2949671"/>
                <a:ext cx="147648" cy="103546"/>
              </a:xfrm>
              <a:custGeom>
                <a:avLst/>
                <a:gdLst>
                  <a:gd name="f0" fmla="val w"/>
                  <a:gd name="f1" fmla="val h"/>
                  <a:gd name="f2" fmla="val 0"/>
                  <a:gd name="f3" fmla="val 5129"/>
                  <a:gd name="f4" fmla="val 3597"/>
                  <a:gd name="f5" fmla="val 1022"/>
                  <a:gd name="f6" fmla="val 1"/>
                  <a:gd name="f7" fmla="val 362"/>
                  <a:gd name="f8" fmla="val 874"/>
                  <a:gd name="f9" fmla="val 4"/>
                  <a:gd name="f10" fmla="val 1937"/>
                  <a:gd name="f11" fmla="val 3033"/>
                  <a:gd name="f12" fmla="val 3343"/>
                  <a:gd name="f13" fmla="val 251"/>
                  <a:gd name="f14" fmla="val 3596"/>
                  <a:gd name="f15" fmla="val 564"/>
                  <a:gd name="f16" fmla="val 2512"/>
                  <a:gd name="f17" fmla="val 4286"/>
                  <a:gd name="f18" fmla="val 2479"/>
                  <a:gd name="f19" fmla="val 724"/>
                  <a:gd name="f20" fmla="val 5093"/>
                  <a:gd name="f21" fmla="val 5051"/>
                  <a:gd name="f22" fmla="val 736"/>
                  <a:gd name="f23" fmla="val 5011"/>
                  <a:gd name="f24" fmla="val 3319"/>
                  <a:gd name="f25" fmla="val 2088"/>
                  <a:gd name="f26" fmla="val 462"/>
                  <a:gd name="f27" fmla="*/ f0 1 5129"/>
                  <a:gd name="f28" fmla="*/ f1 1 3597"/>
                  <a:gd name="f29" fmla="val f2"/>
                  <a:gd name="f30" fmla="val f3"/>
                  <a:gd name="f31" fmla="val f4"/>
                  <a:gd name="f32" fmla="+- f31 0 f29"/>
                  <a:gd name="f33" fmla="+- f30 0 f29"/>
                  <a:gd name="f34" fmla="*/ f33 1 5129"/>
                  <a:gd name="f35" fmla="*/ f32 1 359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5129" h="3597">
                    <a:moveTo>
                      <a:pt x="f5" y="f6"/>
                    </a:moveTo>
                    <a:cubicBezTo>
                      <a:pt x="f7" y="f8"/>
                      <a:pt x="f9" y="f10"/>
                      <a:pt x="f6" y="f11"/>
                    </a:cubicBezTo>
                    <a:cubicBezTo>
                      <a:pt x="f6" y="f12"/>
                      <a:pt x="f13" y="f14"/>
                      <a:pt x="f15" y="f14"/>
                    </a:cubicBezTo>
                    <a:cubicBezTo>
                      <a:pt x="f16" y="f14"/>
                      <a:pt x="f17" y="f18"/>
                      <a:pt x="f3" y="f19"/>
                    </a:cubicBezTo>
                    <a:cubicBezTo>
                      <a:pt x="f20" y="f19"/>
                      <a:pt x="f21" y="f22"/>
                      <a:pt x="f23" y="f22"/>
                    </a:cubicBezTo>
                    <a:cubicBezTo>
                      <a:pt x="f24" y="f22"/>
                      <a:pt x="f25" y="f2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9" name="Google Shape;5726;p85">
                <a:extLst>
                  <a:ext uri="{FF2B5EF4-FFF2-40B4-BE49-F238E27FC236}">
                    <a16:creationId xmlns:a16="http://schemas.microsoft.com/office/drawing/2014/main" id="{21F64416-E423-9E95-5CE4-FB30061E97E5}"/>
                  </a:ext>
                </a:extLst>
              </p:cNvPr>
              <p:cNvSpPr/>
              <p:nvPr/>
            </p:nvSpPr>
            <p:spPr>
              <a:xfrm>
                <a:off x="3239618" y="2710683"/>
                <a:ext cx="281827" cy="227594"/>
              </a:xfrm>
              <a:custGeom>
                <a:avLst/>
                <a:gdLst>
                  <a:gd name="f0" fmla="val w"/>
                  <a:gd name="f1" fmla="val h"/>
                  <a:gd name="f2" fmla="val 0"/>
                  <a:gd name="f3" fmla="val 9790"/>
                  <a:gd name="f4" fmla="val 7906"/>
                  <a:gd name="f5" fmla="val 6045"/>
                  <a:gd name="f6" fmla="val 2610"/>
                  <a:gd name="f7" fmla="val 6190"/>
                  <a:gd name="f8" fmla="val 6335"/>
                  <a:gd name="f9" fmla="val 2666"/>
                  <a:gd name="f10" fmla="val 6444"/>
                  <a:gd name="f11" fmla="val 2777"/>
                  <a:gd name="f12" fmla="val 6664"/>
                  <a:gd name="f13" fmla="val 2997"/>
                  <a:gd name="f14" fmla="val 3356"/>
                  <a:gd name="f15" fmla="val 3575"/>
                  <a:gd name="f16" fmla="val 6225"/>
                  <a:gd name="f17" fmla="val 3795"/>
                  <a:gd name="f18" fmla="val 4153"/>
                  <a:gd name="f19" fmla="val 4373"/>
                  <a:gd name="f20" fmla="val 4593"/>
                  <a:gd name="f21" fmla="val 4951"/>
                  <a:gd name="f22" fmla="val 5171"/>
                  <a:gd name="f23" fmla="val 5281"/>
                  <a:gd name="f24" fmla="val 5336"/>
                  <a:gd name="f25" fmla="val 5901"/>
                  <a:gd name="f26" fmla="val 5756"/>
                  <a:gd name="f27" fmla="val 5646"/>
                  <a:gd name="f28" fmla="val 4984"/>
                  <a:gd name="f29" fmla="val 4509"/>
                  <a:gd name="f30" fmla="val 3440"/>
                  <a:gd name="f31" fmla="val 7787"/>
                  <a:gd name="f32" fmla="val 1"/>
                  <a:gd name="f33" fmla="val 4463"/>
                  <a:gd name="f34" fmla="val 3204"/>
                  <a:gd name="f35" fmla="val 1064"/>
                  <a:gd name="f36" fmla="val 919"/>
                  <a:gd name="f37" fmla="val 271"/>
                  <a:gd name="f38" fmla="val 3542"/>
                  <a:gd name="f39" fmla="val 3765"/>
                  <a:gd name="f40" fmla="val 4181"/>
                  <a:gd name="f41" fmla="val 4406"/>
                  <a:gd name="f42" fmla="val 856"/>
                  <a:gd name="f43" fmla="val 4897"/>
                  <a:gd name="f44" fmla="val 3147"/>
                  <a:gd name="f45" fmla="val 6837"/>
                  <a:gd name="f46" fmla="val 4412"/>
                  <a:gd name="f47" fmla="val 8450"/>
                  <a:gd name="f48" fmla="val 7902"/>
                  <a:gd name="f49" fmla="val 9106"/>
                  <a:gd name="f50" fmla="val 7788"/>
                  <a:gd name="f51" fmla="val 9730"/>
                  <a:gd name="f52" fmla="val 7574"/>
                  <a:gd name="f53" fmla="val 8357"/>
                  <a:gd name="f54" fmla="val 6951"/>
                  <a:gd name="f55" fmla="val 7456"/>
                  <a:gd name="f56" fmla="val 5602"/>
                  <a:gd name="f57" fmla="val 7411"/>
                  <a:gd name="f58" fmla="val 4093"/>
                  <a:gd name="f59" fmla="val 7366"/>
                  <a:gd name="f60" fmla="val 2588"/>
                  <a:gd name="f61" fmla="val 8179"/>
                  <a:gd name="f62" fmla="val 1184"/>
                  <a:gd name="f63" fmla="val 9513"/>
                  <a:gd name="f64" fmla="val 480"/>
                  <a:gd name="f65" fmla="val 9603"/>
                  <a:gd name="f66" fmla="val 432"/>
                  <a:gd name="f67" fmla="val 9697"/>
                  <a:gd name="f68" fmla="val 398"/>
                  <a:gd name="f69" fmla="val 356"/>
                  <a:gd name="f70" fmla="val 9149"/>
                  <a:gd name="f71" fmla="val 124"/>
                  <a:gd name="f72" fmla="val 8471"/>
                  <a:gd name="f73" fmla="val 4"/>
                  <a:gd name="f74" fmla="*/ f0 1 9790"/>
                  <a:gd name="f75" fmla="*/ f1 1 7906"/>
                  <a:gd name="f76" fmla="val f2"/>
                  <a:gd name="f77" fmla="val f3"/>
                  <a:gd name="f78" fmla="val f4"/>
                  <a:gd name="f79" fmla="+- f78 0 f76"/>
                  <a:gd name="f80" fmla="+- f77 0 f76"/>
                  <a:gd name="f81" fmla="*/ f80 1 9790"/>
                  <a:gd name="f82" fmla="*/ f79 1 7906"/>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9790" h="7906">
                    <a:moveTo>
                      <a:pt x="f5" y="f6"/>
                    </a:moveTo>
                    <a:cubicBezTo>
                      <a:pt x="f7" y="f6"/>
                      <a:pt x="f8" y="f9"/>
                      <a:pt x="f10" y="f11"/>
                    </a:cubicBezTo>
                    <a:cubicBezTo>
                      <a:pt x="f12" y="f13"/>
                      <a:pt x="f12" y="f14"/>
                      <a:pt x="f10" y="f15"/>
                    </a:cubicBezTo>
                    <a:cubicBezTo>
                      <a:pt x="f16" y="f17"/>
                      <a:pt x="f16" y="f18"/>
                      <a:pt x="f10" y="f19"/>
                    </a:cubicBezTo>
                    <a:cubicBezTo>
                      <a:pt x="f12" y="f20"/>
                      <a:pt x="f12" y="f21"/>
                      <a:pt x="f10" y="f22"/>
                    </a:cubicBezTo>
                    <a:cubicBezTo>
                      <a:pt x="f8" y="f23"/>
                      <a:pt x="f7" y="f24"/>
                      <a:pt x="f5" y="f24"/>
                    </a:cubicBezTo>
                    <a:cubicBezTo>
                      <a:pt x="f25" y="f24"/>
                      <a:pt x="f26" y="f23"/>
                      <a:pt x="f27" y="f22"/>
                    </a:cubicBezTo>
                    <a:cubicBezTo>
                      <a:pt x="f28" y="f29"/>
                      <a:pt x="f28" y="f30"/>
                      <a:pt x="f27" y="f11"/>
                    </a:cubicBezTo>
                    <a:cubicBezTo>
                      <a:pt x="f26" y="f9"/>
                      <a:pt x="f25" y="f6"/>
                      <a:pt x="f5" y="f6"/>
                    </a:cubicBezTo>
                    <a:close/>
                    <a:moveTo>
                      <a:pt x="f31" y="f32"/>
                    </a:moveTo>
                    <a:cubicBezTo>
                      <a:pt x="f33" y="f32"/>
                      <a:pt x="f34" y="f35"/>
                      <a:pt x="f36" y="f13"/>
                    </a:cubicBezTo>
                    <a:lnTo>
                      <a:pt x="f37" y="f38"/>
                    </a:lnTo>
                    <a:cubicBezTo>
                      <a:pt x="f2" y="f39"/>
                      <a:pt x="f2" y="f40"/>
                      <a:pt x="f37" y="f41"/>
                    </a:cubicBezTo>
                    <a:lnTo>
                      <a:pt x="f42" y="f43"/>
                    </a:lnTo>
                    <a:cubicBezTo>
                      <a:pt x="f44" y="f45"/>
                      <a:pt x="f46" y="f4"/>
                      <a:pt x="f31" y="f4"/>
                    </a:cubicBezTo>
                    <a:cubicBezTo>
                      <a:pt x="f47" y="f48"/>
                      <a:pt x="f49" y="f50"/>
                      <a:pt x="f51" y="f52"/>
                    </a:cubicBezTo>
                    <a:cubicBezTo>
                      <a:pt x="f53" y="f54"/>
                      <a:pt x="f55" y="f56"/>
                      <a:pt x="f57" y="f58"/>
                    </a:cubicBezTo>
                    <a:cubicBezTo>
                      <a:pt x="f59" y="f60"/>
                      <a:pt x="f61" y="f62"/>
                      <a:pt x="f63" y="f64"/>
                    </a:cubicBezTo>
                    <a:cubicBezTo>
                      <a:pt x="f65" y="f66"/>
                      <a:pt x="f67" y="f68"/>
                      <a:pt x="f3" y="f69"/>
                    </a:cubicBezTo>
                    <a:cubicBezTo>
                      <a:pt x="f70" y="f71"/>
                      <a:pt x="f72" y="f73"/>
                      <a:pt x="f31" y="f3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0" name="Google Shape;5727;p85">
                <a:extLst>
                  <a:ext uri="{FF2B5EF4-FFF2-40B4-BE49-F238E27FC236}">
                    <a16:creationId xmlns:a16="http://schemas.microsoft.com/office/drawing/2014/main" id="{4BB6E54B-E89D-210D-FB5E-8181791E4C50}"/>
                  </a:ext>
                </a:extLst>
              </p:cNvPr>
              <p:cNvSpPr/>
              <p:nvPr/>
            </p:nvSpPr>
            <p:spPr>
              <a:xfrm>
                <a:off x="3484339" y="2744589"/>
                <a:ext cx="150071" cy="161784"/>
              </a:xfrm>
              <a:custGeom>
                <a:avLst/>
                <a:gdLst>
                  <a:gd name="f0" fmla="val w"/>
                  <a:gd name="f1" fmla="val h"/>
                  <a:gd name="f2" fmla="val 0"/>
                  <a:gd name="f3" fmla="val 5213"/>
                  <a:gd name="f4" fmla="val 5620"/>
                  <a:gd name="f5" fmla="val 2343"/>
                  <a:gd name="f6" fmla="val 1789"/>
                  <a:gd name="f7" fmla="val 2633"/>
                  <a:gd name="f8" fmla="val 2912"/>
                  <a:gd name="f9" fmla="val 2015"/>
                  <a:gd name="f10" fmla="val 2355"/>
                  <a:gd name="f11" fmla="val 2665"/>
                  <a:gd name="f12" fmla="val 2659"/>
                  <a:gd name="f13" fmla="val 2918"/>
                  <a:gd name="f14" fmla="val 2349"/>
                  <a:gd name="f15" fmla="val 1846"/>
                  <a:gd name="f16" fmla="val 1593"/>
                  <a:gd name="f17" fmla="val 2310"/>
                  <a:gd name="f18" fmla="val 1948"/>
                  <a:gd name="f19" fmla="val 1955"/>
                  <a:gd name="f20" fmla="val 2063"/>
                  <a:gd name="f21" fmla="val 1840"/>
                  <a:gd name="f22" fmla="val 2204"/>
                  <a:gd name="f23" fmla="val 2846"/>
                  <a:gd name="f24" fmla="val 2394"/>
                  <a:gd name="f25" fmla="val 1947"/>
                  <a:gd name="f26" fmla="val 85"/>
                  <a:gd name="f27" fmla="val 1539"/>
                  <a:gd name="f28" fmla="val 301"/>
                  <a:gd name="f29" fmla="val 645"/>
                  <a:gd name="f30" fmla="val 774"/>
                  <a:gd name="f31" fmla="val 72"/>
                  <a:gd name="f32" fmla="val 1687"/>
                  <a:gd name="f33" fmla="val 36"/>
                  <a:gd name="f34" fmla="val 2698"/>
                  <a:gd name="f35" fmla="val 3707"/>
                  <a:gd name="f36" fmla="val 506"/>
                  <a:gd name="f37" fmla="val 4662"/>
                  <a:gd name="f38" fmla="val 1367"/>
                  <a:gd name="f39" fmla="val 5195"/>
                  <a:gd name="f40" fmla="val 1792"/>
                  <a:gd name="f41" fmla="val 5460"/>
                  <a:gd name="f42" fmla="val 2280"/>
                  <a:gd name="f43" fmla="val 5607"/>
                  <a:gd name="f44" fmla="val 2782"/>
                  <a:gd name="f45" fmla="val 5619"/>
                  <a:gd name="f46" fmla="val 3752"/>
                  <a:gd name="f47" fmla="val 4957"/>
                  <a:gd name="f48" fmla="val 4550"/>
                  <a:gd name="f49" fmla="val 4078"/>
                  <a:gd name="f50" fmla="val 5119"/>
                  <a:gd name="f51" fmla="val 3051"/>
                  <a:gd name="f52" fmla="val 2882"/>
                  <a:gd name="f53" fmla="val 2674"/>
                  <a:gd name="f54" fmla="val 2506"/>
                  <a:gd name="f55" fmla="val 4568"/>
                  <a:gd name="f56" fmla="val 1512"/>
                  <a:gd name="f57" fmla="val 3797"/>
                  <a:gd name="f58" fmla="val 654"/>
                  <a:gd name="f59" fmla="val 2870"/>
                  <a:gd name="f60" fmla="val 2862"/>
                  <a:gd name="f61" fmla="val 2854"/>
                  <a:gd name="f62" fmla="*/ f0 1 5213"/>
                  <a:gd name="f63" fmla="*/ f1 1 5620"/>
                  <a:gd name="f64" fmla="val f2"/>
                  <a:gd name="f65" fmla="val f3"/>
                  <a:gd name="f66" fmla="val f4"/>
                  <a:gd name="f67" fmla="+- f66 0 f64"/>
                  <a:gd name="f68" fmla="+- f65 0 f64"/>
                  <a:gd name="f69" fmla="*/ f68 1 5213"/>
                  <a:gd name="f70" fmla="*/ f67 1 5620"/>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5213" h="5620">
                    <a:moveTo>
                      <a:pt x="f5" y="f6"/>
                    </a:moveTo>
                    <a:cubicBezTo>
                      <a:pt x="f7" y="f6"/>
                      <a:pt x="f8" y="f9"/>
                      <a:pt x="f8" y="f10"/>
                    </a:cubicBezTo>
                    <a:cubicBezTo>
                      <a:pt x="f8" y="f11"/>
                      <a:pt x="f12" y="f13"/>
                      <a:pt x="f14" y="f13"/>
                    </a:cubicBezTo>
                    <a:cubicBezTo>
                      <a:pt x="f15" y="f13"/>
                      <a:pt x="f16" y="f17"/>
                      <a:pt x="f18" y="f19"/>
                    </a:cubicBezTo>
                    <a:cubicBezTo>
                      <a:pt x="f20" y="f21"/>
                      <a:pt x="f22" y="f6"/>
                      <a:pt x="f5" y="f6"/>
                    </a:cubicBezTo>
                    <a:close/>
                    <a:moveTo>
                      <a:pt x="f23" y="f2"/>
                    </a:moveTo>
                    <a:cubicBezTo>
                      <a:pt x="f24" y="f2"/>
                      <a:pt x="f25" y="f26"/>
                      <a:pt x="f27" y="f28"/>
                    </a:cubicBezTo>
                    <a:cubicBezTo>
                      <a:pt x="f29" y="f30"/>
                      <a:pt x="f31" y="f32"/>
                      <a:pt x="f33" y="f34"/>
                    </a:cubicBezTo>
                    <a:cubicBezTo>
                      <a:pt x="f2" y="f35"/>
                      <a:pt x="f36" y="f37"/>
                      <a:pt x="f38" y="f39"/>
                    </a:cubicBezTo>
                    <a:cubicBezTo>
                      <a:pt x="f40" y="f41"/>
                      <a:pt x="f42" y="f43"/>
                      <a:pt x="f44" y="f45"/>
                    </a:cubicBezTo>
                    <a:cubicBezTo>
                      <a:pt x="f46" y="f47"/>
                      <a:pt x="f48" y="f49"/>
                      <a:pt x="f50" y="f51"/>
                    </a:cubicBezTo>
                    <a:cubicBezTo>
                      <a:pt x="f3" y="f52"/>
                      <a:pt x="f3" y="f53"/>
                      <a:pt x="f50" y="f54"/>
                    </a:cubicBezTo>
                    <a:cubicBezTo>
                      <a:pt x="f55" y="f56"/>
                      <a:pt x="f57" y="f58"/>
                      <a:pt x="f59" y="f2"/>
                    </a:cubicBezTo>
                    <a:cubicBezTo>
                      <a:pt x="f60" y="f2"/>
                      <a:pt x="f61" y="f2"/>
                      <a:pt x="f2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1" name="Google Shape;5728;p85">
                <a:extLst>
                  <a:ext uri="{FF2B5EF4-FFF2-40B4-BE49-F238E27FC236}">
                    <a16:creationId xmlns:a16="http://schemas.microsoft.com/office/drawing/2014/main" id="{3579BE0E-4033-F8E9-E4F0-63C43F7B7E3F}"/>
                  </a:ext>
                </a:extLst>
              </p:cNvPr>
              <p:cNvSpPr/>
              <p:nvPr/>
            </p:nvSpPr>
            <p:spPr>
              <a:xfrm>
                <a:off x="3077952" y="2841315"/>
                <a:ext cx="190048" cy="162589"/>
              </a:xfrm>
              <a:custGeom>
                <a:avLst/>
                <a:gdLst>
                  <a:gd name="f0" fmla="val w"/>
                  <a:gd name="f1" fmla="val h"/>
                  <a:gd name="f2" fmla="val 0"/>
                  <a:gd name="f3" fmla="val 6602"/>
                  <a:gd name="f4" fmla="val 5648"/>
                  <a:gd name="f5" fmla="val 3990"/>
                  <a:gd name="f6" fmla="val 1"/>
                  <a:gd name="f7" fmla="val 1807"/>
                  <a:gd name="f8" fmla="val 1772"/>
                  <a:gd name="f9" fmla="val 3955"/>
                  <a:gd name="f10" fmla="val 5084"/>
                  <a:gd name="f11" fmla="val 5394"/>
                  <a:gd name="f12" fmla="val 253"/>
                  <a:gd name="f13" fmla="val 5647"/>
                  <a:gd name="f14" fmla="val 566"/>
                  <a:gd name="f15" fmla="val 1696"/>
                  <a:gd name="f16" fmla="val 4014"/>
                  <a:gd name="f17" fmla="val 5996"/>
                  <a:gd name="f18" fmla="val 4075"/>
                  <a:gd name="f19" fmla="val 6601"/>
                  <a:gd name="f20" fmla="val 1943"/>
                  <a:gd name="f21" fmla="val 6324"/>
                  <a:gd name="f22" fmla="val 1717"/>
                  <a:gd name="f23" fmla="val 6041"/>
                  <a:gd name="f24" fmla="val 1476"/>
                  <a:gd name="f25" fmla="val 5740"/>
                  <a:gd name="f26" fmla="val 1223"/>
                  <a:gd name="f27" fmla="val 5481"/>
                  <a:gd name="f28" fmla="val 1004"/>
                  <a:gd name="f29" fmla="val 4391"/>
                  <a:gd name="f30" fmla="val 2097"/>
                  <a:gd name="f31" fmla="val 4281"/>
                  <a:gd name="f32" fmla="val 2203"/>
                  <a:gd name="f33" fmla="val 4139"/>
                  <a:gd name="f34" fmla="val 2255"/>
                  <a:gd name="f35" fmla="val 3997"/>
                  <a:gd name="f36" fmla="val 3852"/>
                  <a:gd name="f37" fmla="val 3708"/>
                  <a:gd name="f38" fmla="val 2200"/>
                  <a:gd name="f39" fmla="val 3599"/>
                  <a:gd name="f40" fmla="val 2091"/>
                  <a:gd name="f41" fmla="val 3379"/>
                  <a:gd name="f42" fmla="val 1871"/>
                  <a:gd name="f43" fmla="val 3376"/>
                  <a:gd name="f44" fmla="val 1519"/>
                  <a:gd name="f45" fmla="val 3593"/>
                  <a:gd name="f46" fmla="val 1299"/>
                  <a:gd name="f47" fmla="val 4611"/>
                  <a:gd name="f48" fmla="val 278"/>
                  <a:gd name="f49" fmla="val 4285"/>
                  <a:gd name="f50" fmla="*/ f0 1 6602"/>
                  <a:gd name="f51" fmla="*/ f1 1 5648"/>
                  <a:gd name="f52" fmla="val f2"/>
                  <a:gd name="f53" fmla="val f3"/>
                  <a:gd name="f54" fmla="val f4"/>
                  <a:gd name="f55" fmla="+- f54 0 f52"/>
                  <a:gd name="f56" fmla="+- f53 0 f52"/>
                  <a:gd name="f57" fmla="*/ f56 1 6602"/>
                  <a:gd name="f58" fmla="*/ f55 1 5648"/>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6602" h="5648">
                    <a:moveTo>
                      <a:pt x="f5" y="f6"/>
                    </a:moveTo>
                    <a:cubicBezTo>
                      <a:pt x="f7" y="f6"/>
                      <a:pt x="f2" y="f8"/>
                      <a:pt x="f2" y="f9"/>
                    </a:cubicBezTo>
                    <a:lnTo>
                      <a:pt x="f2" y="f10"/>
                    </a:lnTo>
                    <a:cubicBezTo>
                      <a:pt x="f2" y="f11"/>
                      <a:pt x="f12" y="f13"/>
                      <a:pt x="f14" y="f13"/>
                    </a:cubicBezTo>
                    <a:lnTo>
                      <a:pt x="f15" y="f13"/>
                    </a:lnTo>
                    <a:cubicBezTo>
                      <a:pt x="f16" y="f13"/>
                      <a:pt x="f17" y="f18"/>
                      <a:pt x="f19" y="f20"/>
                    </a:cubicBezTo>
                    <a:cubicBezTo>
                      <a:pt x="f21" y="f22"/>
                      <a:pt x="f23" y="f24"/>
                      <a:pt x="f25" y="f26"/>
                    </a:cubicBezTo>
                    <a:lnTo>
                      <a:pt x="f27" y="f28"/>
                    </a:lnTo>
                    <a:lnTo>
                      <a:pt x="f29" y="f30"/>
                    </a:lnTo>
                    <a:cubicBezTo>
                      <a:pt x="f31" y="f32"/>
                      <a:pt x="f33" y="f34"/>
                      <a:pt x="f35" y="f34"/>
                    </a:cubicBezTo>
                    <a:cubicBezTo>
                      <a:pt x="f36" y="f34"/>
                      <a:pt x="f37" y="f38"/>
                      <a:pt x="f39" y="f40"/>
                    </a:cubicBezTo>
                    <a:cubicBezTo>
                      <a:pt x="f41" y="f42"/>
                      <a:pt x="f43" y="f44"/>
                      <a:pt x="f45" y="f46"/>
                    </a:cubicBezTo>
                    <a:lnTo>
                      <a:pt x="f47" y="f48"/>
                    </a:lnTo>
                    <a:lnTo>
                      <a:pt x="f49"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2" name="Google Shape;5729;p85">
                <a:extLst>
                  <a:ext uri="{FF2B5EF4-FFF2-40B4-BE49-F238E27FC236}">
                    <a16:creationId xmlns:a16="http://schemas.microsoft.com/office/drawing/2014/main" id="{ABB5D0CD-8725-3AF3-66BE-824ABF551717}"/>
                  </a:ext>
                </a:extLst>
              </p:cNvPr>
              <p:cNvSpPr/>
              <p:nvPr/>
            </p:nvSpPr>
            <p:spPr>
              <a:xfrm>
                <a:off x="3077952" y="2646282"/>
                <a:ext cx="190048" cy="162562"/>
              </a:xfrm>
              <a:custGeom>
                <a:avLst/>
                <a:gdLst>
                  <a:gd name="f0" fmla="val w"/>
                  <a:gd name="f1" fmla="val h"/>
                  <a:gd name="f2" fmla="val 0"/>
                  <a:gd name="f3" fmla="val 6602"/>
                  <a:gd name="f4" fmla="val 5647"/>
                  <a:gd name="f5" fmla="val 566"/>
                  <a:gd name="f6" fmla="val 1"/>
                  <a:gd name="f7" fmla="val 253"/>
                  <a:gd name="f8" fmla="val 3"/>
                  <a:gd name="f9" fmla="val 254"/>
                  <a:gd name="f10" fmla="val 567"/>
                  <a:gd name="f11" fmla="val 1699"/>
                  <a:gd name="f12" fmla="val 3879"/>
                  <a:gd name="f13" fmla="val 1807"/>
                  <a:gd name="f14" fmla="val 3990"/>
                  <a:gd name="f15" fmla="val 4285"/>
                  <a:gd name="f16" fmla="val 4611"/>
                  <a:gd name="f17" fmla="val 5373"/>
                  <a:gd name="f18" fmla="val 3593"/>
                  <a:gd name="f19" fmla="val 4352"/>
                  <a:gd name="f20" fmla="val 3379"/>
                  <a:gd name="f21" fmla="val 4132"/>
                  <a:gd name="f22" fmla="val 3382"/>
                  <a:gd name="f23" fmla="val 3780"/>
                  <a:gd name="f24" fmla="val 3599"/>
                  <a:gd name="f25" fmla="val 3563"/>
                  <a:gd name="f26" fmla="val 3710"/>
                  <a:gd name="f27" fmla="val 3451"/>
                  <a:gd name="f28" fmla="val 3856"/>
                  <a:gd name="f29" fmla="val 3396"/>
                  <a:gd name="f30" fmla="val 4001"/>
                  <a:gd name="f31" fmla="val 4142"/>
                  <a:gd name="f32" fmla="val 4282"/>
                  <a:gd name="f33" fmla="val 3448"/>
                  <a:gd name="f34" fmla="val 4391"/>
                  <a:gd name="f35" fmla="val 3554"/>
                  <a:gd name="f36" fmla="val 5481"/>
                  <a:gd name="f37" fmla="val 4644"/>
                  <a:gd name="f38" fmla="val 5809"/>
                  <a:gd name="f39" fmla="val 4370"/>
                  <a:gd name="f40" fmla="val 6083"/>
                  <a:gd name="f41" fmla="val 4138"/>
                  <a:gd name="f42" fmla="val 6345"/>
                  <a:gd name="f43" fmla="val 3918"/>
                  <a:gd name="f44" fmla="val 6601"/>
                  <a:gd name="f45" fmla="val 3704"/>
                  <a:gd name="f46" fmla="val 5996"/>
                  <a:gd name="f47" fmla="val 1575"/>
                  <a:gd name="f48" fmla="val 4017"/>
                  <a:gd name="f49" fmla="val 1696"/>
                  <a:gd name="f50" fmla="*/ f0 1 6602"/>
                  <a:gd name="f51" fmla="*/ f1 1 5647"/>
                  <a:gd name="f52" fmla="val f2"/>
                  <a:gd name="f53" fmla="val f3"/>
                  <a:gd name="f54" fmla="val f4"/>
                  <a:gd name="f55" fmla="+- f54 0 f52"/>
                  <a:gd name="f56" fmla="+- f53 0 f52"/>
                  <a:gd name="f57" fmla="*/ f56 1 6602"/>
                  <a:gd name="f58" fmla="*/ f55 1 5647"/>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6602" h="5647">
                    <a:moveTo>
                      <a:pt x="f5" y="f6"/>
                    </a:moveTo>
                    <a:cubicBezTo>
                      <a:pt x="f7" y="f6"/>
                      <a:pt x="f8" y="f9"/>
                      <a:pt x="f8" y="f10"/>
                    </a:cubicBezTo>
                    <a:lnTo>
                      <a:pt x="f8" y="f11"/>
                    </a:lnTo>
                    <a:cubicBezTo>
                      <a:pt x="f2" y="f12"/>
                      <a:pt x="f13" y="f4"/>
                      <a:pt x="f14" y="f4"/>
                    </a:cubicBezTo>
                    <a:lnTo>
                      <a:pt x="f15" y="f4"/>
                    </a:lnTo>
                    <a:lnTo>
                      <a:pt x="f16" y="f17"/>
                    </a:lnTo>
                    <a:lnTo>
                      <a:pt x="f18" y="f19"/>
                    </a:lnTo>
                    <a:cubicBezTo>
                      <a:pt x="f20" y="f21"/>
                      <a:pt x="f22" y="f23"/>
                      <a:pt x="f24" y="f25"/>
                    </a:cubicBezTo>
                    <a:cubicBezTo>
                      <a:pt x="f26" y="f27"/>
                      <a:pt x="f28" y="f29"/>
                      <a:pt x="f30" y="f29"/>
                    </a:cubicBezTo>
                    <a:cubicBezTo>
                      <a:pt x="f31" y="f29"/>
                      <a:pt x="f32" y="f33"/>
                      <a:pt x="f34" y="f35"/>
                    </a:cubicBezTo>
                    <a:lnTo>
                      <a:pt x="f36" y="f37"/>
                    </a:lnTo>
                    <a:lnTo>
                      <a:pt x="f38" y="f39"/>
                    </a:lnTo>
                    <a:cubicBezTo>
                      <a:pt x="f40" y="f41"/>
                      <a:pt x="f42" y="f43"/>
                      <a:pt x="f44" y="f45"/>
                    </a:cubicBezTo>
                    <a:cubicBezTo>
                      <a:pt x="f46" y="f47"/>
                      <a:pt x="f48" y="f6"/>
                      <a:pt x="f4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sp>
        <p:nvSpPr>
          <p:cNvPr id="163" name="Text Placeholder 1">
            <a:extLst>
              <a:ext uri="{FF2B5EF4-FFF2-40B4-BE49-F238E27FC236}">
                <a16:creationId xmlns:a16="http://schemas.microsoft.com/office/drawing/2014/main" id="{F42780E1-616A-EF01-1220-0FF6385C3EE0}"/>
              </a:ext>
            </a:extLst>
          </p:cNvPr>
          <p:cNvSpPr txBox="1">
            <a:spLocks/>
          </p:cNvSpPr>
          <p:nvPr/>
        </p:nvSpPr>
        <p:spPr>
          <a:xfrm>
            <a:off x="2358431" y="426055"/>
            <a:ext cx="6959743" cy="407386"/>
          </a:xfrm>
          <a:prstGeom prst="rect">
            <a:avLst/>
          </a:prstGeom>
        </p:spPr>
        <p:txBody>
          <a:bodyPr anchor="ctr" anchorCtr="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fa-IR" sz="3600" dirty="0">
                <a:solidFill>
                  <a:schemeClr val="bg1"/>
                </a:solidFill>
                <a:latin typeface="Arial"/>
                <a:cs typeface="B Nazanin" panose="00000700000000000000" pitchFamily="2" charset="-78"/>
              </a:rPr>
              <a:t>مجموعه آیکون های کاملاً قابل ویرایش: </a:t>
            </a:r>
            <a:r>
              <a:rPr lang="en-US" sz="3600" dirty="0">
                <a:solidFill>
                  <a:schemeClr val="bg1"/>
                </a:solidFill>
                <a:latin typeface="Arial"/>
                <a:cs typeface="B Nazanin" panose="00000700000000000000" pitchFamily="2" charset="-78"/>
              </a:rPr>
              <a:t>C</a:t>
            </a:r>
          </a:p>
        </p:txBody>
      </p:sp>
    </p:spTree>
    <p:extLst>
      <p:ext uri="{BB962C8B-B14F-4D97-AF65-F5344CB8AC3E}">
        <p14:creationId xmlns:p14="http://schemas.microsoft.com/office/powerpoint/2010/main" val="420398504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9375D65F-F9E8-4EAE-9689-835BC4EE4A66}"/>
              </a:ext>
            </a:extLst>
          </p:cNvPr>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rcRect/>
          <a:stretch>
            <a:fillRect/>
          </a:stretch>
        </p:blipFill>
        <p:spPr/>
      </p:pic>
      <p:sp>
        <p:nvSpPr>
          <p:cNvPr id="8" name="Right Triangle 7"/>
          <p:cNvSpPr/>
          <p:nvPr/>
        </p:nvSpPr>
        <p:spPr>
          <a:xfrm rot="5400000">
            <a:off x="1839747" y="-2061204"/>
            <a:ext cx="5740719" cy="9648817"/>
          </a:xfrm>
          <a:custGeom>
            <a:avLst/>
            <a:gdLst>
              <a:gd name="connsiteX0" fmla="*/ 0 w 5522685"/>
              <a:gd name="connsiteY0" fmla="*/ 9506858 h 9506858"/>
              <a:gd name="connsiteX1" fmla="*/ 0 w 5522685"/>
              <a:gd name="connsiteY1" fmla="*/ 0 h 9506858"/>
              <a:gd name="connsiteX2" fmla="*/ 5522685 w 5522685"/>
              <a:gd name="connsiteY2" fmla="*/ 9506858 h 9506858"/>
              <a:gd name="connsiteX3" fmla="*/ 0 w 5522685"/>
              <a:gd name="connsiteY3" fmla="*/ 9506858 h 9506858"/>
              <a:gd name="connsiteX0" fmla="*/ 0 w 5917385"/>
              <a:gd name="connsiteY0" fmla="*/ 9506858 h 9506858"/>
              <a:gd name="connsiteX1" fmla="*/ 0 w 5917385"/>
              <a:gd name="connsiteY1" fmla="*/ 0 h 9506858"/>
              <a:gd name="connsiteX2" fmla="*/ 5522685 w 5917385"/>
              <a:gd name="connsiteY2" fmla="*/ 9506858 h 9506858"/>
              <a:gd name="connsiteX3" fmla="*/ 0 w 5917385"/>
              <a:gd name="connsiteY3" fmla="*/ 9506858 h 9506858"/>
              <a:gd name="connsiteX0" fmla="*/ 0 w 5916625"/>
              <a:gd name="connsiteY0" fmla="*/ 9507008 h 9507008"/>
              <a:gd name="connsiteX1" fmla="*/ 0 w 5916625"/>
              <a:gd name="connsiteY1" fmla="*/ 150 h 9507008"/>
              <a:gd name="connsiteX2" fmla="*/ 5522685 w 5916625"/>
              <a:gd name="connsiteY2" fmla="*/ 9507008 h 9507008"/>
              <a:gd name="connsiteX3" fmla="*/ 0 w 5916625"/>
              <a:gd name="connsiteY3" fmla="*/ 9507008 h 9507008"/>
              <a:gd name="connsiteX0" fmla="*/ 0 w 5912067"/>
              <a:gd name="connsiteY0" fmla="*/ 9506965 h 9506965"/>
              <a:gd name="connsiteX1" fmla="*/ 0 w 5912067"/>
              <a:gd name="connsiteY1" fmla="*/ 107 h 9506965"/>
              <a:gd name="connsiteX2" fmla="*/ 5522685 w 5912067"/>
              <a:gd name="connsiteY2" fmla="*/ 9506965 h 9506965"/>
              <a:gd name="connsiteX3" fmla="*/ 0 w 5912067"/>
              <a:gd name="connsiteY3" fmla="*/ 9506965 h 9506965"/>
              <a:gd name="connsiteX0" fmla="*/ 0 w 5939513"/>
              <a:gd name="connsiteY0" fmla="*/ 9506965 h 9521480"/>
              <a:gd name="connsiteX1" fmla="*/ 0 w 5939513"/>
              <a:gd name="connsiteY1" fmla="*/ 107 h 9521480"/>
              <a:gd name="connsiteX2" fmla="*/ 5551714 w 5939513"/>
              <a:gd name="connsiteY2" fmla="*/ 9521480 h 9521480"/>
              <a:gd name="connsiteX3" fmla="*/ 0 w 5939513"/>
              <a:gd name="connsiteY3" fmla="*/ 9506965 h 9521480"/>
              <a:gd name="connsiteX0" fmla="*/ 232229 w 6159513"/>
              <a:gd name="connsiteY0" fmla="*/ 9506965 h 9521480"/>
              <a:gd name="connsiteX1" fmla="*/ 0 w 6159513"/>
              <a:gd name="connsiteY1" fmla="*/ 107 h 9521480"/>
              <a:gd name="connsiteX2" fmla="*/ 5783943 w 6159513"/>
              <a:gd name="connsiteY2" fmla="*/ 9521480 h 9521480"/>
              <a:gd name="connsiteX3" fmla="*/ 232229 w 6159513"/>
              <a:gd name="connsiteY3" fmla="*/ 9506965 h 9521480"/>
              <a:gd name="connsiteX0" fmla="*/ 232229 w 6192988"/>
              <a:gd name="connsiteY0" fmla="*/ 9531936 h 9546451"/>
              <a:gd name="connsiteX1" fmla="*/ 0 w 6192988"/>
              <a:gd name="connsiteY1" fmla="*/ 25078 h 9546451"/>
              <a:gd name="connsiteX2" fmla="*/ 5783943 w 6192988"/>
              <a:gd name="connsiteY2" fmla="*/ 9546451 h 9546451"/>
              <a:gd name="connsiteX3" fmla="*/ 232229 w 6192988"/>
              <a:gd name="connsiteY3" fmla="*/ 9531936 h 9546451"/>
              <a:gd name="connsiteX0" fmla="*/ 0 w 5976090"/>
              <a:gd name="connsiteY0" fmla="*/ 9531936 h 9546451"/>
              <a:gd name="connsiteX1" fmla="*/ 14513 w 5976090"/>
              <a:gd name="connsiteY1" fmla="*/ 25078 h 9546451"/>
              <a:gd name="connsiteX2" fmla="*/ 5551714 w 5976090"/>
              <a:gd name="connsiteY2" fmla="*/ 9546451 h 9546451"/>
              <a:gd name="connsiteX3" fmla="*/ 0 w 5976090"/>
              <a:gd name="connsiteY3" fmla="*/ 9531936 h 9546451"/>
              <a:gd name="connsiteX0" fmla="*/ 0 w 5989575"/>
              <a:gd name="connsiteY0" fmla="*/ 9517497 h 9532012"/>
              <a:gd name="connsiteX1" fmla="*/ 217713 w 5989575"/>
              <a:gd name="connsiteY1" fmla="*/ 25153 h 9532012"/>
              <a:gd name="connsiteX2" fmla="*/ 5551714 w 5989575"/>
              <a:gd name="connsiteY2" fmla="*/ 9532012 h 9532012"/>
              <a:gd name="connsiteX3" fmla="*/ 0 w 5989575"/>
              <a:gd name="connsiteY3" fmla="*/ 9517497 h 9532012"/>
              <a:gd name="connsiteX0" fmla="*/ 0 w 5976090"/>
              <a:gd name="connsiteY0" fmla="*/ 9575258 h 9589773"/>
              <a:gd name="connsiteX1" fmla="*/ 14513 w 5976090"/>
              <a:gd name="connsiteY1" fmla="*/ 24857 h 9589773"/>
              <a:gd name="connsiteX2" fmla="*/ 5551714 w 5976090"/>
              <a:gd name="connsiteY2" fmla="*/ 9589773 h 9589773"/>
              <a:gd name="connsiteX3" fmla="*/ 0 w 5976090"/>
              <a:gd name="connsiteY3" fmla="*/ 9575258 h 9589773"/>
              <a:gd name="connsiteX0" fmla="*/ 0 w 5977027"/>
              <a:gd name="connsiteY0" fmla="*/ 9575258 h 9589773"/>
              <a:gd name="connsiteX1" fmla="*/ 29028 w 5977027"/>
              <a:gd name="connsiteY1" fmla="*/ 24857 h 9589773"/>
              <a:gd name="connsiteX2" fmla="*/ 5551714 w 5977027"/>
              <a:gd name="connsiteY2" fmla="*/ 9589773 h 9589773"/>
              <a:gd name="connsiteX3" fmla="*/ 0 w 5977027"/>
              <a:gd name="connsiteY3" fmla="*/ 9575258 h 9589773"/>
              <a:gd name="connsiteX0" fmla="*/ 0 w 5976090"/>
              <a:gd name="connsiteY0" fmla="*/ 9575258 h 9589773"/>
              <a:gd name="connsiteX1" fmla="*/ 14514 w 5976090"/>
              <a:gd name="connsiteY1" fmla="*/ 24857 h 9589773"/>
              <a:gd name="connsiteX2" fmla="*/ 5551714 w 5976090"/>
              <a:gd name="connsiteY2" fmla="*/ 9589773 h 9589773"/>
              <a:gd name="connsiteX3" fmla="*/ 0 w 5976090"/>
              <a:gd name="connsiteY3" fmla="*/ 9575258 h 9589773"/>
              <a:gd name="connsiteX0" fmla="*/ 1396 w 5976554"/>
              <a:gd name="connsiteY0" fmla="*/ 9589699 h 9604214"/>
              <a:gd name="connsiteX1" fmla="*/ 1396 w 5976554"/>
              <a:gd name="connsiteY1" fmla="*/ 24784 h 9604214"/>
              <a:gd name="connsiteX2" fmla="*/ 5553110 w 5976554"/>
              <a:gd name="connsiteY2" fmla="*/ 9604214 h 9604214"/>
              <a:gd name="connsiteX3" fmla="*/ 1396 w 5976554"/>
              <a:gd name="connsiteY3" fmla="*/ 9589699 h 9604214"/>
              <a:gd name="connsiteX0" fmla="*/ 1396 w 5791407"/>
              <a:gd name="connsiteY0" fmla="*/ 9589348 h 9603863"/>
              <a:gd name="connsiteX1" fmla="*/ 1396 w 5791407"/>
              <a:gd name="connsiteY1" fmla="*/ 24433 h 9603863"/>
              <a:gd name="connsiteX2" fmla="*/ 5553110 w 5791407"/>
              <a:gd name="connsiteY2" fmla="*/ 9603863 h 9603863"/>
              <a:gd name="connsiteX3" fmla="*/ 1396 w 5791407"/>
              <a:gd name="connsiteY3" fmla="*/ 9589348 h 9603863"/>
              <a:gd name="connsiteX0" fmla="*/ 1396 w 5905889"/>
              <a:gd name="connsiteY0" fmla="*/ 9587362 h 9601877"/>
              <a:gd name="connsiteX1" fmla="*/ 1396 w 5905889"/>
              <a:gd name="connsiteY1" fmla="*/ 22447 h 9601877"/>
              <a:gd name="connsiteX2" fmla="*/ 5553110 w 5905889"/>
              <a:gd name="connsiteY2" fmla="*/ 9601877 h 9601877"/>
              <a:gd name="connsiteX3" fmla="*/ 1396 w 5905889"/>
              <a:gd name="connsiteY3" fmla="*/ 9587362 h 9601877"/>
              <a:gd name="connsiteX0" fmla="*/ 1396 w 5909830"/>
              <a:gd name="connsiteY0" fmla="*/ 9565009 h 9579524"/>
              <a:gd name="connsiteX1" fmla="*/ 1396 w 5909830"/>
              <a:gd name="connsiteY1" fmla="*/ 94 h 9579524"/>
              <a:gd name="connsiteX2" fmla="*/ 5553110 w 5909830"/>
              <a:gd name="connsiteY2" fmla="*/ 9579524 h 9579524"/>
              <a:gd name="connsiteX3" fmla="*/ 1396 w 5909830"/>
              <a:gd name="connsiteY3" fmla="*/ 9565009 h 9579524"/>
              <a:gd name="connsiteX0" fmla="*/ 15157 w 5922751"/>
              <a:gd name="connsiteY0" fmla="*/ 9390840 h 9405355"/>
              <a:gd name="connsiteX1" fmla="*/ 643 w 5922751"/>
              <a:gd name="connsiteY1" fmla="*/ 97 h 9405355"/>
              <a:gd name="connsiteX2" fmla="*/ 5566871 w 5922751"/>
              <a:gd name="connsiteY2" fmla="*/ 9405355 h 9405355"/>
              <a:gd name="connsiteX3" fmla="*/ 15157 w 5922751"/>
              <a:gd name="connsiteY3" fmla="*/ 9390840 h 9405355"/>
              <a:gd name="connsiteX0" fmla="*/ 1396 w 5909830"/>
              <a:gd name="connsiteY0" fmla="*/ 9521465 h 9535980"/>
              <a:gd name="connsiteX1" fmla="*/ 1397 w 5909830"/>
              <a:gd name="connsiteY1" fmla="*/ 94 h 9535980"/>
              <a:gd name="connsiteX2" fmla="*/ 5553110 w 5909830"/>
              <a:gd name="connsiteY2" fmla="*/ 9535980 h 9535980"/>
              <a:gd name="connsiteX3" fmla="*/ 1396 w 5909830"/>
              <a:gd name="connsiteY3" fmla="*/ 9521465 h 9535980"/>
              <a:gd name="connsiteX0" fmla="*/ 1396 w 5923841"/>
              <a:gd name="connsiteY0" fmla="*/ 9523299 h 9537814"/>
              <a:gd name="connsiteX1" fmla="*/ 1397 w 5923841"/>
              <a:gd name="connsiteY1" fmla="*/ 1928 h 9537814"/>
              <a:gd name="connsiteX2" fmla="*/ 5553110 w 5923841"/>
              <a:gd name="connsiteY2" fmla="*/ 9537814 h 9537814"/>
              <a:gd name="connsiteX3" fmla="*/ 1396 w 5923841"/>
              <a:gd name="connsiteY3" fmla="*/ 9523299 h 9537814"/>
              <a:gd name="connsiteX0" fmla="*/ 1396 w 5929900"/>
              <a:gd name="connsiteY0" fmla="*/ 9522098 h 9536613"/>
              <a:gd name="connsiteX1" fmla="*/ 1397 w 5929900"/>
              <a:gd name="connsiteY1" fmla="*/ 727 h 9536613"/>
              <a:gd name="connsiteX2" fmla="*/ 5553110 w 5929900"/>
              <a:gd name="connsiteY2" fmla="*/ 9536613 h 9536613"/>
              <a:gd name="connsiteX3" fmla="*/ 1396 w 5929900"/>
              <a:gd name="connsiteY3" fmla="*/ 9522098 h 9536613"/>
            </a:gdLst>
            <a:ahLst/>
            <a:cxnLst>
              <a:cxn ang="0">
                <a:pos x="connsiteX0" y="connsiteY0"/>
              </a:cxn>
              <a:cxn ang="0">
                <a:pos x="connsiteX1" y="connsiteY1"/>
              </a:cxn>
              <a:cxn ang="0">
                <a:pos x="connsiteX2" y="connsiteY2"/>
              </a:cxn>
              <a:cxn ang="0">
                <a:pos x="connsiteX3" y="connsiteY3"/>
              </a:cxn>
            </a:cxnLst>
            <a:rect l="l" t="t" r="r" b="b"/>
            <a:pathLst>
              <a:path w="5929900" h="9536613">
                <a:moveTo>
                  <a:pt x="1396" y="9522098"/>
                </a:moveTo>
                <a:cubicBezTo>
                  <a:pt x="6234" y="6353145"/>
                  <a:pt x="-3441" y="3169680"/>
                  <a:pt x="1397" y="727"/>
                </a:cubicBezTo>
                <a:cubicBezTo>
                  <a:pt x="2887321" y="-67006"/>
                  <a:pt x="7239192" y="4611438"/>
                  <a:pt x="5553110" y="9536613"/>
                </a:cubicBezTo>
                <a:lnTo>
                  <a:pt x="1396" y="952209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58" name="Freeform 57"/>
          <p:cNvSpPr/>
          <p:nvPr/>
        </p:nvSpPr>
        <p:spPr>
          <a:xfrm rot="10800000">
            <a:off x="0" y="-17303"/>
            <a:ext cx="9534525" cy="5650865"/>
          </a:xfrm>
          <a:custGeom>
            <a:avLst/>
            <a:gdLst>
              <a:gd name="connsiteX0" fmla="*/ 7757587 w 10225369"/>
              <a:gd name="connsiteY0" fmla="*/ 2522 h 6146449"/>
              <a:gd name="connsiteX1" fmla="*/ 9925490 w 10225369"/>
              <a:gd name="connsiteY1" fmla="*/ 347698 h 6146449"/>
              <a:gd name="connsiteX2" fmla="*/ 10225369 w 10225369"/>
              <a:gd name="connsiteY2" fmla="*/ 481935 h 6146449"/>
              <a:gd name="connsiteX3" fmla="*/ 10225369 w 10225369"/>
              <a:gd name="connsiteY3" fmla="*/ 639853 h 6146449"/>
              <a:gd name="connsiteX4" fmla="*/ 9922400 w 10225369"/>
              <a:gd name="connsiteY4" fmla="*/ 520992 h 6146449"/>
              <a:gd name="connsiteX5" fmla="*/ 692472 w 10225369"/>
              <a:gd name="connsiteY5" fmla="*/ 6146449 h 6146449"/>
              <a:gd name="connsiteX6" fmla="*/ 0 w 10225369"/>
              <a:gd name="connsiteY6" fmla="*/ 6146448 h 6146449"/>
              <a:gd name="connsiteX7" fmla="*/ 7757587 w 10225369"/>
              <a:gd name="connsiteY7" fmla="*/ 2522 h 6146449"/>
              <a:gd name="connsiteX0" fmla="*/ 7757587 w 10225369"/>
              <a:gd name="connsiteY0" fmla="*/ 338818 h 6482745"/>
              <a:gd name="connsiteX1" fmla="*/ 10225369 w 10225369"/>
              <a:gd name="connsiteY1" fmla="*/ 818231 h 6482745"/>
              <a:gd name="connsiteX2" fmla="*/ 10225369 w 10225369"/>
              <a:gd name="connsiteY2" fmla="*/ 976149 h 6482745"/>
              <a:gd name="connsiteX3" fmla="*/ 9922400 w 10225369"/>
              <a:gd name="connsiteY3" fmla="*/ 857288 h 6482745"/>
              <a:gd name="connsiteX4" fmla="*/ 692472 w 10225369"/>
              <a:gd name="connsiteY4" fmla="*/ 6482745 h 6482745"/>
              <a:gd name="connsiteX5" fmla="*/ 0 w 10225369"/>
              <a:gd name="connsiteY5" fmla="*/ 6482744 h 6482745"/>
              <a:gd name="connsiteX6" fmla="*/ 7757587 w 10225369"/>
              <a:gd name="connsiteY6" fmla="*/ 338818 h 6482745"/>
              <a:gd name="connsiteX0" fmla="*/ 7757587 w 10225369"/>
              <a:gd name="connsiteY0" fmla="*/ 338818 h 6482745"/>
              <a:gd name="connsiteX1" fmla="*/ 10225369 w 10225369"/>
              <a:gd name="connsiteY1" fmla="*/ 818231 h 6482745"/>
              <a:gd name="connsiteX2" fmla="*/ 10225369 w 10225369"/>
              <a:gd name="connsiteY2" fmla="*/ 976149 h 6482745"/>
              <a:gd name="connsiteX3" fmla="*/ 692472 w 10225369"/>
              <a:gd name="connsiteY3" fmla="*/ 6482745 h 6482745"/>
              <a:gd name="connsiteX4" fmla="*/ 0 w 10225369"/>
              <a:gd name="connsiteY4" fmla="*/ 6482744 h 6482745"/>
              <a:gd name="connsiteX5" fmla="*/ 7757587 w 10225369"/>
              <a:gd name="connsiteY5" fmla="*/ 338818 h 6482745"/>
              <a:gd name="connsiteX0" fmla="*/ 7757587 w 10225369"/>
              <a:gd name="connsiteY0" fmla="*/ 338818 h 6482745"/>
              <a:gd name="connsiteX1" fmla="*/ 10225369 w 10225369"/>
              <a:gd name="connsiteY1" fmla="*/ 818231 h 6482745"/>
              <a:gd name="connsiteX2" fmla="*/ 10225369 w 10225369"/>
              <a:gd name="connsiteY2" fmla="*/ 976149 h 6482745"/>
              <a:gd name="connsiteX3" fmla="*/ 692472 w 10225369"/>
              <a:gd name="connsiteY3" fmla="*/ 6482745 h 6482745"/>
              <a:gd name="connsiteX4" fmla="*/ 0 w 10225369"/>
              <a:gd name="connsiteY4" fmla="*/ 6482744 h 6482745"/>
              <a:gd name="connsiteX5" fmla="*/ 7757587 w 10225369"/>
              <a:gd name="connsiteY5" fmla="*/ 338818 h 6482745"/>
              <a:gd name="connsiteX0" fmla="*/ 7757587 w 10225369"/>
              <a:gd name="connsiteY0" fmla="*/ 338818 h 6483391"/>
              <a:gd name="connsiteX1" fmla="*/ 10225369 w 10225369"/>
              <a:gd name="connsiteY1" fmla="*/ 818231 h 6483391"/>
              <a:gd name="connsiteX2" fmla="*/ 10225369 w 10225369"/>
              <a:gd name="connsiteY2" fmla="*/ 976149 h 6483391"/>
              <a:gd name="connsiteX3" fmla="*/ 692472 w 10225369"/>
              <a:gd name="connsiteY3" fmla="*/ 6482745 h 6483391"/>
              <a:gd name="connsiteX4" fmla="*/ 0 w 10225369"/>
              <a:gd name="connsiteY4" fmla="*/ 6482744 h 6483391"/>
              <a:gd name="connsiteX5" fmla="*/ 7757587 w 10225369"/>
              <a:gd name="connsiteY5" fmla="*/ 338818 h 6483391"/>
              <a:gd name="connsiteX0" fmla="*/ 0 w 10225369"/>
              <a:gd name="connsiteY0" fmla="*/ 5664513 h 5665160"/>
              <a:gd name="connsiteX1" fmla="*/ 10225369 w 10225369"/>
              <a:gd name="connsiteY1" fmla="*/ 0 h 5665160"/>
              <a:gd name="connsiteX2" fmla="*/ 10225369 w 10225369"/>
              <a:gd name="connsiteY2" fmla="*/ 157918 h 5665160"/>
              <a:gd name="connsiteX3" fmla="*/ 692472 w 10225369"/>
              <a:gd name="connsiteY3" fmla="*/ 5664514 h 5665160"/>
              <a:gd name="connsiteX4" fmla="*/ 0 w 10225369"/>
              <a:gd name="connsiteY4" fmla="*/ 5664513 h 5665160"/>
              <a:gd name="connsiteX0" fmla="*/ 0 w 10225369"/>
              <a:gd name="connsiteY0" fmla="*/ 5872499 h 5873146"/>
              <a:gd name="connsiteX1" fmla="*/ 10225369 w 10225369"/>
              <a:gd name="connsiteY1" fmla="*/ 207986 h 5873146"/>
              <a:gd name="connsiteX2" fmla="*/ 10225369 w 10225369"/>
              <a:gd name="connsiteY2" fmla="*/ 365904 h 5873146"/>
              <a:gd name="connsiteX3" fmla="*/ 692472 w 10225369"/>
              <a:gd name="connsiteY3" fmla="*/ 5872500 h 5873146"/>
              <a:gd name="connsiteX4" fmla="*/ 0 w 10225369"/>
              <a:gd name="connsiteY4" fmla="*/ 5872499 h 5873146"/>
              <a:gd name="connsiteX0" fmla="*/ 0 w 10225369"/>
              <a:gd name="connsiteY0" fmla="*/ 5876852 h 5877499"/>
              <a:gd name="connsiteX1" fmla="*/ 10225369 w 10225369"/>
              <a:gd name="connsiteY1" fmla="*/ 212339 h 5877499"/>
              <a:gd name="connsiteX2" fmla="*/ 10225369 w 10225369"/>
              <a:gd name="connsiteY2" fmla="*/ 370257 h 5877499"/>
              <a:gd name="connsiteX3" fmla="*/ 692472 w 10225369"/>
              <a:gd name="connsiteY3" fmla="*/ 5876853 h 5877499"/>
              <a:gd name="connsiteX4" fmla="*/ 0 w 10225369"/>
              <a:gd name="connsiteY4" fmla="*/ 5876852 h 5877499"/>
              <a:gd name="connsiteX0" fmla="*/ 38 w 10225407"/>
              <a:gd name="connsiteY0" fmla="*/ 5851950 h 5852597"/>
              <a:gd name="connsiteX1" fmla="*/ 10225407 w 10225407"/>
              <a:gd name="connsiteY1" fmla="*/ 187437 h 5852597"/>
              <a:gd name="connsiteX2" fmla="*/ 10225407 w 10225407"/>
              <a:gd name="connsiteY2" fmla="*/ 345355 h 5852597"/>
              <a:gd name="connsiteX3" fmla="*/ 692510 w 10225407"/>
              <a:gd name="connsiteY3" fmla="*/ 5851951 h 5852597"/>
              <a:gd name="connsiteX4" fmla="*/ 38 w 10225407"/>
              <a:gd name="connsiteY4" fmla="*/ 5851950 h 5852597"/>
              <a:gd name="connsiteX0" fmla="*/ 29 w 10225398"/>
              <a:gd name="connsiteY0" fmla="*/ 5936380 h 5937027"/>
              <a:gd name="connsiteX1" fmla="*/ 10225398 w 10225398"/>
              <a:gd name="connsiteY1" fmla="*/ 271867 h 5937027"/>
              <a:gd name="connsiteX2" fmla="*/ 10225398 w 10225398"/>
              <a:gd name="connsiteY2" fmla="*/ 429785 h 5937027"/>
              <a:gd name="connsiteX3" fmla="*/ 692501 w 10225398"/>
              <a:gd name="connsiteY3" fmla="*/ 5936381 h 5937027"/>
              <a:gd name="connsiteX4" fmla="*/ 29 w 10225398"/>
              <a:gd name="connsiteY4" fmla="*/ 5936380 h 5937027"/>
              <a:gd name="connsiteX0" fmla="*/ 31 w 10225400"/>
              <a:gd name="connsiteY0" fmla="*/ 5918692 h 5919339"/>
              <a:gd name="connsiteX1" fmla="*/ 10225400 w 10225400"/>
              <a:gd name="connsiteY1" fmla="*/ 254179 h 5919339"/>
              <a:gd name="connsiteX2" fmla="*/ 10225400 w 10225400"/>
              <a:gd name="connsiteY2" fmla="*/ 412097 h 5919339"/>
              <a:gd name="connsiteX3" fmla="*/ 692503 w 10225400"/>
              <a:gd name="connsiteY3" fmla="*/ 5918693 h 5919339"/>
              <a:gd name="connsiteX4" fmla="*/ 31 w 10225400"/>
              <a:gd name="connsiteY4" fmla="*/ 5918692 h 5919339"/>
              <a:gd name="connsiteX0" fmla="*/ 36 w 9803374"/>
              <a:gd name="connsiteY0" fmla="*/ 5935755 h 5935921"/>
              <a:gd name="connsiteX1" fmla="*/ 9803374 w 9803374"/>
              <a:gd name="connsiteY1" fmla="*/ 253657 h 5935921"/>
              <a:gd name="connsiteX2" fmla="*/ 9803374 w 9803374"/>
              <a:gd name="connsiteY2" fmla="*/ 411575 h 5935921"/>
              <a:gd name="connsiteX3" fmla="*/ 270477 w 9803374"/>
              <a:gd name="connsiteY3" fmla="*/ 5918171 h 5935921"/>
              <a:gd name="connsiteX4" fmla="*/ 36 w 9803374"/>
              <a:gd name="connsiteY4" fmla="*/ 5935755 h 5935921"/>
              <a:gd name="connsiteX0" fmla="*/ 284 w 9533181"/>
              <a:gd name="connsiteY0" fmla="*/ 5664514 h 5665160"/>
              <a:gd name="connsiteX1" fmla="*/ 9533181 w 9533181"/>
              <a:gd name="connsiteY1" fmla="*/ 0 h 5665160"/>
              <a:gd name="connsiteX2" fmla="*/ 9533181 w 9533181"/>
              <a:gd name="connsiteY2" fmla="*/ 157918 h 5665160"/>
              <a:gd name="connsiteX3" fmla="*/ 284 w 9533181"/>
              <a:gd name="connsiteY3" fmla="*/ 5664514 h 5665160"/>
              <a:gd name="connsiteX0" fmla="*/ 284 w 9533181"/>
              <a:gd name="connsiteY0" fmla="*/ 5664514 h 5665160"/>
              <a:gd name="connsiteX1" fmla="*/ 9533181 w 9533181"/>
              <a:gd name="connsiteY1" fmla="*/ 0 h 5665160"/>
              <a:gd name="connsiteX2" fmla="*/ 9533181 w 9533181"/>
              <a:gd name="connsiteY2" fmla="*/ 157918 h 5665160"/>
              <a:gd name="connsiteX3" fmla="*/ 284 w 9533181"/>
              <a:gd name="connsiteY3" fmla="*/ 5664514 h 5665160"/>
              <a:gd name="connsiteX0" fmla="*/ 284 w 9533181"/>
              <a:gd name="connsiteY0" fmla="*/ 5927224 h 5927870"/>
              <a:gd name="connsiteX1" fmla="*/ 9533181 w 9533181"/>
              <a:gd name="connsiteY1" fmla="*/ 262710 h 5927870"/>
              <a:gd name="connsiteX2" fmla="*/ 9533181 w 9533181"/>
              <a:gd name="connsiteY2" fmla="*/ 420628 h 5927870"/>
              <a:gd name="connsiteX3" fmla="*/ 284 w 9533181"/>
              <a:gd name="connsiteY3" fmla="*/ 5927224 h 5927870"/>
              <a:gd name="connsiteX0" fmla="*/ 372 w 9533269"/>
              <a:gd name="connsiteY0" fmla="*/ 5927224 h 5927706"/>
              <a:gd name="connsiteX1" fmla="*/ 9533269 w 9533269"/>
              <a:gd name="connsiteY1" fmla="*/ 262710 h 5927706"/>
              <a:gd name="connsiteX2" fmla="*/ 9533269 w 9533269"/>
              <a:gd name="connsiteY2" fmla="*/ 420628 h 5927706"/>
              <a:gd name="connsiteX3" fmla="*/ 372 w 9533269"/>
              <a:gd name="connsiteY3" fmla="*/ 5927224 h 5927706"/>
              <a:gd name="connsiteX0" fmla="*/ 372 w 9533269"/>
              <a:gd name="connsiteY0" fmla="*/ 5880269 h 5880751"/>
              <a:gd name="connsiteX1" fmla="*/ 9533269 w 9533269"/>
              <a:gd name="connsiteY1" fmla="*/ 215755 h 5880751"/>
              <a:gd name="connsiteX2" fmla="*/ 9533269 w 9533269"/>
              <a:gd name="connsiteY2" fmla="*/ 373673 h 5880751"/>
              <a:gd name="connsiteX3" fmla="*/ 372 w 9533269"/>
              <a:gd name="connsiteY3" fmla="*/ 5880269 h 5880751"/>
              <a:gd name="connsiteX0" fmla="*/ 372 w 9533269"/>
              <a:gd name="connsiteY0" fmla="*/ 5933220 h 5933702"/>
              <a:gd name="connsiteX1" fmla="*/ 9533269 w 9533269"/>
              <a:gd name="connsiteY1" fmla="*/ 268706 h 5933702"/>
              <a:gd name="connsiteX2" fmla="*/ 9533269 w 9533269"/>
              <a:gd name="connsiteY2" fmla="*/ 426624 h 5933702"/>
              <a:gd name="connsiteX3" fmla="*/ 372 w 9533269"/>
              <a:gd name="connsiteY3" fmla="*/ 5933220 h 5933702"/>
              <a:gd name="connsiteX0" fmla="*/ 372 w 9533269"/>
              <a:gd name="connsiteY0" fmla="*/ 5909527 h 5910009"/>
              <a:gd name="connsiteX1" fmla="*/ 9533269 w 9533269"/>
              <a:gd name="connsiteY1" fmla="*/ 245013 h 5910009"/>
              <a:gd name="connsiteX2" fmla="*/ 9533269 w 9533269"/>
              <a:gd name="connsiteY2" fmla="*/ 402931 h 5910009"/>
              <a:gd name="connsiteX3" fmla="*/ 372 w 9533269"/>
              <a:gd name="connsiteY3" fmla="*/ 5909527 h 5910009"/>
              <a:gd name="connsiteX0" fmla="*/ 372 w 9533269"/>
              <a:gd name="connsiteY0" fmla="*/ 5940362 h 5940844"/>
              <a:gd name="connsiteX1" fmla="*/ 9533269 w 9533269"/>
              <a:gd name="connsiteY1" fmla="*/ 275848 h 5940844"/>
              <a:gd name="connsiteX2" fmla="*/ 9533269 w 9533269"/>
              <a:gd name="connsiteY2" fmla="*/ 433766 h 5940844"/>
              <a:gd name="connsiteX3" fmla="*/ 372 w 9533269"/>
              <a:gd name="connsiteY3" fmla="*/ 5940362 h 5940844"/>
              <a:gd name="connsiteX0" fmla="*/ 372 w 9533269"/>
              <a:gd name="connsiteY0" fmla="*/ 5916666 h 5917148"/>
              <a:gd name="connsiteX1" fmla="*/ 9533269 w 9533269"/>
              <a:gd name="connsiteY1" fmla="*/ 252152 h 5917148"/>
              <a:gd name="connsiteX2" fmla="*/ 9533269 w 9533269"/>
              <a:gd name="connsiteY2" fmla="*/ 410070 h 5917148"/>
              <a:gd name="connsiteX3" fmla="*/ 372 w 9533269"/>
              <a:gd name="connsiteY3" fmla="*/ 5916666 h 5917148"/>
              <a:gd name="connsiteX0" fmla="*/ 372 w 9533269"/>
              <a:gd name="connsiteY0" fmla="*/ 5945950 h 5946432"/>
              <a:gd name="connsiteX1" fmla="*/ 9533269 w 9533269"/>
              <a:gd name="connsiteY1" fmla="*/ 281436 h 5946432"/>
              <a:gd name="connsiteX2" fmla="*/ 9533269 w 9533269"/>
              <a:gd name="connsiteY2" fmla="*/ 439354 h 5946432"/>
              <a:gd name="connsiteX3" fmla="*/ 372 w 9533269"/>
              <a:gd name="connsiteY3" fmla="*/ 5945950 h 5946432"/>
              <a:gd name="connsiteX0" fmla="*/ 216 w 9533113"/>
              <a:gd name="connsiteY0" fmla="*/ 5945950 h 5946396"/>
              <a:gd name="connsiteX1" fmla="*/ 9533113 w 9533113"/>
              <a:gd name="connsiteY1" fmla="*/ 281436 h 5946396"/>
              <a:gd name="connsiteX2" fmla="*/ 9533113 w 9533113"/>
              <a:gd name="connsiteY2" fmla="*/ 439354 h 5946396"/>
              <a:gd name="connsiteX3" fmla="*/ 216 w 9533113"/>
              <a:gd name="connsiteY3" fmla="*/ 5945950 h 5946396"/>
              <a:gd name="connsiteX0" fmla="*/ 216 w 9533113"/>
              <a:gd name="connsiteY0" fmla="*/ 5945950 h 5946459"/>
              <a:gd name="connsiteX1" fmla="*/ 9533113 w 9533113"/>
              <a:gd name="connsiteY1" fmla="*/ 281436 h 5946459"/>
              <a:gd name="connsiteX2" fmla="*/ 9533113 w 9533113"/>
              <a:gd name="connsiteY2" fmla="*/ 1283415 h 5946459"/>
              <a:gd name="connsiteX3" fmla="*/ 216 w 9533113"/>
              <a:gd name="connsiteY3" fmla="*/ 5945950 h 5946459"/>
              <a:gd name="connsiteX0" fmla="*/ 139 w 9533036"/>
              <a:gd name="connsiteY0" fmla="*/ 5945950 h 5946377"/>
              <a:gd name="connsiteX1" fmla="*/ 9533036 w 9533036"/>
              <a:gd name="connsiteY1" fmla="*/ 281436 h 5946377"/>
              <a:gd name="connsiteX2" fmla="*/ 9533036 w 9533036"/>
              <a:gd name="connsiteY2" fmla="*/ 1283415 h 5946377"/>
              <a:gd name="connsiteX3" fmla="*/ 139 w 9533036"/>
              <a:gd name="connsiteY3" fmla="*/ 5945950 h 5946377"/>
              <a:gd name="connsiteX0" fmla="*/ 139 w 9533036"/>
              <a:gd name="connsiteY0" fmla="*/ 5995879 h 5996306"/>
              <a:gd name="connsiteX1" fmla="*/ 9533036 w 9533036"/>
              <a:gd name="connsiteY1" fmla="*/ 331365 h 5996306"/>
              <a:gd name="connsiteX2" fmla="*/ 9533036 w 9533036"/>
              <a:gd name="connsiteY2" fmla="*/ 1333344 h 5996306"/>
              <a:gd name="connsiteX3" fmla="*/ 139 w 9533036"/>
              <a:gd name="connsiteY3" fmla="*/ 5995879 h 5996306"/>
              <a:gd name="connsiteX0" fmla="*/ 0 w 9532897"/>
              <a:gd name="connsiteY0" fmla="*/ 5995879 h 5995879"/>
              <a:gd name="connsiteX1" fmla="*/ 9532897 w 9532897"/>
              <a:gd name="connsiteY1" fmla="*/ 331365 h 5995879"/>
              <a:gd name="connsiteX2" fmla="*/ 9532897 w 9532897"/>
              <a:gd name="connsiteY2" fmla="*/ 1333344 h 5995879"/>
              <a:gd name="connsiteX3" fmla="*/ 0 w 9532897"/>
              <a:gd name="connsiteY3" fmla="*/ 5995879 h 5995879"/>
              <a:gd name="connsiteX0" fmla="*/ 0 w 9579392"/>
              <a:gd name="connsiteY0" fmla="*/ 6009998 h 6009998"/>
              <a:gd name="connsiteX1" fmla="*/ 9579392 w 9579392"/>
              <a:gd name="connsiteY1" fmla="*/ 329986 h 6009998"/>
              <a:gd name="connsiteX2" fmla="*/ 9579392 w 9579392"/>
              <a:gd name="connsiteY2" fmla="*/ 1331965 h 6009998"/>
              <a:gd name="connsiteX3" fmla="*/ 0 w 9579392"/>
              <a:gd name="connsiteY3" fmla="*/ 6009998 h 6009998"/>
              <a:gd name="connsiteX0" fmla="*/ 0 w 9579392"/>
              <a:gd name="connsiteY0" fmla="*/ 6009998 h 6009998"/>
              <a:gd name="connsiteX1" fmla="*/ 9579392 w 9579392"/>
              <a:gd name="connsiteY1" fmla="*/ 329986 h 6009998"/>
              <a:gd name="connsiteX2" fmla="*/ 9579392 w 9579392"/>
              <a:gd name="connsiteY2" fmla="*/ 691885 h 6009998"/>
              <a:gd name="connsiteX3" fmla="*/ 0 w 9579392"/>
              <a:gd name="connsiteY3" fmla="*/ 6009998 h 6009998"/>
              <a:gd name="connsiteX0" fmla="*/ 0 w 9579392"/>
              <a:gd name="connsiteY0" fmla="*/ 6009998 h 6009998"/>
              <a:gd name="connsiteX1" fmla="*/ 9579392 w 9579392"/>
              <a:gd name="connsiteY1" fmla="*/ 329986 h 6009998"/>
              <a:gd name="connsiteX2" fmla="*/ 9579392 w 9579392"/>
              <a:gd name="connsiteY2" fmla="*/ 691885 h 6009998"/>
              <a:gd name="connsiteX3" fmla="*/ 0 w 9579392"/>
              <a:gd name="connsiteY3" fmla="*/ 6009998 h 6009998"/>
              <a:gd name="connsiteX0" fmla="*/ 0 w 9579392"/>
              <a:gd name="connsiteY0" fmla="*/ 5993108 h 5993108"/>
              <a:gd name="connsiteX1" fmla="*/ 9579392 w 9579392"/>
              <a:gd name="connsiteY1" fmla="*/ 313096 h 5993108"/>
              <a:gd name="connsiteX2" fmla="*/ 9579392 w 9579392"/>
              <a:gd name="connsiteY2" fmla="*/ 674995 h 5993108"/>
              <a:gd name="connsiteX3" fmla="*/ 0 w 9579392"/>
              <a:gd name="connsiteY3" fmla="*/ 5993108 h 5993108"/>
              <a:gd name="connsiteX0" fmla="*/ 0 w 9579392"/>
              <a:gd name="connsiteY0" fmla="*/ 5973390 h 5973390"/>
              <a:gd name="connsiteX1" fmla="*/ 9579392 w 9579392"/>
              <a:gd name="connsiteY1" fmla="*/ 293378 h 5973390"/>
              <a:gd name="connsiteX2" fmla="*/ 9579392 w 9579392"/>
              <a:gd name="connsiteY2" fmla="*/ 655277 h 5973390"/>
              <a:gd name="connsiteX3" fmla="*/ 0 w 9579392"/>
              <a:gd name="connsiteY3" fmla="*/ 5973390 h 5973390"/>
              <a:gd name="connsiteX0" fmla="*/ 0 w 9579392"/>
              <a:gd name="connsiteY0" fmla="*/ 5978654 h 5978654"/>
              <a:gd name="connsiteX1" fmla="*/ 9579392 w 9579392"/>
              <a:gd name="connsiteY1" fmla="*/ 298642 h 5978654"/>
              <a:gd name="connsiteX2" fmla="*/ 9579392 w 9579392"/>
              <a:gd name="connsiteY2" fmla="*/ 660541 h 5978654"/>
              <a:gd name="connsiteX3" fmla="*/ 0 w 9579392"/>
              <a:gd name="connsiteY3" fmla="*/ 5978654 h 5978654"/>
              <a:gd name="connsiteX0" fmla="*/ 0 w 9579392"/>
              <a:gd name="connsiteY0" fmla="*/ 5991955 h 5991955"/>
              <a:gd name="connsiteX1" fmla="*/ 9579392 w 9579392"/>
              <a:gd name="connsiteY1" fmla="*/ 311943 h 5991955"/>
              <a:gd name="connsiteX2" fmla="*/ 9579392 w 9579392"/>
              <a:gd name="connsiteY2" fmla="*/ 673842 h 5991955"/>
              <a:gd name="connsiteX3" fmla="*/ 0 w 9579392"/>
              <a:gd name="connsiteY3" fmla="*/ 5991955 h 5991955"/>
              <a:gd name="connsiteX0" fmla="*/ 0 w 9579392"/>
              <a:gd name="connsiteY0" fmla="*/ 5991955 h 5991955"/>
              <a:gd name="connsiteX1" fmla="*/ 9579392 w 9579392"/>
              <a:gd name="connsiteY1" fmla="*/ 311943 h 5991955"/>
              <a:gd name="connsiteX2" fmla="*/ 9579392 w 9579392"/>
              <a:gd name="connsiteY2" fmla="*/ 673842 h 5991955"/>
              <a:gd name="connsiteX3" fmla="*/ 0 w 9579392"/>
              <a:gd name="connsiteY3" fmla="*/ 5991955 h 5991955"/>
              <a:gd name="connsiteX0" fmla="*/ 0 w 9579392"/>
              <a:gd name="connsiteY0" fmla="*/ 6007495 h 6007495"/>
              <a:gd name="connsiteX1" fmla="*/ 9579392 w 9579392"/>
              <a:gd name="connsiteY1" fmla="*/ 327483 h 6007495"/>
              <a:gd name="connsiteX2" fmla="*/ 9579392 w 9579392"/>
              <a:gd name="connsiteY2" fmla="*/ 689382 h 6007495"/>
              <a:gd name="connsiteX3" fmla="*/ 0 w 9579392"/>
              <a:gd name="connsiteY3" fmla="*/ 6007495 h 6007495"/>
              <a:gd name="connsiteX0" fmla="*/ 0 w 9579392"/>
              <a:gd name="connsiteY0" fmla="*/ 6012211 h 6012211"/>
              <a:gd name="connsiteX1" fmla="*/ 9579392 w 9579392"/>
              <a:gd name="connsiteY1" fmla="*/ 332199 h 6012211"/>
              <a:gd name="connsiteX2" fmla="*/ 9579392 w 9579392"/>
              <a:gd name="connsiteY2" fmla="*/ 694098 h 6012211"/>
              <a:gd name="connsiteX3" fmla="*/ 0 w 9579392"/>
              <a:gd name="connsiteY3" fmla="*/ 6012211 h 6012211"/>
              <a:gd name="connsiteX0" fmla="*/ 0 w 9487254"/>
              <a:gd name="connsiteY0" fmla="*/ 5913202 h 5913202"/>
              <a:gd name="connsiteX1" fmla="*/ 9487254 w 9487254"/>
              <a:gd name="connsiteY1" fmla="*/ 342247 h 5913202"/>
              <a:gd name="connsiteX2" fmla="*/ 9487254 w 9487254"/>
              <a:gd name="connsiteY2" fmla="*/ 704146 h 5913202"/>
              <a:gd name="connsiteX3" fmla="*/ 0 w 9487254"/>
              <a:gd name="connsiteY3" fmla="*/ 5913202 h 5913202"/>
              <a:gd name="connsiteX0" fmla="*/ 0 w 9520759"/>
              <a:gd name="connsiteY0" fmla="*/ 5936004 h 5936004"/>
              <a:gd name="connsiteX1" fmla="*/ 9520759 w 9520759"/>
              <a:gd name="connsiteY1" fmla="*/ 339882 h 5936004"/>
              <a:gd name="connsiteX2" fmla="*/ 9520759 w 9520759"/>
              <a:gd name="connsiteY2" fmla="*/ 701781 h 5936004"/>
              <a:gd name="connsiteX3" fmla="*/ 0 w 9520759"/>
              <a:gd name="connsiteY3" fmla="*/ 5936004 h 5936004"/>
              <a:gd name="connsiteX0" fmla="*/ 0 w 9520759"/>
              <a:gd name="connsiteY0" fmla="*/ 5911992 h 5911992"/>
              <a:gd name="connsiteX1" fmla="*/ 9520759 w 9520759"/>
              <a:gd name="connsiteY1" fmla="*/ 315870 h 5911992"/>
              <a:gd name="connsiteX2" fmla="*/ 9520759 w 9520759"/>
              <a:gd name="connsiteY2" fmla="*/ 677769 h 5911992"/>
              <a:gd name="connsiteX3" fmla="*/ 0 w 9520759"/>
              <a:gd name="connsiteY3" fmla="*/ 5911992 h 5911992"/>
              <a:gd name="connsiteX0" fmla="*/ 0 w 9520759"/>
              <a:gd name="connsiteY0" fmla="*/ 5883304 h 5883304"/>
              <a:gd name="connsiteX1" fmla="*/ 9520759 w 9520759"/>
              <a:gd name="connsiteY1" fmla="*/ 287182 h 5883304"/>
              <a:gd name="connsiteX2" fmla="*/ 9520759 w 9520759"/>
              <a:gd name="connsiteY2" fmla="*/ 649081 h 5883304"/>
              <a:gd name="connsiteX3" fmla="*/ 0 w 9520759"/>
              <a:gd name="connsiteY3" fmla="*/ 5883304 h 5883304"/>
              <a:gd name="connsiteX0" fmla="*/ 0 w 9520759"/>
              <a:gd name="connsiteY0" fmla="*/ 5923863 h 5923863"/>
              <a:gd name="connsiteX1" fmla="*/ 9520759 w 9520759"/>
              <a:gd name="connsiteY1" fmla="*/ 327741 h 5923863"/>
              <a:gd name="connsiteX2" fmla="*/ 9520759 w 9520759"/>
              <a:gd name="connsiteY2" fmla="*/ 689640 h 5923863"/>
              <a:gd name="connsiteX3" fmla="*/ 0 w 9520759"/>
              <a:gd name="connsiteY3" fmla="*/ 5923863 h 5923863"/>
              <a:gd name="connsiteX0" fmla="*/ 0 w 9520759"/>
              <a:gd name="connsiteY0" fmla="*/ 5923863 h 5923863"/>
              <a:gd name="connsiteX1" fmla="*/ 9520759 w 9520759"/>
              <a:gd name="connsiteY1" fmla="*/ 327741 h 5923863"/>
              <a:gd name="connsiteX2" fmla="*/ 9520759 w 9520759"/>
              <a:gd name="connsiteY2" fmla="*/ 689640 h 5923863"/>
              <a:gd name="connsiteX3" fmla="*/ 0 w 9520759"/>
              <a:gd name="connsiteY3" fmla="*/ 5923863 h 5923863"/>
              <a:gd name="connsiteX0" fmla="*/ 0 w 9520759"/>
              <a:gd name="connsiteY0" fmla="*/ 5923863 h 5923863"/>
              <a:gd name="connsiteX1" fmla="*/ 9520759 w 9520759"/>
              <a:gd name="connsiteY1" fmla="*/ 327741 h 5923863"/>
              <a:gd name="connsiteX2" fmla="*/ 9520759 w 9520759"/>
              <a:gd name="connsiteY2" fmla="*/ 689640 h 5923863"/>
              <a:gd name="connsiteX3" fmla="*/ 0 w 9520759"/>
              <a:gd name="connsiteY3" fmla="*/ 5923863 h 5923863"/>
            </a:gdLst>
            <a:ahLst/>
            <a:cxnLst>
              <a:cxn ang="0">
                <a:pos x="connsiteX0" y="connsiteY0"/>
              </a:cxn>
              <a:cxn ang="0">
                <a:pos x="connsiteX1" y="connsiteY1"/>
              </a:cxn>
              <a:cxn ang="0">
                <a:pos x="connsiteX2" y="connsiteY2"/>
              </a:cxn>
              <a:cxn ang="0">
                <a:pos x="connsiteX3" y="connsiteY3"/>
              </a:cxn>
            </a:cxnLst>
            <a:rect l="l" t="t" r="r" b="b"/>
            <a:pathLst>
              <a:path w="9520759" h="5923863">
                <a:moveTo>
                  <a:pt x="0" y="5923863"/>
                </a:moveTo>
                <a:cubicBezTo>
                  <a:pt x="145650" y="1856600"/>
                  <a:pt x="5319004" y="-996426"/>
                  <a:pt x="9520759" y="327741"/>
                </a:cubicBezTo>
                <a:lnTo>
                  <a:pt x="9520759" y="689640"/>
                </a:lnTo>
                <a:cubicBezTo>
                  <a:pt x="3417899" y="-729333"/>
                  <a:pt x="459288" y="3132285"/>
                  <a:pt x="0" y="5923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5" name="TextBox 4">
            <a:extLst>
              <a:ext uri="{FF2B5EF4-FFF2-40B4-BE49-F238E27FC236}">
                <a16:creationId xmlns:a16="http://schemas.microsoft.com/office/drawing/2014/main" id="{96047CA3-3DE8-415B-AA18-6853CA339B7C}"/>
              </a:ext>
            </a:extLst>
          </p:cNvPr>
          <p:cNvSpPr txBox="1"/>
          <p:nvPr/>
        </p:nvSpPr>
        <p:spPr>
          <a:xfrm>
            <a:off x="1130549" y="1343173"/>
            <a:ext cx="5281161" cy="769441"/>
          </a:xfrm>
          <a:prstGeom prst="rect">
            <a:avLst/>
          </a:prstGeom>
          <a:noFill/>
        </p:spPr>
        <p:txBody>
          <a:bodyPr wrap="square" rtlCol="0">
            <a:spAutoFit/>
          </a:bodyPr>
          <a:lstStyle/>
          <a:p>
            <a:pPr algn="r" rtl="1"/>
            <a:r>
              <a:rPr lang="fa-IR" sz="4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درباره ما</a:t>
            </a:r>
            <a:endParaRPr lang="en-US" sz="4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6" name="TextBox 5">
            <a:extLst>
              <a:ext uri="{FF2B5EF4-FFF2-40B4-BE49-F238E27FC236}">
                <a16:creationId xmlns:a16="http://schemas.microsoft.com/office/drawing/2014/main" id="{53022A90-9948-4E73-B959-53C8D82EDCD6}"/>
              </a:ext>
            </a:extLst>
          </p:cNvPr>
          <p:cNvSpPr txBox="1"/>
          <p:nvPr/>
        </p:nvSpPr>
        <p:spPr>
          <a:xfrm>
            <a:off x="1130550" y="2123598"/>
            <a:ext cx="5281160" cy="400110"/>
          </a:xfrm>
          <a:prstGeom prst="rect">
            <a:avLst/>
          </a:prstGeom>
          <a:noFill/>
        </p:spPr>
        <p:txBody>
          <a:bodyPr wrap="square" rtlCol="0">
            <a:spAutoFit/>
          </a:bodyPr>
          <a:lstStyle/>
          <a:p>
            <a:pPr algn="r" rtl="1"/>
            <a:r>
              <a:rPr lang="fa-IR"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7" name="Text Placeholder 10">
            <a:extLst>
              <a:ext uri="{FF2B5EF4-FFF2-40B4-BE49-F238E27FC236}">
                <a16:creationId xmlns:a16="http://schemas.microsoft.com/office/drawing/2014/main" id="{9801BCD6-F966-41B4-8BE2-DABD69A4AC01}"/>
              </a:ext>
            </a:extLst>
          </p:cNvPr>
          <p:cNvSpPr txBox="1">
            <a:spLocks/>
          </p:cNvSpPr>
          <p:nvPr/>
        </p:nvSpPr>
        <p:spPr>
          <a:xfrm>
            <a:off x="1130551" y="2602890"/>
            <a:ext cx="5281160" cy="1200329"/>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این یک مکان نگهدار متنی است که می توانید آن را ویرایش کنید. این یک مکان نگهدار متنی است که می توانید آن را ویرایش کنید. این یک مکان نگهدار متنی است که می توانید آن را ویرایش کنید.</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16089058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E8ED735D-A07B-4A66-9FB9-488BABC250DF}"/>
              </a:ext>
            </a:extLst>
          </p:cNvPr>
          <p:cNvSpPr/>
          <p:nvPr/>
        </p:nvSpPr>
        <p:spPr>
          <a:xfrm>
            <a:off x="1" y="1752600"/>
            <a:ext cx="6728959" cy="5105400"/>
          </a:xfrm>
          <a:custGeom>
            <a:avLst/>
            <a:gdLst>
              <a:gd name="connsiteX0" fmla="*/ 2564380 w 6728959"/>
              <a:gd name="connsiteY0" fmla="*/ 0 h 5105400"/>
              <a:gd name="connsiteX1" fmla="*/ 6728959 w 6728959"/>
              <a:gd name="connsiteY1" fmla="*/ 4127500 h 5105400"/>
              <a:gd name="connsiteX2" fmla="*/ 6644350 w 6728959"/>
              <a:gd name="connsiteY2" fmla="*/ 4959335 h 5105400"/>
              <a:gd name="connsiteX3" fmla="*/ 6606455 w 6728959"/>
              <a:gd name="connsiteY3" fmla="*/ 5105400 h 5105400"/>
              <a:gd name="connsiteX4" fmla="*/ 0 w 6728959"/>
              <a:gd name="connsiteY4" fmla="*/ 5105400 h 5105400"/>
              <a:gd name="connsiteX5" fmla="*/ 0 w 6728959"/>
              <a:gd name="connsiteY5" fmla="*/ 876569 h 5105400"/>
              <a:gd name="connsiteX6" fmla="*/ 72646 w 6728959"/>
              <a:gd name="connsiteY6" fmla="*/ 819988 h 5105400"/>
              <a:gd name="connsiteX7" fmla="*/ 2564380 w 6728959"/>
              <a:gd name="connsiteY7" fmla="*/ 0 h 510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8959" h="5105400">
                <a:moveTo>
                  <a:pt x="2564380" y="0"/>
                </a:moveTo>
                <a:cubicBezTo>
                  <a:pt x="4864413" y="0"/>
                  <a:pt x="6728959" y="1847945"/>
                  <a:pt x="6728959" y="4127500"/>
                </a:cubicBezTo>
                <a:cubicBezTo>
                  <a:pt x="6728959" y="4412445"/>
                  <a:pt x="6699826" y="4690645"/>
                  <a:pt x="6644350" y="4959335"/>
                </a:cubicBezTo>
                <a:lnTo>
                  <a:pt x="6606455" y="5105400"/>
                </a:lnTo>
                <a:lnTo>
                  <a:pt x="0" y="5105400"/>
                </a:lnTo>
                <a:lnTo>
                  <a:pt x="0" y="876569"/>
                </a:lnTo>
                <a:lnTo>
                  <a:pt x="72646" y="819988"/>
                </a:lnTo>
                <a:cubicBezTo>
                  <a:pt x="767476" y="304983"/>
                  <a:pt x="1629992" y="0"/>
                  <a:pt x="2564380" y="0"/>
                </a:cubicBezTo>
                <a:close/>
              </a:path>
            </a:pathLst>
          </a:custGeom>
          <a:solidFill>
            <a:schemeClr val="bg1"/>
          </a:solidFill>
          <a:ln>
            <a:noFill/>
          </a:ln>
          <a:effectLst>
            <a:outerShdw blurRad="635000" dist="254000" dir="16200000" sx="95000" sy="95000"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rtl="1"/>
            <a:endParaRPr lang="en-US">
              <a:cs typeface="B Nazanin" panose="00000400000000000000" pitchFamily="2" charset="-78"/>
            </a:endParaRPr>
          </a:p>
        </p:txBody>
      </p:sp>
      <p:sp>
        <p:nvSpPr>
          <p:cNvPr id="10" name="Oval 9">
            <a:extLst>
              <a:ext uri="{FF2B5EF4-FFF2-40B4-BE49-F238E27FC236}">
                <a16:creationId xmlns:a16="http://schemas.microsoft.com/office/drawing/2014/main" id="{740B2A59-AB84-4291-8408-23D9078801FA}"/>
              </a:ext>
            </a:extLst>
          </p:cNvPr>
          <p:cNvSpPr>
            <a:spLocks noChangeAspect="1"/>
          </p:cNvSpPr>
          <p:nvPr/>
        </p:nvSpPr>
        <p:spPr>
          <a:xfrm>
            <a:off x="11093690" y="1323340"/>
            <a:ext cx="822960" cy="822960"/>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dirty="0">
              <a:cs typeface="B Nazanin" panose="00000400000000000000" pitchFamily="2" charset="-78"/>
            </a:endParaRPr>
          </a:p>
        </p:txBody>
      </p:sp>
      <p:sp>
        <p:nvSpPr>
          <p:cNvPr id="6" name="Oval 5">
            <a:extLst>
              <a:ext uri="{FF2B5EF4-FFF2-40B4-BE49-F238E27FC236}">
                <a16:creationId xmlns:a16="http://schemas.microsoft.com/office/drawing/2014/main" id="{76B32DD1-E701-4616-BA44-7BC14276A48B}"/>
              </a:ext>
            </a:extLst>
          </p:cNvPr>
          <p:cNvSpPr>
            <a:spLocks noChangeAspect="1"/>
          </p:cNvSpPr>
          <p:nvPr/>
        </p:nvSpPr>
        <p:spPr>
          <a:xfrm>
            <a:off x="11093690" y="4725026"/>
            <a:ext cx="822960" cy="822960"/>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dirty="0">
              <a:cs typeface="B Nazanin" panose="00000400000000000000" pitchFamily="2" charset="-78"/>
            </a:endParaRPr>
          </a:p>
        </p:txBody>
      </p:sp>
      <p:sp>
        <p:nvSpPr>
          <p:cNvPr id="14" name="Oval 13">
            <a:extLst>
              <a:ext uri="{FF2B5EF4-FFF2-40B4-BE49-F238E27FC236}">
                <a16:creationId xmlns:a16="http://schemas.microsoft.com/office/drawing/2014/main" id="{B65C1D98-A2A9-49EF-BD2F-3C6E056921C3}"/>
              </a:ext>
            </a:extLst>
          </p:cNvPr>
          <p:cNvSpPr>
            <a:spLocks noChangeAspect="1"/>
          </p:cNvSpPr>
          <p:nvPr/>
        </p:nvSpPr>
        <p:spPr>
          <a:xfrm>
            <a:off x="11093690" y="3024183"/>
            <a:ext cx="822960" cy="822960"/>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pic>
        <p:nvPicPr>
          <p:cNvPr id="34" name="Picture Placeholder 33">
            <a:extLst>
              <a:ext uri="{FF2B5EF4-FFF2-40B4-BE49-F238E27FC236}">
                <a16:creationId xmlns:a16="http://schemas.microsoft.com/office/drawing/2014/main" id="{5A8678A2-A628-4BB7-AE13-FABBB706CFF7}"/>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
        <p:nvSpPr>
          <p:cNvPr id="30" name="TextBox 29">
            <a:extLst>
              <a:ext uri="{FF2B5EF4-FFF2-40B4-BE49-F238E27FC236}">
                <a16:creationId xmlns:a16="http://schemas.microsoft.com/office/drawing/2014/main" id="{55FD6A50-B6C5-477C-9757-5AEB09901CBD}"/>
              </a:ext>
            </a:extLst>
          </p:cNvPr>
          <p:cNvSpPr txBox="1"/>
          <p:nvPr/>
        </p:nvSpPr>
        <p:spPr>
          <a:xfrm>
            <a:off x="1191516" y="372353"/>
            <a:ext cx="5281161" cy="769441"/>
          </a:xfrm>
          <a:prstGeom prst="rect">
            <a:avLst/>
          </a:prstGeom>
          <a:noFill/>
        </p:spPr>
        <p:txBody>
          <a:bodyPr wrap="square" rtlCol="0">
            <a:spAutoFit/>
          </a:bodyPr>
          <a:lstStyle/>
          <a:p>
            <a:pPr algn="r" rtl="1"/>
            <a:r>
              <a:rPr lang="fa-IR" sz="4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خدمات ما</a:t>
            </a:r>
            <a:endParaRPr lang="en-US" sz="4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1" name="TextBox 30">
            <a:extLst>
              <a:ext uri="{FF2B5EF4-FFF2-40B4-BE49-F238E27FC236}">
                <a16:creationId xmlns:a16="http://schemas.microsoft.com/office/drawing/2014/main" id="{B42A81D9-976C-4369-82BE-FA6319A37346}"/>
              </a:ext>
            </a:extLst>
          </p:cNvPr>
          <p:cNvSpPr txBox="1"/>
          <p:nvPr/>
        </p:nvSpPr>
        <p:spPr>
          <a:xfrm>
            <a:off x="1191517" y="1152778"/>
            <a:ext cx="5281160" cy="400110"/>
          </a:xfrm>
          <a:prstGeom prst="rect">
            <a:avLst/>
          </a:prstGeom>
          <a:noFill/>
        </p:spPr>
        <p:txBody>
          <a:bodyPr wrap="square" rtlCol="0">
            <a:spAutoFit/>
          </a:bodyPr>
          <a:lstStyle/>
          <a:p>
            <a:pPr algn="r" rtl="1"/>
            <a:r>
              <a:rPr lang="fa-IR"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nvGrpSpPr>
          <p:cNvPr id="32" name="Group 31">
            <a:extLst>
              <a:ext uri="{FF2B5EF4-FFF2-40B4-BE49-F238E27FC236}">
                <a16:creationId xmlns:a16="http://schemas.microsoft.com/office/drawing/2014/main" id="{036C50C1-BC5C-47A3-BD4E-73DDF662C380}"/>
              </a:ext>
            </a:extLst>
          </p:cNvPr>
          <p:cNvGrpSpPr/>
          <p:nvPr/>
        </p:nvGrpSpPr>
        <p:grpSpPr>
          <a:xfrm>
            <a:off x="6543399" y="1409580"/>
            <a:ext cx="4459108" cy="694564"/>
            <a:chOff x="5842000" y="1207135"/>
            <a:chExt cx="4459108" cy="694564"/>
          </a:xfrm>
        </p:grpSpPr>
        <p:sp>
          <p:nvSpPr>
            <p:cNvPr id="46" name="TextBox 45">
              <a:extLst>
                <a:ext uri="{FF2B5EF4-FFF2-40B4-BE49-F238E27FC236}">
                  <a16:creationId xmlns:a16="http://schemas.microsoft.com/office/drawing/2014/main" id="{08C69681-D0DD-488A-B580-80CD523D3225}"/>
                </a:ext>
              </a:extLst>
            </p:cNvPr>
            <p:cNvSpPr txBox="1"/>
            <p:nvPr/>
          </p:nvSpPr>
          <p:spPr>
            <a:xfrm>
              <a:off x="5842000" y="1207135"/>
              <a:ext cx="4459108" cy="338554"/>
            </a:xfrm>
            <a:prstGeom prst="rect">
              <a:avLst/>
            </a:prstGeom>
            <a:noFill/>
          </p:spPr>
          <p:txBody>
            <a:bodyPr wrap="square" rtlCol="0">
              <a:spAutoFit/>
            </a:bodyPr>
            <a:lstStyle/>
            <a:p>
              <a:pPr algn="r" rtl="1"/>
              <a:r>
                <a:rPr lang="fa-IR"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rPr>
                <a:t>سرویس یک</a:t>
              </a:r>
              <a:endParaRPr lang="en-US"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endParaRPr>
            </a:p>
          </p:txBody>
        </p:sp>
        <p:sp>
          <p:nvSpPr>
            <p:cNvPr id="48" name="Rectangle 47">
              <a:extLst>
                <a:ext uri="{FF2B5EF4-FFF2-40B4-BE49-F238E27FC236}">
                  <a16:creationId xmlns:a16="http://schemas.microsoft.com/office/drawing/2014/main" id="{7A78F21B-D7B3-4DB7-B813-A9B9ED7749B3}"/>
                </a:ext>
              </a:extLst>
            </p:cNvPr>
            <p:cNvSpPr/>
            <p:nvPr/>
          </p:nvSpPr>
          <p:spPr>
            <a:xfrm>
              <a:off x="5842000" y="1470812"/>
              <a:ext cx="4459108" cy="430887"/>
            </a:xfrm>
            <a:prstGeom prst="rect">
              <a:avLst/>
            </a:prstGeom>
          </p:spPr>
          <p:txBody>
            <a:bodyPr wrap="square">
              <a:spAutoFit/>
            </a:bodyPr>
            <a:lstStyle/>
            <a:p>
              <a:pPr algn="r" rtl="1">
                <a:lnSpc>
                  <a:spcPct val="150000"/>
                </a:lnSpc>
              </a:pPr>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ویرایش کنید.</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49" name="Group 48">
            <a:extLst>
              <a:ext uri="{FF2B5EF4-FFF2-40B4-BE49-F238E27FC236}">
                <a16:creationId xmlns:a16="http://schemas.microsoft.com/office/drawing/2014/main" id="{26A9AA8C-05E3-4529-A472-8FDCCC6E3185}"/>
              </a:ext>
            </a:extLst>
          </p:cNvPr>
          <p:cNvGrpSpPr/>
          <p:nvPr/>
        </p:nvGrpSpPr>
        <p:grpSpPr>
          <a:xfrm>
            <a:off x="6543399" y="3095684"/>
            <a:ext cx="4459108" cy="694564"/>
            <a:chOff x="5842000" y="1207135"/>
            <a:chExt cx="4459108" cy="694564"/>
          </a:xfrm>
        </p:grpSpPr>
        <p:sp>
          <p:nvSpPr>
            <p:cNvPr id="50" name="TextBox 49">
              <a:extLst>
                <a:ext uri="{FF2B5EF4-FFF2-40B4-BE49-F238E27FC236}">
                  <a16:creationId xmlns:a16="http://schemas.microsoft.com/office/drawing/2014/main" id="{ABB84B65-F265-4039-BB57-5C0B4EC2305D}"/>
                </a:ext>
              </a:extLst>
            </p:cNvPr>
            <p:cNvSpPr txBox="1"/>
            <p:nvPr/>
          </p:nvSpPr>
          <p:spPr>
            <a:xfrm>
              <a:off x="5842000" y="1207135"/>
              <a:ext cx="4459108" cy="338554"/>
            </a:xfrm>
            <a:prstGeom prst="rect">
              <a:avLst/>
            </a:prstGeom>
            <a:noFill/>
          </p:spPr>
          <p:txBody>
            <a:bodyPr wrap="square" rtlCol="0">
              <a:spAutoFit/>
            </a:bodyPr>
            <a:lstStyle/>
            <a:p>
              <a:pPr algn="r" rtl="1"/>
              <a:r>
                <a:rPr lang="fa-IR"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rPr>
                <a:t>سرویس دو</a:t>
              </a:r>
              <a:endParaRPr lang="en-US"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endParaRPr>
            </a:p>
          </p:txBody>
        </p:sp>
        <p:sp>
          <p:nvSpPr>
            <p:cNvPr id="51" name="Rectangle 50">
              <a:extLst>
                <a:ext uri="{FF2B5EF4-FFF2-40B4-BE49-F238E27FC236}">
                  <a16:creationId xmlns:a16="http://schemas.microsoft.com/office/drawing/2014/main" id="{0165365E-32FF-4007-8162-EB1828E291A9}"/>
                </a:ext>
              </a:extLst>
            </p:cNvPr>
            <p:cNvSpPr/>
            <p:nvPr/>
          </p:nvSpPr>
          <p:spPr>
            <a:xfrm>
              <a:off x="5842000" y="1470812"/>
              <a:ext cx="4459108" cy="430887"/>
            </a:xfrm>
            <a:prstGeom prst="rect">
              <a:avLst/>
            </a:prstGeom>
          </p:spPr>
          <p:txBody>
            <a:bodyPr wrap="square">
              <a:spAutoFit/>
            </a:bodyPr>
            <a:lstStyle/>
            <a:p>
              <a:pPr algn="r" rtl="1">
                <a:lnSpc>
                  <a:spcPct val="150000"/>
                </a:lnSpc>
              </a:pPr>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ویرایش کنید.</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52" name="Group 51">
            <a:extLst>
              <a:ext uri="{FF2B5EF4-FFF2-40B4-BE49-F238E27FC236}">
                <a16:creationId xmlns:a16="http://schemas.microsoft.com/office/drawing/2014/main" id="{053387A8-7692-4618-A33D-AD63F0B08FE4}"/>
              </a:ext>
            </a:extLst>
          </p:cNvPr>
          <p:cNvGrpSpPr/>
          <p:nvPr/>
        </p:nvGrpSpPr>
        <p:grpSpPr>
          <a:xfrm>
            <a:off x="6543399" y="4793487"/>
            <a:ext cx="4459108" cy="694564"/>
            <a:chOff x="5842000" y="1207135"/>
            <a:chExt cx="4459108" cy="694564"/>
          </a:xfrm>
        </p:grpSpPr>
        <p:sp>
          <p:nvSpPr>
            <p:cNvPr id="53" name="TextBox 52">
              <a:extLst>
                <a:ext uri="{FF2B5EF4-FFF2-40B4-BE49-F238E27FC236}">
                  <a16:creationId xmlns:a16="http://schemas.microsoft.com/office/drawing/2014/main" id="{87BFA640-9103-40DA-AF54-85AB518B02A7}"/>
                </a:ext>
              </a:extLst>
            </p:cNvPr>
            <p:cNvSpPr txBox="1"/>
            <p:nvPr/>
          </p:nvSpPr>
          <p:spPr>
            <a:xfrm>
              <a:off x="5842000" y="1207135"/>
              <a:ext cx="4459108" cy="338554"/>
            </a:xfrm>
            <a:prstGeom prst="rect">
              <a:avLst/>
            </a:prstGeom>
            <a:noFill/>
          </p:spPr>
          <p:txBody>
            <a:bodyPr wrap="square" rtlCol="0">
              <a:spAutoFit/>
            </a:bodyPr>
            <a:lstStyle/>
            <a:p>
              <a:pPr algn="r" rtl="1"/>
              <a:r>
                <a:rPr lang="fa-IR"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rPr>
                <a:t>سرویس سه</a:t>
              </a:r>
              <a:endParaRPr lang="en-US"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endParaRPr>
            </a:p>
          </p:txBody>
        </p:sp>
        <p:sp>
          <p:nvSpPr>
            <p:cNvPr id="54" name="Rectangle 53">
              <a:extLst>
                <a:ext uri="{FF2B5EF4-FFF2-40B4-BE49-F238E27FC236}">
                  <a16:creationId xmlns:a16="http://schemas.microsoft.com/office/drawing/2014/main" id="{62EE1AC5-0A71-44F6-AA83-D5BD4C6815ED}"/>
                </a:ext>
              </a:extLst>
            </p:cNvPr>
            <p:cNvSpPr/>
            <p:nvPr/>
          </p:nvSpPr>
          <p:spPr>
            <a:xfrm>
              <a:off x="5842000" y="1470812"/>
              <a:ext cx="4459108" cy="430887"/>
            </a:xfrm>
            <a:prstGeom prst="rect">
              <a:avLst/>
            </a:prstGeom>
          </p:spPr>
          <p:txBody>
            <a:bodyPr wrap="square">
              <a:spAutoFit/>
            </a:bodyPr>
            <a:lstStyle/>
            <a:p>
              <a:pPr algn="r" rtl="1">
                <a:lnSpc>
                  <a:spcPct val="150000"/>
                </a:lnSpc>
              </a:pPr>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ویرایش کنید.</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pic>
        <p:nvPicPr>
          <p:cNvPr id="57" name="Graphic 56" descr="Pie chart">
            <a:extLst>
              <a:ext uri="{FF2B5EF4-FFF2-40B4-BE49-F238E27FC236}">
                <a16:creationId xmlns:a16="http://schemas.microsoft.com/office/drawing/2014/main" id="{CC5C6F05-B44F-47EA-B25B-BE58F94D7D8A}"/>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1185130" y="4812001"/>
            <a:ext cx="640080" cy="640080"/>
          </a:xfrm>
          <a:prstGeom prst="rect">
            <a:avLst/>
          </a:prstGeom>
        </p:spPr>
      </p:pic>
      <p:pic>
        <p:nvPicPr>
          <p:cNvPr id="59" name="Graphic 58" descr="Bullseye">
            <a:extLst>
              <a:ext uri="{FF2B5EF4-FFF2-40B4-BE49-F238E27FC236}">
                <a16:creationId xmlns:a16="http://schemas.microsoft.com/office/drawing/2014/main" id="{2ADB709B-F9F4-47F2-8DF5-2F60FF3C46E5}"/>
              </a:ext>
            </a:extLst>
          </p:cNvPr>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11185130" y="3115623"/>
            <a:ext cx="640080" cy="640080"/>
          </a:xfrm>
          <a:prstGeom prst="rect">
            <a:avLst/>
          </a:prstGeom>
        </p:spPr>
      </p:pic>
      <p:pic>
        <p:nvPicPr>
          <p:cNvPr id="61" name="Graphic 60" descr="Presentation with pie chart">
            <a:extLst>
              <a:ext uri="{FF2B5EF4-FFF2-40B4-BE49-F238E27FC236}">
                <a16:creationId xmlns:a16="http://schemas.microsoft.com/office/drawing/2014/main" id="{FEF24EFF-D836-443B-8B52-A233EC894A85}"/>
              </a:ext>
            </a:extLst>
          </p:cNvPr>
          <p:cNvPicPr>
            <a:picLocks noChangeAspect="1"/>
          </p:cNvPicPr>
          <p:nvPr/>
        </p:nvPicPr>
        <p:blipFill>
          <a:blip r:embed="rId8" cstate="email">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1185130" y="1435100"/>
            <a:ext cx="640080" cy="640080"/>
          </a:xfrm>
          <a:prstGeom prst="rect">
            <a:avLst/>
          </a:prstGeom>
        </p:spPr>
      </p:pic>
    </p:spTree>
    <p:extLst>
      <p:ext uri="{BB962C8B-B14F-4D97-AF65-F5344CB8AC3E}">
        <p14:creationId xmlns:p14="http://schemas.microsoft.com/office/powerpoint/2010/main" val="36260775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10630765" y="-2753"/>
            <a:ext cx="1573751" cy="6990185"/>
          </a:xfrm>
          <a:custGeom>
            <a:avLst/>
            <a:gdLst>
              <a:gd name="connsiteX0" fmla="*/ 3848095 w 3848095"/>
              <a:gd name="connsiteY0" fmla="*/ 0 h 7041474"/>
              <a:gd name="connsiteX1" fmla="*/ 3752951 w 3848095"/>
              <a:gd name="connsiteY1" fmla="*/ 271140 h 7041474"/>
              <a:gd name="connsiteX2" fmla="*/ 3734405 w 3848095"/>
              <a:gd name="connsiteY2" fmla="*/ 323992 h 7041474"/>
              <a:gd name="connsiteX3" fmla="*/ 3734405 w 3848095"/>
              <a:gd name="connsiteY3" fmla="*/ 323993 h 7041474"/>
              <a:gd name="connsiteX4" fmla="*/ 3752951 w 3848095"/>
              <a:gd name="connsiteY4" fmla="*/ 271141 h 7041474"/>
              <a:gd name="connsiteX5" fmla="*/ 3752951 w 3848095"/>
              <a:gd name="connsiteY5" fmla="*/ 7041474 h 7041474"/>
              <a:gd name="connsiteX6" fmla="*/ 276142 w 3848095"/>
              <a:gd name="connsiteY6" fmla="*/ 7041474 h 7041474"/>
              <a:gd name="connsiteX7" fmla="*/ 276142 w 3848095"/>
              <a:gd name="connsiteY7" fmla="*/ 7041473 h 7041474"/>
              <a:gd name="connsiteX8" fmla="*/ 227437 w 3848095"/>
              <a:gd name="connsiteY8" fmla="*/ 7041473 h 7041474"/>
              <a:gd name="connsiteX9" fmla="*/ 197577 w 3848095"/>
              <a:gd name="connsiteY9" fmla="*/ 6996023 h 7041474"/>
              <a:gd name="connsiteX10" fmla="*/ 603259 w 3848095"/>
              <a:gd name="connsiteY10" fmla="*/ 4339577 h 7041474"/>
              <a:gd name="connsiteX11" fmla="*/ 2452731 w 3848095"/>
              <a:gd name="connsiteY11" fmla="*/ 232510 h 7041474"/>
              <a:gd name="connsiteX12" fmla="*/ 2420886 w 3848095"/>
              <a:gd name="connsiteY12" fmla="*/ 24620 h 7041474"/>
              <a:gd name="connsiteX13" fmla="*/ 2417380 w 3848095"/>
              <a:gd name="connsiteY13" fmla="*/ 1735 h 7041474"/>
              <a:gd name="connsiteX14" fmla="*/ 3848095 w 3848095"/>
              <a:gd name="connsiteY14" fmla="*/ 0 h 7041474"/>
              <a:gd name="connsiteX0" fmla="*/ 2417380 w 3752951"/>
              <a:gd name="connsiteY0" fmla="*/ 0 h 7039739"/>
              <a:gd name="connsiteX1" fmla="*/ 3752951 w 3752951"/>
              <a:gd name="connsiteY1" fmla="*/ 269405 h 7039739"/>
              <a:gd name="connsiteX2" fmla="*/ 3734405 w 3752951"/>
              <a:gd name="connsiteY2" fmla="*/ 322257 h 7039739"/>
              <a:gd name="connsiteX3" fmla="*/ 3734405 w 3752951"/>
              <a:gd name="connsiteY3" fmla="*/ 322258 h 7039739"/>
              <a:gd name="connsiteX4" fmla="*/ 3752951 w 3752951"/>
              <a:gd name="connsiteY4" fmla="*/ 269406 h 7039739"/>
              <a:gd name="connsiteX5" fmla="*/ 3752951 w 3752951"/>
              <a:gd name="connsiteY5" fmla="*/ 7039739 h 7039739"/>
              <a:gd name="connsiteX6" fmla="*/ 276142 w 3752951"/>
              <a:gd name="connsiteY6" fmla="*/ 7039739 h 7039739"/>
              <a:gd name="connsiteX7" fmla="*/ 276142 w 3752951"/>
              <a:gd name="connsiteY7" fmla="*/ 7039738 h 7039739"/>
              <a:gd name="connsiteX8" fmla="*/ 227437 w 3752951"/>
              <a:gd name="connsiteY8" fmla="*/ 7039738 h 7039739"/>
              <a:gd name="connsiteX9" fmla="*/ 197577 w 3752951"/>
              <a:gd name="connsiteY9" fmla="*/ 6994288 h 7039739"/>
              <a:gd name="connsiteX10" fmla="*/ 603259 w 3752951"/>
              <a:gd name="connsiteY10" fmla="*/ 4337842 h 7039739"/>
              <a:gd name="connsiteX11" fmla="*/ 2452731 w 3752951"/>
              <a:gd name="connsiteY11" fmla="*/ 230775 h 7039739"/>
              <a:gd name="connsiteX12" fmla="*/ 2420886 w 3752951"/>
              <a:gd name="connsiteY12" fmla="*/ 22885 h 7039739"/>
              <a:gd name="connsiteX13" fmla="*/ 2417380 w 3752951"/>
              <a:gd name="connsiteY13" fmla="*/ 0 h 7039739"/>
              <a:gd name="connsiteX0" fmla="*/ 2417380 w 3752951"/>
              <a:gd name="connsiteY0" fmla="*/ 0 h 7039739"/>
              <a:gd name="connsiteX1" fmla="*/ 3752951 w 3752951"/>
              <a:gd name="connsiteY1" fmla="*/ 269405 h 7039739"/>
              <a:gd name="connsiteX2" fmla="*/ 3734405 w 3752951"/>
              <a:gd name="connsiteY2" fmla="*/ 322257 h 7039739"/>
              <a:gd name="connsiteX3" fmla="*/ 3734405 w 3752951"/>
              <a:gd name="connsiteY3" fmla="*/ 322258 h 7039739"/>
              <a:gd name="connsiteX4" fmla="*/ 3752951 w 3752951"/>
              <a:gd name="connsiteY4" fmla="*/ 7039739 h 7039739"/>
              <a:gd name="connsiteX5" fmla="*/ 276142 w 3752951"/>
              <a:gd name="connsiteY5" fmla="*/ 7039739 h 7039739"/>
              <a:gd name="connsiteX6" fmla="*/ 276142 w 3752951"/>
              <a:gd name="connsiteY6" fmla="*/ 7039738 h 7039739"/>
              <a:gd name="connsiteX7" fmla="*/ 227437 w 3752951"/>
              <a:gd name="connsiteY7" fmla="*/ 7039738 h 7039739"/>
              <a:gd name="connsiteX8" fmla="*/ 197577 w 3752951"/>
              <a:gd name="connsiteY8" fmla="*/ 6994288 h 7039739"/>
              <a:gd name="connsiteX9" fmla="*/ 603259 w 3752951"/>
              <a:gd name="connsiteY9" fmla="*/ 4337842 h 7039739"/>
              <a:gd name="connsiteX10" fmla="*/ 2452731 w 3752951"/>
              <a:gd name="connsiteY10" fmla="*/ 230775 h 7039739"/>
              <a:gd name="connsiteX11" fmla="*/ 2420886 w 3752951"/>
              <a:gd name="connsiteY11" fmla="*/ 22885 h 7039739"/>
              <a:gd name="connsiteX12" fmla="*/ 2417380 w 3752951"/>
              <a:gd name="connsiteY12" fmla="*/ 0 h 7039739"/>
              <a:gd name="connsiteX0" fmla="*/ 2417380 w 3752951"/>
              <a:gd name="connsiteY0" fmla="*/ 0 h 7039739"/>
              <a:gd name="connsiteX1" fmla="*/ 3734405 w 3752951"/>
              <a:gd name="connsiteY1" fmla="*/ 322257 h 7039739"/>
              <a:gd name="connsiteX2" fmla="*/ 3734405 w 3752951"/>
              <a:gd name="connsiteY2" fmla="*/ 322258 h 7039739"/>
              <a:gd name="connsiteX3" fmla="*/ 3752951 w 3752951"/>
              <a:gd name="connsiteY3" fmla="*/ 7039739 h 7039739"/>
              <a:gd name="connsiteX4" fmla="*/ 276142 w 3752951"/>
              <a:gd name="connsiteY4" fmla="*/ 7039739 h 7039739"/>
              <a:gd name="connsiteX5" fmla="*/ 276142 w 3752951"/>
              <a:gd name="connsiteY5" fmla="*/ 7039738 h 7039739"/>
              <a:gd name="connsiteX6" fmla="*/ 227437 w 3752951"/>
              <a:gd name="connsiteY6" fmla="*/ 7039738 h 7039739"/>
              <a:gd name="connsiteX7" fmla="*/ 197577 w 3752951"/>
              <a:gd name="connsiteY7" fmla="*/ 6994288 h 7039739"/>
              <a:gd name="connsiteX8" fmla="*/ 603259 w 3752951"/>
              <a:gd name="connsiteY8" fmla="*/ 4337842 h 7039739"/>
              <a:gd name="connsiteX9" fmla="*/ 2452731 w 3752951"/>
              <a:gd name="connsiteY9" fmla="*/ 230775 h 7039739"/>
              <a:gd name="connsiteX10" fmla="*/ 2420886 w 3752951"/>
              <a:gd name="connsiteY10" fmla="*/ 22885 h 7039739"/>
              <a:gd name="connsiteX11" fmla="*/ 2417380 w 3752951"/>
              <a:gd name="connsiteY11" fmla="*/ 0 h 7039739"/>
              <a:gd name="connsiteX0" fmla="*/ 2417380 w 3752951"/>
              <a:gd name="connsiteY0" fmla="*/ 0 h 7039739"/>
              <a:gd name="connsiteX1" fmla="*/ 3734405 w 3752951"/>
              <a:gd name="connsiteY1" fmla="*/ 322257 h 7039739"/>
              <a:gd name="connsiteX2" fmla="*/ 3734405 w 3752951"/>
              <a:gd name="connsiteY2" fmla="*/ 66444 h 7039739"/>
              <a:gd name="connsiteX3" fmla="*/ 3752951 w 3752951"/>
              <a:gd name="connsiteY3" fmla="*/ 7039739 h 7039739"/>
              <a:gd name="connsiteX4" fmla="*/ 276142 w 3752951"/>
              <a:gd name="connsiteY4" fmla="*/ 7039739 h 7039739"/>
              <a:gd name="connsiteX5" fmla="*/ 276142 w 3752951"/>
              <a:gd name="connsiteY5" fmla="*/ 7039738 h 7039739"/>
              <a:gd name="connsiteX6" fmla="*/ 227437 w 3752951"/>
              <a:gd name="connsiteY6" fmla="*/ 7039738 h 7039739"/>
              <a:gd name="connsiteX7" fmla="*/ 197577 w 3752951"/>
              <a:gd name="connsiteY7" fmla="*/ 6994288 h 7039739"/>
              <a:gd name="connsiteX8" fmla="*/ 603259 w 3752951"/>
              <a:gd name="connsiteY8" fmla="*/ 4337842 h 7039739"/>
              <a:gd name="connsiteX9" fmla="*/ 2452731 w 3752951"/>
              <a:gd name="connsiteY9" fmla="*/ 230775 h 7039739"/>
              <a:gd name="connsiteX10" fmla="*/ 2420886 w 3752951"/>
              <a:gd name="connsiteY10" fmla="*/ 22885 h 7039739"/>
              <a:gd name="connsiteX11" fmla="*/ 2417380 w 3752951"/>
              <a:gd name="connsiteY11" fmla="*/ 0 h 7039739"/>
              <a:gd name="connsiteX0" fmla="*/ 2417380 w 4059593"/>
              <a:gd name="connsiteY0" fmla="*/ 0 h 7039739"/>
              <a:gd name="connsiteX1" fmla="*/ 3734405 w 4059593"/>
              <a:gd name="connsiteY1" fmla="*/ 322257 h 7039739"/>
              <a:gd name="connsiteX2" fmla="*/ 3752951 w 4059593"/>
              <a:gd name="connsiteY2" fmla="*/ 7039739 h 7039739"/>
              <a:gd name="connsiteX3" fmla="*/ 276142 w 4059593"/>
              <a:gd name="connsiteY3" fmla="*/ 7039739 h 7039739"/>
              <a:gd name="connsiteX4" fmla="*/ 276142 w 4059593"/>
              <a:gd name="connsiteY4" fmla="*/ 7039738 h 7039739"/>
              <a:gd name="connsiteX5" fmla="*/ 227437 w 4059593"/>
              <a:gd name="connsiteY5" fmla="*/ 7039738 h 7039739"/>
              <a:gd name="connsiteX6" fmla="*/ 197577 w 4059593"/>
              <a:gd name="connsiteY6" fmla="*/ 6994288 h 7039739"/>
              <a:gd name="connsiteX7" fmla="*/ 603259 w 4059593"/>
              <a:gd name="connsiteY7" fmla="*/ 4337842 h 7039739"/>
              <a:gd name="connsiteX8" fmla="*/ 2452731 w 4059593"/>
              <a:gd name="connsiteY8" fmla="*/ 230775 h 7039739"/>
              <a:gd name="connsiteX9" fmla="*/ 2420886 w 4059593"/>
              <a:gd name="connsiteY9" fmla="*/ 22885 h 7039739"/>
              <a:gd name="connsiteX10" fmla="*/ 2417380 w 4059593"/>
              <a:gd name="connsiteY10" fmla="*/ 0 h 7039739"/>
              <a:gd name="connsiteX0" fmla="*/ 2417380 w 4054089"/>
              <a:gd name="connsiteY0" fmla="*/ 0 h 7039739"/>
              <a:gd name="connsiteX1" fmla="*/ 3718076 w 4054089"/>
              <a:gd name="connsiteY1" fmla="*/ 61000 h 7039739"/>
              <a:gd name="connsiteX2" fmla="*/ 3752951 w 4054089"/>
              <a:gd name="connsiteY2" fmla="*/ 7039739 h 7039739"/>
              <a:gd name="connsiteX3" fmla="*/ 276142 w 4054089"/>
              <a:gd name="connsiteY3" fmla="*/ 7039739 h 7039739"/>
              <a:gd name="connsiteX4" fmla="*/ 276142 w 4054089"/>
              <a:gd name="connsiteY4" fmla="*/ 7039738 h 7039739"/>
              <a:gd name="connsiteX5" fmla="*/ 227437 w 4054089"/>
              <a:gd name="connsiteY5" fmla="*/ 7039738 h 7039739"/>
              <a:gd name="connsiteX6" fmla="*/ 197577 w 4054089"/>
              <a:gd name="connsiteY6" fmla="*/ 6994288 h 7039739"/>
              <a:gd name="connsiteX7" fmla="*/ 603259 w 4054089"/>
              <a:gd name="connsiteY7" fmla="*/ 4337842 h 7039739"/>
              <a:gd name="connsiteX8" fmla="*/ 2452731 w 4054089"/>
              <a:gd name="connsiteY8" fmla="*/ 230775 h 7039739"/>
              <a:gd name="connsiteX9" fmla="*/ 2420886 w 4054089"/>
              <a:gd name="connsiteY9" fmla="*/ 22885 h 7039739"/>
              <a:gd name="connsiteX10" fmla="*/ 2417380 w 4054089"/>
              <a:gd name="connsiteY10" fmla="*/ 0 h 7039739"/>
              <a:gd name="connsiteX0" fmla="*/ 2417380 w 4054089"/>
              <a:gd name="connsiteY0" fmla="*/ 0 h 7039739"/>
              <a:gd name="connsiteX1" fmla="*/ 3718076 w 4054089"/>
              <a:gd name="connsiteY1" fmla="*/ 61000 h 7039739"/>
              <a:gd name="connsiteX2" fmla="*/ 3752951 w 4054089"/>
              <a:gd name="connsiteY2" fmla="*/ 7039739 h 7039739"/>
              <a:gd name="connsiteX3" fmla="*/ 276142 w 4054089"/>
              <a:gd name="connsiteY3" fmla="*/ 7039739 h 7039739"/>
              <a:gd name="connsiteX4" fmla="*/ 276142 w 4054089"/>
              <a:gd name="connsiteY4" fmla="*/ 7039738 h 7039739"/>
              <a:gd name="connsiteX5" fmla="*/ 227437 w 4054089"/>
              <a:gd name="connsiteY5" fmla="*/ 7039738 h 7039739"/>
              <a:gd name="connsiteX6" fmla="*/ 197577 w 4054089"/>
              <a:gd name="connsiteY6" fmla="*/ 6994288 h 7039739"/>
              <a:gd name="connsiteX7" fmla="*/ 603259 w 4054089"/>
              <a:gd name="connsiteY7" fmla="*/ 4337842 h 7039739"/>
              <a:gd name="connsiteX8" fmla="*/ 2452731 w 4054089"/>
              <a:gd name="connsiteY8" fmla="*/ 230775 h 7039739"/>
              <a:gd name="connsiteX9" fmla="*/ 2420886 w 4054089"/>
              <a:gd name="connsiteY9" fmla="*/ 22885 h 7039739"/>
              <a:gd name="connsiteX10" fmla="*/ 2417380 w 4054089"/>
              <a:gd name="connsiteY10" fmla="*/ 0 h 7039739"/>
              <a:gd name="connsiteX0" fmla="*/ 2420886 w 4054089"/>
              <a:gd name="connsiteY0" fmla="*/ 0 h 7016854"/>
              <a:gd name="connsiteX1" fmla="*/ 3718076 w 4054089"/>
              <a:gd name="connsiteY1" fmla="*/ 38115 h 7016854"/>
              <a:gd name="connsiteX2" fmla="*/ 3752951 w 4054089"/>
              <a:gd name="connsiteY2" fmla="*/ 7016854 h 7016854"/>
              <a:gd name="connsiteX3" fmla="*/ 276142 w 4054089"/>
              <a:gd name="connsiteY3" fmla="*/ 7016854 h 7016854"/>
              <a:gd name="connsiteX4" fmla="*/ 276142 w 4054089"/>
              <a:gd name="connsiteY4" fmla="*/ 7016853 h 7016854"/>
              <a:gd name="connsiteX5" fmla="*/ 227437 w 4054089"/>
              <a:gd name="connsiteY5" fmla="*/ 7016853 h 7016854"/>
              <a:gd name="connsiteX6" fmla="*/ 197577 w 4054089"/>
              <a:gd name="connsiteY6" fmla="*/ 6971403 h 7016854"/>
              <a:gd name="connsiteX7" fmla="*/ 603259 w 4054089"/>
              <a:gd name="connsiteY7" fmla="*/ 4314957 h 7016854"/>
              <a:gd name="connsiteX8" fmla="*/ 2452731 w 4054089"/>
              <a:gd name="connsiteY8" fmla="*/ 207890 h 7016854"/>
              <a:gd name="connsiteX9" fmla="*/ 2420886 w 4054089"/>
              <a:gd name="connsiteY9" fmla="*/ 0 h 7016854"/>
              <a:gd name="connsiteX0" fmla="*/ 2437215 w 4054089"/>
              <a:gd name="connsiteY0" fmla="*/ 0 h 6984197"/>
              <a:gd name="connsiteX1" fmla="*/ 3718076 w 4054089"/>
              <a:gd name="connsiteY1" fmla="*/ 5458 h 6984197"/>
              <a:gd name="connsiteX2" fmla="*/ 3752951 w 4054089"/>
              <a:gd name="connsiteY2" fmla="*/ 6984197 h 6984197"/>
              <a:gd name="connsiteX3" fmla="*/ 276142 w 4054089"/>
              <a:gd name="connsiteY3" fmla="*/ 6984197 h 6984197"/>
              <a:gd name="connsiteX4" fmla="*/ 276142 w 4054089"/>
              <a:gd name="connsiteY4" fmla="*/ 6984196 h 6984197"/>
              <a:gd name="connsiteX5" fmla="*/ 227437 w 4054089"/>
              <a:gd name="connsiteY5" fmla="*/ 6984196 h 6984197"/>
              <a:gd name="connsiteX6" fmla="*/ 197577 w 4054089"/>
              <a:gd name="connsiteY6" fmla="*/ 6938746 h 6984197"/>
              <a:gd name="connsiteX7" fmla="*/ 603259 w 4054089"/>
              <a:gd name="connsiteY7" fmla="*/ 4282300 h 6984197"/>
              <a:gd name="connsiteX8" fmla="*/ 2452731 w 4054089"/>
              <a:gd name="connsiteY8" fmla="*/ 175233 h 6984197"/>
              <a:gd name="connsiteX9" fmla="*/ 2437215 w 4054089"/>
              <a:gd name="connsiteY9" fmla="*/ 0 h 6984197"/>
              <a:gd name="connsiteX0" fmla="*/ 2437215 w 4055904"/>
              <a:gd name="connsiteY0" fmla="*/ 21757 h 7005954"/>
              <a:gd name="connsiteX1" fmla="*/ 3723519 w 4055904"/>
              <a:gd name="connsiteY1" fmla="*/ 0 h 7005954"/>
              <a:gd name="connsiteX2" fmla="*/ 3752951 w 4055904"/>
              <a:gd name="connsiteY2" fmla="*/ 7005954 h 7005954"/>
              <a:gd name="connsiteX3" fmla="*/ 276142 w 4055904"/>
              <a:gd name="connsiteY3" fmla="*/ 7005954 h 7005954"/>
              <a:gd name="connsiteX4" fmla="*/ 276142 w 4055904"/>
              <a:gd name="connsiteY4" fmla="*/ 7005953 h 7005954"/>
              <a:gd name="connsiteX5" fmla="*/ 227437 w 4055904"/>
              <a:gd name="connsiteY5" fmla="*/ 7005953 h 7005954"/>
              <a:gd name="connsiteX6" fmla="*/ 197577 w 4055904"/>
              <a:gd name="connsiteY6" fmla="*/ 6960503 h 7005954"/>
              <a:gd name="connsiteX7" fmla="*/ 603259 w 4055904"/>
              <a:gd name="connsiteY7" fmla="*/ 4304057 h 7005954"/>
              <a:gd name="connsiteX8" fmla="*/ 2452731 w 4055904"/>
              <a:gd name="connsiteY8" fmla="*/ 196990 h 7005954"/>
              <a:gd name="connsiteX9" fmla="*/ 2437215 w 4055904"/>
              <a:gd name="connsiteY9" fmla="*/ 21757 h 7005954"/>
              <a:gd name="connsiteX0" fmla="*/ 2437215 w 4054089"/>
              <a:gd name="connsiteY0" fmla="*/ 0 h 6984197"/>
              <a:gd name="connsiteX1" fmla="*/ 3718076 w 4054089"/>
              <a:gd name="connsiteY1" fmla="*/ 14 h 6984197"/>
              <a:gd name="connsiteX2" fmla="*/ 3752951 w 4054089"/>
              <a:gd name="connsiteY2" fmla="*/ 6984197 h 6984197"/>
              <a:gd name="connsiteX3" fmla="*/ 276142 w 4054089"/>
              <a:gd name="connsiteY3" fmla="*/ 6984197 h 6984197"/>
              <a:gd name="connsiteX4" fmla="*/ 276142 w 4054089"/>
              <a:gd name="connsiteY4" fmla="*/ 6984196 h 6984197"/>
              <a:gd name="connsiteX5" fmla="*/ 227437 w 4054089"/>
              <a:gd name="connsiteY5" fmla="*/ 6984196 h 6984197"/>
              <a:gd name="connsiteX6" fmla="*/ 197577 w 4054089"/>
              <a:gd name="connsiteY6" fmla="*/ 6938746 h 6984197"/>
              <a:gd name="connsiteX7" fmla="*/ 603259 w 4054089"/>
              <a:gd name="connsiteY7" fmla="*/ 4282300 h 6984197"/>
              <a:gd name="connsiteX8" fmla="*/ 2452731 w 4054089"/>
              <a:gd name="connsiteY8" fmla="*/ 175233 h 6984197"/>
              <a:gd name="connsiteX9" fmla="*/ 2437215 w 4054089"/>
              <a:gd name="connsiteY9" fmla="*/ 0 h 6984197"/>
              <a:gd name="connsiteX0" fmla="*/ 2437215 w 3999127"/>
              <a:gd name="connsiteY0" fmla="*/ 0 h 6984197"/>
              <a:gd name="connsiteX1" fmla="*/ 3718076 w 3999127"/>
              <a:gd name="connsiteY1" fmla="*/ 14 h 6984197"/>
              <a:gd name="connsiteX2" fmla="*/ 3752951 w 3999127"/>
              <a:gd name="connsiteY2" fmla="*/ 6984197 h 6984197"/>
              <a:gd name="connsiteX3" fmla="*/ 276142 w 3999127"/>
              <a:gd name="connsiteY3" fmla="*/ 6984197 h 6984197"/>
              <a:gd name="connsiteX4" fmla="*/ 276142 w 3999127"/>
              <a:gd name="connsiteY4" fmla="*/ 6984196 h 6984197"/>
              <a:gd name="connsiteX5" fmla="*/ 227437 w 3999127"/>
              <a:gd name="connsiteY5" fmla="*/ 6984196 h 6984197"/>
              <a:gd name="connsiteX6" fmla="*/ 197577 w 3999127"/>
              <a:gd name="connsiteY6" fmla="*/ 6938746 h 6984197"/>
              <a:gd name="connsiteX7" fmla="*/ 603259 w 3999127"/>
              <a:gd name="connsiteY7" fmla="*/ 4282300 h 6984197"/>
              <a:gd name="connsiteX8" fmla="*/ 2452731 w 3999127"/>
              <a:gd name="connsiteY8" fmla="*/ 175233 h 6984197"/>
              <a:gd name="connsiteX9" fmla="*/ 2437215 w 3999127"/>
              <a:gd name="connsiteY9" fmla="*/ 0 h 6984197"/>
              <a:gd name="connsiteX0" fmla="*/ 2437215 w 3754993"/>
              <a:gd name="connsiteY0" fmla="*/ 0 h 6984255"/>
              <a:gd name="connsiteX1" fmla="*/ 3718076 w 3754993"/>
              <a:gd name="connsiteY1" fmla="*/ 14 h 6984255"/>
              <a:gd name="connsiteX2" fmla="*/ 3752951 w 3754993"/>
              <a:gd name="connsiteY2" fmla="*/ 6984197 h 6984255"/>
              <a:gd name="connsiteX3" fmla="*/ 276142 w 3754993"/>
              <a:gd name="connsiteY3" fmla="*/ 6984197 h 6984255"/>
              <a:gd name="connsiteX4" fmla="*/ 276142 w 3754993"/>
              <a:gd name="connsiteY4" fmla="*/ 6984196 h 6984255"/>
              <a:gd name="connsiteX5" fmla="*/ 227437 w 3754993"/>
              <a:gd name="connsiteY5" fmla="*/ 6984196 h 6984255"/>
              <a:gd name="connsiteX6" fmla="*/ 197577 w 3754993"/>
              <a:gd name="connsiteY6" fmla="*/ 6938746 h 6984255"/>
              <a:gd name="connsiteX7" fmla="*/ 603259 w 3754993"/>
              <a:gd name="connsiteY7" fmla="*/ 4282300 h 6984255"/>
              <a:gd name="connsiteX8" fmla="*/ 2452731 w 3754993"/>
              <a:gd name="connsiteY8" fmla="*/ 175233 h 6984255"/>
              <a:gd name="connsiteX9" fmla="*/ 2437215 w 3754993"/>
              <a:gd name="connsiteY9" fmla="*/ 0 h 6984255"/>
              <a:gd name="connsiteX0" fmla="*/ 2437215 w 3753254"/>
              <a:gd name="connsiteY0" fmla="*/ 0 h 6984257"/>
              <a:gd name="connsiteX1" fmla="*/ 3361024 w 3753254"/>
              <a:gd name="connsiteY1" fmla="*/ 217728 h 6984257"/>
              <a:gd name="connsiteX2" fmla="*/ 3752951 w 3753254"/>
              <a:gd name="connsiteY2" fmla="*/ 6984197 h 6984257"/>
              <a:gd name="connsiteX3" fmla="*/ 276142 w 3753254"/>
              <a:gd name="connsiteY3" fmla="*/ 6984197 h 6984257"/>
              <a:gd name="connsiteX4" fmla="*/ 276142 w 3753254"/>
              <a:gd name="connsiteY4" fmla="*/ 6984196 h 6984257"/>
              <a:gd name="connsiteX5" fmla="*/ 227437 w 3753254"/>
              <a:gd name="connsiteY5" fmla="*/ 6984196 h 6984257"/>
              <a:gd name="connsiteX6" fmla="*/ 197577 w 3753254"/>
              <a:gd name="connsiteY6" fmla="*/ 6938746 h 6984257"/>
              <a:gd name="connsiteX7" fmla="*/ 603259 w 3753254"/>
              <a:gd name="connsiteY7" fmla="*/ 4282300 h 6984257"/>
              <a:gd name="connsiteX8" fmla="*/ 2452731 w 3753254"/>
              <a:gd name="connsiteY8" fmla="*/ 175233 h 6984257"/>
              <a:gd name="connsiteX9" fmla="*/ 2437215 w 3753254"/>
              <a:gd name="connsiteY9" fmla="*/ 0 h 6984257"/>
              <a:gd name="connsiteX0" fmla="*/ 2437215 w 3753198"/>
              <a:gd name="connsiteY0" fmla="*/ 0 h 6984255"/>
              <a:gd name="connsiteX1" fmla="*/ 3265229 w 3753198"/>
              <a:gd name="connsiteY1" fmla="*/ 14 h 6984255"/>
              <a:gd name="connsiteX2" fmla="*/ 3752951 w 3753198"/>
              <a:gd name="connsiteY2" fmla="*/ 6984197 h 6984255"/>
              <a:gd name="connsiteX3" fmla="*/ 276142 w 3753198"/>
              <a:gd name="connsiteY3" fmla="*/ 6984197 h 6984255"/>
              <a:gd name="connsiteX4" fmla="*/ 276142 w 3753198"/>
              <a:gd name="connsiteY4" fmla="*/ 6984196 h 6984255"/>
              <a:gd name="connsiteX5" fmla="*/ 227437 w 3753198"/>
              <a:gd name="connsiteY5" fmla="*/ 6984196 h 6984255"/>
              <a:gd name="connsiteX6" fmla="*/ 197577 w 3753198"/>
              <a:gd name="connsiteY6" fmla="*/ 6938746 h 6984255"/>
              <a:gd name="connsiteX7" fmla="*/ 603259 w 3753198"/>
              <a:gd name="connsiteY7" fmla="*/ 4282300 h 6984255"/>
              <a:gd name="connsiteX8" fmla="*/ 2452731 w 3753198"/>
              <a:gd name="connsiteY8" fmla="*/ 175233 h 6984255"/>
              <a:gd name="connsiteX9" fmla="*/ 2437215 w 3753198"/>
              <a:gd name="connsiteY9" fmla="*/ 0 h 6984255"/>
              <a:gd name="connsiteX0" fmla="*/ 2437215 w 3265229"/>
              <a:gd name="connsiteY0" fmla="*/ 0 h 6984197"/>
              <a:gd name="connsiteX1" fmla="*/ 3265229 w 3265229"/>
              <a:gd name="connsiteY1" fmla="*/ 14 h 6984197"/>
              <a:gd name="connsiteX2" fmla="*/ 3256562 w 3265229"/>
              <a:gd name="connsiteY2" fmla="*/ 6914528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6984197"/>
              <a:gd name="connsiteX1" fmla="*/ 3265229 w 3265229"/>
              <a:gd name="connsiteY1" fmla="*/ 14 h 6984197"/>
              <a:gd name="connsiteX2" fmla="*/ 2786300 w 3265229"/>
              <a:gd name="connsiteY2" fmla="*/ 6897111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7010381"/>
              <a:gd name="connsiteX1" fmla="*/ 3265229 w 3265229"/>
              <a:gd name="connsiteY1" fmla="*/ 14 h 7010381"/>
              <a:gd name="connsiteX2" fmla="*/ 3256563 w 3265229"/>
              <a:gd name="connsiteY2" fmla="*/ 7010323 h 7010381"/>
              <a:gd name="connsiteX3" fmla="*/ 276142 w 3265229"/>
              <a:gd name="connsiteY3" fmla="*/ 6984197 h 7010381"/>
              <a:gd name="connsiteX4" fmla="*/ 276142 w 3265229"/>
              <a:gd name="connsiteY4" fmla="*/ 6984196 h 7010381"/>
              <a:gd name="connsiteX5" fmla="*/ 227437 w 3265229"/>
              <a:gd name="connsiteY5" fmla="*/ 6984196 h 7010381"/>
              <a:gd name="connsiteX6" fmla="*/ 197577 w 3265229"/>
              <a:gd name="connsiteY6" fmla="*/ 6938746 h 7010381"/>
              <a:gd name="connsiteX7" fmla="*/ 603259 w 3265229"/>
              <a:gd name="connsiteY7" fmla="*/ 4282300 h 7010381"/>
              <a:gd name="connsiteX8" fmla="*/ 2452731 w 3265229"/>
              <a:gd name="connsiteY8" fmla="*/ 175233 h 7010381"/>
              <a:gd name="connsiteX9" fmla="*/ 2437215 w 3265229"/>
              <a:gd name="connsiteY9" fmla="*/ 0 h 7010381"/>
              <a:gd name="connsiteX0" fmla="*/ 2437215 w 3265229"/>
              <a:gd name="connsiteY0" fmla="*/ 0 h 6984197"/>
              <a:gd name="connsiteX1" fmla="*/ 3265229 w 3265229"/>
              <a:gd name="connsiteY1" fmla="*/ 14 h 6984197"/>
              <a:gd name="connsiteX2" fmla="*/ 3247854 w 3265229"/>
              <a:gd name="connsiteY2" fmla="*/ 6958072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6984197"/>
              <a:gd name="connsiteX1" fmla="*/ 3265229 w 3265229"/>
              <a:gd name="connsiteY1" fmla="*/ 14 h 6984197"/>
              <a:gd name="connsiteX2" fmla="*/ 3247854 w 3265229"/>
              <a:gd name="connsiteY2" fmla="*/ 6958072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957955 w 3265229"/>
              <a:gd name="connsiteY8" fmla="*/ 202665 h 6984197"/>
              <a:gd name="connsiteX9" fmla="*/ 2437215 w 3265229"/>
              <a:gd name="connsiteY9" fmla="*/ 0 h 6984197"/>
              <a:gd name="connsiteX0" fmla="*/ 2890176 w 3265229"/>
              <a:gd name="connsiteY0" fmla="*/ 9130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890176 w 3265229"/>
              <a:gd name="connsiteY9" fmla="*/ 9130 h 6984183"/>
              <a:gd name="connsiteX0" fmla="*/ 2942441 w 3265229"/>
              <a:gd name="connsiteY0" fmla="*/ 18274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942441 w 3265229"/>
              <a:gd name="connsiteY9" fmla="*/ 18274 h 6984183"/>
              <a:gd name="connsiteX0" fmla="*/ 2942441 w 3265229"/>
              <a:gd name="connsiteY0" fmla="*/ 18274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942441 w 3265229"/>
              <a:gd name="connsiteY9" fmla="*/ 18274 h 6984183"/>
              <a:gd name="connsiteX0" fmla="*/ 2927024 w 3265229"/>
              <a:gd name="connsiteY0" fmla="*/ 0 h 6990185"/>
              <a:gd name="connsiteX1" fmla="*/ 3265229 w 3265229"/>
              <a:gd name="connsiteY1" fmla="*/ 6002 h 6990185"/>
              <a:gd name="connsiteX2" fmla="*/ 3247854 w 3265229"/>
              <a:gd name="connsiteY2" fmla="*/ 6964060 h 6990185"/>
              <a:gd name="connsiteX3" fmla="*/ 276142 w 3265229"/>
              <a:gd name="connsiteY3" fmla="*/ 6990185 h 6990185"/>
              <a:gd name="connsiteX4" fmla="*/ 276142 w 3265229"/>
              <a:gd name="connsiteY4" fmla="*/ 6990184 h 6990185"/>
              <a:gd name="connsiteX5" fmla="*/ 227437 w 3265229"/>
              <a:gd name="connsiteY5" fmla="*/ 6990184 h 6990185"/>
              <a:gd name="connsiteX6" fmla="*/ 197577 w 3265229"/>
              <a:gd name="connsiteY6" fmla="*/ 6944734 h 6990185"/>
              <a:gd name="connsiteX7" fmla="*/ 603259 w 3265229"/>
              <a:gd name="connsiteY7" fmla="*/ 4288288 h 6990185"/>
              <a:gd name="connsiteX8" fmla="*/ 2957955 w 3265229"/>
              <a:gd name="connsiteY8" fmla="*/ 208653 h 6990185"/>
              <a:gd name="connsiteX9" fmla="*/ 2927024 w 3265229"/>
              <a:gd name="connsiteY9" fmla="*/ 0 h 6990185"/>
              <a:gd name="connsiteX0" fmla="*/ 4244910 w 4583115"/>
              <a:gd name="connsiteY0" fmla="*/ 0 h 6990185"/>
              <a:gd name="connsiteX1" fmla="*/ 4583115 w 4583115"/>
              <a:gd name="connsiteY1" fmla="*/ 6002 h 6990185"/>
              <a:gd name="connsiteX2" fmla="*/ 4565740 w 4583115"/>
              <a:gd name="connsiteY2" fmla="*/ 6964060 h 6990185"/>
              <a:gd name="connsiteX3" fmla="*/ 1594028 w 4583115"/>
              <a:gd name="connsiteY3" fmla="*/ 6990185 h 6990185"/>
              <a:gd name="connsiteX4" fmla="*/ 1594028 w 4583115"/>
              <a:gd name="connsiteY4" fmla="*/ 6990184 h 6990185"/>
              <a:gd name="connsiteX5" fmla="*/ 1545323 w 4583115"/>
              <a:gd name="connsiteY5" fmla="*/ 6990184 h 6990185"/>
              <a:gd name="connsiteX6" fmla="*/ 1515463 w 4583115"/>
              <a:gd name="connsiteY6" fmla="*/ 6944734 h 6990185"/>
              <a:gd name="connsiteX7" fmla="*/ 230882 w 4583115"/>
              <a:gd name="connsiteY7" fmla="*/ 4382881 h 6990185"/>
              <a:gd name="connsiteX8" fmla="*/ 4275841 w 4583115"/>
              <a:gd name="connsiteY8" fmla="*/ 208653 h 6990185"/>
              <a:gd name="connsiteX9" fmla="*/ 4244910 w 4583115"/>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752038 w 5090243"/>
              <a:gd name="connsiteY0" fmla="*/ 0 h 6990185"/>
              <a:gd name="connsiteX1" fmla="*/ 5090243 w 5090243"/>
              <a:gd name="connsiteY1" fmla="*/ 6002 h 6990185"/>
              <a:gd name="connsiteX2" fmla="*/ 5072868 w 5090243"/>
              <a:gd name="connsiteY2" fmla="*/ 6964060 h 6990185"/>
              <a:gd name="connsiteX3" fmla="*/ 2101156 w 5090243"/>
              <a:gd name="connsiteY3" fmla="*/ 6990185 h 6990185"/>
              <a:gd name="connsiteX4" fmla="*/ 2101156 w 5090243"/>
              <a:gd name="connsiteY4" fmla="*/ 6990184 h 6990185"/>
              <a:gd name="connsiteX5" fmla="*/ 2052451 w 5090243"/>
              <a:gd name="connsiteY5" fmla="*/ 6990184 h 6990185"/>
              <a:gd name="connsiteX6" fmla="*/ 2022591 w 5090243"/>
              <a:gd name="connsiteY6" fmla="*/ 6944734 h 6990185"/>
              <a:gd name="connsiteX7" fmla="*/ 738010 w 5090243"/>
              <a:gd name="connsiteY7" fmla="*/ 4382881 h 6990185"/>
              <a:gd name="connsiteX8" fmla="*/ 4782969 w 5090243"/>
              <a:gd name="connsiteY8" fmla="*/ 208653 h 6990185"/>
              <a:gd name="connsiteX9" fmla="*/ 4752038 w 5090243"/>
              <a:gd name="connsiteY9" fmla="*/ 0 h 6990185"/>
              <a:gd name="connsiteX0" fmla="*/ 4014028 w 4352233"/>
              <a:gd name="connsiteY0" fmla="*/ 0 h 6990185"/>
              <a:gd name="connsiteX1" fmla="*/ 4352233 w 4352233"/>
              <a:gd name="connsiteY1" fmla="*/ 6002 h 6990185"/>
              <a:gd name="connsiteX2" fmla="*/ 4334858 w 4352233"/>
              <a:gd name="connsiteY2" fmla="*/ 6964060 h 6990185"/>
              <a:gd name="connsiteX3" fmla="*/ 1363146 w 4352233"/>
              <a:gd name="connsiteY3" fmla="*/ 6990185 h 6990185"/>
              <a:gd name="connsiteX4" fmla="*/ 1363146 w 4352233"/>
              <a:gd name="connsiteY4" fmla="*/ 6990184 h 6990185"/>
              <a:gd name="connsiteX5" fmla="*/ 1314441 w 4352233"/>
              <a:gd name="connsiteY5" fmla="*/ 6990184 h 6990185"/>
              <a:gd name="connsiteX6" fmla="*/ 0 w 4352233"/>
              <a:gd name="connsiteY6" fmla="*/ 4382881 h 6990185"/>
              <a:gd name="connsiteX7" fmla="*/ 4044959 w 4352233"/>
              <a:gd name="connsiteY7" fmla="*/ 208653 h 6990185"/>
              <a:gd name="connsiteX8" fmla="*/ 4014028 w 4352233"/>
              <a:gd name="connsiteY8" fmla="*/ 0 h 6990185"/>
              <a:gd name="connsiteX0" fmla="*/ 4014028 w 4352233"/>
              <a:gd name="connsiteY0" fmla="*/ 0 h 6990185"/>
              <a:gd name="connsiteX1" fmla="*/ 4352233 w 4352233"/>
              <a:gd name="connsiteY1" fmla="*/ 6002 h 6990185"/>
              <a:gd name="connsiteX2" fmla="*/ 4334858 w 4352233"/>
              <a:gd name="connsiteY2" fmla="*/ 6964060 h 6990185"/>
              <a:gd name="connsiteX3" fmla="*/ 1363146 w 4352233"/>
              <a:gd name="connsiteY3" fmla="*/ 6990185 h 6990185"/>
              <a:gd name="connsiteX4" fmla="*/ 1363146 w 4352233"/>
              <a:gd name="connsiteY4" fmla="*/ 6990184 h 6990185"/>
              <a:gd name="connsiteX5" fmla="*/ 0 w 4352233"/>
              <a:gd name="connsiteY5" fmla="*/ 4382881 h 6990185"/>
              <a:gd name="connsiteX6" fmla="*/ 4044959 w 4352233"/>
              <a:gd name="connsiteY6" fmla="*/ 208653 h 6990185"/>
              <a:gd name="connsiteX7" fmla="*/ 4014028 w 4352233"/>
              <a:gd name="connsiteY7" fmla="*/ 0 h 6990185"/>
              <a:gd name="connsiteX0" fmla="*/ 5441856 w 5780061"/>
              <a:gd name="connsiteY0" fmla="*/ 0 h 6990185"/>
              <a:gd name="connsiteX1" fmla="*/ 5780061 w 5780061"/>
              <a:gd name="connsiteY1" fmla="*/ 6002 h 6990185"/>
              <a:gd name="connsiteX2" fmla="*/ 5762686 w 5780061"/>
              <a:gd name="connsiteY2" fmla="*/ 6964060 h 6990185"/>
              <a:gd name="connsiteX3" fmla="*/ 2790974 w 5780061"/>
              <a:gd name="connsiteY3" fmla="*/ 6990185 h 6990185"/>
              <a:gd name="connsiteX4" fmla="*/ 2790974 w 5780061"/>
              <a:gd name="connsiteY4" fmla="*/ 6990184 h 6990185"/>
              <a:gd name="connsiteX5" fmla="*/ 1427828 w 5780061"/>
              <a:gd name="connsiteY5" fmla="*/ 4382881 h 6990185"/>
              <a:gd name="connsiteX6" fmla="*/ 5472787 w 5780061"/>
              <a:gd name="connsiteY6" fmla="*/ 208653 h 6990185"/>
              <a:gd name="connsiteX7" fmla="*/ 5441856 w 5780061"/>
              <a:gd name="connsiteY7" fmla="*/ 0 h 6990185"/>
              <a:gd name="connsiteX0" fmla="*/ 5719460 w 6057665"/>
              <a:gd name="connsiteY0" fmla="*/ 0 h 6990185"/>
              <a:gd name="connsiteX1" fmla="*/ 6057665 w 6057665"/>
              <a:gd name="connsiteY1" fmla="*/ 6002 h 6990185"/>
              <a:gd name="connsiteX2" fmla="*/ 6040290 w 6057665"/>
              <a:gd name="connsiteY2" fmla="*/ 6964060 h 6990185"/>
              <a:gd name="connsiteX3" fmla="*/ 3068578 w 6057665"/>
              <a:gd name="connsiteY3" fmla="*/ 6990185 h 6990185"/>
              <a:gd name="connsiteX4" fmla="*/ 3068578 w 6057665"/>
              <a:gd name="connsiteY4" fmla="*/ 6990184 h 6990185"/>
              <a:gd name="connsiteX5" fmla="*/ 1705432 w 6057665"/>
              <a:gd name="connsiteY5" fmla="*/ 4382881 h 6990185"/>
              <a:gd name="connsiteX6" fmla="*/ 5750391 w 6057665"/>
              <a:gd name="connsiteY6" fmla="*/ 208653 h 6990185"/>
              <a:gd name="connsiteX7" fmla="*/ 5719460 w 6057665"/>
              <a:gd name="connsiteY7" fmla="*/ 0 h 6990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57665" h="6990185">
                <a:moveTo>
                  <a:pt x="5719460" y="0"/>
                </a:moveTo>
                <a:lnTo>
                  <a:pt x="6057665" y="6002"/>
                </a:lnTo>
                <a:cubicBezTo>
                  <a:pt x="6051660" y="19964"/>
                  <a:pt x="6053331" y="6987480"/>
                  <a:pt x="6040290" y="6964060"/>
                </a:cubicBezTo>
                <a:lnTo>
                  <a:pt x="3068578" y="6990185"/>
                </a:lnTo>
                <a:lnTo>
                  <a:pt x="3068578" y="6990184"/>
                </a:lnTo>
                <a:cubicBezTo>
                  <a:pt x="1205648" y="6830531"/>
                  <a:pt x="-1995405" y="6150617"/>
                  <a:pt x="1705432" y="4382881"/>
                </a:cubicBezTo>
                <a:cubicBezTo>
                  <a:pt x="5412765" y="2338738"/>
                  <a:pt x="5870205" y="1353280"/>
                  <a:pt x="5750391" y="208653"/>
                </a:cubicBezTo>
                <a:cubicBezTo>
                  <a:pt x="5745220" y="202058"/>
                  <a:pt x="5724631" y="61459"/>
                  <a:pt x="57194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cs typeface="B Nazanin" panose="00000400000000000000" pitchFamily="2" charset="-78"/>
            </a:endParaRPr>
          </a:p>
        </p:txBody>
      </p:sp>
      <p:sp>
        <p:nvSpPr>
          <p:cNvPr id="22" name="Freeform 21"/>
          <p:cNvSpPr/>
          <p:nvPr/>
        </p:nvSpPr>
        <p:spPr>
          <a:xfrm>
            <a:off x="10848479" y="-2753"/>
            <a:ext cx="1356037" cy="6990185"/>
          </a:xfrm>
          <a:custGeom>
            <a:avLst/>
            <a:gdLst>
              <a:gd name="connsiteX0" fmla="*/ 3848095 w 3848095"/>
              <a:gd name="connsiteY0" fmla="*/ 0 h 7041474"/>
              <a:gd name="connsiteX1" fmla="*/ 3752951 w 3848095"/>
              <a:gd name="connsiteY1" fmla="*/ 271140 h 7041474"/>
              <a:gd name="connsiteX2" fmla="*/ 3734405 w 3848095"/>
              <a:gd name="connsiteY2" fmla="*/ 323992 h 7041474"/>
              <a:gd name="connsiteX3" fmla="*/ 3734405 w 3848095"/>
              <a:gd name="connsiteY3" fmla="*/ 323993 h 7041474"/>
              <a:gd name="connsiteX4" fmla="*/ 3752951 w 3848095"/>
              <a:gd name="connsiteY4" fmla="*/ 271141 h 7041474"/>
              <a:gd name="connsiteX5" fmla="*/ 3752951 w 3848095"/>
              <a:gd name="connsiteY5" fmla="*/ 7041474 h 7041474"/>
              <a:gd name="connsiteX6" fmla="*/ 276142 w 3848095"/>
              <a:gd name="connsiteY6" fmla="*/ 7041474 h 7041474"/>
              <a:gd name="connsiteX7" fmla="*/ 276142 w 3848095"/>
              <a:gd name="connsiteY7" fmla="*/ 7041473 h 7041474"/>
              <a:gd name="connsiteX8" fmla="*/ 227437 w 3848095"/>
              <a:gd name="connsiteY8" fmla="*/ 7041473 h 7041474"/>
              <a:gd name="connsiteX9" fmla="*/ 197577 w 3848095"/>
              <a:gd name="connsiteY9" fmla="*/ 6996023 h 7041474"/>
              <a:gd name="connsiteX10" fmla="*/ 603259 w 3848095"/>
              <a:gd name="connsiteY10" fmla="*/ 4339577 h 7041474"/>
              <a:gd name="connsiteX11" fmla="*/ 2452731 w 3848095"/>
              <a:gd name="connsiteY11" fmla="*/ 232510 h 7041474"/>
              <a:gd name="connsiteX12" fmla="*/ 2420886 w 3848095"/>
              <a:gd name="connsiteY12" fmla="*/ 24620 h 7041474"/>
              <a:gd name="connsiteX13" fmla="*/ 2417380 w 3848095"/>
              <a:gd name="connsiteY13" fmla="*/ 1735 h 7041474"/>
              <a:gd name="connsiteX14" fmla="*/ 3848095 w 3848095"/>
              <a:gd name="connsiteY14" fmla="*/ 0 h 7041474"/>
              <a:gd name="connsiteX0" fmla="*/ 2417380 w 3752951"/>
              <a:gd name="connsiteY0" fmla="*/ 0 h 7039739"/>
              <a:gd name="connsiteX1" fmla="*/ 3752951 w 3752951"/>
              <a:gd name="connsiteY1" fmla="*/ 269405 h 7039739"/>
              <a:gd name="connsiteX2" fmla="*/ 3734405 w 3752951"/>
              <a:gd name="connsiteY2" fmla="*/ 322257 h 7039739"/>
              <a:gd name="connsiteX3" fmla="*/ 3734405 w 3752951"/>
              <a:gd name="connsiteY3" fmla="*/ 322258 h 7039739"/>
              <a:gd name="connsiteX4" fmla="*/ 3752951 w 3752951"/>
              <a:gd name="connsiteY4" fmla="*/ 269406 h 7039739"/>
              <a:gd name="connsiteX5" fmla="*/ 3752951 w 3752951"/>
              <a:gd name="connsiteY5" fmla="*/ 7039739 h 7039739"/>
              <a:gd name="connsiteX6" fmla="*/ 276142 w 3752951"/>
              <a:gd name="connsiteY6" fmla="*/ 7039739 h 7039739"/>
              <a:gd name="connsiteX7" fmla="*/ 276142 w 3752951"/>
              <a:gd name="connsiteY7" fmla="*/ 7039738 h 7039739"/>
              <a:gd name="connsiteX8" fmla="*/ 227437 w 3752951"/>
              <a:gd name="connsiteY8" fmla="*/ 7039738 h 7039739"/>
              <a:gd name="connsiteX9" fmla="*/ 197577 w 3752951"/>
              <a:gd name="connsiteY9" fmla="*/ 6994288 h 7039739"/>
              <a:gd name="connsiteX10" fmla="*/ 603259 w 3752951"/>
              <a:gd name="connsiteY10" fmla="*/ 4337842 h 7039739"/>
              <a:gd name="connsiteX11" fmla="*/ 2452731 w 3752951"/>
              <a:gd name="connsiteY11" fmla="*/ 230775 h 7039739"/>
              <a:gd name="connsiteX12" fmla="*/ 2420886 w 3752951"/>
              <a:gd name="connsiteY12" fmla="*/ 22885 h 7039739"/>
              <a:gd name="connsiteX13" fmla="*/ 2417380 w 3752951"/>
              <a:gd name="connsiteY13" fmla="*/ 0 h 7039739"/>
              <a:gd name="connsiteX0" fmla="*/ 2417380 w 3752951"/>
              <a:gd name="connsiteY0" fmla="*/ 0 h 7039739"/>
              <a:gd name="connsiteX1" fmla="*/ 3752951 w 3752951"/>
              <a:gd name="connsiteY1" fmla="*/ 269405 h 7039739"/>
              <a:gd name="connsiteX2" fmla="*/ 3734405 w 3752951"/>
              <a:gd name="connsiteY2" fmla="*/ 322257 h 7039739"/>
              <a:gd name="connsiteX3" fmla="*/ 3734405 w 3752951"/>
              <a:gd name="connsiteY3" fmla="*/ 322258 h 7039739"/>
              <a:gd name="connsiteX4" fmla="*/ 3752951 w 3752951"/>
              <a:gd name="connsiteY4" fmla="*/ 7039739 h 7039739"/>
              <a:gd name="connsiteX5" fmla="*/ 276142 w 3752951"/>
              <a:gd name="connsiteY5" fmla="*/ 7039739 h 7039739"/>
              <a:gd name="connsiteX6" fmla="*/ 276142 w 3752951"/>
              <a:gd name="connsiteY6" fmla="*/ 7039738 h 7039739"/>
              <a:gd name="connsiteX7" fmla="*/ 227437 w 3752951"/>
              <a:gd name="connsiteY7" fmla="*/ 7039738 h 7039739"/>
              <a:gd name="connsiteX8" fmla="*/ 197577 w 3752951"/>
              <a:gd name="connsiteY8" fmla="*/ 6994288 h 7039739"/>
              <a:gd name="connsiteX9" fmla="*/ 603259 w 3752951"/>
              <a:gd name="connsiteY9" fmla="*/ 4337842 h 7039739"/>
              <a:gd name="connsiteX10" fmla="*/ 2452731 w 3752951"/>
              <a:gd name="connsiteY10" fmla="*/ 230775 h 7039739"/>
              <a:gd name="connsiteX11" fmla="*/ 2420886 w 3752951"/>
              <a:gd name="connsiteY11" fmla="*/ 22885 h 7039739"/>
              <a:gd name="connsiteX12" fmla="*/ 2417380 w 3752951"/>
              <a:gd name="connsiteY12" fmla="*/ 0 h 7039739"/>
              <a:gd name="connsiteX0" fmla="*/ 2417380 w 3752951"/>
              <a:gd name="connsiteY0" fmla="*/ 0 h 7039739"/>
              <a:gd name="connsiteX1" fmla="*/ 3734405 w 3752951"/>
              <a:gd name="connsiteY1" fmla="*/ 322257 h 7039739"/>
              <a:gd name="connsiteX2" fmla="*/ 3734405 w 3752951"/>
              <a:gd name="connsiteY2" fmla="*/ 322258 h 7039739"/>
              <a:gd name="connsiteX3" fmla="*/ 3752951 w 3752951"/>
              <a:gd name="connsiteY3" fmla="*/ 7039739 h 7039739"/>
              <a:gd name="connsiteX4" fmla="*/ 276142 w 3752951"/>
              <a:gd name="connsiteY4" fmla="*/ 7039739 h 7039739"/>
              <a:gd name="connsiteX5" fmla="*/ 276142 w 3752951"/>
              <a:gd name="connsiteY5" fmla="*/ 7039738 h 7039739"/>
              <a:gd name="connsiteX6" fmla="*/ 227437 w 3752951"/>
              <a:gd name="connsiteY6" fmla="*/ 7039738 h 7039739"/>
              <a:gd name="connsiteX7" fmla="*/ 197577 w 3752951"/>
              <a:gd name="connsiteY7" fmla="*/ 6994288 h 7039739"/>
              <a:gd name="connsiteX8" fmla="*/ 603259 w 3752951"/>
              <a:gd name="connsiteY8" fmla="*/ 4337842 h 7039739"/>
              <a:gd name="connsiteX9" fmla="*/ 2452731 w 3752951"/>
              <a:gd name="connsiteY9" fmla="*/ 230775 h 7039739"/>
              <a:gd name="connsiteX10" fmla="*/ 2420886 w 3752951"/>
              <a:gd name="connsiteY10" fmla="*/ 22885 h 7039739"/>
              <a:gd name="connsiteX11" fmla="*/ 2417380 w 3752951"/>
              <a:gd name="connsiteY11" fmla="*/ 0 h 7039739"/>
              <a:gd name="connsiteX0" fmla="*/ 2417380 w 3752951"/>
              <a:gd name="connsiteY0" fmla="*/ 0 h 7039739"/>
              <a:gd name="connsiteX1" fmla="*/ 3734405 w 3752951"/>
              <a:gd name="connsiteY1" fmla="*/ 322257 h 7039739"/>
              <a:gd name="connsiteX2" fmla="*/ 3734405 w 3752951"/>
              <a:gd name="connsiteY2" fmla="*/ 66444 h 7039739"/>
              <a:gd name="connsiteX3" fmla="*/ 3752951 w 3752951"/>
              <a:gd name="connsiteY3" fmla="*/ 7039739 h 7039739"/>
              <a:gd name="connsiteX4" fmla="*/ 276142 w 3752951"/>
              <a:gd name="connsiteY4" fmla="*/ 7039739 h 7039739"/>
              <a:gd name="connsiteX5" fmla="*/ 276142 w 3752951"/>
              <a:gd name="connsiteY5" fmla="*/ 7039738 h 7039739"/>
              <a:gd name="connsiteX6" fmla="*/ 227437 w 3752951"/>
              <a:gd name="connsiteY6" fmla="*/ 7039738 h 7039739"/>
              <a:gd name="connsiteX7" fmla="*/ 197577 w 3752951"/>
              <a:gd name="connsiteY7" fmla="*/ 6994288 h 7039739"/>
              <a:gd name="connsiteX8" fmla="*/ 603259 w 3752951"/>
              <a:gd name="connsiteY8" fmla="*/ 4337842 h 7039739"/>
              <a:gd name="connsiteX9" fmla="*/ 2452731 w 3752951"/>
              <a:gd name="connsiteY9" fmla="*/ 230775 h 7039739"/>
              <a:gd name="connsiteX10" fmla="*/ 2420886 w 3752951"/>
              <a:gd name="connsiteY10" fmla="*/ 22885 h 7039739"/>
              <a:gd name="connsiteX11" fmla="*/ 2417380 w 3752951"/>
              <a:gd name="connsiteY11" fmla="*/ 0 h 7039739"/>
              <a:gd name="connsiteX0" fmla="*/ 2417380 w 4059593"/>
              <a:gd name="connsiteY0" fmla="*/ 0 h 7039739"/>
              <a:gd name="connsiteX1" fmla="*/ 3734405 w 4059593"/>
              <a:gd name="connsiteY1" fmla="*/ 322257 h 7039739"/>
              <a:gd name="connsiteX2" fmla="*/ 3752951 w 4059593"/>
              <a:gd name="connsiteY2" fmla="*/ 7039739 h 7039739"/>
              <a:gd name="connsiteX3" fmla="*/ 276142 w 4059593"/>
              <a:gd name="connsiteY3" fmla="*/ 7039739 h 7039739"/>
              <a:gd name="connsiteX4" fmla="*/ 276142 w 4059593"/>
              <a:gd name="connsiteY4" fmla="*/ 7039738 h 7039739"/>
              <a:gd name="connsiteX5" fmla="*/ 227437 w 4059593"/>
              <a:gd name="connsiteY5" fmla="*/ 7039738 h 7039739"/>
              <a:gd name="connsiteX6" fmla="*/ 197577 w 4059593"/>
              <a:gd name="connsiteY6" fmla="*/ 6994288 h 7039739"/>
              <a:gd name="connsiteX7" fmla="*/ 603259 w 4059593"/>
              <a:gd name="connsiteY7" fmla="*/ 4337842 h 7039739"/>
              <a:gd name="connsiteX8" fmla="*/ 2452731 w 4059593"/>
              <a:gd name="connsiteY8" fmla="*/ 230775 h 7039739"/>
              <a:gd name="connsiteX9" fmla="*/ 2420886 w 4059593"/>
              <a:gd name="connsiteY9" fmla="*/ 22885 h 7039739"/>
              <a:gd name="connsiteX10" fmla="*/ 2417380 w 4059593"/>
              <a:gd name="connsiteY10" fmla="*/ 0 h 7039739"/>
              <a:gd name="connsiteX0" fmla="*/ 2417380 w 4054089"/>
              <a:gd name="connsiteY0" fmla="*/ 0 h 7039739"/>
              <a:gd name="connsiteX1" fmla="*/ 3718076 w 4054089"/>
              <a:gd name="connsiteY1" fmla="*/ 61000 h 7039739"/>
              <a:gd name="connsiteX2" fmla="*/ 3752951 w 4054089"/>
              <a:gd name="connsiteY2" fmla="*/ 7039739 h 7039739"/>
              <a:gd name="connsiteX3" fmla="*/ 276142 w 4054089"/>
              <a:gd name="connsiteY3" fmla="*/ 7039739 h 7039739"/>
              <a:gd name="connsiteX4" fmla="*/ 276142 w 4054089"/>
              <a:gd name="connsiteY4" fmla="*/ 7039738 h 7039739"/>
              <a:gd name="connsiteX5" fmla="*/ 227437 w 4054089"/>
              <a:gd name="connsiteY5" fmla="*/ 7039738 h 7039739"/>
              <a:gd name="connsiteX6" fmla="*/ 197577 w 4054089"/>
              <a:gd name="connsiteY6" fmla="*/ 6994288 h 7039739"/>
              <a:gd name="connsiteX7" fmla="*/ 603259 w 4054089"/>
              <a:gd name="connsiteY7" fmla="*/ 4337842 h 7039739"/>
              <a:gd name="connsiteX8" fmla="*/ 2452731 w 4054089"/>
              <a:gd name="connsiteY8" fmla="*/ 230775 h 7039739"/>
              <a:gd name="connsiteX9" fmla="*/ 2420886 w 4054089"/>
              <a:gd name="connsiteY9" fmla="*/ 22885 h 7039739"/>
              <a:gd name="connsiteX10" fmla="*/ 2417380 w 4054089"/>
              <a:gd name="connsiteY10" fmla="*/ 0 h 7039739"/>
              <a:gd name="connsiteX0" fmla="*/ 2417380 w 4054089"/>
              <a:gd name="connsiteY0" fmla="*/ 0 h 7039739"/>
              <a:gd name="connsiteX1" fmla="*/ 3718076 w 4054089"/>
              <a:gd name="connsiteY1" fmla="*/ 61000 h 7039739"/>
              <a:gd name="connsiteX2" fmla="*/ 3752951 w 4054089"/>
              <a:gd name="connsiteY2" fmla="*/ 7039739 h 7039739"/>
              <a:gd name="connsiteX3" fmla="*/ 276142 w 4054089"/>
              <a:gd name="connsiteY3" fmla="*/ 7039739 h 7039739"/>
              <a:gd name="connsiteX4" fmla="*/ 276142 w 4054089"/>
              <a:gd name="connsiteY4" fmla="*/ 7039738 h 7039739"/>
              <a:gd name="connsiteX5" fmla="*/ 227437 w 4054089"/>
              <a:gd name="connsiteY5" fmla="*/ 7039738 h 7039739"/>
              <a:gd name="connsiteX6" fmla="*/ 197577 w 4054089"/>
              <a:gd name="connsiteY6" fmla="*/ 6994288 h 7039739"/>
              <a:gd name="connsiteX7" fmla="*/ 603259 w 4054089"/>
              <a:gd name="connsiteY7" fmla="*/ 4337842 h 7039739"/>
              <a:gd name="connsiteX8" fmla="*/ 2452731 w 4054089"/>
              <a:gd name="connsiteY8" fmla="*/ 230775 h 7039739"/>
              <a:gd name="connsiteX9" fmla="*/ 2420886 w 4054089"/>
              <a:gd name="connsiteY9" fmla="*/ 22885 h 7039739"/>
              <a:gd name="connsiteX10" fmla="*/ 2417380 w 4054089"/>
              <a:gd name="connsiteY10" fmla="*/ 0 h 7039739"/>
              <a:gd name="connsiteX0" fmla="*/ 2420886 w 4054089"/>
              <a:gd name="connsiteY0" fmla="*/ 0 h 7016854"/>
              <a:gd name="connsiteX1" fmla="*/ 3718076 w 4054089"/>
              <a:gd name="connsiteY1" fmla="*/ 38115 h 7016854"/>
              <a:gd name="connsiteX2" fmla="*/ 3752951 w 4054089"/>
              <a:gd name="connsiteY2" fmla="*/ 7016854 h 7016854"/>
              <a:gd name="connsiteX3" fmla="*/ 276142 w 4054089"/>
              <a:gd name="connsiteY3" fmla="*/ 7016854 h 7016854"/>
              <a:gd name="connsiteX4" fmla="*/ 276142 w 4054089"/>
              <a:gd name="connsiteY4" fmla="*/ 7016853 h 7016854"/>
              <a:gd name="connsiteX5" fmla="*/ 227437 w 4054089"/>
              <a:gd name="connsiteY5" fmla="*/ 7016853 h 7016854"/>
              <a:gd name="connsiteX6" fmla="*/ 197577 w 4054089"/>
              <a:gd name="connsiteY6" fmla="*/ 6971403 h 7016854"/>
              <a:gd name="connsiteX7" fmla="*/ 603259 w 4054089"/>
              <a:gd name="connsiteY7" fmla="*/ 4314957 h 7016854"/>
              <a:gd name="connsiteX8" fmla="*/ 2452731 w 4054089"/>
              <a:gd name="connsiteY8" fmla="*/ 207890 h 7016854"/>
              <a:gd name="connsiteX9" fmla="*/ 2420886 w 4054089"/>
              <a:gd name="connsiteY9" fmla="*/ 0 h 7016854"/>
              <a:gd name="connsiteX0" fmla="*/ 2437215 w 4054089"/>
              <a:gd name="connsiteY0" fmla="*/ 0 h 6984197"/>
              <a:gd name="connsiteX1" fmla="*/ 3718076 w 4054089"/>
              <a:gd name="connsiteY1" fmla="*/ 5458 h 6984197"/>
              <a:gd name="connsiteX2" fmla="*/ 3752951 w 4054089"/>
              <a:gd name="connsiteY2" fmla="*/ 6984197 h 6984197"/>
              <a:gd name="connsiteX3" fmla="*/ 276142 w 4054089"/>
              <a:gd name="connsiteY3" fmla="*/ 6984197 h 6984197"/>
              <a:gd name="connsiteX4" fmla="*/ 276142 w 4054089"/>
              <a:gd name="connsiteY4" fmla="*/ 6984196 h 6984197"/>
              <a:gd name="connsiteX5" fmla="*/ 227437 w 4054089"/>
              <a:gd name="connsiteY5" fmla="*/ 6984196 h 6984197"/>
              <a:gd name="connsiteX6" fmla="*/ 197577 w 4054089"/>
              <a:gd name="connsiteY6" fmla="*/ 6938746 h 6984197"/>
              <a:gd name="connsiteX7" fmla="*/ 603259 w 4054089"/>
              <a:gd name="connsiteY7" fmla="*/ 4282300 h 6984197"/>
              <a:gd name="connsiteX8" fmla="*/ 2452731 w 4054089"/>
              <a:gd name="connsiteY8" fmla="*/ 175233 h 6984197"/>
              <a:gd name="connsiteX9" fmla="*/ 2437215 w 4054089"/>
              <a:gd name="connsiteY9" fmla="*/ 0 h 6984197"/>
              <a:gd name="connsiteX0" fmla="*/ 2437215 w 4055904"/>
              <a:gd name="connsiteY0" fmla="*/ 21757 h 7005954"/>
              <a:gd name="connsiteX1" fmla="*/ 3723519 w 4055904"/>
              <a:gd name="connsiteY1" fmla="*/ 0 h 7005954"/>
              <a:gd name="connsiteX2" fmla="*/ 3752951 w 4055904"/>
              <a:gd name="connsiteY2" fmla="*/ 7005954 h 7005954"/>
              <a:gd name="connsiteX3" fmla="*/ 276142 w 4055904"/>
              <a:gd name="connsiteY3" fmla="*/ 7005954 h 7005954"/>
              <a:gd name="connsiteX4" fmla="*/ 276142 w 4055904"/>
              <a:gd name="connsiteY4" fmla="*/ 7005953 h 7005954"/>
              <a:gd name="connsiteX5" fmla="*/ 227437 w 4055904"/>
              <a:gd name="connsiteY5" fmla="*/ 7005953 h 7005954"/>
              <a:gd name="connsiteX6" fmla="*/ 197577 w 4055904"/>
              <a:gd name="connsiteY6" fmla="*/ 6960503 h 7005954"/>
              <a:gd name="connsiteX7" fmla="*/ 603259 w 4055904"/>
              <a:gd name="connsiteY7" fmla="*/ 4304057 h 7005954"/>
              <a:gd name="connsiteX8" fmla="*/ 2452731 w 4055904"/>
              <a:gd name="connsiteY8" fmla="*/ 196990 h 7005954"/>
              <a:gd name="connsiteX9" fmla="*/ 2437215 w 4055904"/>
              <a:gd name="connsiteY9" fmla="*/ 21757 h 7005954"/>
              <a:gd name="connsiteX0" fmla="*/ 2437215 w 4054089"/>
              <a:gd name="connsiteY0" fmla="*/ 0 h 6984197"/>
              <a:gd name="connsiteX1" fmla="*/ 3718076 w 4054089"/>
              <a:gd name="connsiteY1" fmla="*/ 14 h 6984197"/>
              <a:gd name="connsiteX2" fmla="*/ 3752951 w 4054089"/>
              <a:gd name="connsiteY2" fmla="*/ 6984197 h 6984197"/>
              <a:gd name="connsiteX3" fmla="*/ 276142 w 4054089"/>
              <a:gd name="connsiteY3" fmla="*/ 6984197 h 6984197"/>
              <a:gd name="connsiteX4" fmla="*/ 276142 w 4054089"/>
              <a:gd name="connsiteY4" fmla="*/ 6984196 h 6984197"/>
              <a:gd name="connsiteX5" fmla="*/ 227437 w 4054089"/>
              <a:gd name="connsiteY5" fmla="*/ 6984196 h 6984197"/>
              <a:gd name="connsiteX6" fmla="*/ 197577 w 4054089"/>
              <a:gd name="connsiteY6" fmla="*/ 6938746 h 6984197"/>
              <a:gd name="connsiteX7" fmla="*/ 603259 w 4054089"/>
              <a:gd name="connsiteY7" fmla="*/ 4282300 h 6984197"/>
              <a:gd name="connsiteX8" fmla="*/ 2452731 w 4054089"/>
              <a:gd name="connsiteY8" fmla="*/ 175233 h 6984197"/>
              <a:gd name="connsiteX9" fmla="*/ 2437215 w 4054089"/>
              <a:gd name="connsiteY9" fmla="*/ 0 h 6984197"/>
              <a:gd name="connsiteX0" fmla="*/ 2437215 w 3999127"/>
              <a:gd name="connsiteY0" fmla="*/ 0 h 6984197"/>
              <a:gd name="connsiteX1" fmla="*/ 3718076 w 3999127"/>
              <a:gd name="connsiteY1" fmla="*/ 14 h 6984197"/>
              <a:gd name="connsiteX2" fmla="*/ 3752951 w 3999127"/>
              <a:gd name="connsiteY2" fmla="*/ 6984197 h 6984197"/>
              <a:gd name="connsiteX3" fmla="*/ 276142 w 3999127"/>
              <a:gd name="connsiteY3" fmla="*/ 6984197 h 6984197"/>
              <a:gd name="connsiteX4" fmla="*/ 276142 w 3999127"/>
              <a:gd name="connsiteY4" fmla="*/ 6984196 h 6984197"/>
              <a:gd name="connsiteX5" fmla="*/ 227437 w 3999127"/>
              <a:gd name="connsiteY5" fmla="*/ 6984196 h 6984197"/>
              <a:gd name="connsiteX6" fmla="*/ 197577 w 3999127"/>
              <a:gd name="connsiteY6" fmla="*/ 6938746 h 6984197"/>
              <a:gd name="connsiteX7" fmla="*/ 603259 w 3999127"/>
              <a:gd name="connsiteY7" fmla="*/ 4282300 h 6984197"/>
              <a:gd name="connsiteX8" fmla="*/ 2452731 w 3999127"/>
              <a:gd name="connsiteY8" fmla="*/ 175233 h 6984197"/>
              <a:gd name="connsiteX9" fmla="*/ 2437215 w 3999127"/>
              <a:gd name="connsiteY9" fmla="*/ 0 h 6984197"/>
              <a:gd name="connsiteX0" fmla="*/ 2437215 w 3754993"/>
              <a:gd name="connsiteY0" fmla="*/ 0 h 6984255"/>
              <a:gd name="connsiteX1" fmla="*/ 3718076 w 3754993"/>
              <a:gd name="connsiteY1" fmla="*/ 14 h 6984255"/>
              <a:gd name="connsiteX2" fmla="*/ 3752951 w 3754993"/>
              <a:gd name="connsiteY2" fmla="*/ 6984197 h 6984255"/>
              <a:gd name="connsiteX3" fmla="*/ 276142 w 3754993"/>
              <a:gd name="connsiteY3" fmla="*/ 6984197 h 6984255"/>
              <a:gd name="connsiteX4" fmla="*/ 276142 w 3754993"/>
              <a:gd name="connsiteY4" fmla="*/ 6984196 h 6984255"/>
              <a:gd name="connsiteX5" fmla="*/ 227437 w 3754993"/>
              <a:gd name="connsiteY5" fmla="*/ 6984196 h 6984255"/>
              <a:gd name="connsiteX6" fmla="*/ 197577 w 3754993"/>
              <a:gd name="connsiteY6" fmla="*/ 6938746 h 6984255"/>
              <a:gd name="connsiteX7" fmla="*/ 603259 w 3754993"/>
              <a:gd name="connsiteY7" fmla="*/ 4282300 h 6984255"/>
              <a:gd name="connsiteX8" fmla="*/ 2452731 w 3754993"/>
              <a:gd name="connsiteY8" fmla="*/ 175233 h 6984255"/>
              <a:gd name="connsiteX9" fmla="*/ 2437215 w 3754993"/>
              <a:gd name="connsiteY9" fmla="*/ 0 h 6984255"/>
              <a:gd name="connsiteX0" fmla="*/ 2437215 w 3753254"/>
              <a:gd name="connsiteY0" fmla="*/ 0 h 6984257"/>
              <a:gd name="connsiteX1" fmla="*/ 3361024 w 3753254"/>
              <a:gd name="connsiteY1" fmla="*/ 217728 h 6984257"/>
              <a:gd name="connsiteX2" fmla="*/ 3752951 w 3753254"/>
              <a:gd name="connsiteY2" fmla="*/ 6984197 h 6984257"/>
              <a:gd name="connsiteX3" fmla="*/ 276142 w 3753254"/>
              <a:gd name="connsiteY3" fmla="*/ 6984197 h 6984257"/>
              <a:gd name="connsiteX4" fmla="*/ 276142 w 3753254"/>
              <a:gd name="connsiteY4" fmla="*/ 6984196 h 6984257"/>
              <a:gd name="connsiteX5" fmla="*/ 227437 w 3753254"/>
              <a:gd name="connsiteY5" fmla="*/ 6984196 h 6984257"/>
              <a:gd name="connsiteX6" fmla="*/ 197577 w 3753254"/>
              <a:gd name="connsiteY6" fmla="*/ 6938746 h 6984257"/>
              <a:gd name="connsiteX7" fmla="*/ 603259 w 3753254"/>
              <a:gd name="connsiteY7" fmla="*/ 4282300 h 6984257"/>
              <a:gd name="connsiteX8" fmla="*/ 2452731 w 3753254"/>
              <a:gd name="connsiteY8" fmla="*/ 175233 h 6984257"/>
              <a:gd name="connsiteX9" fmla="*/ 2437215 w 3753254"/>
              <a:gd name="connsiteY9" fmla="*/ 0 h 6984257"/>
              <a:gd name="connsiteX0" fmla="*/ 2437215 w 3753198"/>
              <a:gd name="connsiteY0" fmla="*/ 0 h 6984255"/>
              <a:gd name="connsiteX1" fmla="*/ 3265229 w 3753198"/>
              <a:gd name="connsiteY1" fmla="*/ 14 h 6984255"/>
              <a:gd name="connsiteX2" fmla="*/ 3752951 w 3753198"/>
              <a:gd name="connsiteY2" fmla="*/ 6984197 h 6984255"/>
              <a:gd name="connsiteX3" fmla="*/ 276142 w 3753198"/>
              <a:gd name="connsiteY3" fmla="*/ 6984197 h 6984255"/>
              <a:gd name="connsiteX4" fmla="*/ 276142 w 3753198"/>
              <a:gd name="connsiteY4" fmla="*/ 6984196 h 6984255"/>
              <a:gd name="connsiteX5" fmla="*/ 227437 w 3753198"/>
              <a:gd name="connsiteY5" fmla="*/ 6984196 h 6984255"/>
              <a:gd name="connsiteX6" fmla="*/ 197577 w 3753198"/>
              <a:gd name="connsiteY6" fmla="*/ 6938746 h 6984255"/>
              <a:gd name="connsiteX7" fmla="*/ 603259 w 3753198"/>
              <a:gd name="connsiteY7" fmla="*/ 4282300 h 6984255"/>
              <a:gd name="connsiteX8" fmla="*/ 2452731 w 3753198"/>
              <a:gd name="connsiteY8" fmla="*/ 175233 h 6984255"/>
              <a:gd name="connsiteX9" fmla="*/ 2437215 w 3753198"/>
              <a:gd name="connsiteY9" fmla="*/ 0 h 6984255"/>
              <a:gd name="connsiteX0" fmla="*/ 2437215 w 3265229"/>
              <a:gd name="connsiteY0" fmla="*/ 0 h 6984197"/>
              <a:gd name="connsiteX1" fmla="*/ 3265229 w 3265229"/>
              <a:gd name="connsiteY1" fmla="*/ 14 h 6984197"/>
              <a:gd name="connsiteX2" fmla="*/ 3256562 w 3265229"/>
              <a:gd name="connsiteY2" fmla="*/ 6914528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6984197"/>
              <a:gd name="connsiteX1" fmla="*/ 3265229 w 3265229"/>
              <a:gd name="connsiteY1" fmla="*/ 14 h 6984197"/>
              <a:gd name="connsiteX2" fmla="*/ 2786300 w 3265229"/>
              <a:gd name="connsiteY2" fmla="*/ 6897111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7010381"/>
              <a:gd name="connsiteX1" fmla="*/ 3265229 w 3265229"/>
              <a:gd name="connsiteY1" fmla="*/ 14 h 7010381"/>
              <a:gd name="connsiteX2" fmla="*/ 3256563 w 3265229"/>
              <a:gd name="connsiteY2" fmla="*/ 7010323 h 7010381"/>
              <a:gd name="connsiteX3" fmla="*/ 276142 w 3265229"/>
              <a:gd name="connsiteY3" fmla="*/ 6984197 h 7010381"/>
              <a:gd name="connsiteX4" fmla="*/ 276142 w 3265229"/>
              <a:gd name="connsiteY4" fmla="*/ 6984196 h 7010381"/>
              <a:gd name="connsiteX5" fmla="*/ 227437 w 3265229"/>
              <a:gd name="connsiteY5" fmla="*/ 6984196 h 7010381"/>
              <a:gd name="connsiteX6" fmla="*/ 197577 w 3265229"/>
              <a:gd name="connsiteY6" fmla="*/ 6938746 h 7010381"/>
              <a:gd name="connsiteX7" fmla="*/ 603259 w 3265229"/>
              <a:gd name="connsiteY7" fmla="*/ 4282300 h 7010381"/>
              <a:gd name="connsiteX8" fmla="*/ 2452731 w 3265229"/>
              <a:gd name="connsiteY8" fmla="*/ 175233 h 7010381"/>
              <a:gd name="connsiteX9" fmla="*/ 2437215 w 3265229"/>
              <a:gd name="connsiteY9" fmla="*/ 0 h 7010381"/>
              <a:gd name="connsiteX0" fmla="*/ 2437215 w 3265229"/>
              <a:gd name="connsiteY0" fmla="*/ 0 h 6984197"/>
              <a:gd name="connsiteX1" fmla="*/ 3265229 w 3265229"/>
              <a:gd name="connsiteY1" fmla="*/ 14 h 6984197"/>
              <a:gd name="connsiteX2" fmla="*/ 3247854 w 3265229"/>
              <a:gd name="connsiteY2" fmla="*/ 6958072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6984197"/>
              <a:gd name="connsiteX1" fmla="*/ 3265229 w 3265229"/>
              <a:gd name="connsiteY1" fmla="*/ 14 h 6984197"/>
              <a:gd name="connsiteX2" fmla="*/ 3247854 w 3265229"/>
              <a:gd name="connsiteY2" fmla="*/ 6958072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957955 w 3265229"/>
              <a:gd name="connsiteY8" fmla="*/ 202665 h 6984197"/>
              <a:gd name="connsiteX9" fmla="*/ 2437215 w 3265229"/>
              <a:gd name="connsiteY9" fmla="*/ 0 h 6984197"/>
              <a:gd name="connsiteX0" fmla="*/ 2890176 w 3265229"/>
              <a:gd name="connsiteY0" fmla="*/ 9130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890176 w 3265229"/>
              <a:gd name="connsiteY9" fmla="*/ 9130 h 6984183"/>
              <a:gd name="connsiteX0" fmla="*/ 2942441 w 3265229"/>
              <a:gd name="connsiteY0" fmla="*/ 18274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942441 w 3265229"/>
              <a:gd name="connsiteY9" fmla="*/ 18274 h 6984183"/>
              <a:gd name="connsiteX0" fmla="*/ 2942441 w 3265229"/>
              <a:gd name="connsiteY0" fmla="*/ 18274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942441 w 3265229"/>
              <a:gd name="connsiteY9" fmla="*/ 18274 h 6984183"/>
              <a:gd name="connsiteX0" fmla="*/ 2927024 w 3265229"/>
              <a:gd name="connsiteY0" fmla="*/ 0 h 6990185"/>
              <a:gd name="connsiteX1" fmla="*/ 3265229 w 3265229"/>
              <a:gd name="connsiteY1" fmla="*/ 6002 h 6990185"/>
              <a:gd name="connsiteX2" fmla="*/ 3247854 w 3265229"/>
              <a:gd name="connsiteY2" fmla="*/ 6964060 h 6990185"/>
              <a:gd name="connsiteX3" fmla="*/ 276142 w 3265229"/>
              <a:gd name="connsiteY3" fmla="*/ 6990185 h 6990185"/>
              <a:gd name="connsiteX4" fmla="*/ 276142 w 3265229"/>
              <a:gd name="connsiteY4" fmla="*/ 6990184 h 6990185"/>
              <a:gd name="connsiteX5" fmla="*/ 227437 w 3265229"/>
              <a:gd name="connsiteY5" fmla="*/ 6990184 h 6990185"/>
              <a:gd name="connsiteX6" fmla="*/ 197577 w 3265229"/>
              <a:gd name="connsiteY6" fmla="*/ 6944734 h 6990185"/>
              <a:gd name="connsiteX7" fmla="*/ 603259 w 3265229"/>
              <a:gd name="connsiteY7" fmla="*/ 4288288 h 6990185"/>
              <a:gd name="connsiteX8" fmla="*/ 2957955 w 3265229"/>
              <a:gd name="connsiteY8" fmla="*/ 208653 h 6990185"/>
              <a:gd name="connsiteX9" fmla="*/ 2927024 w 3265229"/>
              <a:gd name="connsiteY9" fmla="*/ 0 h 6990185"/>
              <a:gd name="connsiteX0" fmla="*/ 4244910 w 4583115"/>
              <a:gd name="connsiteY0" fmla="*/ 0 h 6990185"/>
              <a:gd name="connsiteX1" fmla="*/ 4583115 w 4583115"/>
              <a:gd name="connsiteY1" fmla="*/ 6002 h 6990185"/>
              <a:gd name="connsiteX2" fmla="*/ 4565740 w 4583115"/>
              <a:gd name="connsiteY2" fmla="*/ 6964060 h 6990185"/>
              <a:gd name="connsiteX3" fmla="*/ 1594028 w 4583115"/>
              <a:gd name="connsiteY3" fmla="*/ 6990185 h 6990185"/>
              <a:gd name="connsiteX4" fmla="*/ 1594028 w 4583115"/>
              <a:gd name="connsiteY4" fmla="*/ 6990184 h 6990185"/>
              <a:gd name="connsiteX5" fmla="*/ 1545323 w 4583115"/>
              <a:gd name="connsiteY5" fmla="*/ 6990184 h 6990185"/>
              <a:gd name="connsiteX6" fmla="*/ 1515463 w 4583115"/>
              <a:gd name="connsiteY6" fmla="*/ 6944734 h 6990185"/>
              <a:gd name="connsiteX7" fmla="*/ 230882 w 4583115"/>
              <a:gd name="connsiteY7" fmla="*/ 4382881 h 6990185"/>
              <a:gd name="connsiteX8" fmla="*/ 4275841 w 4583115"/>
              <a:gd name="connsiteY8" fmla="*/ 208653 h 6990185"/>
              <a:gd name="connsiteX9" fmla="*/ 4244910 w 4583115"/>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752038 w 5090243"/>
              <a:gd name="connsiteY0" fmla="*/ 0 h 6990185"/>
              <a:gd name="connsiteX1" fmla="*/ 5090243 w 5090243"/>
              <a:gd name="connsiteY1" fmla="*/ 6002 h 6990185"/>
              <a:gd name="connsiteX2" fmla="*/ 5072868 w 5090243"/>
              <a:gd name="connsiteY2" fmla="*/ 6964060 h 6990185"/>
              <a:gd name="connsiteX3" fmla="*/ 2101156 w 5090243"/>
              <a:gd name="connsiteY3" fmla="*/ 6990185 h 6990185"/>
              <a:gd name="connsiteX4" fmla="*/ 2101156 w 5090243"/>
              <a:gd name="connsiteY4" fmla="*/ 6990184 h 6990185"/>
              <a:gd name="connsiteX5" fmla="*/ 2052451 w 5090243"/>
              <a:gd name="connsiteY5" fmla="*/ 6990184 h 6990185"/>
              <a:gd name="connsiteX6" fmla="*/ 2022591 w 5090243"/>
              <a:gd name="connsiteY6" fmla="*/ 6944734 h 6990185"/>
              <a:gd name="connsiteX7" fmla="*/ 738010 w 5090243"/>
              <a:gd name="connsiteY7" fmla="*/ 4382881 h 6990185"/>
              <a:gd name="connsiteX8" fmla="*/ 4782969 w 5090243"/>
              <a:gd name="connsiteY8" fmla="*/ 208653 h 6990185"/>
              <a:gd name="connsiteX9" fmla="*/ 4752038 w 5090243"/>
              <a:gd name="connsiteY9" fmla="*/ 0 h 6990185"/>
              <a:gd name="connsiteX0" fmla="*/ 4014028 w 4352233"/>
              <a:gd name="connsiteY0" fmla="*/ 0 h 6990185"/>
              <a:gd name="connsiteX1" fmla="*/ 4352233 w 4352233"/>
              <a:gd name="connsiteY1" fmla="*/ 6002 h 6990185"/>
              <a:gd name="connsiteX2" fmla="*/ 4334858 w 4352233"/>
              <a:gd name="connsiteY2" fmla="*/ 6964060 h 6990185"/>
              <a:gd name="connsiteX3" fmla="*/ 1363146 w 4352233"/>
              <a:gd name="connsiteY3" fmla="*/ 6990185 h 6990185"/>
              <a:gd name="connsiteX4" fmla="*/ 1363146 w 4352233"/>
              <a:gd name="connsiteY4" fmla="*/ 6990184 h 6990185"/>
              <a:gd name="connsiteX5" fmla="*/ 1314441 w 4352233"/>
              <a:gd name="connsiteY5" fmla="*/ 6990184 h 6990185"/>
              <a:gd name="connsiteX6" fmla="*/ 0 w 4352233"/>
              <a:gd name="connsiteY6" fmla="*/ 4382881 h 6990185"/>
              <a:gd name="connsiteX7" fmla="*/ 4044959 w 4352233"/>
              <a:gd name="connsiteY7" fmla="*/ 208653 h 6990185"/>
              <a:gd name="connsiteX8" fmla="*/ 4014028 w 4352233"/>
              <a:gd name="connsiteY8" fmla="*/ 0 h 6990185"/>
              <a:gd name="connsiteX0" fmla="*/ 4014028 w 4352233"/>
              <a:gd name="connsiteY0" fmla="*/ 0 h 6990185"/>
              <a:gd name="connsiteX1" fmla="*/ 4352233 w 4352233"/>
              <a:gd name="connsiteY1" fmla="*/ 6002 h 6990185"/>
              <a:gd name="connsiteX2" fmla="*/ 4334858 w 4352233"/>
              <a:gd name="connsiteY2" fmla="*/ 6964060 h 6990185"/>
              <a:gd name="connsiteX3" fmla="*/ 1363146 w 4352233"/>
              <a:gd name="connsiteY3" fmla="*/ 6990185 h 6990185"/>
              <a:gd name="connsiteX4" fmla="*/ 1363146 w 4352233"/>
              <a:gd name="connsiteY4" fmla="*/ 6990184 h 6990185"/>
              <a:gd name="connsiteX5" fmla="*/ 0 w 4352233"/>
              <a:gd name="connsiteY5" fmla="*/ 4382881 h 6990185"/>
              <a:gd name="connsiteX6" fmla="*/ 4044959 w 4352233"/>
              <a:gd name="connsiteY6" fmla="*/ 208653 h 6990185"/>
              <a:gd name="connsiteX7" fmla="*/ 4014028 w 4352233"/>
              <a:gd name="connsiteY7" fmla="*/ 0 h 6990185"/>
              <a:gd name="connsiteX0" fmla="*/ 5441856 w 5780061"/>
              <a:gd name="connsiteY0" fmla="*/ 0 h 6990185"/>
              <a:gd name="connsiteX1" fmla="*/ 5780061 w 5780061"/>
              <a:gd name="connsiteY1" fmla="*/ 6002 h 6990185"/>
              <a:gd name="connsiteX2" fmla="*/ 5762686 w 5780061"/>
              <a:gd name="connsiteY2" fmla="*/ 6964060 h 6990185"/>
              <a:gd name="connsiteX3" fmla="*/ 2790974 w 5780061"/>
              <a:gd name="connsiteY3" fmla="*/ 6990185 h 6990185"/>
              <a:gd name="connsiteX4" fmla="*/ 2790974 w 5780061"/>
              <a:gd name="connsiteY4" fmla="*/ 6990184 h 6990185"/>
              <a:gd name="connsiteX5" fmla="*/ 1427828 w 5780061"/>
              <a:gd name="connsiteY5" fmla="*/ 4382881 h 6990185"/>
              <a:gd name="connsiteX6" fmla="*/ 5472787 w 5780061"/>
              <a:gd name="connsiteY6" fmla="*/ 208653 h 6990185"/>
              <a:gd name="connsiteX7" fmla="*/ 5441856 w 5780061"/>
              <a:gd name="connsiteY7" fmla="*/ 0 h 6990185"/>
              <a:gd name="connsiteX0" fmla="*/ 5719460 w 6057665"/>
              <a:gd name="connsiteY0" fmla="*/ 0 h 6990185"/>
              <a:gd name="connsiteX1" fmla="*/ 6057665 w 6057665"/>
              <a:gd name="connsiteY1" fmla="*/ 6002 h 6990185"/>
              <a:gd name="connsiteX2" fmla="*/ 6040290 w 6057665"/>
              <a:gd name="connsiteY2" fmla="*/ 6964060 h 6990185"/>
              <a:gd name="connsiteX3" fmla="*/ 3068578 w 6057665"/>
              <a:gd name="connsiteY3" fmla="*/ 6990185 h 6990185"/>
              <a:gd name="connsiteX4" fmla="*/ 3068578 w 6057665"/>
              <a:gd name="connsiteY4" fmla="*/ 6990184 h 6990185"/>
              <a:gd name="connsiteX5" fmla="*/ 1705432 w 6057665"/>
              <a:gd name="connsiteY5" fmla="*/ 4382881 h 6990185"/>
              <a:gd name="connsiteX6" fmla="*/ 5750391 w 6057665"/>
              <a:gd name="connsiteY6" fmla="*/ 208653 h 6990185"/>
              <a:gd name="connsiteX7" fmla="*/ 5719460 w 6057665"/>
              <a:gd name="connsiteY7" fmla="*/ 0 h 6990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57665" h="6990185">
                <a:moveTo>
                  <a:pt x="5719460" y="0"/>
                </a:moveTo>
                <a:lnTo>
                  <a:pt x="6057665" y="6002"/>
                </a:lnTo>
                <a:cubicBezTo>
                  <a:pt x="6051660" y="19964"/>
                  <a:pt x="6053331" y="6987480"/>
                  <a:pt x="6040290" y="6964060"/>
                </a:cubicBezTo>
                <a:lnTo>
                  <a:pt x="3068578" y="6990185"/>
                </a:lnTo>
                <a:lnTo>
                  <a:pt x="3068578" y="6990184"/>
                </a:lnTo>
                <a:cubicBezTo>
                  <a:pt x="1205648" y="6830531"/>
                  <a:pt x="-1995405" y="6150617"/>
                  <a:pt x="1705432" y="4382881"/>
                </a:cubicBezTo>
                <a:cubicBezTo>
                  <a:pt x="5412765" y="2338738"/>
                  <a:pt x="5870205" y="1353280"/>
                  <a:pt x="5750391" y="208653"/>
                </a:cubicBezTo>
                <a:cubicBezTo>
                  <a:pt x="5745220" y="202058"/>
                  <a:pt x="5724631" y="61459"/>
                  <a:pt x="571946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cs typeface="B Nazanin" panose="00000400000000000000" pitchFamily="2" charset="-78"/>
            </a:endParaRPr>
          </a:p>
        </p:txBody>
      </p:sp>
      <p:sp>
        <p:nvSpPr>
          <p:cNvPr id="66" name="Isosceles Triangle 6"/>
          <p:cNvSpPr/>
          <p:nvPr/>
        </p:nvSpPr>
        <p:spPr>
          <a:xfrm rot="10800000" flipH="1">
            <a:off x="3024208" y="-24064"/>
            <a:ext cx="3760980" cy="7136064"/>
          </a:xfrm>
          <a:custGeom>
            <a:avLst/>
            <a:gdLst>
              <a:gd name="connsiteX0" fmla="*/ 0 w 1333502"/>
              <a:gd name="connsiteY0" fmla="*/ 5052960 h 5052960"/>
              <a:gd name="connsiteX1" fmla="*/ 666751 w 1333502"/>
              <a:gd name="connsiteY1" fmla="*/ 0 h 5052960"/>
              <a:gd name="connsiteX2" fmla="*/ 1333502 w 1333502"/>
              <a:gd name="connsiteY2" fmla="*/ 5052960 h 5052960"/>
              <a:gd name="connsiteX3" fmla="*/ 0 w 1333502"/>
              <a:gd name="connsiteY3" fmla="*/ 5052960 h 5052960"/>
              <a:gd name="connsiteX0" fmla="*/ 1322069 w 2655571"/>
              <a:gd name="connsiteY0" fmla="*/ 6135000 h 6135000"/>
              <a:gd name="connsiteX1" fmla="*/ 0 w 2655571"/>
              <a:gd name="connsiteY1" fmla="*/ 0 h 6135000"/>
              <a:gd name="connsiteX2" fmla="*/ 2655571 w 2655571"/>
              <a:gd name="connsiteY2" fmla="*/ 6135000 h 6135000"/>
              <a:gd name="connsiteX3" fmla="*/ 1322069 w 2655571"/>
              <a:gd name="connsiteY3" fmla="*/ 6135000 h 6135000"/>
              <a:gd name="connsiteX0" fmla="*/ 1322069 w 2655571"/>
              <a:gd name="connsiteY0" fmla="*/ 6135000 h 6135000"/>
              <a:gd name="connsiteX1" fmla="*/ 0 w 2655571"/>
              <a:gd name="connsiteY1" fmla="*/ 0 h 6135000"/>
              <a:gd name="connsiteX2" fmla="*/ 2655571 w 2655571"/>
              <a:gd name="connsiteY2" fmla="*/ 6135000 h 6135000"/>
              <a:gd name="connsiteX3" fmla="*/ 1322069 w 2655571"/>
              <a:gd name="connsiteY3" fmla="*/ 6135000 h 6135000"/>
              <a:gd name="connsiteX0" fmla="*/ 1322069 w 3006249"/>
              <a:gd name="connsiteY0" fmla="*/ 6135000 h 6135000"/>
              <a:gd name="connsiteX1" fmla="*/ 0 w 3006249"/>
              <a:gd name="connsiteY1" fmla="*/ 0 h 6135000"/>
              <a:gd name="connsiteX2" fmla="*/ 2655571 w 3006249"/>
              <a:gd name="connsiteY2" fmla="*/ 6135000 h 6135000"/>
              <a:gd name="connsiteX3" fmla="*/ 1322069 w 3006249"/>
              <a:gd name="connsiteY3" fmla="*/ 6135000 h 6135000"/>
              <a:gd name="connsiteX0" fmla="*/ 1322069 w 3351421"/>
              <a:gd name="connsiteY0" fmla="*/ 6135000 h 6135000"/>
              <a:gd name="connsiteX1" fmla="*/ 0 w 3351421"/>
              <a:gd name="connsiteY1" fmla="*/ 0 h 6135000"/>
              <a:gd name="connsiteX2" fmla="*/ 3044193 w 3351421"/>
              <a:gd name="connsiteY2" fmla="*/ 6127383 h 6135000"/>
              <a:gd name="connsiteX3" fmla="*/ 1322069 w 3351421"/>
              <a:gd name="connsiteY3" fmla="*/ 6135000 h 6135000"/>
              <a:gd name="connsiteX0" fmla="*/ 1322069 w 3313290"/>
              <a:gd name="connsiteY0" fmla="*/ 6135000 h 6135000"/>
              <a:gd name="connsiteX1" fmla="*/ 0 w 3313290"/>
              <a:gd name="connsiteY1" fmla="*/ 0 h 6135000"/>
              <a:gd name="connsiteX2" fmla="*/ 3044193 w 3313290"/>
              <a:gd name="connsiteY2" fmla="*/ 6127383 h 6135000"/>
              <a:gd name="connsiteX3" fmla="*/ 1322069 w 3313290"/>
              <a:gd name="connsiteY3" fmla="*/ 6135000 h 6135000"/>
              <a:gd name="connsiteX0" fmla="*/ 1322069 w 3340940"/>
              <a:gd name="connsiteY0" fmla="*/ 6135000 h 6135000"/>
              <a:gd name="connsiteX1" fmla="*/ 0 w 3340940"/>
              <a:gd name="connsiteY1" fmla="*/ 0 h 6135000"/>
              <a:gd name="connsiteX2" fmla="*/ 3044193 w 3340940"/>
              <a:gd name="connsiteY2" fmla="*/ 6127383 h 6135000"/>
              <a:gd name="connsiteX3" fmla="*/ 1322069 w 3340940"/>
              <a:gd name="connsiteY3" fmla="*/ 6135000 h 6135000"/>
              <a:gd name="connsiteX0" fmla="*/ 1322069 w 3300528"/>
              <a:gd name="connsiteY0" fmla="*/ 6135000 h 6135000"/>
              <a:gd name="connsiteX1" fmla="*/ 0 w 3300528"/>
              <a:gd name="connsiteY1" fmla="*/ 0 h 6135000"/>
              <a:gd name="connsiteX2" fmla="*/ 3044193 w 3300528"/>
              <a:gd name="connsiteY2" fmla="*/ 6127383 h 6135000"/>
              <a:gd name="connsiteX3" fmla="*/ 1322069 w 3300528"/>
              <a:gd name="connsiteY3" fmla="*/ 6135000 h 6135000"/>
              <a:gd name="connsiteX0" fmla="*/ 1312544 w 3291978"/>
              <a:gd name="connsiteY0" fmla="*/ 6106425 h 6106425"/>
              <a:gd name="connsiteX1" fmla="*/ 0 w 3291978"/>
              <a:gd name="connsiteY1" fmla="*/ 0 h 6106425"/>
              <a:gd name="connsiteX2" fmla="*/ 3034668 w 3291978"/>
              <a:gd name="connsiteY2" fmla="*/ 6098808 h 6106425"/>
              <a:gd name="connsiteX3" fmla="*/ 1312544 w 3291978"/>
              <a:gd name="connsiteY3" fmla="*/ 6106425 h 6106425"/>
              <a:gd name="connsiteX0" fmla="*/ 1312544 w 3291978"/>
              <a:gd name="connsiteY0" fmla="*/ 6106425 h 6106425"/>
              <a:gd name="connsiteX1" fmla="*/ 0 w 3291978"/>
              <a:gd name="connsiteY1" fmla="*/ 0 h 6106425"/>
              <a:gd name="connsiteX2" fmla="*/ 3034668 w 3291978"/>
              <a:gd name="connsiteY2" fmla="*/ 6098808 h 6106425"/>
              <a:gd name="connsiteX3" fmla="*/ 1312544 w 3291978"/>
              <a:gd name="connsiteY3" fmla="*/ 6106425 h 6106425"/>
              <a:gd name="connsiteX0" fmla="*/ 1312544 w 3291978"/>
              <a:gd name="connsiteY0" fmla="*/ 6106425 h 6106425"/>
              <a:gd name="connsiteX1" fmla="*/ 0 w 3291978"/>
              <a:gd name="connsiteY1" fmla="*/ 0 h 6106425"/>
              <a:gd name="connsiteX2" fmla="*/ 3034668 w 3291978"/>
              <a:gd name="connsiteY2" fmla="*/ 6098808 h 6106425"/>
              <a:gd name="connsiteX3" fmla="*/ 1312544 w 3291978"/>
              <a:gd name="connsiteY3" fmla="*/ 6106425 h 6106425"/>
              <a:gd name="connsiteX0" fmla="*/ 1312544 w 3291978"/>
              <a:gd name="connsiteY0" fmla="*/ 6106425 h 6106425"/>
              <a:gd name="connsiteX1" fmla="*/ 0 w 3291978"/>
              <a:gd name="connsiteY1" fmla="*/ 0 h 6106425"/>
              <a:gd name="connsiteX2" fmla="*/ 3034668 w 3291978"/>
              <a:gd name="connsiteY2" fmla="*/ 6098808 h 6106425"/>
              <a:gd name="connsiteX3" fmla="*/ 1312544 w 3291978"/>
              <a:gd name="connsiteY3" fmla="*/ 6106425 h 6106425"/>
              <a:gd name="connsiteX0" fmla="*/ 1312544 w 3316424"/>
              <a:gd name="connsiteY0" fmla="*/ 6106425 h 6106425"/>
              <a:gd name="connsiteX1" fmla="*/ 0 w 3316424"/>
              <a:gd name="connsiteY1" fmla="*/ 0 h 6106425"/>
              <a:gd name="connsiteX2" fmla="*/ 3034668 w 3316424"/>
              <a:gd name="connsiteY2" fmla="*/ 6098808 h 6106425"/>
              <a:gd name="connsiteX3" fmla="*/ 1312544 w 3316424"/>
              <a:gd name="connsiteY3" fmla="*/ 6106425 h 6106425"/>
              <a:gd name="connsiteX0" fmla="*/ 1312544 w 3310865"/>
              <a:gd name="connsiteY0" fmla="*/ 6106425 h 6106425"/>
              <a:gd name="connsiteX1" fmla="*/ 0 w 3310865"/>
              <a:gd name="connsiteY1" fmla="*/ 0 h 6106425"/>
              <a:gd name="connsiteX2" fmla="*/ 3034668 w 3310865"/>
              <a:gd name="connsiteY2" fmla="*/ 6098808 h 6106425"/>
              <a:gd name="connsiteX3" fmla="*/ 1312544 w 3310865"/>
              <a:gd name="connsiteY3" fmla="*/ 6106425 h 6106425"/>
              <a:gd name="connsiteX0" fmla="*/ 1312544 w 3310865"/>
              <a:gd name="connsiteY0" fmla="*/ 6106425 h 6106425"/>
              <a:gd name="connsiteX1" fmla="*/ 0 w 3310865"/>
              <a:gd name="connsiteY1" fmla="*/ 0 h 6106425"/>
              <a:gd name="connsiteX2" fmla="*/ 3034668 w 3310865"/>
              <a:gd name="connsiteY2" fmla="*/ 6098808 h 6106425"/>
              <a:gd name="connsiteX3" fmla="*/ 1312544 w 3310865"/>
              <a:gd name="connsiteY3" fmla="*/ 6106425 h 6106425"/>
              <a:gd name="connsiteX0" fmla="*/ 1312544 w 3259966"/>
              <a:gd name="connsiteY0" fmla="*/ 6106425 h 6106425"/>
              <a:gd name="connsiteX1" fmla="*/ 0 w 3259966"/>
              <a:gd name="connsiteY1" fmla="*/ 0 h 6106425"/>
              <a:gd name="connsiteX2" fmla="*/ 3034668 w 3259966"/>
              <a:gd name="connsiteY2" fmla="*/ 6098808 h 6106425"/>
              <a:gd name="connsiteX3" fmla="*/ 1312544 w 3259966"/>
              <a:gd name="connsiteY3" fmla="*/ 6106425 h 6106425"/>
              <a:gd name="connsiteX0" fmla="*/ 1312544 w 3259966"/>
              <a:gd name="connsiteY0" fmla="*/ 6106425 h 6106425"/>
              <a:gd name="connsiteX1" fmla="*/ 0 w 3259966"/>
              <a:gd name="connsiteY1" fmla="*/ 0 h 6106425"/>
              <a:gd name="connsiteX2" fmla="*/ 3034668 w 3259966"/>
              <a:gd name="connsiteY2" fmla="*/ 6098808 h 6106425"/>
              <a:gd name="connsiteX3" fmla="*/ 1312544 w 3259966"/>
              <a:gd name="connsiteY3" fmla="*/ 6106425 h 6106425"/>
              <a:gd name="connsiteX0" fmla="*/ 1312544 w 3167735"/>
              <a:gd name="connsiteY0" fmla="*/ 6106425 h 6106425"/>
              <a:gd name="connsiteX1" fmla="*/ 0 w 3167735"/>
              <a:gd name="connsiteY1" fmla="*/ 0 h 6106425"/>
              <a:gd name="connsiteX2" fmla="*/ 3034668 w 3167735"/>
              <a:gd name="connsiteY2" fmla="*/ 6098808 h 6106425"/>
              <a:gd name="connsiteX3" fmla="*/ 1312544 w 3167735"/>
              <a:gd name="connsiteY3" fmla="*/ 6106425 h 6106425"/>
              <a:gd name="connsiteX0" fmla="*/ 1312544 w 3167735"/>
              <a:gd name="connsiteY0" fmla="*/ 6106425 h 6106425"/>
              <a:gd name="connsiteX1" fmla="*/ 0 w 3167735"/>
              <a:gd name="connsiteY1" fmla="*/ 0 h 6106425"/>
              <a:gd name="connsiteX2" fmla="*/ 3034668 w 3167735"/>
              <a:gd name="connsiteY2" fmla="*/ 6098808 h 6106425"/>
              <a:gd name="connsiteX3" fmla="*/ 1312544 w 3167735"/>
              <a:gd name="connsiteY3" fmla="*/ 6106425 h 6106425"/>
              <a:gd name="connsiteX0" fmla="*/ 0 w 2908984"/>
              <a:gd name="connsiteY0" fmla="*/ 3856711 h 3856711"/>
              <a:gd name="connsiteX1" fmla="*/ 2635342 w 2908984"/>
              <a:gd name="connsiteY1" fmla="*/ 0 h 3856711"/>
              <a:gd name="connsiteX2" fmla="*/ 1722124 w 2908984"/>
              <a:gd name="connsiteY2" fmla="*/ 3849094 h 3856711"/>
              <a:gd name="connsiteX3" fmla="*/ 0 w 2908984"/>
              <a:gd name="connsiteY3" fmla="*/ 3856711 h 3856711"/>
              <a:gd name="connsiteX0" fmla="*/ 0 w 2908984"/>
              <a:gd name="connsiteY0" fmla="*/ 3856711 h 3856711"/>
              <a:gd name="connsiteX1" fmla="*/ 2635342 w 2908984"/>
              <a:gd name="connsiteY1" fmla="*/ 0 h 3856711"/>
              <a:gd name="connsiteX2" fmla="*/ 1722124 w 2908984"/>
              <a:gd name="connsiteY2" fmla="*/ 3849094 h 3856711"/>
              <a:gd name="connsiteX3" fmla="*/ 0 w 2908984"/>
              <a:gd name="connsiteY3" fmla="*/ 3856711 h 3856711"/>
              <a:gd name="connsiteX0" fmla="*/ 0 w 2908984"/>
              <a:gd name="connsiteY0" fmla="*/ 3856711 h 3856711"/>
              <a:gd name="connsiteX1" fmla="*/ 2635342 w 2908984"/>
              <a:gd name="connsiteY1" fmla="*/ 0 h 3856711"/>
              <a:gd name="connsiteX2" fmla="*/ 1722124 w 2908984"/>
              <a:gd name="connsiteY2" fmla="*/ 3849094 h 3856711"/>
              <a:gd name="connsiteX3" fmla="*/ 0 w 2908984"/>
              <a:gd name="connsiteY3" fmla="*/ 3856711 h 3856711"/>
              <a:gd name="connsiteX0" fmla="*/ 0 w 2938013"/>
              <a:gd name="connsiteY0" fmla="*/ 3871225 h 3871225"/>
              <a:gd name="connsiteX1" fmla="*/ 2664371 w 2938013"/>
              <a:gd name="connsiteY1" fmla="*/ 0 h 3871225"/>
              <a:gd name="connsiteX2" fmla="*/ 1751153 w 2938013"/>
              <a:gd name="connsiteY2" fmla="*/ 3849094 h 3871225"/>
              <a:gd name="connsiteX3" fmla="*/ 0 w 2938013"/>
              <a:gd name="connsiteY3" fmla="*/ 3871225 h 3871225"/>
              <a:gd name="connsiteX0" fmla="*/ 0 w 2938013"/>
              <a:gd name="connsiteY0" fmla="*/ 3871225 h 3871225"/>
              <a:gd name="connsiteX1" fmla="*/ 2664371 w 2938013"/>
              <a:gd name="connsiteY1" fmla="*/ 0 h 3871225"/>
              <a:gd name="connsiteX2" fmla="*/ 1751153 w 2938013"/>
              <a:gd name="connsiteY2" fmla="*/ 3849094 h 3871225"/>
              <a:gd name="connsiteX3" fmla="*/ 0 w 2938013"/>
              <a:gd name="connsiteY3" fmla="*/ 3871225 h 3871225"/>
              <a:gd name="connsiteX0" fmla="*/ 0 w 2546261"/>
              <a:gd name="connsiteY0" fmla="*/ 2768139 h 2768139"/>
              <a:gd name="connsiteX1" fmla="*/ 2141856 w 2546261"/>
              <a:gd name="connsiteY1" fmla="*/ 0 h 2768139"/>
              <a:gd name="connsiteX2" fmla="*/ 1751153 w 2546261"/>
              <a:gd name="connsiteY2" fmla="*/ 2746008 h 2768139"/>
              <a:gd name="connsiteX3" fmla="*/ 0 w 2546261"/>
              <a:gd name="connsiteY3" fmla="*/ 2768139 h 2768139"/>
              <a:gd name="connsiteX0" fmla="*/ 0 w 2546261"/>
              <a:gd name="connsiteY0" fmla="*/ 2768139 h 2768139"/>
              <a:gd name="connsiteX1" fmla="*/ 2141856 w 2546261"/>
              <a:gd name="connsiteY1" fmla="*/ 0 h 2768139"/>
              <a:gd name="connsiteX2" fmla="*/ 1751153 w 2546261"/>
              <a:gd name="connsiteY2" fmla="*/ 2746008 h 2768139"/>
              <a:gd name="connsiteX3" fmla="*/ 0 w 2546261"/>
              <a:gd name="connsiteY3" fmla="*/ 2768139 h 2768139"/>
              <a:gd name="connsiteX0" fmla="*/ 0 w 2369305"/>
              <a:gd name="connsiteY0" fmla="*/ 2768139 h 2768139"/>
              <a:gd name="connsiteX1" fmla="*/ 2141856 w 2369305"/>
              <a:gd name="connsiteY1" fmla="*/ 0 h 2768139"/>
              <a:gd name="connsiteX2" fmla="*/ 923838 w 2369305"/>
              <a:gd name="connsiteY2" fmla="*/ 2760523 h 2768139"/>
              <a:gd name="connsiteX3" fmla="*/ 0 w 2369305"/>
              <a:gd name="connsiteY3" fmla="*/ 2768139 h 2768139"/>
              <a:gd name="connsiteX0" fmla="*/ 0 w 2142636"/>
              <a:gd name="connsiteY0" fmla="*/ 2768139 h 2768139"/>
              <a:gd name="connsiteX1" fmla="*/ 2141856 w 2142636"/>
              <a:gd name="connsiteY1" fmla="*/ 0 h 2768139"/>
              <a:gd name="connsiteX2" fmla="*/ 923838 w 2142636"/>
              <a:gd name="connsiteY2" fmla="*/ 2760523 h 2768139"/>
              <a:gd name="connsiteX3" fmla="*/ 0 w 2142636"/>
              <a:gd name="connsiteY3" fmla="*/ 2768139 h 2768139"/>
              <a:gd name="connsiteX0" fmla="*/ 0 w 2142636"/>
              <a:gd name="connsiteY0" fmla="*/ 2768139 h 2768139"/>
              <a:gd name="connsiteX1" fmla="*/ 2141856 w 2142636"/>
              <a:gd name="connsiteY1" fmla="*/ 0 h 2768139"/>
              <a:gd name="connsiteX2" fmla="*/ 923838 w 2142636"/>
              <a:gd name="connsiteY2" fmla="*/ 2760523 h 2768139"/>
              <a:gd name="connsiteX3" fmla="*/ 0 w 2142636"/>
              <a:gd name="connsiteY3" fmla="*/ 2768139 h 2768139"/>
              <a:gd name="connsiteX0" fmla="*/ 1014982 w 3157120"/>
              <a:gd name="connsiteY0" fmla="*/ 2768139 h 2768139"/>
              <a:gd name="connsiteX1" fmla="*/ 3156838 w 3157120"/>
              <a:gd name="connsiteY1" fmla="*/ 0 h 2768139"/>
              <a:gd name="connsiteX2" fmla="*/ 1938820 w 3157120"/>
              <a:gd name="connsiteY2" fmla="*/ 2760523 h 2768139"/>
              <a:gd name="connsiteX3" fmla="*/ 1014982 w 3157120"/>
              <a:gd name="connsiteY3" fmla="*/ 2768139 h 2768139"/>
              <a:gd name="connsiteX0" fmla="*/ 1040806 w 2994269"/>
              <a:gd name="connsiteY0" fmla="*/ 2782653 h 2782653"/>
              <a:gd name="connsiteX1" fmla="*/ 2993976 w 2994269"/>
              <a:gd name="connsiteY1" fmla="*/ 0 h 2782653"/>
              <a:gd name="connsiteX2" fmla="*/ 1775958 w 2994269"/>
              <a:gd name="connsiteY2" fmla="*/ 2760523 h 2782653"/>
              <a:gd name="connsiteX3" fmla="*/ 1040806 w 2994269"/>
              <a:gd name="connsiteY3" fmla="*/ 2782653 h 2782653"/>
              <a:gd name="connsiteX0" fmla="*/ 1040806 w 2994269"/>
              <a:gd name="connsiteY0" fmla="*/ 2782653 h 2782653"/>
              <a:gd name="connsiteX1" fmla="*/ 2993976 w 2994269"/>
              <a:gd name="connsiteY1" fmla="*/ 0 h 2782653"/>
              <a:gd name="connsiteX2" fmla="*/ 2124301 w 2994269"/>
              <a:gd name="connsiteY2" fmla="*/ 2760523 h 2782653"/>
              <a:gd name="connsiteX3" fmla="*/ 1040806 w 2994269"/>
              <a:gd name="connsiteY3" fmla="*/ 2782653 h 2782653"/>
              <a:gd name="connsiteX0" fmla="*/ 1131039 w 3084490"/>
              <a:gd name="connsiteY0" fmla="*/ 2782653 h 2782653"/>
              <a:gd name="connsiteX1" fmla="*/ 3084209 w 3084490"/>
              <a:gd name="connsiteY1" fmla="*/ 0 h 2782653"/>
              <a:gd name="connsiteX2" fmla="*/ 2214534 w 3084490"/>
              <a:gd name="connsiteY2" fmla="*/ 2760523 h 2782653"/>
              <a:gd name="connsiteX3" fmla="*/ 1131039 w 3084490"/>
              <a:gd name="connsiteY3" fmla="*/ 2782653 h 2782653"/>
              <a:gd name="connsiteX0" fmla="*/ 1575793 w 2659555"/>
              <a:gd name="connsiteY0" fmla="*/ 3929281 h 3929281"/>
              <a:gd name="connsiteX1" fmla="*/ 1322792 w 2659555"/>
              <a:gd name="connsiteY1" fmla="*/ 0 h 3929281"/>
              <a:gd name="connsiteX2" fmla="*/ 2659288 w 2659555"/>
              <a:gd name="connsiteY2" fmla="*/ 3907151 h 3929281"/>
              <a:gd name="connsiteX3" fmla="*/ 1575793 w 2659555"/>
              <a:gd name="connsiteY3" fmla="*/ 3929281 h 3929281"/>
              <a:gd name="connsiteX0" fmla="*/ 1575793 w 2659466"/>
              <a:gd name="connsiteY0" fmla="*/ 3929281 h 3929281"/>
              <a:gd name="connsiteX1" fmla="*/ 1322792 w 2659466"/>
              <a:gd name="connsiteY1" fmla="*/ 0 h 3929281"/>
              <a:gd name="connsiteX2" fmla="*/ 2659288 w 2659466"/>
              <a:gd name="connsiteY2" fmla="*/ 3907151 h 3929281"/>
              <a:gd name="connsiteX3" fmla="*/ 1575793 w 2659466"/>
              <a:gd name="connsiteY3" fmla="*/ 3929281 h 3929281"/>
              <a:gd name="connsiteX0" fmla="*/ 1575793 w 2659466"/>
              <a:gd name="connsiteY0" fmla="*/ 3929281 h 3929281"/>
              <a:gd name="connsiteX1" fmla="*/ 1322792 w 2659466"/>
              <a:gd name="connsiteY1" fmla="*/ 0 h 3929281"/>
              <a:gd name="connsiteX2" fmla="*/ 2659288 w 2659466"/>
              <a:gd name="connsiteY2" fmla="*/ 3907151 h 3929281"/>
              <a:gd name="connsiteX3" fmla="*/ 1575793 w 2659466"/>
              <a:gd name="connsiteY3" fmla="*/ 3929281 h 3929281"/>
              <a:gd name="connsiteX0" fmla="*/ 1208830 w 2292503"/>
              <a:gd name="connsiteY0" fmla="*/ 3929281 h 3929281"/>
              <a:gd name="connsiteX1" fmla="*/ 955829 w 2292503"/>
              <a:gd name="connsiteY1" fmla="*/ 0 h 3929281"/>
              <a:gd name="connsiteX2" fmla="*/ 2292325 w 2292503"/>
              <a:gd name="connsiteY2" fmla="*/ 3907151 h 3929281"/>
              <a:gd name="connsiteX3" fmla="*/ 1208830 w 2292503"/>
              <a:gd name="connsiteY3" fmla="*/ 3929281 h 3929281"/>
              <a:gd name="connsiteX0" fmla="*/ 1208830 w 2292503"/>
              <a:gd name="connsiteY0" fmla="*/ 3929281 h 3929281"/>
              <a:gd name="connsiteX1" fmla="*/ 955829 w 2292503"/>
              <a:gd name="connsiteY1" fmla="*/ 0 h 3929281"/>
              <a:gd name="connsiteX2" fmla="*/ 2292325 w 2292503"/>
              <a:gd name="connsiteY2" fmla="*/ 3921666 h 3929281"/>
              <a:gd name="connsiteX3" fmla="*/ 1208830 w 2292503"/>
              <a:gd name="connsiteY3" fmla="*/ 3929281 h 3929281"/>
              <a:gd name="connsiteX0" fmla="*/ 1197901 w 2320077"/>
              <a:gd name="connsiteY0" fmla="*/ 3919971 h 3921666"/>
              <a:gd name="connsiteX1" fmla="*/ 983403 w 2320077"/>
              <a:gd name="connsiteY1" fmla="*/ 0 h 3921666"/>
              <a:gd name="connsiteX2" fmla="*/ 2319899 w 2320077"/>
              <a:gd name="connsiteY2" fmla="*/ 3921666 h 3921666"/>
              <a:gd name="connsiteX3" fmla="*/ 1197901 w 2320077"/>
              <a:gd name="connsiteY3" fmla="*/ 3919971 h 3921666"/>
              <a:gd name="connsiteX0" fmla="*/ 750141 w 1872317"/>
              <a:gd name="connsiteY0" fmla="*/ 3919971 h 3921666"/>
              <a:gd name="connsiteX1" fmla="*/ 535643 w 1872317"/>
              <a:gd name="connsiteY1" fmla="*/ 0 h 3921666"/>
              <a:gd name="connsiteX2" fmla="*/ 1872139 w 1872317"/>
              <a:gd name="connsiteY2" fmla="*/ 3921666 h 3921666"/>
              <a:gd name="connsiteX3" fmla="*/ 750141 w 1872317"/>
              <a:gd name="connsiteY3" fmla="*/ 3919971 h 3921666"/>
              <a:gd name="connsiteX0" fmla="*/ 751594 w 1873642"/>
              <a:gd name="connsiteY0" fmla="*/ 3919971 h 3921666"/>
              <a:gd name="connsiteX1" fmla="*/ 537096 w 1873642"/>
              <a:gd name="connsiteY1" fmla="*/ 0 h 3921666"/>
              <a:gd name="connsiteX2" fmla="*/ 1873592 w 1873642"/>
              <a:gd name="connsiteY2" fmla="*/ 3921666 h 3921666"/>
              <a:gd name="connsiteX3" fmla="*/ 751594 w 1873642"/>
              <a:gd name="connsiteY3" fmla="*/ 3919971 h 3921666"/>
              <a:gd name="connsiteX0" fmla="*/ 281484 w 1403728"/>
              <a:gd name="connsiteY0" fmla="*/ 3919971 h 3921666"/>
              <a:gd name="connsiteX1" fmla="*/ 66986 w 1403728"/>
              <a:gd name="connsiteY1" fmla="*/ 0 h 3921666"/>
              <a:gd name="connsiteX2" fmla="*/ 1403482 w 1403728"/>
              <a:gd name="connsiteY2" fmla="*/ 3921666 h 3921666"/>
              <a:gd name="connsiteX3" fmla="*/ 281484 w 1403728"/>
              <a:gd name="connsiteY3" fmla="*/ 3919971 h 3921666"/>
              <a:gd name="connsiteX0" fmla="*/ 843376 w 1965498"/>
              <a:gd name="connsiteY0" fmla="*/ 3854800 h 3856495"/>
              <a:gd name="connsiteX1" fmla="*/ 0 w 1965498"/>
              <a:gd name="connsiteY1" fmla="*/ 0 h 3856495"/>
              <a:gd name="connsiteX2" fmla="*/ 1965374 w 1965498"/>
              <a:gd name="connsiteY2" fmla="*/ 3856495 h 3856495"/>
              <a:gd name="connsiteX3" fmla="*/ 843376 w 1965498"/>
              <a:gd name="connsiteY3" fmla="*/ 3854800 h 3856495"/>
              <a:gd name="connsiteX0" fmla="*/ 843376 w 1965495"/>
              <a:gd name="connsiteY0" fmla="*/ 3854800 h 3856495"/>
              <a:gd name="connsiteX1" fmla="*/ 0 w 1965495"/>
              <a:gd name="connsiteY1" fmla="*/ 0 h 3856495"/>
              <a:gd name="connsiteX2" fmla="*/ 1965374 w 1965495"/>
              <a:gd name="connsiteY2" fmla="*/ 3856495 h 3856495"/>
              <a:gd name="connsiteX3" fmla="*/ 843376 w 1965495"/>
              <a:gd name="connsiteY3" fmla="*/ 3854800 h 3856495"/>
              <a:gd name="connsiteX0" fmla="*/ 843376 w 1965495"/>
              <a:gd name="connsiteY0" fmla="*/ 3854800 h 3856495"/>
              <a:gd name="connsiteX1" fmla="*/ 0 w 1965495"/>
              <a:gd name="connsiteY1" fmla="*/ 0 h 3856495"/>
              <a:gd name="connsiteX2" fmla="*/ 1965374 w 1965495"/>
              <a:gd name="connsiteY2" fmla="*/ 3856495 h 3856495"/>
              <a:gd name="connsiteX3" fmla="*/ 843376 w 1965495"/>
              <a:gd name="connsiteY3" fmla="*/ 3854800 h 3856495"/>
              <a:gd name="connsiteX0" fmla="*/ 843376 w 1965495"/>
              <a:gd name="connsiteY0" fmla="*/ 3854800 h 3856495"/>
              <a:gd name="connsiteX1" fmla="*/ 0 w 1965495"/>
              <a:gd name="connsiteY1" fmla="*/ 0 h 3856495"/>
              <a:gd name="connsiteX2" fmla="*/ 1965374 w 1965495"/>
              <a:gd name="connsiteY2" fmla="*/ 3856495 h 3856495"/>
              <a:gd name="connsiteX3" fmla="*/ 843376 w 1965495"/>
              <a:gd name="connsiteY3" fmla="*/ 3854800 h 3856495"/>
              <a:gd name="connsiteX0" fmla="*/ 916579 w 2038698"/>
              <a:gd name="connsiteY0" fmla="*/ 3936241 h 3937936"/>
              <a:gd name="connsiteX1" fmla="*/ 466560 w 2038698"/>
              <a:gd name="connsiteY1" fmla="*/ 1515606 h 3937936"/>
              <a:gd name="connsiteX2" fmla="*/ 73203 w 2038698"/>
              <a:gd name="connsiteY2" fmla="*/ 81441 h 3937936"/>
              <a:gd name="connsiteX3" fmla="*/ 2038577 w 2038698"/>
              <a:gd name="connsiteY3" fmla="*/ 3937936 h 3937936"/>
              <a:gd name="connsiteX4" fmla="*/ 916579 w 2038698"/>
              <a:gd name="connsiteY4" fmla="*/ 3936241 h 3937936"/>
              <a:gd name="connsiteX0" fmla="*/ 950446 w 2072565"/>
              <a:gd name="connsiteY0" fmla="*/ 3932936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50446 w 2072565"/>
              <a:gd name="connsiteY4" fmla="*/ 3932936 h 3934631"/>
              <a:gd name="connsiteX0" fmla="*/ 950446 w 2072565"/>
              <a:gd name="connsiteY0" fmla="*/ 3932936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50446 w 2072565"/>
              <a:gd name="connsiteY4" fmla="*/ 3932936 h 3934631"/>
              <a:gd name="connsiteX0" fmla="*/ 950446 w 2072565"/>
              <a:gd name="connsiteY0" fmla="*/ 3932936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50446 w 2072565"/>
              <a:gd name="connsiteY4" fmla="*/ 3932936 h 3934631"/>
              <a:gd name="connsiteX0" fmla="*/ 950446 w 2072565"/>
              <a:gd name="connsiteY0" fmla="*/ 3932936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50446 w 2072565"/>
              <a:gd name="connsiteY4" fmla="*/ 3932936 h 3934631"/>
              <a:gd name="connsiteX0" fmla="*/ 931195 w 2072565"/>
              <a:gd name="connsiteY0" fmla="*/ 3923625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31195 w 2072565"/>
              <a:gd name="connsiteY4" fmla="*/ 3923625 h 3934631"/>
              <a:gd name="connsiteX0" fmla="*/ 931195 w 2072565"/>
              <a:gd name="connsiteY0" fmla="*/ 3923625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31195 w 2072565"/>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17585 w 2078206"/>
              <a:gd name="connsiteY0" fmla="*/ 3895694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17585 w 2078206"/>
              <a:gd name="connsiteY4" fmla="*/ 3895694 h 3934631"/>
              <a:gd name="connsiteX0" fmla="*/ 917585 w 2078206"/>
              <a:gd name="connsiteY0" fmla="*/ 3923624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17585 w 2078206"/>
              <a:gd name="connsiteY4" fmla="*/ 3923624 h 3934631"/>
              <a:gd name="connsiteX0" fmla="*/ 917585 w 1167266"/>
              <a:gd name="connsiteY0" fmla="*/ 3923624 h 3934631"/>
              <a:gd name="connsiteX1" fmla="*/ 249383 w 1167266"/>
              <a:gd name="connsiteY1" fmla="*/ 1577472 h 3934631"/>
              <a:gd name="connsiteX2" fmla="*/ 112711 w 1167266"/>
              <a:gd name="connsiteY2" fmla="*/ 78136 h 3934631"/>
              <a:gd name="connsiteX3" fmla="*/ 1166854 w 1167266"/>
              <a:gd name="connsiteY3" fmla="*/ 3934631 h 3934631"/>
              <a:gd name="connsiteX4" fmla="*/ 917585 w 1167266"/>
              <a:gd name="connsiteY4" fmla="*/ 3923624 h 3934631"/>
              <a:gd name="connsiteX0" fmla="*/ 806368 w 1056049"/>
              <a:gd name="connsiteY0" fmla="*/ 3845626 h 3856633"/>
              <a:gd name="connsiteX1" fmla="*/ 138166 w 1056049"/>
              <a:gd name="connsiteY1" fmla="*/ 1499474 h 3856633"/>
              <a:gd name="connsiteX2" fmla="*/ 1494 w 1056049"/>
              <a:gd name="connsiteY2" fmla="*/ 138 h 3856633"/>
              <a:gd name="connsiteX3" fmla="*/ 1055637 w 1056049"/>
              <a:gd name="connsiteY3" fmla="*/ 3856633 h 3856633"/>
              <a:gd name="connsiteX4" fmla="*/ 806368 w 1056049"/>
              <a:gd name="connsiteY4" fmla="*/ 3845626 h 3856633"/>
              <a:gd name="connsiteX0" fmla="*/ 893157 w 1142838"/>
              <a:gd name="connsiteY0" fmla="*/ 3845698 h 3856705"/>
              <a:gd name="connsiteX1" fmla="*/ 224955 w 1142838"/>
              <a:gd name="connsiteY1" fmla="*/ 1499546 h 3856705"/>
              <a:gd name="connsiteX2" fmla="*/ 88283 w 1142838"/>
              <a:gd name="connsiteY2" fmla="*/ 210 h 3856705"/>
              <a:gd name="connsiteX3" fmla="*/ 1142426 w 1142838"/>
              <a:gd name="connsiteY3" fmla="*/ 3856705 h 3856705"/>
              <a:gd name="connsiteX4" fmla="*/ 893157 w 1142838"/>
              <a:gd name="connsiteY4" fmla="*/ 3845698 h 3856705"/>
              <a:gd name="connsiteX0" fmla="*/ 893157 w 1142426"/>
              <a:gd name="connsiteY0" fmla="*/ 3845698 h 3856705"/>
              <a:gd name="connsiteX1" fmla="*/ 224955 w 1142426"/>
              <a:gd name="connsiteY1" fmla="*/ 1499546 h 3856705"/>
              <a:gd name="connsiteX2" fmla="*/ 88283 w 1142426"/>
              <a:gd name="connsiteY2" fmla="*/ 210 h 3856705"/>
              <a:gd name="connsiteX3" fmla="*/ 1142426 w 1142426"/>
              <a:gd name="connsiteY3" fmla="*/ 3856705 h 3856705"/>
              <a:gd name="connsiteX4" fmla="*/ 893157 w 1142426"/>
              <a:gd name="connsiteY4" fmla="*/ 3845698 h 3856705"/>
              <a:gd name="connsiteX0" fmla="*/ 893157 w 1142426"/>
              <a:gd name="connsiteY0" fmla="*/ 3845698 h 3856705"/>
              <a:gd name="connsiteX1" fmla="*/ 224955 w 1142426"/>
              <a:gd name="connsiteY1" fmla="*/ 1499546 h 3856705"/>
              <a:gd name="connsiteX2" fmla="*/ 88283 w 1142426"/>
              <a:gd name="connsiteY2" fmla="*/ 210 h 3856705"/>
              <a:gd name="connsiteX3" fmla="*/ 1142426 w 1142426"/>
              <a:gd name="connsiteY3" fmla="*/ 3856705 h 3856705"/>
              <a:gd name="connsiteX4" fmla="*/ 893157 w 1142426"/>
              <a:gd name="connsiteY4" fmla="*/ 3845698 h 3856705"/>
              <a:gd name="connsiteX0" fmla="*/ 893157 w 1213014"/>
              <a:gd name="connsiteY0" fmla="*/ 3845698 h 3866015"/>
              <a:gd name="connsiteX1" fmla="*/ 224955 w 1213014"/>
              <a:gd name="connsiteY1" fmla="*/ 1499546 h 3866015"/>
              <a:gd name="connsiteX2" fmla="*/ 88283 w 1213014"/>
              <a:gd name="connsiteY2" fmla="*/ 210 h 3866015"/>
              <a:gd name="connsiteX3" fmla="*/ 1213014 w 1213014"/>
              <a:gd name="connsiteY3" fmla="*/ 3866015 h 3866015"/>
              <a:gd name="connsiteX4" fmla="*/ 893157 w 1213014"/>
              <a:gd name="connsiteY4" fmla="*/ 3845698 h 3866015"/>
              <a:gd name="connsiteX0" fmla="*/ 893157 w 1213014"/>
              <a:gd name="connsiteY0" fmla="*/ 3845698 h 3866015"/>
              <a:gd name="connsiteX1" fmla="*/ 224955 w 1213014"/>
              <a:gd name="connsiteY1" fmla="*/ 1499546 h 3866015"/>
              <a:gd name="connsiteX2" fmla="*/ 88283 w 1213014"/>
              <a:gd name="connsiteY2" fmla="*/ 210 h 3866015"/>
              <a:gd name="connsiteX3" fmla="*/ 1213014 w 1213014"/>
              <a:gd name="connsiteY3" fmla="*/ 3866015 h 3866015"/>
              <a:gd name="connsiteX4" fmla="*/ 893157 w 1213014"/>
              <a:gd name="connsiteY4" fmla="*/ 3845698 h 3866015"/>
              <a:gd name="connsiteX0" fmla="*/ 893157 w 1213014"/>
              <a:gd name="connsiteY0" fmla="*/ 3845698 h 3866015"/>
              <a:gd name="connsiteX1" fmla="*/ 224955 w 1213014"/>
              <a:gd name="connsiteY1" fmla="*/ 1499546 h 3866015"/>
              <a:gd name="connsiteX2" fmla="*/ 88283 w 1213014"/>
              <a:gd name="connsiteY2" fmla="*/ 210 h 3866015"/>
              <a:gd name="connsiteX3" fmla="*/ 1213014 w 1213014"/>
              <a:gd name="connsiteY3" fmla="*/ 3866015 h 3866015"/>
              <a:gd name="connsiteX4" fmla="*/ 893157 w 1213014"/>
              <a:gd name="connsiteY4" fmla="*/ 3845698 h 3866015"/>
              <a:gd name="connsiteX0" fmla="*/ 896337 w 1213014"/>
              <a:gd name="connsiteY0" fmla="*/ 3859537 h 3866015"/>
              <a:gd name="connsiteX1" fmla="*/ 224955 w 1213014"/>
              <a:gd name="connsiteY1" fmla="*/ 1499546 h 3866015"/>
              <a:gd name="connsiteX2" fmla="*/ 88283 w 1213014"/>
              <a:gd name="connsiteY2" fmla="*/ 210 h 3866015"/>
              <a:gd name="connsiteX3" fmla="*/ 1213014 w 1213014"/>
              <a:gd name="connsiteY3" fmla="*/ 3866015 h 3866015"/>
              <a:gd name="connsiteX4" fmla="*/ 896337 w 1213014"/>
              <a:gd name="connsiteY4" fmla="*/ 3859537 h 3866015"/>
              <a:gd name="connsiteX0" fmla="*/ 899517 w 1213014"/>
              <a:gd name="connsiteY0" fmla="*/ 3868763 h 3868763"/>
              <a:gd name="connsiteX1" fmla="*/ 224955 w 1213014"/>
              <a:gd name="connsiteY1" fmla="*/ 1499546 h 3868763"/>
              <a:gd name="connsiteX2" fmla="*/ 88283 w 1213014"/>
              <a:gd name="connsiteY2" fmla="*/ 210 h 3868763"/>
              <a:gd name="connsiteX3" fmla="*/ 1213014 w 1213014"/>
              <a:gd name="connsiteY3" fmla="*/ 3866015 h 3868763"/>
              <a:gd name="connsiteX4" fmla="*/ 899517 w 1213014"/>
              <a:gd name="connsiteY4" fmla="*/ 3868763 h 3868763"/>
              <a:gd name="connsiteX0" fmla="*/ 899517 w 1213014"/>
              <a:gd name="connsiteY0" fmla="*/ 3868763 h 3868763"/>
              <a:gd name="connsiteX1" fmla="*/ 224955 w 1213014"/>
              <a:gd name="connsiteY1" fmla="*/ 1499546 h 3868763"/>
              <a:gd name="connsiteX2" fmla="*/ 88283 w 1213014"/>
              <a:gd name="connsiteY2" fmla="*/ 210 h 3868763"/>
              <a:gd name="connsiteX3" fmla="*/ 1213014 w 1213014"/>
              <a:gd name="connsiteY3" fmla="*/ 3866015 h 3868763"/>
              <a:gd name="connsiteX4" fmla="*/ 899517 w 1213014"/>
              <a:gd name="connsiteY4" fmla="*/ 3868763 h 3868763"/>
              <a:gd name="connsiteX0" fmla="*/ 905939 w 1219436"/>
              <a:gd name="connsiteY0" fmla="*/ 3868780 h 3868780"/>
              <a:gd name="connsiteX1" fmla="*/ 231377 w 1219436"/>
              <a:gd name="connsiteY1" fmla="*/ 1499563 h 3868780"/>
              <a:gd name="connsiteX2" fmla="*/ 94705 w 1219436"/>
              <a:gd name="connsiteY2" fmla="*/ 227 h 3868780"/>
              <a:gd name="connsiteX3" fmla="*/ 1219436 w 1219436"/>
              <a:gd name="connsiteY3" fmla="*/ 3866032 h 3868780"/>
              <a:gd name="connsiteX4" fmla="*/ 905939 w 1219436"/>
              <a:gd name="connsiteY4"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1225438 w 1225438"/>
              <a:gd name="connsiteY3" fmla="*/ 3866032 h 3868780"/>
              <a:gd name="connsiteX4" fmla="*/ 911941 w 1225438"/>
              <a:gd name="connsiteY4"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60673 w 1225438"/>
              <a:gd name="connsiteY3" fmla="*/ 1631198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60673 w 1225438"/>
              <a:gd name="connsiteY3" fmla="*/ 1631198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60673 w 1225438"/>
              <a:gd name="connsiteY3" fmla="*/ 1631198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60673 w 1225438"/>
              <a:gd name="connsiteY3" fmla="*/ 1631198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05117 w 1225438"/>
              <a:gd name="connsiteY3" fmla="*/ 1654904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05117 w 1225438"/>
              <a:gd name="connsiteY3" fmla="*/ 1654904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05117 w 1225438"/>
              <a:gd name="connsiteY3" fmla="*/ 1654904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05117 w 1225438"/>
              <a:gd name="connsiteY3" fmla="*/ 1654904 h 3868780"/>
              <a:gd name="connsiteX4" fmla="*/ 1225438 w 1225438"/>
              <a:gd name="connsiteY4" fmla="*/ 3866032 h 3868780"/>
              <a:gd name="connsiteX5" fmla="*/ 911941 w 1225438"/>
              <a:gd name="connsiteY5" fmla="*/ 3868780 h 3868780"/>
              <a:gd name="connsiteX0" fmla="*/ 911941 w 1120863"/>
              <a:gd name="connsiteY0" fmla="*/ 3868780 h 3868780"/>
              <a:gd name="connsiteX1" fmla="*/ 227575 w 1120863"/>
              <a:gd name="connsiteY1" fmla="*/ 1499563 h 3868780"/>
              <a:gd name="connsiteX2" fmla="*/ 100707 w 1120863"/>
              <a:gd name="connsiteY2" fmla="*/ 227 h 3868780"/>
              <a:gd name="connsiteX3" fmla="*/ 405117 w 1120863"/>
              <a:gd name="connsiteY3" fmla="*/ 1654904 h 3868780"/>
              <a:gd name="connsiteX4" fmla="*/ 1120863 w 1120863"/>
              <a:gd name="connsiteY4" fmla="*/ 3866032 h 3868780"/>
              <a:gd name="connsiteX5" fmla="*/ 911941 w 1120863"/>
              <a:gd name="connsiteY5" fmla="*/ 3868780 h 3868780"/>
              <a:gd name="connsiteX0" fmla="*/ 911941 w 1120863"/>
              <a:gd name="connsiteY0" fmla="*/ 3868780 h 3868780"/>
              <a:gd name="connsiteX1" fmla="*/ 227575 w 1120863"/>
              <a:gd name="connsiteY1" fmla="*/ 1499563 h 3868780"/>
              <a:gd name="connsiteX2" fmla="*/ 100707 w 1120863"/>
              <a:gd name="connsiteY2" fmla="*/ 227 h 3868780"/>
              <a:gd name="connsiteX3" fmla="*/ 405117 w 1120863"/>
              <a:gd name="connsiteY3" fmla="*/ 1654904 h 3868780"/>
              <a:gd name="connsiteX4" fmla="*/ 1120863 w 1120863"/>
              <a:gd name="connsiteY4" fmla="*/ 3866032 h 3868780"/>
              <a:gd name="connsiteX5" fmla="*/ 911941 w 1120863"/>
              <a:gd name="connsiteY5" fmla="*/ 3868780 h 3868780"/>
              <a:gd name="connsiteX0" fmla="*/ 911941 w 1120863"/>
              <a:gd name="connsiteY0" fmla="*/ 3868780 h 3868780"/>
              <a:gd name="connsiteX1" fmla="*/ 227575 w 1120863"/>
              <a:gd name="connsiteY1" fmla="*/ 1499563 h 3868780"/>
              <a:gd name="connsiteX2" fmla="*/ 100707 w 1120863"/>
              <a:gd name="connsiteY2" fmla="*/ 227 h 3868780"/>
              <a:gd name="connsiteX3" fmla="*/ 405117 w 1120863"/>
              <a:gd name="connsiteY3" fmla="*/ 1654904 h 3868780"/>
              <a:gd name="connsiteX4" fmla="*/ 1120863 w 1120863"/>
              <a:gd name="connsiteY4" fmla="*/ 3866032 h 3868780"/>
              <a:gd name="connsiteX5" fmla="*/ 911941 w 1120863"/>
              <a:gd name="connsiteY5" fmla="*/ 3868780 h 3868780"/>
              <a:gd name="connsiteX0" fmla="*/ 911941 w 1000482"/>
              <a:gd name="connsiteY0" fmla="*/ 3868780 h 3868780"/>
              <a:gd name="connsiteX1" fmla="*/ 227575 w 1000482"/>
              <a:gd name="connsiteY1" fmla="*/ 1499563 h 3868780"/>
              <a:gd name="connsiteX2" fmla="*/ 100707 w 1000482"/>
              <a:gd name="connsiteY2" fmla="*/ 227 h 3868780"/>
              <a:gd name="connsiteX3" fmla="*/ 405117 w 1000482"/>
              <a:gd name="connsiteY3" fmla="*/ 1654904 h 3868780"/>
              <a:gd name="connsiteX4" fmla="*/ 998858 w 1000482"/>
              <a:gd name="connsiteY4" fmla="*/ 3866032 h 3868780"/>
              <a:gd name="connsiteX5" fmla="*/ 911941 w 1000482"/>
              <a:gd name="connsiteY5" fmla="*/ 3868780 h 3868780"/>
              <a:gd name="connsiteX0" fmla="*/ 911941 w 930118"/>
              <a:gd name="connsiteY0" fmla="*/ 3868780 h 3869091"/>
              <a:gd name="connsiteX1" fmla="*/ 227575 w 930118"/>
              <a:gd name="connsiteY1" fmla="*/ 1499563 h 3869091"/>
              <a:gd name="connsiteX2" fmla="*/ 100707 w 930118"/>
              <a:gd name="connsiteY2" fmla="*/ 227 h 3869091"/>
              <a:gd name="connsiteX3" fmla="*/ 405117 w 930118"/>
              <a:gd name="connsiteY3" fmla="*/ 1654904 h 3869091"/>
              <a:gd name="connsiteX4" fmla="*/ 911941 w 930118"/>
              <a:gd name="connsiteY4" fmla="*/ 3868780 h 3869091"/>
              <a:gd name="connsiteX0" fmla="*/ 911941 w 984231"/>
              <a:gd name="connsiteY0" fmla="*/ 3868780 h 3869532"/>
              <a:gd name="connsiteX1" fmla="*/ 227575 w 984231"/>
              <a:gd name="connsiteY1" fmla="*/ 1499563 h 3869532"/>
              <a:gd name="connsiteX2" fmla="*/ 100707 w 984231"/>
              <a:gd name="connsiteY2" fmla="*/ 227 h 3869532"/>
              <a:gd name="connsiteX3" fmla="*/ 405117 w 984231"/>
              <a:gd name="connsiteY3" fmla="*/ 1654904 h 3869532"/>
              <a:gd name="connsiteX4" fmla="*/ 911941 w 984231"/>
              <a:gd name="connsiteY4" fmla="*/ 3868780 h 3869532"/>
              <a:gd name="connsiteX0" fmla="*/ 911941 w 1004512"/>
              <a:gd name="connsiteY0" fmla="*/ 3868780 h 3868780"/>
              <a:gd name="connsiteX1" fmla="*/ 227575 w 1004512"/>
              <a:gd name="connsiteY1" fmla="*/ 1499563 h 3868780"/>
              <a:gd name="connsiteX2" fmla="*/ 100707 w 1004512"/>
              <a:gd name="connsiteY2" fmla="*/ 227 h 3868780"/>
              <a:gd name="connsiteX3" fmla="*/ 405117 w 1004512"/>
              <a:gd name="connsiteY3" fmla="*/ 1654904 h 3868780"/>
              <a:gd name="connsiteX4" fmla="*/ 911941 w 1004512"/>
              <a:gd name="connsiteY4" fmla="*/ 3868780 h 3868780"/>
              <a:gd name="connsiteX0" fmla="*/ 942150 w 997762"/>
              <a:gd name="connsiteY0" fmla="*/ 3868780 h 3868780"/>
              <a:gd name="connsiteX1" fmla="*/ 257784 w 997762"/>
              <a:gd name="connsiteY1" fmla="*/ 1499563 h 3868780"/>
              <a:gd name="connsiteX2" fmla="*/ 130916 w 997762"/>
              <a:gd name="connsiteY2" fmla="*/ 227 h 3868780"/>
              <a:gd name="connsiteX3" fmla="*/ 317679 w 997762"/>
              <a:gd name="connsiteY3" fmla="*/ 1439966 h 3868780"/>
              <a:gd name="connsiteX4" fmla="*/ 942150 w 997762"/>
              <a:gd name="connsiteY4" fmla="*/ 3868780 h 3868780"/>
              <a:gd name="connsiteX0" fmla="*/ 911942 w 967554"/>
              <a:gd name="connsiteY0" fmla="*/ 3868780 h 3868780"/>
              <a:gd name="connsiteX1" fmla="*/ 227576 w 967554"/>
              <a:gd name="connsiteY1" fmla="*/ 1499563 h 3868780"/>
              <a:gd name="connsiteX2" fmla="*/ 100708 w 967554"/>
              <a:gd name="connsiteY2" fmla="*/ 227 h 3868780"/>
              <a:gd name="connsiteX3" fmla="*/ 287471 w 967554"/>
              <a:gd name="connsiteY3" fmla="*/ 1439966 h 3868780"/>
              <a:gd name="connsiteX4" fmla="*/ 911942 w 967554"/>
              <a:gd name="connsiteY4" fmla="*/ 3868780 h 3868780"/>
              <a:gd name="connsiteX0" fmla="*/ 911942 w 956863"/>
              <a:gd name="connsiteY0" fmla="*/ 3868780 h 3868780"/>
              <a:gd name="connsiteX1" fmla="*/ 227576 w 956863"/>
              <a:gd name="connsiteY1" fmla="*/ 1499563 h 3868780"/>
              <a:gd name="connsiteX2" fmla="*/ 100708 w 956863"/>
              <a:gd name="connsiteY2" fmla="*/ 227 h 3868780"/>
              <a:gd name="connsiteX3" fmla="*/ 240652 w 956863"/>
              <a:gd name="connsiteY3" fmla="*/ 1257088 h 3868780"/>
              <a:gd name="connsiteX4" fmla="*/ 911942 w 956863"/>
              <a:gd name="connsiteY4" fmla="*/ 3868780 h 3868780"/>
              <a:gd name="connsiteX0" fmla="*/ 911942 w 977182"/>
              <a:gd name="connsiteY0" fmla="*/ 3868780 h 3868780"/>
              <a:gd name="connsiteX1" fmla="*/ 227576 w 977182"/>
              <a:gd name="connsiteY1" fmla="*/ 1499563 h 3868780"/>
              <a:gd name="connsiteX2" fmla="*/ 100708 w 977182"/>
              <a:gd name="connsiteY2" fmla="*/ 227 h 3868780"/>
              <a:gd name="connsiteX3" fmla="*/ 240652 w 977182"/>
              <a:gd name="connsiteY3" fmla="*/ 1257088 h 3868780"/>
              <a:gd name="connsiteX4" fmla="*/ 911942 w 977182"/>
              <a:gd name="connsiteY4" fmla="*/ 3868780 h 3868780"/>
              <a:gd name="connsiteX0" fmla="*/ 911942 w 963568"/>
              <a:gd name="connsiteY0" fmla="*/ 3868780 h 3868780"/>
              <a:gd name="connsiteX1" fmla="*/ 227576 w 963568"/>
              <a:gd name="connsiteY1" fmla="*/ 1499563 h 3868780"/>
              <a:gd name="connsiteX2" fmla="*/ 100708 w 963568"/>
              <a:gd name="connsiteY2" fmla="*/ 227 h 3868780"/>
              <a:gd name="connsiteX3" fmla="*/ 186630 w 963568"/>
              <a:gd name="connsiteY3" fmla="*/ 1204837 h 3868780"/>
              <a:gd name="connsiteX4" fmla="*/ 911942 w 963568"/>
              <a:gd name="connsiteY4" fmla="*/ 3868780 h 3868780"/>
              <a:gd name="connsiteX0" fmla="*/ 911942 w 958780"/>
              <a:gd name="connsiteY0" fmla="*/ 3868780 h 3868780"/>
              <a:gd name="connsiteX1" fmla="*/ 227576 w 958780"/>
              <a:gd name="connsiteY1" fmla="*/ 1499563 h 3868780"/>
              <a:gd name="connsiteX2" fmla="*/ 100708 w 958780"/>
              <a:gd name="connsiteY2" fmla="*/ 227 h 3868780"/>
              <a:gd name="connsiteX3" fmla="*/ 186630 w 958780"/>
              <a:gd name="connsiteY3" fmla="*/ 1204837 h 3868780"/>
              <a:gd name="connsiteX4" fmla="*/ 911942 w 958780"/>
              <a:gd name="connsiteY4" fmla="*/ 3868780 h 3868780"/>
              <a:gd name="connsiteX0" fmla="*/ 911942 w 1007888"/>
              <a:gd name="connsiteY0" fmla="*/ 3868780 h 3868780"/>
              <a:gd name="connsiteX1" fmla="*/ 227576 w 1007888"/>
              <a:gd name="connsiteY1" fmla="*/ 1499563 h 3868780"/>
              <a:gd name="connsiteX2" fmla="*/ 100708 w 1007888"/>
              <a:gd name="connsiteY2" fmla="*/ 227 h 3868780"/>
              <a:gd name="connsiteX3" fmla="*/ 355898 w 1007888"/>
              <a:gd name="connsiteY3" fmla="*/ 1518342 h 3868780"/>
              <a:gd name="connsiteX4" fmla="*/ 911942 w 1007888"/>
              <a:gd name="connsiteY4" fmla="*/ 3868780 h 3868780"/>
              <a:gd name="connsiteX0" fmla="*/ 911942 w 962220"/>
              <a:gd name="connsiteY0" fmla="*/ 3868780 h 3868780"/>
              <a:gd name="connsiteX1" fmla="*/ 227576 w 962220"/>
              <a:gd name="connsiteY1" fmla="*/ 1499563 h 3868780"/>
              <a:gd name="connsiteX2" fmla="*/ 100708 w 962220"/>
              <a:gd name="connsiteY2" fmla="*/ 227 h 3868780"/>
              <a:gd name="connsiteX3" fmla="*/ 355898 w 962220"/>
              <a:gd name="connsiteY3" fmla="*/ 1518342 h 3868780"/>
              <a:gd name="connsiteX4" fmla="*/ 911942 w 962220"/>
              <a:gd name="connsiteY4" fmla="*/ 3868780 h 3868780"/>
              <a:gd name="connsiteX0" fmla="*/ 911942 w 1003584"/>
              <a:gd name="connsiteY0" fmla="*/ 3868780 h 3868780"/>
              <a:gd name="connsiteX1" fmla="*/ 227576 w 1003584"/>
              <a:gd name="connsiteY1" fmla="*/ 1499563 h 3868780"/>
              <a:gd name="connsiteX2" fmla="*/ 100708 w 1003584"/>
              <a:gd name="connsiteY2" fmla="*/ 227 h 3868780"/>
              <a:gd name="connsiteX3" fmla="*/ 355898 w 1003584"/>
              <a:gd name="connsiteY3" fmla="*/ 1518342 h 3868780"/>
              <a:gd name="connsiteX4" fmla="*/ 911942 w 1003584"/>
              <a:gd name="connsiteY4" fmla="*/ 3868780 h 3868780"/>
              <a:gd name="connsiteX0" fmla="*/ 911942 w 1003584"/>
              <a:gd name="connsiteY0" fmla="*/ 3868780 h 3868780"/>
              <a:gd name="connsiteX1" fmla="*/ 227576 w 1003584"/>
              <a:gd name="connsiteY1" fmla="*/ 1499563 h 3868780"/>
              <a:gd name="connsiteX2" fmla="*/ 100708 w 1003584"/>
              <a:gd name="connsiteY2" fmla="*/ 227 h 3868780"/>
              <a:gd name="connsiteX3" fmla="*/ 355898 w 1003584"/>
              <a:gd name="connsiteY3" fmla="*/ 1518342 h 3868780"/>
              <a:gd name="connsiteX4" fmla="*/ 911942 w 1003584"/>
              <a:gd name="connsiteY4" fmla="*/ 3868780 h 3868780"/>
              <a:gd name="connsiteX0" fmla="*/ 911942 w 1003584"/>
              <a:gd name="connsiteY0" fmla="*/ 3868780 h 3868780"/>
              <a:gd name="connsiteX1" fmla="*/ 227576 w 1003584"/>
              <a:gd name="connsiteY1" fmla="*/ 1499563 h 3868780"/>
              <a:gd name="connsiteX2" fmla="*/ 100708 w 1003584"/>
              <a:gd name="connsiteY2" fmla="*/ 227 h 3868780"/>
              <a:gd name="connsiteX3" fmla="*/ 355898 w 1003584"/>
              <a:gd name="connsiteY3" fmla="*/ 1518342 h 3868780"/>
              <a:gd name="connsiteX4" fmla="*/ 911942 w 1003584"/>
              <a:gd name="connsiteY4" fmla="*/ 3868780 h 3868780"/>
              <a:gd name="connsiteX0" fmla="*/ 911942 w 978979"/>
              <a:gd name="connsiteY0" fmla="*/ 3868780 h 3868780"/>
              <a:gd name="connsiteX1" fmla="*/ 227576 w 978979"/>
              <a:gd name="connsiteY1" fmla="*/ 1499563 h 3868780"/>
              <a:gd name="connsiteX2" fmla="*/ 100708 w 978979"/>
              <a:gd name="connsiteY2" fmla="*/ 227 h 3868780"/>
              <a:gd name="connsiteX3" fmla="*/ 280551 w 978979"/>
              <a:gd name="connsiteY3" fmla="*/ 1276698 h 3868780"/>
              <a:gd name="connsiteX4" fmla="*/ 911942 w 978979"/>
              <a:gd name="connsiteY4" fmla="*/ 3868780 h 3868780"/>
              <a:gd name="connsiteX0" fmla="*/ 911942 w 1015378"/>
              <a:gd name="connsiteY0" fmla="*/ 3868780 h 3868780"/>
              <a:gd name="connsiteX1" fmla="*/ 227576 w 1015378"/>
              <a:gd name="connsiteY1" fmla="*/ 1499563 h 3868780"/>
              <a:gd name="connsiteX2" fmla="*/ 100708 w 1015378"/>
              <a:gd name="connsiteY2" fmla="*/ 227 h 3868780"/>
              <a:gd name="connsiteX3" fmla="*/ 280551 w 1015378"/>
              <a:gd name="connsiteY3" fmla="*/ 1276698 h 3868780"/>
              <a:gd name="connsiteX4" fmla="*/ 911942 w 1015378"/>
              <a:gd name="connsiteY4" fmla="*/ 3868780 h 3868780"/>
              <a:gd name="connsiteX0" fmla="*/ 911942 w 1035281"/>
              <a:gd name="connsiteY0" fmla="*/ 3868780 h 3868780"/>
              <a:gd name="connsiteX1" fmla="*/ 227576 w 1035281"/>
              <a:gd name="connsiteY1" fmla="*/ 1499563 h 3868780"/>
              <a:gd name="connsiteX2" fmla="*/ 100708 w 1035281"/>
              <a:gd name="connsiteY2" fmla="*/ 227 h 3868780"/>
              <a:gd name="connsiteX3" fmla="*/ 330971 w 1035281"/>
              <a:gd name="connsiteY3" fmla="*/ 1487007 h 3868780"/>
              <a:gd name="connsiteX4" fmla="*/ 911942 w 1035281"/>
              <a:gd name="connsiteY4" fmla="*/ 3868780 h 3868780"/>
              <a:gd name="connsiteX0" fmla="*/ 911942 w 994371"/>
              <a:gd name="connsiteY0" fmla="*/ 3868780 h 3869222"/>
              <a:gd name="connsiteX1" fmla="*/ 227576 w 994371"/>
              <a:gd name="connsiteY1" fmla="*/ 1499563 h 3869222"/>
              <a:gd name="connsiteX2" fmla="*/ 100708 w 994371"/>
              <a:gd name="connsiteY2" fmla="*/ 227 h 3869222"/>
              <a:gd name="connsiteX3" fmla="*/ 330971 w 994371"/>
              <a:gd name="connsiteY3" fmla="*/ 1487007 h 3869222"/>
              <a:gd name="connsiteX4" fmla="*/ 911942 w 994371"/>
              <a:gd name="connsiteY4" fmla="*/ 3868780 h 3869222"/>
              <a:gd name="connsiteX0" fmla="*/ 911942 w 951269"/>
              <a:gd name="connsiteY0" fmla="*/ 3868780 h 3869043"/>
              <a:gd name="connsiteX1" fmla="*/ 227576 w 951269"/>
              <a:gd name="connsiteY1" fmla="*/ 1499563 h 3869043"/>
              <a:gd name="connsiteX2" fmla="*/ 100708 w 951269"/>
              <a:gd name="connsiteY2" fmla="*/ 227 h 3869043"/>
              <a:gd name="connsiteX3" fmla="*/ 330971 w 951269"/>
              <a:gd name="connsiteY3" fmla="*/ 1487007 h 3869043"/>
              <a:gd name="connsiteX4" fmla="*/ 911942 w 951269"/>
              <a:gd name="connsiteY4" fmla="*/ 3868780 h 3869043"/>
              <a:gd name="connsiteX0" fmla="*/ 911942 w 932488"/>
              <a:gd name="connsiteY0" fmla="*/ 3868780 h 3868995"/>
              <a:gd name="connsiteX1" fmla="*/ 227576 w 932488"/>
              <a:gd name="connsiteY1" fmla="*/ 1499563 h 3868995"/>
              <a:gd name="connsiteX2" fmla="*/ 100708 w 932488"/>
              <a:gd name="connsiteY2" fmla="*/ 227 h 3868995"/>
              <a:gd name="connsiteX3" fmla="*/ 274248 w 932488"/>
              <a:gd name="connsiteY3" fmla="*/ 1331561 h 3868995"/>
              <a:gd name="connsiteX4" fmla="*/ 911942 w 932488"/>
              <a:gd name="connsiteY4" fmla="*/ 3868780 h 3868995"/>
              <a:gd name="connsiteX0" fmla="*/ 911942 w 984666"/>
              <a:gd name="connsiteY0" fmla="*/ 3868780 h 3869138"/>
              <a:gd name="connsiteX1" fmla="*/ 227576 w 984666"/>
              <a:gd name="connsiteY1" fmla="*/ 1499563 h 3869138"/>
              <a:gd name="connsiteX2" fmla="*/ 100708 w 984666"/>
              <a:gd name="connsiteY2" fmla="*/ 227 h 3869138"/>
              <a:gd name="connsiteX3" fmla="*/ 274248 w 984666"/>
              <a:gd name="connsiteY3" fmla="*/ 1331561 h 3869138"/>
              <a:gd name="connsiteX4" fmla="*/ 911942 w 984666"/>
              <a:gd name="connsiteY4" fmla="*/ 3868780 h 3869138"/>
              <a:gd name="connsiteX0" fmla="*/ 911942 w 960537"/>
              <a:gd name="connsiteY0" fmla="*/ 3868780 h 3869049"/>
              <a:gd name="connsiteX1" fmla="*/ 227576 w 960537"/>
              <a:gd name="connsiteY1" fmla="*/ 1499563 h 3869049"/>
              <a:gd name="connsiteX2" fmla="*/ 100708 w 960537"/>
              <a:gd name="connsiteY2" fmla="*/ 227 h 3869049"/>
              <a:gd name="connsiteX3" fmla="*/ 274248 w 960537"/>
              <a:gd name="connsiteY3" fmla="*/ 1331561 h 3869049"/>
              <a:gd name="connsiteX4" fmla="*/ 911942 w 960537"/>
              <a:gd name="connsiteY4" fmla="*/ 3868780 h 3869049"/>
              <a:gd name="connsiteX0" fmla="*/ 911942 w 994756"/>
              <a:gd name="connsiteY0" fmla="*/ 3868780 h 3869139"/>
              <a:gd name="connsiteX1" fmla="*/ 227576 w 994756"/>
              <a:gd name="connsiteY1" fmla="*/ 1499563 h 3869139"/>
              <a:gd name="connsiteX2" fmla="*/ 100708 w 994756"/>
              <a:gd name="connsiteY2" fmla="*/ 227 h 3869139"/>
              <a:gd name="connsiteX3" fmla="*/ 356181 w 994756"/>
              <a:gd name="connsiteY3" fmla="*/ 1505295 h 3869139"/>
              <a:gd name="connsiteX4" fmla="*/ 911942 w 994756"/>
              <a:gd name="connsiteY4" fmla="*/ 3868780 h 3869139"/>
              <a:gd name="connsiteX0" fmla="*/ 911942 w 953062"/>
              <a:gd name="connsiteY0" fmla="*/ 3868780 h 3869024"/>
              <a:gd name="connsiteX1" fmla="*/ 227576 w 953062"/>
              <a:gd name="connsiteY1" fmla="*/ 1499563 h 3869024"/>
              <a:gd name="connsiteX2" fmla="*/ 100708 w 953062"/>
              <a:gd name="connsiteY2" fmla="*/ 227 h 3869024"/>
              <a:gd name="connsiteX3" fmla="*/ 356181 w 953062"/>
              <a:gd name="connsiteY3" fmla="*/ 1505295 h 3869024"/>
              <a:gd name="connsiteX4" fmla="*/ 911942 w 953062"/>
              <a:gd name="connsiteY4" fmla="*/ 3868780 h 3869024"/>
              <a:gd name="connsiteX0" fmla="*/ 911942 w 939667"/>
              <a:gd name="connsiteY0" fmla="*/ 3868780 h 3869018"/>
              <a:gd name="connsiteX1" fmla="*/ 227576 w 939667"/>
              <a:gd name="connsiteY1" fmla="*/ 1499563 h 3869018"/>
              <a:gd name="connsiteX2" fmla="*/ 100708 w 939667"/>
              <a:gd name="connsiteY2" fmla="*/ 227 h 3869018"/>
              <a:gd name="connsiteX3" fmla="*/ 318366 w 939667"/>
              <a:gd name="connsiteY3" fmla="*/ 1487008 h 3869018"/>
              <a:gd name="connsiteX4" fmla="*/ 911942 w 939667"/>
              <a:gd name="connsiteY4" fmla="*/ 3868780 h 3869018"/>
              <a:gd name="connsiteX0" fmla="*/ 911942 w 986628"/>
              <a:gd name="connsiteY0" fmla="*/ 3868780 h 3869057"/>
              <a:gd name="connsiteX1" fmla="*/ 227576 w 986628"/>
              <a:gd name="connsiteY1" fmla="*/ 1499563 h 3869057"/>
              <a:gd name="connsiteX2" fmla="*/ 100708 w 986628"/>
              <a:gd name="connsiteY2" fmla="*/ 227 h 3869057"/>
              <a:gd name="connsiteX3" fmla="*/ 318366 w 986628"/>
              <a:gd name="connsiteY3" fmla="*/ 1487008 h 3869057"/>
              <a:gd name="connsiteX4" fmla="*/ 911942 w 986628"/>
              <a:gd name="connsiteY4" fmla="*/ 3868780 h 3869057"/>
              <a:gd name="connsiteX0" fmla="*/ 911942 w 1025130"/>
              <a:gd name="connsiteY0" fmla="*/ 3868780 h 3869174"/>
              <a:gd name="connsiteX1" fmla="*/ 227576 w 1025130"/>
              <a:gd name="connsiteY1" fmla="*/ 1499563 h 3869174"/>
              <a:gd name="connsiteX2" fmla="*/ 100708 w 1025130"/>
              <a:gd name="connsiteY2" fmla="*/ 227 h 3869174"/>
              <a:gd name="connsiteX3" fmla="*/ 400299 w 1025130"/>
              <a:gd name="connsiteY3" fmla="*/ 1688174 h 3869174"/>
              <a:gd name="connsiteX4" fmla="*/ 911942 w 1025130"/>
              <a:gd name="connsiteY4" fmla="*/ 3868780 h 3869174"/>
              <a:gd name="connsiteX0" fmla="*/ 911942 w 979474"/>
              <a:gd name="connsiteY0" fmla="*/ 3868780 h 3869111"/>
              <a:gd name="connsiteX1" fmla="*/ 227576 w 979474"/>
              <a:gd name="connsiteY1" fmla="*/ 1499563 h 3869111"/>
              <a:gd name="connsiteX2" fmla="*/ 100708 w 979474"/>
              <a:gd name="connsiteY2" fmla="*/ 227 h 3869111"/>
              <a:gd name="connsiteX3" fmla="*/ 400299 w 979474"/>
              <a:gd name="connsiteY3" fmla="*/ 1688174 h 3869111"/>
              <a:gd name="connsiteX4" fmla="*/ 911942 w 979474"/>
              <a:gd name="connsiteY4" fmla="*/ 3868780 h 3869111"/>
              <a:gd name="connsiteX0" fmla="*/ 911942 w 966333"/>
              <a:gd name="connsiteY0" fmla="*/ 3868780 h 3869052"/>
              <a:gd name="connsiteX1" fmla="*/ 227576 w 966333"/>
              <a:gd name="connsiteY1" fmla="*/ 1499563 h 3869052"/>
              <a:gd name="connsiteX2" fmla="*/ 100708 w 966333"/>
              <a:gd name="connsiteY2" fmla="*/ 227 h 3869052"/>
              <a:gd name="connsiteX3" fmla="*/ 369608 w 966333"/>
              <a:gd name="connsiteY3" fmla="*/ 1565725 h 3869052"/>
              <a:gd name="connsiteX4" fmla="*/ 911942 w 966333"/>
              <a:gd name="connsiteY4" fmla="*/ 3868780 h 3869052"/>
              <a:gd name="connsiteX0" fmla="*/ 911942 w 988368"/>
              <a:gd name="connsiteY0" fmla="*/ 3868780 h 3869227"/>
              <a:gd name="connsiteX1" fmla="*/ 227576 w 988368"/>
              <a:gd name="connsiteY1" fmla="*/ 1499563 h 3869227"/>
              <a:gd name="connsiteX2" fmla="*/ 100708 w 988368"/>
              <a:gd name="connsiteY2" fmla="*/ 227 h 3869227"/>
              <a:gd name="connsiteX3" fmla="*/ 369608 w 988368"/>
              <a:gd name="connsiteY3" fmla="*/ 1565725 h 3869227"/>
              <a:gd name="connsiteX4" fmla="*/ 911942 w 988368"/>
              <a:gd name="connsiteY4" fmla="*/ 3868780 h 3869227"/>
              <a:gd name="connsiteX0" fmla="*/ 911942 w 988368"/>
              <a:gd name="connsiteY0" fmla="*/ 3868780 h 3869227"/>
              <a:gd name="connsiteX1" fmla="*/ 227576 w 988368"/>
              <a:gd name="connsiteY1" fmla="*/ 1499563 h 3869227"/>
              <a:gd name="connsiteX2" fmla="*/ 100708 w 988368"/>
              <a:gd name="connsiteY2" fmla="*/ 227 h 3869227"/>
              <a:gd name="connsiteX3" fmla="*/ 369608 w 988368"/>
              <a:gd name="connsiteY3" fmla="*/ 1565725 h 3869227"/>
              <a:gd name="connsiteX4" fmla="*/ 911942 w 988368"/>
              <a:gd name="connsiteY4" fmla="*/ 3868780 h 3869227"/>
              <a:gd name="connsiteX0" fmla="*/ 911942 w 981739"/>
              <a:gd name="connsiteY0" fmla="*/ 3868780 h 3869016"/>
              <a:gd name="connsiteX1" fmla="*/ 227576 w 981739"/>
              <a:gd name="connsiteY1" fmla="*/ 1499563 h 3869016"/>
              <a:gd name="connsiteX2" fmla="*/ 100708 w 981739"/>
              <a:gd name="connsiteY2" fmla="*/ 227 h 3869016"/>
              <a:gd name="connsiteX3" fmla="*/ 369608 w 981739"/>
              <a:gd name="connsiteY3" fmla="*/ 1565725 h 3869016"/>
              <a:gd name="connsiteX4" fmla="*/ 911942 w 981739"/>
              <a:gd name="connsiteY4" fmla="*/ 3868780 h 3869016"/>
              <a:gd name="connsiteX0" fmla="*/ 911942 w 991050"/>
              <a:gd name="connsiteY0" fmla="*/ 3868780 h 3869068"/>
              <a:gd name="connsiteX1" fmla="*/ 227576 w 991050"/>
              <a:gd name="connsiteY1" fmla="*/ 1499563 h 3869068"/>
              <a:gd name="connsiteX2" fmla="*/ 100708 w 991050"/>
              <a:gd name="connsiteY2" fmla="*/ 227 h 3869068"/>
              <a:gd name="connsiteX3" fmla="*/ 369608 w 991050"/>
              <a:gd name="connsiteY3" fmla="*/ 1565725 h 3869068"/>
              <a:gd name="connsiteX4" fmla="*/ 911942 w 991050"/>
              <a:gd name="connsiteY4" fmla="*/ 3868780 h 3869068"/>
              <a:gd name="connsiteX0" fmla="*/ 911942 w 991050"/>
              <a:gd name="connsiteY0" fmla="*/ 3868780 h 3869068"/>
              <a:gd name="connsiteX1" fmla="*/ 227576 w 991050"/>
              <a:gd name="connsiteY1" fmla="*/ 1499563 h 3869068"/>
              <a:gd name="connsiteX2" fmla="*/ 100708 w 991050"/>
              <a:gd name="connsiteY2" fmla="*/ 227 h 3869068"/>
              <a:gd name="connsiteX3" fmla="*/ 369608 w 991050"/>
              <a:gd name="connsiteY3" fmla="*/ 1565725 h 3869068"/>
              <a:gd name="connsiteX4" fmla="*/ 911942 w 991050"/>
              <a:gd name="connsiteY4" fmla="*/ 3868780 h 3869068"/>
              <a:gd name="connsiteX0" fmla="*/ 911942 w 966496"/>
              <a:gd name="connsiteY0" fmla="*/ 3868780 h 3869011"/>
              <a:gd name="connsiteX1" fmla="*/ 227576 w 966496"/>
              <a:gd name="connsiteY1" fmla="*/ 1499563 h 3869011"/>
              <a:gd name="connsiteX2" fmla="*/ 100708 w 966496"/>
              <a:gd name="connsiteY2" fmla="*/ 227 h 3869011"/>
              <a:gd name="connsiteX3" fmla="*/ 312063 w 966496"/>
              <a:gd name="connsiteY3" fmla="*/ 1404316 h 3869011"/>
              <a:gd name="connsiteX4" fmla="*/ 911942 w 966496"/>
              <a:gd name="connsiteY4" fmla="*/ 3868780 h 3869011"/>
              <a:gd name="connsiteX0" fmla="*/ 911942 w 977690"/>
              <a:gd name="connsiteY0" fmla="*/ 3868780 h 3869043"/>
              <a:gd name="connsiteX1" fmla="*/ 227576 w 977690"/>
              <a:gd name="connsiteY1" fmla="*/ 1499563 h 3869043"/>
              <a:gd name="connsiteX2" fmla="*/ 100708 w 977690"/>
              <a:gd name="connsiteY2" fmla="*/ 227 h 3869043"/>
              <a:gd name="connsiteX3" fmla="*/ 312063 w 977690"/>
              <a:gd name="connsiteY3" fmla="*/ 1404316 h 3869043"/>
              <a:gd name="connsiteX4" fmla="*/ 911942 w 977690"/>
              <a:gd name="connsiteY4" fmla="*/ 3868780 h 3869043"/>
              <a:gd name="connsiteX0" fmla="*/ 911942 w 977690"/>
              <a:gd name="connsiteY0" fmla="*/ 3868780 h 3869043"/>
              <a:gd name="connsiteX1" fmla="*/ 227576 w 977690"/>
              <a:gd name="connsiteY1" fmla="*/ 1499563 h 3869043"/>
              <a:gd name="connsiteX2" fmla="*/ 100708 w 977690"/>
              <a:gd name="connsiteY2" fmla="*/ 227 h 3869043"/>
              <a:gd name="connsiteX3" fmla="*/ 312063 w 977690"/>
              <a:gd name="connsiteY3" fmla="*/ 1404316 h 3869043"/>
              <a:gd name="connsiteX4" fmla="*/ 911942 w 977690"/>
              <a:gd name="connsiteY4" fmla="*/ 3868780 h 3869043"/>
              <a:gd name="connsiteX0" fmla="*/ 911942 w 974503"/>
              <a:gd name="connsiteY0" fmla="*/ 3868780 h 3869009"/>
              <a:gd name="connsiteX1" fmla="*/ 227576 w 974503"/>
              <a:gd name="connsiteY1" fmla="*/ 1499563 h 3869009"/>
              <a:gd name="connsiteX2" fmla="*/ 100708 w 974503"/>
              <a:gd name="connsiteY2" fmla="*/ 227 h 3869009"/>
              <a:gd name="connsiteX3" fmla="*/ 304390 w 974503"/>
              <a:gd name="connsiteY3" fmla="*/ 1298565 h 3869009"/>
              <a:gd name="connsiteX4" fmla="*/ 911942 w 974503"/>
              <a:gd name="connsiteY4" fmla="*/ 3868780 h 3869009"/>
              <a:gd name="connsiteX0" fmla="*/ 911942 w 938813"/>
              <a:gd name="connsiteY0" fmla="*/ 3868780 h 3869110"/>
              <a:gd name="connsiteX1" fmla="*/ 227576 w 938813"/>
              <a:gd name="connsiteY1" fmla="*/ 1499563 h 3869110"/>
              <a:gd name="connsiteX2" fmla="*/ 100708 w 938813"/>
              <a:gd name="connsiteY2" fmla="*/ 227 h 3869110"/>
              <a:gd name="connsiteX3" fmla="*/ 304390 w 938813"/>
              <a:gd name="connsiteY3" fmla="*/ 1298565 h 3869110"/>
              <a:gd name="connsiteX4" fmla="*/ 911942 w 938813"/>
              <a:gd name="connsiteY4" fmla="*/ 3868780 h 3869110"/>
              <a:gd name="connsiteX0" fmla="*/ 911942 w 938813"/>
              <a:gd name="connsiteY0" fmla="*/ 3868780 h 3869110"/>
              <a:gd name="connsiteX1" fmla="*/ 227576 w 938813"/>
              <a:gd name="connsiteY1" fmla="*/ 1499563 h 3869110"/>
              <a:gd name="connsiteX2" fmla="*/ 100708 w 938813"/>
              <a:gd name="connsiteY2" fmla="*/ 227 h 3869110"/>
              <a:gd name="connsiteX3" fmla="*/ 304390 w 938813"/>
              <a:gd name="connsiteY3" fmla="*/ 1298565 h 3869110"/>
              <a:gd name="connsiteX4" fmla="*/ 911942 w 938813"/>
              <a:gd name="connsiteY4" fmla="*/ 3868780 h 3869110"/>
              <a:gd name="connsiteX0" fmla="*/ 911942 w 930119"/>
              <a:gd name="connsiteY0" fmla="*/ 3868780 h 3869047"/>
              <a:gd name="connsiteX1" fmla="*/ 227576 w 930119"/>
              <a:gd name="connsiteY1" fmla="*/ 1499563 h 3869047"/>
              <a:gd name="connsiteX2" fmla="*/ 100708 w 930119"/>
              <a:gd name="connsiteY2" fmla="*/ 227 h 3869047"/>
              <a:gd name="connsiteX3" fmla="*/ 253156 w 930119"/>
              <a:gd name="connsiteY3" fmla="*/ 1166421 h 3869047"/>
              <a:gd name="connsiteX4" fmla="*/ 911942 w 930119"/>
              <a:gd name="connsiteY4" fmla="*/ 3868780 h 3869047"/>
              <a:gd name="connsiteX0" fmla="*/ 911942 w 942118"/>
              <a:gd name="connsiteY0" fmla="*/ 3868780 h 3869091"/>
              <a:gd name="connsiteX1" fmla="*/ 227576 w 942118"/>
              <a:gd name="connsiteY1" fmla="*/ 1499563 h 3869091"/>
              <a:gd name="connsiteX2" fmla="*/ 100708 w 942118"/>
              <a:gd name="connsiteY2" fmla="*/ 227 h 3869091"/>
              <a:gd name="connsiteX3" fmla="*/ 253156 w 942118"/>
              <a:gd name="connsiteY3" fmla="*/ 1166421 h 3869091"/>
              <a:gd name="connsiteX4" fmla="*/ 911942 w 942118"/>
              <a:gd name="connsiteY4" fmla="*/ 3868780 h 3869091"/>
              <a:gd name="connsiteX0" fmla="*/ 911942 w 952154"/>
              <a:gd name="connsiteY0" fmla="*/ 3868780 h 3869213"/>
              <a:gd name="connsiteX1" fmla="*/ 227576 w 952154"/>
              <a:gd name="connsiteY1" fmla="*/ 1499563 h 3869213"/>
              <a:gd name="connsiteX2" fmla="*/ 100708 w 952154"/>
              <a:gd name="connsiteY2" fmla="*/ 227 h 3869213"/>
              <a:gd name="connsiteX3" fmla="*/ 282568 w 952154"/>
              <a:gd name="connsiteY3" fmla="*/ 1337107 h 3869213"/>
              <a:gd name="connsiteX4" fmla="*/ 911942 w 952154"/>
              <a:gd name="connsiteY4" fmla="*/ 3868780 h 3869213"/>
              <a:gd name="connsiteX0" fmla="*/ 911942 w 979649"/>
              <a:gd name="connsiteY0" fmla="*/ 3868780 h 3869474"/>
              <a:gd name="connsiteX1" fmla="*/ 227576 w 979649"/>
              <a:gd name="connsiteY1" fmla="*/ 1499563 h 3869474"/>
              <a:gd name="connsiteX2" fmla="*/ 100708 w 979649"/>
              <a:gd name="connsiteY2" fmla="*/ 227 h 3869474"/>
              <a:gd name="connsiteX3" fmla="*/ 282568 w 979649"/>
              <a:gd name="connsiteY3" fmla="*/ 1337107 h 3869474"/>
              <a:gd name="connsiteX4" fmla="*/ 911942 w 979649"/>
              <a:gd name="connsiteY4" fmla="*/ 3868780 h 3869474"/>
              <a:gd name="connsiteX0" fmla="*/ 911942 w 1024976"/>
              <a:gd name="connsiteY0" fmla="*/ 3868780 h 4115684"/>
              <a:gd name="connsiteX1" fmla="*/ 227576 w 1024976"/>
              <a:gd name="connsiteY1" fmla="*/ 1499563 h 4115684"/>
              <a:gd name="connsiteX2" fmla="*/ 100708 w 1024976"/>
              <a:gd name="connsiteY2" fmla="*/ 227 h 4115684"/>
              <a:gd name="connsiteX3" fmla="*/ 282568 w 1024976"/>
              <a:gd name="connsiteY3" fmla="*/ 1337107 h 4115684"/>
              <a:gd name="connsiteX4" fmla="*/ 961983 w 1024976"/>
              <a:gd name="connsiteY4" fmla="*/ 3756536 h 4115684"/>
              <a:gd name="connsiteX5" fmla="*/ 911942 w 1024976"/>
              <a:gd name="connsiteY5" fmla="*/ 3868780 h 4115684"/>
              <a:gd name="connsiteX0" fmla="*/ 911942 w 1233869"/>
              <a:gd name="connsiteY0" fmla="*/ 3868780 h 4155073"/>
              <a:gd name="connsiteX1" fmla="*/ 227576 w 1233869"/>
              <a:gd name="connsiteY1" fmla="*/ 1499563 h 4155073"/>
              <a:gd name="connsiteX2" fmla="*/ 100708 w 1233869"/>
              <a:gd name="connsiteY2" fmla="*/ 227 h 4155073"/>
              <a:gd name="connsiteX3" fmla="*/ 282568 w 1233869"/>
              <a:gd name="connsiteY3" fmla="*/ 1337107 h 4155073"/>
              <a:gd name="connsiteX4" fmla="*/ 1210900 w 1233869"/>
              <a:gd name="connsiteY4" fmla="*/ 3842777 h 4155073"/>
              <a:gd name="connsiteX5" fmla="*/ 911942 w 1233869"/>
              <a:gd name="connsiteY5" fmla="*/ 3868780 h 4155073"/>
              <a:gd name="connsiteX0" fmla="*/ 911942 w 1210900"/>
              <a:gd name="connsiteY0" fmla="*/ 3868780 h 4027573"/>
              <a:gd name="connsiteX1" fmla="*/ 227576 w 1210900"/>
              <a:gd name="connsiteY1" fmla="*/ 1499563 h 4027573"/>
              <a:gd name="connsiteX2" fmla="*/ 100708 w 1210900"/>
              <a:gd name="connsiteY2" fmla="*/ 227 h 4027573"/>
              <a:gd name="connsiteX3" fmla="*/ 282568 w 1210900"/>
              <a:gd name="connsiteY3" fmla="*/ 1337107 h 4027573"/>
              <a:gd name="connsiteX4" fmla="*/ 1210900 w 1210900"/>
              <a:gd name="connsiteY4" fmla="*/ 3842777 h 4027573"/>
              <a:gd name="connsiteX5" fmla="*/ 911942 w 1210900"/>
              <a:gd name="connsiteY5" fmla="*/ 3868780 h 4027573"/>
              <a:gd name="connsiteX0" fmla="*/ 911942 w 1210900"/>
              <a:gd name="connsiteY0" fmla="*/ 3868780 h 3868780"/>
              <a:gd name="connsiteX1" fmla="*/ 227576 w 1210900"/>
              <a:gd name="connsiteY1" fmla="*/ 1499563 h 3868780"/>
              <a:gd name="connsiteX2" fmla="*/ 100708 w 1210900"/>
              <a:gd name="connsiteY2" fmla="*/ 227 h 3868780"/>
              <a:gd name="connsiteX3" fmla="*/ 282568 w 1210900"/>
              <a:gd name="connsiteY3" fmla="*/ 1337107 h 3868780"/>
              <a:gd name="connsiteX4" fmla="*/ 1210900 w 1210900"/>
              <a:gd name="connsiteY4" fmla="*/ 3842777 h 3868780"/>
              <a:gd name="connsiteX5" fmla="*/ 911942 w 1210900"/>
              <a:gd name="connsiteY5" fmla="*/ 3868780 h 3868780"/>
              <a:gd name="connsiteX0" fmla="*/ 911942 w 1222045"/>
              <a:gd name="connsiteY0" fmla="*/ 3868780 h 3869728"/>
              <a:gd name="connsiteX1" fmla="*/ 227576 w 1222045"/>
              <a:gd name="connsiteY1" fmla="*/ 1499563 h 3869728"/>
              <a:gd name="connsiteX2" fmla="*/ 100708 w 1222045"/>
              <a:gd name="connsiteY2" fmla="*/ 227 h 3869728"/>
              <a:gd name="connsiteX3" fmla="*/ 282568 w 1222045"/>
              <a:gd name="connsiteY3" fmla="*/ 1337107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282568 w 1222045"/>
              <a:gd name="connsiteY3" fmla="*/ 1337107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598358 w 1222045"/>
              <a:gd name="connsiteY3" fmla="*/ 2145619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598358 w 1222045"/>
              <a:gd name="connsiteY3" fmla="*/ 2145619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516624 w 1222045"/>
              <a:gd name="connsiteY3" fmla="*/ 2000087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516624 w 1222045"/>
              <a:gd name="connsiteY3" fmla="*/ 2000087 h 3869728"/>
              <a:gd name="connsiteX4" fmla="*/ 1222045 w 1222045"/>
              <a:gd name="connsiteY4" fmla="*/ 3869728 h 3869728"/>
              <a:gd name="connsiteX5" fmla="*/ 911942 w 1222045"/>
              <a:gd name="connsiteY5" fmla="*/ 3868780 h 3869728"/>
              <a:gd name="connsiteX0" fmla="*/ 911942 w 1451670"/>
              <a:gd name="connsiteY0" fmla="*/ 3868780 h 3869728"/>
              <a:gd name="connsiteX1" fmla="*/ 227576 w 1451670"/>
              <a:gd name="connsiteY1" fmla="*/ 1499563 h 3869728"/>
              <a:gd name="connsiteX2" fmla="*/ 100708 w 1451670"/>
              <a:gd name="connsiteY2" fmla="*/ 227 h 3869728"/>
              <a:gd name="connsiteX3" fmla="*/ 516624 w 1451670"/>
              <a:gd name="connsiteY3" fmla="*/ 2000087 h 3869728"/>
              <a:gd name="connsiteX4" fmla="*/ 1451670 w 1451670"/>
              <a:gd name="connsiteY4" fmla="*/ 3869728 h 3869728"/>
              <a:gd name="connsiteX5" fmla="*/ 911942 w 1451670"/>
              <a:gd name="connsiteY5" fmla="*/ 3868780 h 3869728"/>
              <a:gd name="connsiteX0" fmla="*/ 911942 w 1451670"/>
              <a:gd name="connsiteY0" fmla="*/ 3868780 h 3869728"/>
              <a:gd name="connsiteX1" fmla="*/ 227576 w 1451670"/>
              <a:gd name="connsiteY1" fmla="*/ 1499563 h 3869728"/>
              <a:gd name="connsiteX2" fmla="*/ 100708 w 1451670"/>
              <a:gd name="connsiteY2" fmla="*/ 227 h 3869728"/>
              <a:gd name="connsiteX3" fmla="*/ 516624 w 1451670"/>
              <a:gd name="connsiteY3" fmla="*/ 2000087 h 3869728"/>
              <a:gd name="connsiteX4" fmla="*/ 1451670 w 1451670"/>
              <a:gd name="connsiteY4" fmla="*/ 3869728 h 3869728"/>
              <a:gd name="connsiteX5" fmla="*/ 911942 w 1451670"/>
              <a:gd name="connsiteY5" fmla="*/ 3868780 h 3869728"/>
              <a:gd name="connsiteX0" fmla="*/ 940738 w 1480466"/>
              <a:gd name="connsiteY0" fmla="*/ 3868780 h 3869728"/>
              <a:gd name="connsiteX1" fmla="*/ 256372 w 1480466"/>
              <a:gd name="connsiteY1" fmla="*/ 1499563 h 3869728"/>
              <a:gd name="connsiteX2" fmla="*/ 129504 w 1480466"/>
              <a:gd name="connsiteY2" fmla="*/ 227 h 3869728"/>
              <a:gd name="connsiteX3" fmla="*/ 371890 w 1480466"/>
              <a:gd name="connsiteY3" fmla="*/ 1552037 h 3869728"/>
              <a:gd name="connsiteX4" fmla="*/ 1480466 w 1480466"/>
              <a:gd name="connsiteY4" fmla="*/ 3869728 h 3869728"/>
              <a:gd name="connsiteX5" fmla="*/ 940738 w 1480466"/>
              <a:gd name="connsiteY5" fmla="*/ 3868780 h 3869728"/>
              <a:gd name="connsiteX0" fmla="*/ 911942 w 1451670"/>
              <a:gd name="connsiteY0" fmla="*/ 3868780 h 3869728"/>
              <a:gd name="connsiteX1" fmla="*/ 227576 w 1451670"/>
              <a:gd name="connsiteY1" fmla="*/ 1499563 h 3869728"/>
              <a:gd name="connsiteX2" fmla="*/ 100708 w 1451670"/>
              <a:gd name="connsiteY2" fmla="*/ 227 h 3869728"/>
              <a:gd name="connsiteX3" fmla="*/ 343094 w 1451670"/>
              <a:gd name="connsiteY3" fmla="*/ 1552037 h 3869728"/>
              <a:gd name="connsiteX4" fmla="*/ 1451670 w 1451670"/>
              <a:gd name="connsiteY4" fmla="*/ 3869728 h 3869728"/>
              <a:gd name="connsiteX5" fmla="*/ 911942 w 1451670"/>
              <a:gd name="connsiteY5" fmla="*/ 3868780 h 3869728"/>
              <a:gd name="connsiteX0" fmla="*/ 911942 w 1451670"/>
              <a:gd name="connsiteY0" fmla="*/ 3868780 h 3869728"/>
              <a:gd name="connsiteX1" fmla="*/ 227576 w 1451670"/>
              <a:gd name="connsiteY1" fmla="*/ 1499563 h 3869728"/>
              <a:gd name="connsiteX2" fmla="*/ 100708 w 1451670"/>
              <a:gd name="connsiteY2" fmla="*/ 227 h 3869728"/>
              <a:gd name="connsiteX3" fmla="*/ 343094 w 1451670"/>
              <a:gd name="connsiteY3" fmla="*/ 1552037 h 3869728"/>
              <a:gd name="connsiteX4" fmla="*/ 1451670 w 1451670"/>
              <a:gd name="connsiteY4" fmla="*/ 3869728 h 3869728"/>
              <a:gd name="connsiteX5" fmla="*/ 911942 w 1451670"/>
              <a:gd name="connsiteY5" fmla="*/ 3868780 h 386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1670" h="3869728">
                <a:moveTo>
                  <a:pt x="911942" y="3868780"/>
                </a:moveTo>
                <a:cubicBezTo>
                  <a:pt x="1006176" y="3190285"/>
                  <a:pt x="727498" y="2626158"/>
                  <a:pt x="227576" y="1499563"/>
                </a:cubicBezTo>
                <a:cubicBezTo>
                  <a:pt x="-191434" y="505335"/>
                  <a:pt x="95390" y="-12469"/>
                  <a:pt x="100708" y="227"/>
                </a:cubicBezTo>
                <a:cubicBezTo>
                  <a:pt x="139558" y="22166"/>
                  <a:pt x="-109217" y="562192"/>
                  <a:pt x="343094" y="1552037"/>
                </a:cubicBezTo>
                <a:cubicBezTo>
                  <a:pt x="583235" y="2070288"/>
                  <a:pt x="1250953" y="2919331"/>
                  <a:pt x="1451670" y="3869728"/>
                </a:cubicBezTo>
                <a:cubicBezTo>
                  <a:pt x="1445111" y="3860467"/>
                  <a:pt x="908027" y="3856856"/>
                  <a:pt x="911942" y="386878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sp>
        <p:nvSpPr>
          <p:cNvPr id="71" name="Rounded Rectangle 70"/>
          <p:cNvSpPr/>
          <p:nvPr/>
        </p:nvSpPr>
        <p:spPr>
          <a:xfrm>
            <a:off x="9085284" y="2883877"/>
            <a:ext cx="2388297" cy="3027138"/>
          </a:xfrm>
          <a:prstGeom prst="roundRect">
            <a:avLst>
              <a:gd name="adj" fmla="val 7547"/>
            </a:avLst>
          </a:prstGeom>
          <a:solidFill>
            <a:schemeClr val="bg1"/>
          </a:solidFill>
          <a:ln>
            <a:noFill/>
          </a:ln>
          <a:effectLst>
            <a:outerShdw blurRad="254000" dist="25400" dir="39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sp>
        <p:nvSpPr>
          <p:cNvPr id="81" name="Rectangle 2"/>
          <p:cNvSpPr/>
          <p:nvPr/>
        </p:nvSpPr>
        <p:spPr>
          <a:xfrm rot="15762140" flipH="1">
            <a:off x="3427144" y="685299"/>
            <a:ext cx="3209352" cy="1960955"/>
          </a:xfrm>
          <a:custGeom>
            <a:avLst/>
            <a:gdLst>
              <a:gd name="connsiteX0" fmla="*/ 0 w 12192000"/>
              <a:gd name="connsiteY0" fmla="*/ 0 h 4455298"/>
              <a:gd name="connsiteX1" fmla="*/ 12192000 w 12192000"/>
              <a:gd name="connsiteY1" fmla="*/ 0 h 4455298"/>
              <a:gd name="connsiteX2" fmla="*/ 12192000 w 12192000"/>
              <a:gd name="connsiteY2" fmla="*/ 4455298 h 4455298"/>
              <a:gd name="connsiteX3" fmla="*/ 0 w 12192000"/>
              <a:gd name="connsiteY3" fmla="*/ 4455298 h 4455298"/>
              <a:gd name="connsiteX4" fmla="*/ 0 w 12192000"/>
              <a:gd name="connsiteY4" fmla="*/ 0 h 4455298"/>
              <a:gd name="connsiteX0" fmla="*/ 0 w 12221029"/>
              <a:gd name="connsiteY0" fmla="*/ 0 h 4469813"/>
              <a:gd name="connsiteX1" fmla="*/ 12192000 w 12221029"/>
              <a:gd name="connsiteY1" fmla="*/ 0 h 4469813"/>
              <a:gd name="connsiteX2" fmla="*/ 12221029 w 12221029"/>
              <a:gd name="connsiteY2" fmla="*/ 4469813 h 4469813"/>
              <a:gd name="connsiteX3" fmla="*/ 0 w 12221029"/>
              <a:gd name="connsiteY3" fmla="*/ 4455298 h 4469813"/>
              <a:gd name="connsiteX4" fmla="*/ 0 w 12221029"/>
              <a:gd name="connsiteY4" fmla="*/ 0 h 4469813"/>
              <a:gd name="connsiteX0" fmla="*/ 0 w 12221029"/>
              <a:gd name="connsiteY0" fmla="*/ 0 h 4469813"/>
              <a:gd name="connsiteX1" fmla="*/ 12192000 w 12221029"/>
              <a:gd name="connsiteY1" fmla="*/ 0 h 4469813"/>
              <a:gd name="connsiteX2" fmla="*/ 12221029 w 12221029"/>
              <a:gd name="connsiteY2" fmla="*/ 4469813 h 4469813"/>
              <a:gd name="connsiteX3" fmla="*/ 0 w 12221029"/>
              <a:gd name="connsiteY3" fmla="*/ 4455298 h 4469813"/>
              <a:gd name="connsiteX4" fmla="*/ 0 w 12221029"/>
              <a:gd name="connsiteY4" fmla="*/ 0 h 4469813"/>
              <a:gd name="connsiteX0" fmla="*/ 0 w 12221029"/>
              <a:gd name="connsiteY0" fmla="*/ 0 h 4665776"/>
              <a:gd name="connsiteX1" fmla="*/ 12192000 w 12221029"/>
              <a:gd name="connsiteY1" fmla="*/ 0 h 4665776"/>
              <a:gd name="connsiteX2" fmla="*/ 12221029 w 12221029"/>
              <a:gd name="connsiteY2" fmla="*/ 4469813 h 4665776"/>
              <a:gd name="connsiteX3" fmla="*/ 0 w 12221029"/>
              <a:gd name="connsiteY3" fmla="*/ 4455298 h 4665776"/>
              <a:gd name="connsiteX4" fmla="*/ 0 w 12221029"/>
              <a:gd name="connsiteY4" fmla="*/ 0 h 4665776"/>
              <a:gd name="connsiteX0" fmla="*/ 0 w 12221029"/>
              <a:gd name="connsiteY0" fmla="*/ 0 h 4651516"/>
              <a:gd name="connsiteX1" fmla="*/ 12192000 w 12221029"/>
              <a:gd name="connsiteY1" fmla="*/ 0 h 4651516"/>
              <a:gd name="connsiteX2" fmla="*/ 12221029 w 12221029"/>
              <a:gd name="connsiteY2" fmla="*/ 4469813 h 4651516"/>
              <a:gd name="connsiteX3" fmla="*/ 0 w 12221029"/>
              <a:gd name="connsiteY3" fmla="*/ 4455298 h 4651516"/>
              <a:gd name="connsiteX4" fmla="*/ 0 w 12221029"/>
              <a:gd name="connsiteY4" fmla="*/ 0 h 4651516"/>
              <a:gd name="connsiteX0" fmla="*/ 0 w 12192000"/>
              <a:gd name="connsiteY0" fmla="*/ 0 h 4651516"/>
              <a:gd name="connsiteX1" fmla="*/ 12192000 w 12192000"/>
              <a:gd name="connsiteY1" fmla="*/ 0 h 4651516"/>
              <a:gd name="connsiteX2" fmla="*/ 12177486 w 12192000"/>
              <a:gd name="connsiteY2" fmla="*/ 4469813 h 4651516"/>
              <a:gd name="connsiteX3" fmla="*/ 0 w 12192000"/>
              <a:gd name="connsiteY3" fmla="*/ 4455298 h 4651516"/>
              <a:gd name="connsiteX4" fmla="*/ 0 w 12192000"/>
              <a:gd name="connsiteY4" fmla="*/ 0 h 4651516"/>
              <a:gd name="connsiteX0" fmla="*/ 0 w 12192000"/>
              <a:gd name="connsiteY0" fmla="*/ 0 h 4651516"/>
              <a:gd name="connsiteX1" fmla="*/ 12192000 w 12192000"/>
              <a:gd name="connsiteY1" fmla="*/ 0 h 4651516"/>
              <a:gd name="connsiteX2" fmla="*/ 12192000 w 12192000"/>
              <a:gd name="connsiteY2" fmla="*/ 4469813 h 4651516"/>
              <a:gd name="connsiteX3" fmla="*/ 0 w 12192000"/>
              <a:gd name="connsiteY3" fmla="*/ 4455298 h 4651516"/>
              <a:gd name="connsiteX4" fmla="*/ 0 w 12192000"/>
              <a:gd name="connsiteY4" fmla="*/ 0 h 4651516"/>
              <a:gd name="connsiteX0" fmla="*/ 13447 w 12192000"/>
              <a:gd name="connsiteY0" fmla="*/ 2328211 h 4651516"/>
              <a:gd name="connsiteX1" fmla="*/ 12192000 w 12192000"/>
              <a:gd name="connsiteY1" fmla="*/ 0 h 4651516"/>
              <a:gd name="connsiteX2" fmla="*/ 12192000 w 12192000"/>
              <a:gd name="connsiteY2" fmla="*/ 4469813 h 4651516"/>
              <a:gd name="connsiteX3" fmla="*/ 0 w 12192000"/>
              <a:gd name="connsiteY3" fmla="*/ 4455298 h 4651516"/>
              <a:gd name="connsiteX4" fmla="*/ 13447 w 12192000"/>
              <a:gd name="connsiteY4" fmla="*/ 2328211 h 4651516"/>
              <a:gd name="connsiteX0" fmla="*/ 13447 w 12192000"/>
              <a:gd name="connsiteY0" fmla="*/ 2042291 h 4365596"/>
              <a:gd name="connsiteX1" fmla="*/ 12165106 w 12192000"/>
              <a:gd name="connsiteY1" fmla="*/ 0 h 4365596"/>
              <a:gd name="connsiteX2" fmla="*/ 12192000 w 12192000"/>
              <a:gd name="connsiteY2" fmla="*/ 4183893 h 4365596"/>
              <a:gd name="connsiteX3" fmla="*/ 0 w 12192000"/>
              <a:gd name="connsiteY3" fmla="*/ 4169378 h 4365596"/>
              <a:gd name="connsiteX4" fmla="*/ 13447 w 12192000"/>
              <a:gd name="connsiteY4" fmla="*/ 2042291 h 4365596"/>
              <a:gd name="connsiteX0" fmla="*/ 13447 w 12218894"/>
              <a:gd name="connsiteY0" fmla="*/ 2042291 h 4332410"/>
              <a:gd name="connsiteX1" fmla="*/ 12165106 w 12218894"/>
              <a:gd name="connsiteY1" fmla="*/ 0 h 4332410"/>
              <a:gd name="connsiteX2" fmla="*/ 12218894 w 12218894"/>
              <a:gd name="connsiteY2" fmla="*/ 2876827 h 4332410"/>
              <a:gd name="connsiteX3" fmla="*/ 0 w 12218894"/>
              <a:gd name="connsiteY3" fmla="*/ 4169378 h 4332410"/>
              <a:gd name="connsiteX4" fmla="*/ 13447 w 12218894"/>
              <a:gd name="connsiteY4" fmla="*/ 2042291 h 4332410"/>
              <a:gd name="connsiteX0" fmla="*/ 13447 w 12218894"/>
              <a:gd name="connsiteY0" fmla="*/ 2042291 h 4326634"/>
              <a:gd name="connsiteX1" fmla="*/ 12165106 w 12218894"/>
              <a:gd name="connsiteY1" fmla="*/ 0 h 4326634"/>
              <a:gd name="connsiteX2" fmla="*/ 12218894 w 12218894"/>
              <a:gd name="connsiteY2" fmla="*/ 2876827 h 4326634"/>
              <a:gd name="connsiteX3" fmla="*/ 0 w 12218894"/>
              <a:gd name="connsiteY3" fmla="*/ 4169378 h 4326634"/>
              <a:gd name="connsiteX4" fmla="*/ 13447 w 12218894"/>
              <a:gd name="connsiteY4" fmla="*/ 2042291 h 4326634"/>
              <a:gd name="connsiteX0" fmla="*/ 27962 w 12233409"/>
              <a:gd name="connsiteY0" fmla="*/ 2042291 h 4456355"/>
              <a:gd name="connsiteX1" fmla="*/ 12179621 w 12233409"/>
              <a:gd name="connsiteY1" fmla="*/ 0 h 4456355"/>
              <a:gd name="connsiteX2" fmla="*/ 12233409 w 12233409"/>
              <a:gd name="connsiteY2" fmla="*/ 2876827 h 4456355"/>
              <a:gd name="connsiteX3" fmla="*/ 0 w 12233409"/>
              <a:gd name="connsiteY3" fmla="*/ 4301641 h 4456355"/>
              <a:gd name="connsiteX4" fmla="*/ 27962 w 12233409"/>
              <a:gd name="connsiteY4" fmla="*/ 2042291 h 4456355"/>
              <a:gd name="connsiteX0" fmla="*/ 27962 w 12233409"/>
              <a:gd name="connsiteY0" fmla="*/ 2042291 h 4817006"/>
              <a:gd name="connsiteX1" fmla="*/ 12179621 w 12233409"/>
              <a:gd name="connsiteY1" fmla="*/ 0 h 4817006"/>
              <a:gd name="connsiteX2" fmla="*/ 12233409 w 12233409"/>
              <a:gd name="connsiteY2" fmla="*/ 2876827 h 4817006"/>
              <a:gd name="connsiteX3" fmla="*/ 0 w 12233409"/>
              <a:gd name="connsiteY3" fmla="*/ 4301641 h 4817006"/>
              <a:gd name="connsiteX4" fmla="*/ 27962 w 12233409"/>
              <a:gd name="connsiteY4" fmla="*/ 2042291 h 4817006"/>
              <a:gd name="connsiteX0" fmla="*/ 27962 w 12233409"/>
              <a:gd name="connsiteY0" fmla="*/ 2044681 h 4819396"/>
              <a:gd name="connsiteX1" fmla="*/ 12179621 w 12233409"/>
              <a:gd name="connsiteY1" fmla="*/ 2390 h 4819396"/>
              <a:gd name="connsiteX2" fmla="*/ 12233409 w 12233409"/>
              <a:gd name="connsiteY2" fmla="*/ 2879217 h 4819396"/>
              <a:gd name="connsiteX3" fmla="*/ 0 w 12233409"/>
              <a:gd name="connsiteY3" fmla="*/ 4304031 h 4819396"/>
              <a:gd name="connsiteX4" fmla="*/ 27962 w 12233409"/>
              <a:gd name="connsiteY4" fmla="*/ 2044681 h 4819396"/>
              <a:gd name="connsiteX0" fmla="*/ 27962 w 12233409"/>
              <a:gd name="connsiteY0" fmla="*/ 2042821 h 4817536"/>
              <a:gd name="connsiteX1" fmla="*/ 12179621 w 12233409"/>
              <a:gd name="connsiteY1" fmla="*/ 530 h 4817536"/>
              <a:gd name="connsiteX2" fmla="*/ 12233409 w 12233409"/>
              <a:gd name="connsiteY2" fmla="*/ 2877357 h 4817536"/>
              <a:gd name="connsiteX3" fmla="*/ 0 w 12233409"/>
              <a:gd name="connsiteY3" fmla="*/ 4302171 h 4817536"/>
              <a:gd name="connsiteX4" fmla="*/ 27962 w 12233409"/>
              <a:gd name="connsiteY4" fmla="*/ 2042821 h 4817536"/>
              <a:gd name="connsiteX0" fmla="*/ 27962 w 12233409"/>
              <a:gd name="connsiteY0" fmla="*/ 2064538 h 4839253"/>
              <a:gd name="connsiteX1" fmla="*/ 12179621 w 12233409"/>
              <a:gd name="connsiteY1" fmla="*/ 22247 h 4839253"/>
              <a:gd name="connsiteX2" fmla="*/ 12233409 w 12233409"/>
              <a:gd name="connsiteY2" fmla="*/ 2899074 h 4839253"/>
              <a:gd name="connsiteX3" fmla="*/ 0 w 12233409"/>
              <a:gd name="connsiteY3" fmla="*/ 4323888 h 4839253"/>
              <a:gd name="connsiteX4" fmla="*/ 27962 w 12233409"/>
              <a:gd name="connsiteY4" fmla="*/ 2064538 h 4839253"/>
              <a:gd name="connsiteX0" fmla="*/ 27962 w 12233409"/>
              <a:gd name="connsiteY0" fmla="*/ 2063641 h 4838356"/>
              <a:gd name="connsiteX1" fmla="*/ 12179621 w 12233409"/>
              <a:gd name="connsiteY1" fmla="*/ 21350 h 4838356"/>
              <a:gd name="connsiteX2" fmla="*/ 12233409 w 12233409"/>
              <a:gd name="connsiteY2" fmla="*/ 2898177 h 4838356"/>
              <a:gd name="connsiteX3" fmla="*/ 0 w 12233409"/>
              <a:gd name="connsiteY3" fmla="*/ 4322991 h 4838356"/>
              <a:gd name="connsiteX4" fmla="*/ 27962 w 12233409"/>
              <a:gd name="connsiteY4" fmla="*/ 2063641 h 4838356"/>
              <a:gd name="connsiteX0" fmla="*/ 27962 w 12233409"/>
              <a:gd name="connsiteY0" fmla="*/ 2064449 h 4839164"/>
              <a:gd name="connsiteX1" fmla="*/ 12179621 w 12233409"/>
              <a:gd name="connsiteY1" fmla="*/ 22158 h 4839164"/>
              <a:gd name="connsiteX2" fmla="*/ 12233409 w 12233409"/>
              <a:gd name="connsiteY2" fmla="*/ 2898985 h 4839164"/>
              <a:gd name="connsiteX3" fmla="*/ 0 w 12233409"/>
              <a:gd name="connsiteY3" fmla="*/ 4323799 h 4839164"/>
              <a:gd name="connsiteX4" fmla="*/ 27962 w 12233409"/>
              <a:gd name="connsiteY4" fmla="*/ 2064449 h 4839164"/>
              <a:gd name="connsiteX0" fmla="*/ 27962 w 12233409"/>
              <a:gd name="connsiteY0" fmla="*/ 2056041 h 4830756"/>
              <a:gd name="connsiteX1" fmla="*/ 12179621 w 12233409"/>
              <a:gd name="connsiteY1" fmla="*/ 13750 h 4830756"/>
              <a:gd name="connsiteX2" fmla="*/ 12233409 w 12233409"/>
              <a:gd name="connsiteY2" fmla="*/ 2890577 h 4830756"/>
              <a:gd name="connsiteX3" fmla="*/ 0 w 12233409"/>
              <a:gd name="connsiteY3" fmla="*/ 4315391 h 4830756"/>
              <a:gd name="connsiteX4" fmla="*/ 27962 w 12233409"/>
              <a:gd name="connsiteY4" fmla="*/ 2056041 h 4830756"/>
              <a:gd name="connsiteX0" fmla="*/ 27962 w 12233409"/>
              <a:gd name="connsiteY0" fmla="*/ 2055875 h 4830590"/>
              <a:gd name="connsiteX1" fmla="*/ 12179621 w 12233409"/>
              <a:gd name="connsiteY1" fmla="*/ 13584 h 4830590"/>
              <a:gd name="connsiteX2" fmla="*/ 12233409 w 12233409"/>
              <a:gd name="connsiteY2" fmla="*/ 2890411 h 4830590"/>
              <a:gd name="connsiteX3" fmla="*/ 0 w 12233409"/>
              <a:gd name="connsiteY3" fmla="*/ 4315225 h 4830590"/>
              <a:gd name="connsiteX4" fmla="*/ 27962 w 12233409"/>
              <a:gd name="connsiteY4" fmla="*/ 2055875 h 4830590"/>
              <a:gd name="connsiteX0" fmla="*/ 27962 w 12233409"/>
              <a:gd name="connsiteY0" fmla="*/ 2055875 h 4813010"/>
              <a:gd name="connsiteX1" fmla="*/ 12179621 w 12233409"/>
              <a:gd name="connsiteY1" fmla="*/ 13584 h 4813010"/>
              <a:gd name="connsiteX2" fmla="*/ 12233409 w 12233409"/>
              <a:gd name="connsiteY2" fmla="*/ 2890411 h 4813010"/>
              <a:gd name="connsiteX3" fmla="*/ 0 w 12233409"/>
              <a:gd name="connsiteY3" fmla="*/ 4315225 h 4813010"/>
              <a:gd name="connsiteX4" fmla="*/ 27962 w 12233409"/>
              <a:gd name="connsiteY4" fmla="*/ 2055875 h 4813010"/>
              <a:gd name="connsiteX0" fmla="*/ 27962 w 12233409"/>
              <a:gd name="connsiteY0" fmla="*/ 2055875 h 4848159"/>
              <a:gd name="connsiteX1" fmla="*/ 12179621 w 12233409"/>
              <a:gd name="connsiteY1" fmla="*/ 13584 h 4848159"/>
              <a:gd name="connsiteX2" fmla="*/ 12233409 w 12233409"/>
              <a:gd name="connsiteY2" fmla="*/ 2890411 h 4848159"/>
              <a:gd name="connsiteX3" fmla="*/ 0 w 12233409"/>
              <a:gd name="connsiteY3" fmla="*/ 4315225 h 4848159"/>
              <a:gd name="connsiteX4" fmla="*/ 27962 w 12233409"/>
              <a:gd name="connsiteY4" fmla="*/ 2055875 h 4848159"/>
              <a:gd name="connsiteX0" fmla="*/ 27962 w 12233409"/>
              <a:gd name="connsiteY0" fmla="*/ 2055875 h 4842043"/>
              <a:gd name="connsiteX1" fmla="*/ 12179621 w 12233409"/>
              <a:gd name="connsiteY1" fmla="*/ 13584 h 4842043"/>
              <a:gd name="connsiteX2" fmla="*/ 12233409 w 12233409"/>
              <a:gd name="connsiteY2" fmla="*/ 2890411 h 4842043"/>
              <a:gd name="connsiteX3" fmla="*/ 0 w 12233409"/>
              <a:gd name="connsiteY3" fmla="*/ 4315225 h 4842043"/>
              <a:gd name="connsiteX4" fmla="*/ 27962 w 12233409"/>
              <a:gd name="connsiteY4" fmla="*/ 2055875 h 4842043"/>
              <a:gd name="connsiteX0" fmla="*/ 27962 w 12233409"/>
              <a:gd name="connsiteY0" fmla="*/ 2055875 h 4847824"/>
              <a:gd name="connsiteX1" fmla="*/ 12179621 w 12233409"/>
              <a:gd name="connsiteY1" fmla="*/ 13584 h 4847824"/>
              <a:gd name="connsiteX2" fmla="*/ 12233409 w 12233409"/>
              <a:gd name="connsiteY2" fmla="*/ 2890411 h 4847824"/>
              <a:gd name="connsiteX3" fmla="*/ 0 w 12233409"/>
              <a:gd name="connsiteY3" fmla="*/ 4315225 h 4847824"/>
              <a:gd name="connsiteX4" fmla="*/ 27962 w 12233409"/>
              <a:gd name="connsiteY4" fmla="*/ 2055875 h 4847824"/>
              <a:gd name="connsiteX0" fmla="*/ 27962 w 12233409"/>
              <a:gd name="connsiteY0" fmla="*/ 1997203 h 4789152"/>
              <a:gd name="connsiteX1" fmla="*/ 12223164 w 12233409"/>
              <a:gd name="connsiteY1" fmla="*/ 13695 h 4789152"/>
              <a:gd name="connsiteX2" fmla="*/ 12233409 w 12233409"/>
              <a:gd name="connsiteY2" fmla="*/ 2831739 h 4789152"/>
              <a:gd name="connsiteX3" fmla="*/ 0 w 12233409"/>
              <a:gd name="connsiteY3" fmla="*/ 4256553 h 4789152"/>
              <a:gd name="connsiteX4" fmla="*/ 27962 w 12233409"/>
              <a:gd name="connsiteY4" fmla="*/ 1997203 h 4789152"/>
              <a:gd name="connsiteX0" fmla="*/ 27962 w 12233409"/>
              <a:gd name="connsiteY0" fmla="*/ 2040770 h 4832719"/>
              <a:gd name="connsiteX1" fmla="*/ 12223164 w 12233409"/>
              <a:gd name="connsiteY1" fmla="*/ 57262 h 4832719"/>
              <a:gd name="connsiteX2" fmla="*/ 12233409 w 12233409"/>
              <a:gd name="connsiteY2" fmla="*/ 2875306 h 4832719"/>
              <a:gd name="connsiteX3" fmla="*/ 0 w 12233409"/>
              <a:gd name="connsiteY3" fmla="*/ 4300120 h 4832719"/>
              <a:gd name="connsiteX4" fmla="*/ 27962 w 12233409"/>
              <a:gd name="connsiteY4" fmla="*/ 2040770 h 4832719"/>
              <a:gd name="connsiteX0" fmla="*/ 27962 w 12233409"/>
              <a:gd name="connsiteY0" fmla="*/ 2034890 h 4826839"/>
              <a:gd name="connsiteX1" fmla="*/ 12223164 w 12233409"/>
              <a:gd name="connsiteY1" fmla="*/ 51382 h 4826839"/>
              <a:gd name="connsiteX2" fmla="*/ 12233409 w 12233409"/>
              <a:gd name="connsiteY2" fmla="*/ 2869426 h 4826839"/>
              <a:gd name="connsiteX3" fmla="*/ 0 w 12233409"/>
              <a:gd name="connsiteY3" fmla="*/ 4294240 h 4826839"/>
              <a:gd name="connsiteX4" fmla="*/ 27962 w 12233409"/>
              <a:gd name="connsiteY4" fmla="*/ 2034890 h 4826839"/>
              <a:gd name="connsiteX0" fmla="*/ 27962 w 12233409"/>
              <a:gd name="connsiteY0" fmla="*/ 2034036 h 4825985"/>
              <a:gd name="connsiteX1" fmla="*/ 12223164 w 12233409"/>
              <a:gd name="connsiteY1" fmla="*/ 50528 h 4825985"/>
              <a:gd name="connsiteX2" fmla="*/ 12233409 w 12233409"/>
              <a:gd name="connsiteY2" fmla="*/ 2868572 h 4825985"/>
              <a:gd name="connsiteX3" fmla="*/ 0 w 12233409"/>
              <a:gd name="connsiteY3" fmla="*/ 4293386 h 4825985"/>
              <a:gd name="connsiteX4" fmla="*/ 27962 w 12233409"/>
              <a:gd name="connsiteY4" fmla="*/ 2034036 h 4825985"/>
              <a:gd name="connsiteX0" fmla="*/ 27962 w 12233409"/>
              <a:gd name="connsiteY0" fmla="*/ 2034036 h 4828707"/>
              <a:gd name="connsiteX1" fmla="*/ 12223164 w 12233409"/>
              <a:gd name="connsiteY1" fmla="*/ 50528 h 4828707"/>
              <a:gd name="connsiteX2" fmla="*/ 12233409 w 12233409"/>
              <a:gd name="connsiteY2" fmla="*/ 2868572 h 4828707"/>
              <a:gd name="connsiteX3" fmla="*/ 0 w 12233409"/>
              <a:gd name="connsiteY3" fmla="*/ 4293386 h 4828707"/>
              <a:gd name="connsiteX4" fmla="*/ 27962 w 12233409"/>
              <a:gd name="connsiteY4" fmla="*/ 2034036 h 4828707"/>
              <a:gd name="connsiteX0" fmla="*/ 1182 w 12235658"/>
              <a:gd name="connsiteY0" fmla="*/ 2034036 h 4828707"/>
              <a:gd name="connsiteX1" fmla="*/ 12225413 w 12235658"/>
              <a:gd name="connsiteY1" fmla="*/ 50528 h 4828707"/>
              <a:gd name="connsiteX2" fmla="*/ 12235658 w 12235658"/>
              <a:gd name="connsiteY2" fmla="*/ 2868572 h 4828707"/>
              <a:gd name="connsiteX3" fmla="*/ 2249 w 12235658"/>
              <a:gd name="connsiteY3" fmla="*/ 4293386 h 4828707"/>
              <a:gd name="connsiteX4" fmla="*/ 1182 w 12235658"/>
              <a:gd name="connsiteY4" fmla="*/ 2034036 h 4828707"/>
              <a:gd name="connsiteX0" fmla="*/ 1182 w 12235658"/>
              <a:gd name="connsiteY0" fmla="*/ 2077839 h 4872510"/>
              <a:gd name="connsiteX1" fmla="*/ 12210899 w 12235658"/>
              <a:gd name="connsiteY1" fmla="*/ 50244 h 4872510"/>
              <a:gd name="connsiteX2" fmla="*/ 12235658 w 12235658"/>
              <a:gd name="connsiteY2" fmla="*/ 2912375 h 4872510"/>
              <a:gd name="connsiteX3" fmla="*/ 2249 w 12235658"/>
              <a:gd name="connsiteY3" fmla="*/ 4337189 h 4872510"/>
              <a:gd name="connsiteX4" fmla="*/ 1182 w 12235658"/>
              <a:gd name="connsiteY4" fmla="*/ 2077839 h 4872510"/>
              <a:gd name="connsiteX0" fmla="*/ 246 w 12282848"/>
              <a:gd name="connsiteY0" fmla="*/ 3289327 h 4865789"/>
              <a:gd name="connsiteX1" fmla="*/ 12258089 w 12282848"/>
              <a:gd name="connsiteY1" fmla="*/ 43523 h 4865789"/>
              <a:gd name="connsiteX2" fmla="*/ 12282848 w 12282848"/>
              <a:gd name="connsiteY2" fmla="*/ 2905654 h 4865789"/>
              <a:gd name="connsiteX3" fmla="*/ 49439 w 12282848"/>
              <a:gd name="connsiteY3" fmla="*/ 4330468 h 4865789"/>
              <a:gd name="connsiteX4" fmla="*/ 246 w 12282848"/>
              <a:gd name="connsiteY4" fmla="*/ 3289327 h 4865789"/>
              <a:gd name="connsiteX0" fmla="*/ 246 w 12282848"/>
              <a:gd name="connsiteY0" fmla="*/ 3293196 h 4869658"/>
              <a:gd name="connsiteX1" fmla="*/ 12258089 w 12282848"/>
              <a:gd name="connsiteY1" fmla="*/ 47392 h 4869658"/>
              <a:gd name="connsiteX2" fmla="*/ 12282848 w 12282848"/>
              <a:gd name="connsiteY2" fmla="*/ 2909523 h 4869658"/>
              <a:gd name="connsiteX3" fmla="*/ 49439 w 12282848"/>
              <a:gd name="connsiteY3" fmla="*/ 4334337 h 4869658"/>
              <a:gd name="connsiteX4" fmla="*/ 246 w 12282848"/>
              <a:gd name="connsiteY4" fmla="*/ 3293196 h 4869658"/>
              <a:gd name="connsiteX0" fmla="*/ 246 w 12282848"/>
              <a:gd name="connsiteY0" fmla="*/ 2020236 h 3596698"/>
              <a:gd name="connsiteX1" fmla="*/ 12234026 w 12282848"/>
              <a:gd name="connsiteY1" fmla="*/ 187553 h 3596698"/>
              <a:gd name="connsiteX2" fmla="*/ 12282848 w 12282848"/>
              <a:gd name="connsiteY2" fmla="*/ 1636563 h 3596698"/>
              <a:gd name="connsiteX3" fmla="*/ 49439 w 12282848"/>
              <a:gd name="connsiteY3" fmla="*/ 3061377 h 3596698"/>
              <a:gd name="connsiteX4" fmla="*/ 246 w 12282848"/>
              <a:gd name="connsiteY4" fmla="*/ 2020236 h 3596698"/>
              <a:gd name="connsiteX0" fmla="*/ 246 w 12282848"/>
              <a:gd name="connsiteY0" fmla="*/ 2020236 h 3596698"/>
              <a:gd name="connsiteX1" fmla="*/ 12234026 w 12282848"/>
              <a:gd name="connsiteY1" fmla="*/ 187553 h 3596698"/>
              <a:gd name="connsiteX2" fmla="*/ 12282848 w 12282848"/>
              <a:gd name="connsiteY2" fmla="*/ 1636563 h 3596698"/>
              <a:gd name="connsiteX3" fmla="*/ 49439 w 12282848"/>
              <a:gd name="connsiteY3" fmla="*/ 3061377 h 3596698"/>
              <a:gd name="connsiteX4" fmla="*/ 246 w 12282848"/>
              <a:gd name="connsiteY4" fmla="*/ 2020236 h 3596698"/>
              <a:gd name="connsiteX0" fmla="*/ 246 w 12282848"/>
              <a:gd name="connsiteY0" fmla="*/ 2020236 h 3596698"/>
              <a:gd name="connsiteX1" fmla="*/ 12234026 w 12282848"/>
              <a:gd name="connsiteY1" fmla="*/ 187553 h 3596698"/>
              <a:gd name="connsiteX2" fmla="*/ 12282848 w 12282848"/>
              <a:gd name="connsiteY2" fmla="*/ 1636563 h 3596698"/>
              <a:gd name="connsiteX3" fmla="*/ 49439 w 12282848"/>
              <a:gd name="connsiteY3" fmla="*/ 3061377 h 3596698"/>
              <a:gd name="connsiteX4" fmla="*/ 246 w 12282848"/>
              <a:gd name="connsiteY4" fmla="*/ 2020236 h 3596698"/>
              <a:gd name="connsiteX0" fmla="*/ 246 w 12282848"/>
              <a:gd name="connsiteY0" fmla="*/ 1983412 h 3024554"/>
              <a:gd name="connsiteX1" fmla="*/ 12234026 w 12282848"/>
              <a:gd name="connsiteY1" fmla="*/ 150729 h 3024554"/>
              <a:gd name="connsiteX2" fmla="*/ 12282848 w 12282848"/>
              <a:gd name="connsiteY2" fmla="*/ 1599739 h 3024554"/>
              <a:gd name="connsiteX3" fmla="*/ 6577048 w 12282848"/>
              <a:gd name="connsiteY3" fmla="*/ 1311963 h 3024554"/>
              <a:gd name="connsiteX4" fmla="*/ 49439 w 12282848"/>
              <a:gd name="connsiteY4" fmla="*/ 3024553 h 3024554"/>
              <a:gd name="connsiteX5" fmla="*/ 246 w 12282848"/>
              <a:gd name="connsiteY5" fmla="*/ 1983412 h 3024554"/>
              <a:gd name="connsiteX0" fmla="*/ 246 w 12282848"/>
              <a:gd name="connsiteY0" fmla="*/ 1983412 h 3024553"/>
              <a:gd name="connsiteX1" fmla="*/ 12234026 w 12282848"/>
              <a:gd name="connsiteY1" fmla="*/ 150729 h 3024553"/>
              <a:gd name="connsiteX2" fmla="*/ 12282848 w 12282848"/>
              <a:gd name="connsiteY2" fmla="*/ 1599739 h 3024553"/>
              <a:gd name="connsiteX3" fmla="*/ 6577048 w 12282848"/>
              <a:gd name="connsiteY3" fmla="*/ 1311963 h 3024553"/>
              <a:gd name="connsiteX4" fmla="*/ 49439 w 12282848"/>
              <a:gd name="connsiteY4" fmla="*/ 3024553 h 3024553"/>
              <a:gd name="connsiteX5" fmla="*/ 246 w 12282848"/>
              <a:gd name="connsiteY5" fmla="*/ 1983412 h 3024553"/>
              <a:gd name="connsiteX0" fmla="*/ 246 w 12282848"/>
              <a:gd name="connsiteY0" fmla="*/ 1983412 h 3281568"/>
              <a:gd name="connsiteX1" fmla="*/ 12234026 w 12282848"/>
              <a:gd name="connsiteY1" fmla="*/ 150729 h 3281568"/>
              <a:gd name="connsiteX2" fmla="*/ 12282848 w 12282848"/>
              <a:gd name="connsiteY2" fmla="*/ 1599739 h 3281568"/>
              <a:gd name="connsiteX3" fmla="*/ 6577048 w 12282848"/>
              <a:gd name="connsiteY3" fmla="*/ 1311963 h 3281568"/>
              <a:gd name="connsiteX4" fmla="*/ 49439 w 12282848"/>
              <a:gd name="connsiteY4" fmla="*/ 3024553 h 3281568"/>
              <a:gd name="connsiteX5" fmla="*/ 246 w 12282848"/>
              <a:gd name="connsiteY5" fmla="*/ 1983412 h 3281568"/>
              <a:gd name="connsiteX0" fmla="*/ 246 w 12282848"/>
              <a:gd name="connsiteY0" fmla="*/ 1983412 h 3281568"/>
              <a:gd name="connsiteX1" fmla="*/ 12234026 w 12282848"/>
              <a:gd name="connsiteY1" fmla="*/ 150729 h 3281568"/>
              <a:gd name="connsiteX2" fmla="*/ 12282848 w 12282848"/>
              <a:gd name="connsiteY2" fmla="*/ 1599739 h 3281568"/>
              <a:gd name="connsiteX3" fmla="*/ 6577048 w 12282848"/>
              <a:gd name="connsiteY3" fmla="*/ 1311963 h 3281568"/>
              <a:gd name="connsiteX4" fmla="*/ 49439 w 12282848"/>
              <a:gd name="connsiteY4" fmla="*/ 3024553 h 3281568"/>
              <a:gd name="connsiteX5" fmla="*/ 246 w 12282848"/>
              <a:gd name="connsiteY5" fmla="*/ 1983412 h 3281568"/>
              <a:gd name="connsiteX0" fmla="*/ 246 w 12282848"/>
              <a:gd name="connsiteY0" fmla="*/ 1983412 h 3558148"/>
              <a:gd name="connsiteX1" fmla="*/ 12234026 w 12282848"/>
              <a:gd name="connsiteY1" fmla="*/ 150729 h 3558148"/>
              <a:gd name="connsiteX2" fmla="*/ 12282848 w 12282848"/>
              <a:gd name="connsiteY2" fmla="*/ 1599739 h 3558148"/>
              <a:gd name="connsiteX3" fmla="*/ 6577048 w 12282848"/>
              <a:gd name="connsiteY3" fmla="*/ 1311963 h 3558148"/>
              <a:gd name="connsiteX4" fmla="*/ 49439 w 12282848"/>
              <a:gd name="connsiteY4" fmla="*/ 3024553 h 3558148"/>
              <a:gd name="connsiteX5" fmla="*/ 246 w 12282848"/>
              <a:gd name="connsiteY5" fmla="*/ 1983412 h 3558148"/>
              <a:gd name="connsiteX0" fmla="*/ 246 w 12282848"/>
              <a:gd name="connsiteY0" fmla="*/ 2153965 h 3728701"/>
              <a:gd name="connsiteX1" fmla="*/ 12234026 w 12282848"/>
              <a:gd name="connsiteY1" fmla="*/ 321282 h 3728701"/>
              <a:gd name="connsiteX2" fmla="*/ 12282848 w 12282848"/>
              <a:gd name="connsiteY2" fmla="*/ 1770292 h 3728701"/>
              <a:gd name="connsiteX3" fmla="*/ 6577048 w 12282848"/>
              <a:gd name="connsiteY3" fmla="*/ 1482516 h 3728701"/>
              <a:gd name="connsiteX4" fmla="*/ 49439 w 12282848"/>
              <a:gd name="connsiteY4" fmla="*/ 3195106 h 3728701"/>
              <a:gd name="connsiteX5" fmla="*/ 246 w 12282848"/>
              <a:gd name="connsiteY5" fmla="*/ 2153965 h 3728701"/>
              <a:gd name="connsiteX0" fmla="*/ 246 w 12282848"/>
              <a:gd name="connsiteY0" fmla="*/ 2153965 h 3728701"/>
              <a:gd name="connsiteX1" fmla="*/ 12234026 w 12282848"/>
              <a:gd name="connsiteY1" fmla="*/ 321282 h 3728701"/>
              <a:gd name="connsiteX2" fmla="*/ 12282848 w 12282848"/>
              <a:gd name="connsiteY2" fmla="*/ 1770292 h 3728701"/>
              <a:gd name="connsiteX3" fmla="*/ 6577048 w 12282848"/>
              <a:gd name="connsiteY3" fmla="*/ 1482516 h 3728701"/>
              <a:gd name="connsiteX4" fmla="*/ 49439 w 12282848"/>
              <a:gd name="connsiteY4" fmla="*/ 3195106 h 3728701"/>
              <a:gd name="connsiteX5" fmla="*/ 246 w 12282848"/>
              <a:gd name="connsiteY5" fmla="*/ 2153965 h 3728701"/>
              <a:gd name="connsiteX0" fmla="*/ 246 w 12282848"/>
              <a:gd name="connsiteY0" fmla="*/ 2153965 h 3728701"/>
              <a:gd name="connsiteX1" fmla="*/ 12234026 w 12282848"/>
              <a:gd name="connsiteY1" fmla="*/ 321282 h 3728701"/>
              <a:gd name="connsiteX2" fmla="*/ 12282848 w 12282848"/>
              <a:gd name="connsiteY2" fmla="*/ 1770292 h 3728701"/>
              <a:gd name="connsiteX3" fmla="*/ 6577048 w 12282848"/>
              <a:gd name="connsiteY3" fmla="*/ 1482516 h 3728701"/>
              <a:gd name="connsiteX4" fmla="*/ 49439 w 12282848"/>
              <a:gd name="connsiteY4" fmla="*/ 3195106 h 3728701"/>
              <a:gd name="connsiteX5" fmla="*/ 246 w 12282848"/>
              <a:gd name="connsiteY5" fmla="*/ 2153965 h 3728701"/>
              <a:gd name="connsiteX0" fmla="*/ 246 w 12282848"/>
              <a:gd name="connsiteY0" fmla="*/ 2008905 h 3583641"/>
              <a:gd name="connsiteX1" fmla="*/ 6579548 w 12282848"/>
              <a:gd name="connsiteY1" fmla="*/ 1209940 h 3583641"/>
              <a:gd name="connsiteX2" fmla="*/ 12234026 w 12282848"/>
              <a:gd name="connsiteY2" fmla="*/ 176222 h 3583641"/>
              <a:gd name="connsiteX3" fmla="*/ 12282848 w 12282848"/>
              <a:gd name="connsiteY3" fmla="*/ 1625232 h 3583641"/>
              <a:gd name="connsiteX4" fmla="*/ 6577048 w 12282848"/>
              <a:gd name="connsiteY4" fmla="*/ 1337456 h 3583641"/>
              <a:gd name="connsiteX5" fmla="*/ 49439 w 12282848"/>
              <a:gd name="connsiteY5" fmla="*/ 3050046 h 3583641"/>
              <a:gd name="connsiteX6" fmla="*/ 246 w 12282848"/>
              <a:gd name="connsiteY6" fmla="*/ 2008905 h 3583641"/>
              <a:gd name="connsiteX0" fmla="*/ 246 w 12282848"/>
              <a:gd name="connsiteY0" fmla="*/ 2008905 h 3583641"/>
              <a:gd name="connsiteX1" fmla="*/ 6579548 w 12282848"/>
              <a:gd name="connsiteY1" fmla="*/ 1209940 h 3583641"/>
              <a:gd name="connsiteX2" fmla="*/ 12234026 w 12282848"/>
              <a:gd name="connsiteY2" fmla="*/ 176222 h 3583641"/>
              <a:gd name="connsiteX3" fmla="*/ 12282848 w 12282848"/>
              <a:gd name="connsiteY3" fmla="*/ 1625232 h 3583641"/>
              <a:gd name="connsiteX4" fmla="*/ 6577048 w 12282848"/>
              <a:gd name="connsiteY4" fmla="*/ 1337456 h 3583641"/>
              <a:gd name="connsiteX5" fmla="*/ 49439 w 12282848"/>
              <a:gd name="connsiteY5" fmla="*/ 3050046 h 3583641"/>
              <a:gd name="connsiteX6" fmla="*/ 246 w 12282848"/>
              <a:gd name="connsiteY6" fmla="*/ 2008905 h 3583641"/>
              <a:gd name="connsiteX0" fmla="*/ 246 w 12282848"/>
              <a:gd name="connsiteY0" fmla="*/ 2008905 h 3583641"/>
              <a:gd name="connsiteX1" fmla="*/ 6579548 w 12282848"/>
              <a:gd name="connsiteY1" fmla="*/ 1209940 h 3583641"/>
              <a:gd name="connsiteX2" fmla="*/ 12234026 w 12282848"/>
              <a:gd name="connsiteY2" fmla="*/ 176222 h 3583641"/>
              <a:gd name="connsiteX3" fmla="*/ 12282848 w 12282848"/>
              <a:gd name="connsiteY3" fmla="*/ 1625232 h 3583641"/>
              <a:gd name="connsiteX4" fmla="*/ 6577048 w 12282848"/>
              <a:gd name="connsiteY4" fmla="*/ 1337456 h 3583641"/>
              <a:gd name="connsiteX5" fmla="*/ 49439 w 12282848"/>
              <a:gd name="connsiteY5" fmla="*/ 3050046 h 3583641"/>
              <a:gd name="connsiteX6" fmla="*/ 246 w 12282848"/>
              <a:gd name="connsiteY6" fmla="*/ 2008905 h 3583641"/>
              <a:gd name="connsiteX0" fmla="*/ 246 w 12282848"/>
              <a:gd name="connsiteY0" fmla="*/ 2008905 h 3583641"/>
              <a:gd name="connsiteX1" fmla="*/ 6579548 w 12282848"/>
              <a:gd name="connsiteY1" fmla="*/ 1209940 h 3583641"/>
              <a:gd name="connsiteX2" fmla="*/ 12257777 w 12282848"/>
              <a:gd name="connsiteY2" fmla="*/ 140150 h 3583641"/>
              <a:gd name="connsiteX3" fmla="*/ 12282848 w 12282848"/>
              <a:gd name="connsiteY3" fmla="*/ 1625232 h 3583641"/>
              <a:gd name="connsiteX4" fmla="*/ 6577048 w 12282848"/>
              <a:gd name="connsiteY4" fmla="*/ 1337456 h 3583641"/>
              <a:gd name="connsiteX5" fmla="*/ 49439 w 12282848"/>
              <a:gd name="connsiteY5" fmla="*/ 3050046 h 3583641"/>
              <a:gd name="connsiteX6" fmla="*/ 246 w 12282848"/>
              <a:gd name="connsiteY6" fmla="*/ 2008905 h 3583641"/>
              <a:gd name="connsiteX0" fmla="*/ 246 w 12282848"/>
              <a:gd name="connsiteY0" fmla="*/ 2213899 h 3788635"/>
              <a:gd name="connsiteX1" fmla="*/ 6579548 w 12282848"/>
              <a:gd name="connsiteY1" fmla="*/ 1414934 h 3788635"/>
              <a:gd name="connsiteX2" fmla="*/ 12257777 w 12282848"/>
              <a:gd name="connsiteY2" fmla="*/ 345144 h 3788635"/>
              <a:gd name="connsiteX3" fmla="*/ 12282848 w 12282848"/>
              <a:gd name="connsiteY3" fmla="*/ 1830226 h 3788635"/>
              <a:gd name="connsiteX4" fmla="*/ 6577048 w 12282848"/>
              <a:gd name="connsiteY4" fmla="*/ 1542450 h 3788635"/>
              <a:gd name="connsiteX5" fmla="*/ 49439 w 12282848"/>
              <a:gd name="connsiteY5" fmla="*/ 3255040 h 3788635"/>
              <a:gd name="connsiteX6" fmla="*/ 246 w 12282848"/>
              <a:gd name="connsiteY6" fmla="*/ 2213899 h 3788635"/>
              <a:gd name="connsiteX0" fmla="*/ 246 w 12282848"/>
              <a:gd name="connsiteY0" fmla="*/ 2341047 h 3915783"/>
              <a:gd name="connsiteX1" fmla="*/ 6579548 w 12282848"/>
              <a:gd name="connsiteY1" fmla="*/ 1542082 h 3915783"/>
              <a:gd name="connsiteX2" fmla="*/ 12257777 w 12282848"/>
              <a:gd name="connsiteY2" fmla="*/ 472292 h 3915783"/>
              <a:gd name="connsiteX3" fmla="*/ 12282848 w 12282848"/>
              <a:gd name="connsiteY3" fmla="*/ 1957374 h 3915783"/>
              <a:gd name="connsiteX4" fmla="*/ 6577048 w 12282848"/>
              <a:gd name="connsiteY4" fmla="*/ 1669598 h 3915783"/>
              <a:gd name="connsiteX5" fmla="*/ 49439 w 12282848"/>
              <a:gd name="connsiteY5" fmla="*/ 3382188 h 3915783"/>
              <a:gd name="connsiteX6" fmla="*/ 246 w 12282848"/>
              <a:gd name="connsiteY6" fmla="*/ 2341047 h 3915783"/>
              <a:gd name="connsiteX0" fmla="*/ 246 w 12282848"/>
              <a:gd name="connsiteY0" fmla="*/ 2134743 h 3709479"/>
              <a:gd name="connsiteX1" fmla="*/ 6579548 w 12282848"/>
              <a:gd name="connsiteY1" fmla="*/ 1335778 h 3709479"/>
              <a:gd name="connsiteX2" fmla="*/ 12257777 w 12282848"/>
              <a:gd name="connsiteY2" fmla="*/ 265988 h 3709479"/>
              <a:gd name="connsiteX3" fmla="*/ 12282848 w 12282848"/>
              <a:gd name="connsiteY3" fmla="*/ 1751070 h 3709479"/>
              <a:gd name="connsiteX4" fmla="*/ 6577048 w 12282848"/>
              <a:gd name="connsiteY4" fmla="*/ 1463294 h 3709479"/>
              <a:gd name="connsiteX5" fmla="*/ 49439 w 12282848"/>
              <a:gd name="connsiteY5" fmla="*/ 3175884 h 3709479"/>
              <a:gd name="connsiteX6" fmla="*/ 246 w 12282848"/>
              <a:gd name="connsiteY6" fmla="*/ 2134743 h 3709479"/>
              <a:gd name="connsiteX0" fmla="*/ 246 w 12282848"/>
              <a:gd name="connsiteY0" fmla="*/ 2134743 h 3709479"/>
              <a:gd name="connsiteX1" fmla="*/ 6579548 w 12282848"/>
              <a:gd name="connsiteY1" fmla="*/ 1335778 h 3709479"/>
              <a:gd name="connsiteX2" fmla="*/ 12257777 w 12282848"/>
              <a:gd name="connsiteY2" fmla="*/ 265988 h 3709479"/>
              <a:gd name="connsiteX3" fmla="*/ 12282848 w 12282848"/>
              <a:gd name="connsiteY3" fmla="*/ 1751070 h 3709479"/>
              <a:gd name="connsiteX4" fmla="*/ 6577048 w 12282848"/>
              <a:gd name="connsiteY4" fmla="*/ 1463294 h 3709479"/>
              <a:gd name="connsiteX5" fmla="*/ 49439 w 12282848"/>
              <a:gd name="connsiteY5" fmla="*/ 3175884 h 3709479"/>
              <a:gd name="connsiteX6" fmla="*/ 246 w 12282848"/>
              <a:gd name="connsiteY6" fmla="*/ 2134743 h 3709479"/>
              <a:gd name="connsiteX0" fmla="*/ 649 w 12245466"/>
              <a:gd name="connsiteY0" fmla="*/ 2142394 h 3709479"/>
              <a:gd name="connsiteX1" fmla="*/ 6542166 w 12245466"/>
              <a:gd name="connsiteY1" fmla="*/ 1335778 h 3709479"/>
              <a:gd name="connsiteX2" fmla="*/ 12220395 w 12245466"/>
              <a:gd name="connsiteY2" fmla="*/ 265988 h 3709479"/>
              <a:gd name="connsiteX3" fmla="*/ 12245466 w 12245466"/>
              <a:gd name="connsiteY3" fmla="*/ 1751070 h 3709479"/>
              <a:gd name="connsiteX4" fmla="*/ 6539666 w 12245466"/>
              <a:gd name="connsiteY4" fmla="*/ 1463294 h 3709479"/>
              <a:gd name="connsiteX5" fmla="*/ 12057 w 12245466"/>
              <a:gd name="connsiteY5" fmla="*/ 3175884 h 3709479"/>
              <a:gd name="connsiteX6" fmla="*/ 649 w 12245466"/>
              <a:gd name="connsiteY6" fmla="*/ 2142394 h 3709479"/>
              <a:gd name="connsiteX0" fmla="*/ 649 w 12245466"/>
              <a:gd name="connsiteY0" fmla="*/ 2142394 h 3709479"/>
              <a:gd name="connsiteX1" fmla="*/ 6542166 w 12245466"/>
              <a:gd name="connsiteY1" fmla="*/ 1335778 h 3709479"/>
              <a:gd name="connsiteX2" fmla="*/ 12220395 w 12245466"/>
              <a:gd name="connsiteY2" fmla="*/ 265988 h 3709479"/>
              <a:gd name="connsiteX3" fmla="*/ 12245466 w 12245466"/>
              <a:gd name="connsiteY3" fmla="*/ 1751070 h 3709479"/>
              <a:gd name="connsiteX4" fmla="*/ 6539666 w 12245466"/>
              <a:gd name="connsiteY4" fmla="*/ 1463294 h 3709479"/>
              <a:gd name="connsiteX5" fmla="*/ 12057 w 12245466"/>
              <a:gd name="connsiteY5" fmla="*/ 3175884 h 3709479"/>
              <a:gd name="connsiteX6" fmla="*/ 649 w 12245466"/>
              <a:gd name="connsiteY6" fmla="*/ 2142394 h 3709479"/>
              <a:gd name="connsiteX0" fmla="*/ 649 w 12245466"/>
              <a:gd name="connsiteY0" fmla="*/ 2142394 h 3709479"/>
              <a:gd name="connsiteX1" fmla="*/ 6542166 w 12245466"/>
              <a:gd name="connsiteY1" fmla="*/ 1335778 h 3709479"/>
              <a:gd name="connsiteX2" fmla="*/ 12220395 w 12245466"/>
              <a:gd name="connsiteY2" fmla="*/ 265988 h 3709479"/>
              <a:gd name="connsiteX3" fmla="*/ 12245466 w 12245466"/>
              <a:gd name="connsiteY3" fmla="*/ 1751070 h 3709479"/>
              <a:gd name="connsiteX4" fmla="*/ 6539666 w 12245466"/>
              <a:gd name="connsiteY4" fmla="*/ 1463294 h 3709479"/>
              <a:gd name="connsiteX5" fmla="*/ 12057 w 12245466"/>
              <a:gd name="connsiteY5" fmla="*/ 3175884 h 3709479"/>
              <a:gd name="connsiteX6" fmla="*/ 649 w 12245466"/>
              <a:gd name="connsiteY6" fmla="*/ 2142394 h 3709479"/>
              <a:gd name="connsiteX0" fmla="*/ 649 w 12245466"/>
              <a:gd name="connsiteY0" fmla="*/ 2142394 h 3709479"/>
              <a:gd name="connsiteX1" fmla="*/ 6542166 w 12245466"/>
              <a:gd name="connsiteY1" fmla="*/ 1335778 h 3709479"/>
              <a:gd name="connsiteX2" fmla="*/ 12220395 w 12245466"/>
              <a:gd name="connsiteY2" fmla="*/ 265988 h 3709479"/>
              <a:gd name="connsiteX3" fmla="*/ 12245466 w 12245466"/>
              <a:gd name="connsiteY3" fmla="*/ 1751070 h 3709479"/>
              <a:gd name="connsiteX4" fmla="*/ 6539666 w 12245466"/>
              <a:gd name="connsiteY4" fmla="*/ 1463294 h 3709479"/>
              <a:gd name="connsiteX5" fmla="*/ 12057 w 12245466"/>
              <a:gd name="connsiteY5" fmla="*/ 3175884 h 3709479"/>
              <a:gd name="connsiteX6" fmla="*/ 649 w 12245466"/>
              <a:gd name="connsiteY6" fmla="*/ 2142394 h 3709479"/>
              <a:gd name="connsiteX0" fmla="*/ 649 w 12220395"/>
              <a:gd name="connsiteY0" fmla="*/ 2142394 h 3709479"/>
              <a:gd name="connsiteX1" fmla="*/ 6542166 w 12220395"/>
              <a:gd name="connsiteY1" fmla="*/ 1335778 h 3709479"/>
              <a:gd name="connsiteX2" fmla="*/ 12220395 w 12220395"/>
              <a:gd name="connsiteY2" fmla="*/ 265988 h 3709479"/>
              <a:gd name="connsiteX3" fmla="*/ 6539666 w 12220395"/>
              <a:gd name="connsiteY3" fmla="*/ 1463294 h 3709479"/>
              <a:gd name="connsiteX4" fmla="*/ 12057 w 12220395"/>
              <a:gd name="connsiteY4" fmla="*/ 3175884 h 3709479"/>
              <a:gd name="connsiteX5" fmla="*/ 649 w 12220395"/>
              <a:gd name="connsiteY5" fmla="*/ 2142394 h 3709479"/>
              <a:gd name="connsiteX0" fmla="*/ 649 w 7308484"/>
              <a:gd name="connsiteY0" fmla="*/ 1665380 h 3232465"/>
              <a:gd name="connsiteX1" fmla="*/ 6542166 w 7308484"/>
              <a:gd name="connsiteY1" fmla="*/ 858764 h 3232465"/>
              <a:gd name="connsiteX2" fmla="*/ 7308484 w 7308484"/>
              <a:gd name="connsiteY2" fmla="*/ 483353 h 3232465"/>
              <a:gd name="connsiteX3" fmla="*/ 6539666 w 7308484"/>
              <a:gd name="connsiteY3" fmla="*/ 986280 h 3232465"/>
              <a:gd name="connsiteX4" fmla="*/ 12057 w 7308484"/>
              <a:gd name="connsiteY4" fmla="*/ 2698870 h 3232465"/>
              <a:gd name="connsiteX5" fmla="*/ 649 w 7308484"/>
              <a:gd name="connsiteY5" fmla="*/ 1665380 h 3232465"/>
              <a:gd name="connsiteX0" fmla="*/ 649 w 8190863"/>
              <a:gd name="connsiteY0" fmla="*/ 2035882 h 3602967"/>
              <a:gd name="connsiteX1" fmla="*/ 6542166 w 8190863"/>
              <a:gd name="connsiteY1" fmla="*/ 1229266 h 3602967"/>
              <a:gd name="connsiteX2" fmla="*/ 8190863 w 8190863"/>
              <a:gd name="connsiteY2" fmla="*/ 295628 h 3602967"/>
              <a:gd name="connsiteX3" fmla="*/ 6539666 w 8190863"/>
              <a:gd name="connsiteY3" fmla="*/ 1356782 h 3602967"/>
              <a:gd name="connsiteX4" fmla="*/ 12057 w 8190863"/>
              <a:gd name="connsiteY4" fmla="*/ 3069372 h 3602967"/>
              <a:gd name="connsiteX5" fmla="*/ 649 w 8190863"/>
              <a:gd name="connsiteY5" fmla="*/ 2035882 h 3602967"/>
              <a:gd name="connsiteX0" fmla="*/ 649 w 8190863"/>
              <a:gd name="connsiteY0" fmla="*/ 2035882 h 3069372"/>
              <a:gd name="connsiteX1" fmla="*/ 6542166 w 8190863"/>
              <a:gd name="connsiteY1" fmla="*/ 1229266 h 3069372"/>
              <a:gd name="connsiteX2" fmla="*/ 8190863 w 8190863"/>
              <a:gd name="connsiteY2" fmla="*/ 295628 h 3069372"/>
              <a:gd name="connsiteX3" fmla="*/ 12057 w 8190863"/>
              <a:gd name="connsiteY3" fmla="*/ 3069372 h 3069372"/>
              <a:gd name="connsiteX4" fmla="*/ 649 w 8190863"/>
              <a:gd name="connsiteY4" fmla="*/ 2035882 h 3069372"/>
              <a:gd name="connsiteX0" fmla="*/ 649 w 8190863"/>
              <a:gd name="connsiteY0" fmla="*/ 1754387 h 2787877"/>
              <a:gd name="connsiteX1" fmla="*/ 8190863 w 8190863"/>
              <a:gd name="connsiteY1" fmla="*/ 14133 h 2787877"/>
              <a:gd name="connsiteX2" fmla="*/ 12057 w 8190863"/>
              <a:gd name="connsiteY2" fmla="*/ 2787877 h 2787877"/>
              <a:gd name="connsiteX3" fmla="*/ 649 w 8190863"/>
              <a:gd name="connsiteY3" fmla="*/ 1754387 h 2787877"/>
              <a:gd name="connsiteX0" fmla="*/ 649 w 8190863"/>
              <a:gd name="connsiteY0" fmla="*/ 1754387 h 2297727"/>
              <a:gd name="connsiteX1" fmla="*/ 8190863 w 8190863"/>
              <a:gd name="connsiteY1" fmla="*/ 14133 h 2297727"/>
              <a:gd name="connsiteX2" fmla="*/ 12057 w 8190863"/>
              <a:gd name="connsiteY2" fmla="*/ 2297727 h 2297727"/>
              <a:gd name="connsiteX3" fmla="*/ 649 w 8190863"/>
              <a:gd name="connsiteY3" fmla="*/ 1754387 h 2297727"/>
              <a:gd name="connsiteX0" fmla="*/ 3298 w 8193512"/>
              <a:gd name="connsiteY0" fmla="*/ 1754387 h 2474725"/>
              <a:gd name="connsiteX1" fmla="*/ 8193512 w 8193512"/>
              <a:gd name="connsiteY1" fmla="*/ 14133 h 2474725"/>
              <a:gd name="connsiteX2" fmla="*/ 0 w 8193512"/>
              <a:gd name="connsiteY2" fmla="*/ 2474725 h 2474725"/>
              <a:gd name="connsiteX3" fmla="*/ 3298 w 8193512"/>
              <a:gd name="connsiteY3" fmla="*/ 1754387 h 2474725"/>
              <a:gd name="connsiteX0" fmla="*/ 3298 w 8193512"/>
              <a:gd name="connsiteY0" fmla="*/ 1754387 h 2474725"/>
              <a:gd name="connsiteX1" fmla="*/ 8193512 w 8193512"/>
              <a:gd name="connsiteY1" fmla="*/ 14133 h 2474725"/>
              <a:gd name="connsiteX2" fmla="*/ 0 w 8193512"/>
              <a:gd name="connsiteY2" fmla="*/ 2474725 h 2474725"/>
              <a:gd name="connsiteX3" fmla="*/ 3298 w 8193512"/>
              <a:gd name="connsiteY3" fmla="*/ 1754387 h 2474725"/>
              <a:gd name="connsiteX0" fmla="*/ 3298 w 8193512"/>
              <a:gd name="connsiteY0" fmla="*/ 1754387 h 2474725"/>
              <a:gd name="connsiteX1" fmla="*/ 8193512 w 8193512"/>
              <a:gd name="connsiteY1" fmla="*/ 14133 h 2474725"/>
              <a:gd name="connsiteX2" fmla="*/ 0 w 8193512"/>
              <a:gd name="connsiteY2" fmla="*/ 2474725 h 2474725"/>
              <a:gd name="connsiteX3" fmla="*/ 3298 w 8193512"/>
              <a:gd name="connsiteY3" fmla="*/ 1754387 h 2474725"/>
              <a:gd name="connsiteX0" fmla="*/ 3298 w 8193512"/>
              <a:gd name="connsiteY0" fmla="*/ 1740542 h 2460880"/>
              <a:gd name="connsiteX1" fmla="*/ 8193512 w 8193512"/>
              <a:gd name="connsiteY1" fmla="*/ 288 h 2460880"/>
              <a:gd name="connsiteX2" fmla="*/ 0 w 8193512"/>
              <a:gd name="connsiteY2" fmla="*/ 2460880 h 2460880"/>
              <a:gd name="connsiteX3" fmla="*/ 3298 w 8193512"/>
              <a:gd name="connsiteY3" fmla="*/ 1740542 h 2460880"/>
              <a:gd name="connsiteX0" fmla="*/ 3298 w 8193512"/>
              <a:gd name="connsiteY0" fmla="*/ 1740430 h 2460768"/>
              <a:gd name="connsiteX1" fmla="*/ 8193512 w 8193512"/>
              <a:gd name="connsiteY1" fmla="*/ 176 h 2460768"/>
              <a:gd name="connsiteX2" fmla="*/ 0 w 8193512"/>
              <a:gd name="connsiteY2" fmla="*/ 2460768 h 2460768"/>
              <a:gd name="connsiteX3" fmla="*/ 3298 w 8193512"/>
              <a:gd name="connsiteY3" fmla="*/ 1740430 h 2460768"/>
              <a:gd name="connsiteX0" fmla="*/ 3298 w 7208188"/>
              <a:gd name="connsiteY0" fmla="*/ 1468149 h 2188487"/>
              <a:gd name="connsiteX1" fmla="*/ 7208188 w 7208188"/>
              <a:gd name="connsiteY1" fmla="*/ 201 h 2188487"/>
              <a:gd name="connsiteX2" fmla="*/ 0 w 7208188"/>
              <a:gd name="connsiteY2" fmla="*/ 2188487 h 2188487"/>
              <a:gd name="connsiteX3" fmla="*/ 3298 w 7208188"/>
              <a:gd name="connsiteY3" fmla="*/ 1468149 h 2188487"/>
              <a:gd name="connsiteX0" fmla="*/ 3298 w 7208188"/>
              <a:gd name="connsiteY0" fmla="*/ 1468149 h 2188487"/>
              <a:gd name="connsiteX1" fmla="*/ 7208188 w 7208188"/>
              <a:gd name="connsiteY1" fmla="*/ 201 h 2188487"/>
              <a:gd name="connsiteX2" fmla="*/ 0 w 7208188"/>
              <a:gd name="connsiteY2" fmla="*/ 2188487 h 2188487"/>
              <a:gd name="connsiteX3" fmla="*/ 3298 w 7208188"/>
              <a:gd name="connsiteY3" fmla="*/ 1468149 h 2188487"/>
              <a:gd name="connsiteX0" fmla="*/ 3298 w 7178775"/>
              <a:gd name="connsiteY0" fmla="*/ 1440921 h 2161259"/>
              <a:gd name="connsiteX1" fmla="*/ 7178775 w 7178775"/>
              <a:gd name="connsiteY1" fmla="*/ 204 h 2161259"/>
              <a:gd name="connsiteX2" fmla="*/ 0 w 7178775"/>
              <a:gd name="connsiteY2" fmla="*/ 2161259 h 2161259"/>
              <a:gd name="connsiteX3" fmla="*/ 3298 w 7178775"/>
              <a:gd name="connsiteY3" fmla="*/ 1440921 h 2161259"/>
              <a:gd name="connsiteX0" fmla="*/ 3298 w 7178775"/>
              <a:gd name="connsiteY0" fmla="*/ 1440921 h 2202105"/>
              <a:gd name="connsiteX1" fmla="*/ 7178775 w 7178775"/>
              <a:gd name="connsiteY1" fmla="*/ 204 h 2202105"/>
              <a:gd name="connsiteX2" fmla="*/ 0 w 7178775"/>
              <a:gd name="connsiteY2" fmla="*/ 2202105 h 2202105"/>
              <a:gd name="connsiteX3" fmla="*/ 3298 w 7178775"/>
              <a:gd name="connsiteY3" fmla="*/ 1440921 h 2202105"/>
              <a:gd name="connsiteX0" fmla="*/ 18005 w 7178775"/>
              <a:gd name="connsiteY0" fmla="*/ 1590674 h 2202090"/>
              <a:gd name="connsiteX1" fmla="*/ 7178775 w 7178775"/>
              <a:gd name="connsiteY1" fmla="*/ 189 h 2202090"/>
              <a:gd name="connsiteX2" fmla="*/ 0 w 7178775"/>
              <a:gd name="connsiteY2" fmla="*/ 2202090 h 2202090"/>
              <a:gd name="connsiteX3" fmla="*/ 18005 w 7178775"/>
              <a:gd name="connsiteY3" fmla="*/ 1590674 h 2202090"/>
              <a:gd name="connsiteX0" fmla="*/ 18005 w 7178775"/>
              <a:gd name="connsiteY0" fmla="*/ 1590674 h 2202090"/>
              <a:gd name="connsiteX1" fmla="*/ 7178775 w 7178775"/>
              <a:gd name="connsiteY1" fmla="*/ 189 h 2202090"/>
              <a:gd name="connsiteX2" fmla="*/ 0 w 7178775"/>
              <a:gd name="connsiteY2" fmla="*/ 2202090 h 2202090"/>
              <a:gd name="connsiteX3" fmla="*/ 18005 w 7178775"/>
              <a:gd name="connsiteY3" fmla="*/ 1590674 h 2202090"/>
              <a:gd name="connsiteX0" fmla="*/ 18005 w 7178775"/>
              <a:gd name="connsiteY0" fmla="*/ 1876571 h 2202067"/>
              <a:gd name="connsiteX1" fmla="*/ 7178775 w 7178775"/>
              <a:gd name="connsiteY1" fmla="*/ 166 h 2202067"/>
              <a:gd name="connsiteX2" fmla="*/ 0 w 7178775"/>
              <a:gd name="connsiteY2" fmla="*/ 2202067 h 2202067"/>
              <a:gd name="connsiteX3" fmla="*/ 18005 w 7178775"/>
              <a:gd name="connsiteY3" fmla="*/ 1876571 h 2202067"/>
              <a:gd name="connsiteX0" fmla="*/ 18005 w 7178775"/>
              <a:gd name="connsiteY0" fmla="*/ 1876599 h 2202095"/>
              <a:gd name="connsiteX1" fmla="*/ 7178775 w 7178775"/>
              <a:gd name="connsiteY1" fmla="*/ 194 h 2202095"/>
              <a:gd name="connsiteX2" fmla="*/ 0 w 7178775"/>
              <a:gd name="connsiteY2" fmla="*/ 2202095 h 2202095"/>
              <a:gd name="connsiteX3" fmla="*/ 18005 w 7178775"/>
              <a:gd name="connsiteY3" fmla="*/ 1876599 h 2202095"/>
              <a:gd name="connsiteX0" fmla="*/ 234794 w 7178775"/>
              <a:gd name="connsiteY0" fmla="*/ 1552919 h 2202134"/>
              <a:gd name="connsiteX1" fmla="*/ 7178775 w 7178775"/>
              <a:gd name="connsiteY1" fmla="*/ 233 h 2202134"/>
              <a:gd name="connsiteX2" fmla="*/ 0 w 7178775"/>
              <a:gd name="connsiteY2" fmla="*/ 2202134 h 2202134"/>
              <a:gd name="connsiteX3" fmla="*/ 234794 w 7178775"/>
              <a:gd name="connsiteY3" fmla="*/ 1552919 h 2202134"/>
              <a:gd name="connsiteX0" fmla="*/ 234794 w 7178775"/>
              <a:gd name="connsiteY0" fmla="*/ 1552919 h 2202134"/>
              <a:gd name="connsiteX1" fmla="*/ 7178775 w 7178775"/>
              <a:gd name="connsiteY1" fmla="*/ 233 h 2202134"/>
              <a:gd name="connsiteX2" fmla="*/ 0 w 7178775"/>
              <a:gd name="connsiteY2" fmla="*/ 2202134 h 2202134"/>
              <a:gd name="connsiteX3" fmla="*/ 234794 w 7178775"/>
              <a:gd name="connsiteY3" fmla="*/ 1552919 h 2202134"/>
              <a:gd name="connsiteX0" fmla="*/ 234794 w 7178775"/>
              <a:gd name="connsiteY0" fmla="*/ 1552919 h 2202145"/>
              <a:gd name="connsiteX1" fmla="*/ 7178775 w 7178775"/>
              <a:gd name="connsiteY1" fmla="*/ 233 h 2202145"/>
              <a:gd name="connsiteX2" fmla="*/ 0 w 7178775"/>
              <a:gd name="connsiteY2" fmla="*/ 2202134 h 2202145"/>
              <a:gd name="connsiteX3" fmla="*/ 234794 w 7178775"/>
              <a:gd name="connsiteY3" fmla="*/ 1552919 h 2202145"/>
              <a:gd name="connsiteX0" fmla="*/ 0 w 7181750"/>
              <a:gd name="connsiteY0" fmla="*/ 1760074 h 2202125"/>
              <a:gd name="connsiteX1" fmla="*/ 7181750 w 7181750"/>
              <a:gd name="connsiteY1" fmla="*/ 207 h 2202125"/>
              <a:gd name="connsiteX2" fmla="*/ 2975 w 7181750"/>
              <a:gd name="connsiteY2" fmla="*/ 2202108 h 2202125"/>
              <a:gd name="connsiteX3" fmla="*/ 0 w 7181750"/>
              <a:gd name="connsiteY3" fmla="*/ 1760074 h 2202125"/>
              <a:gd name="connsiteX0" fmla="*/ 0 w 7195737"/>
              <a:gd name="connsiteY0" fmla="*/ 1902496 h 2202119"/>
              <a:gd name="connsiteX1" fmla="*/ 7195737 w 7195737"/>
              <a:gd name="connsiteY1" fmla="*/ 192 h 2202119"/>
              <a:gd name="connsiteX2" fmla="*/ 16962 w 7195737"/>
              <a:gd name="connsiteY2" fmla="*/ 2202093 h 2202119"/>
              <a:gd name="connsiteX3" fmla="*/ 0 w 7195737"/>
              <a:gd name="connsiteY3" fmla="*/ 1902496 h 2202119"/>
              <a:gd name="connsiteX0" fmla="*/ 0 w 7195737"/>
              <a:gd name="connsiteY0" fmla="*/ 1881771 h 2181394"/>
              <a:gd name="connsiteX1" fmla="*/ 7195737 w 7195737"/>
              <a:gd name="connsiteY1" fmla="*/ 195 h 2181394"/>
              <a:gd name="connsiteX2" fmla="*/ 16962 w 7195737"/>
              <a:gd name="connsiteY2" fmla="*/ 2181368 h 2181394"/>
              <a:gd name="connsiteX3" fmla="*/ 0 w 7195737"/>
              <a:gd name="connsiteY3" fmla="*/ 1881771 h 2181394"/>
              <a:gd name="connsiteX0" fmla="*/ 0 w 3644893"/>
              <a:gd name="connsiteY0" fmla="*/ 1661868 h 1961491"/>
              <a:gd name="connsiteX1" fmla="*/ 3509896 w 3644893"/>
              <a:gd name="connsiteY1" fmla="*/ 219 h 1961491"/>
              <a:gd name="connsiteX2" fmla="*/ 16962 w 3644893"/>
              <a:gd name="connsiteY2" fmla="*/ 1961465 h 1961491"/>
              <a:gd name="connsiteX3" fmla="*/ 0 w 3644893"/>
              <a:gd name="connsiteY3" fmla="*/ 1661868 h 1961491"/>
              <a:gd name="connsiteX0" fmla="*/ 0 w 3644892"/>
              <a:gd name="connsiteY0" fmla="*/ 1661848 h 1961471"/>
              <a:gd name="connsiteX1" fmla="*/ 3509896 w 3644892"/>
              <a:gd name="connsiteY1" fmla="*/ 199 h 1961471"/>
              <a:gd name="connsiteX2" fmla="*/ 16962 w 3644892"/>
              <a:gd name="connsiteY2" fmla="*/ 1961445 h 1961471"/>
              <a:gd name="connsiteX3" fmla="*/ 0 w 3644892"/>
              <a:gd name="connsiteY3" fmla="*/ 1661848 h 1961471"/>
              <a:gd name="connsiteX0" fmla="*/ 0 w 3509896"/>
              <a:gd name="connsiteY0" fmla="*/ 1661848 h 1973862"/>
              <a:gd name="connsiteX1" fmla="*/ 3509896 w 3509896"/>
              <a:gd name="connsiteY1" fmla="*/ 199 h 1973862"/>
              <a:gd name="connsiteX2" fmla="*/ 16962 w 3509896"/>
              <a:gd name="connsiteY2" fmla="*/ 1961445 h 1973862"/>
              <a:gd name="connsiteX3" fmla="*/ 0 w 3509896"/>
              <a:gd name="connsiteY3" fmla="*/ 1661848 h 1973862"/>
              <a:gd name="connsiteX0" fmla="*/ 0 w 3509896"/>
              <a:gd name="connsiteY0" fmla="*/ 1661848 h 1985486"/>
              <a:gd name="connsiteX1" fmla="*/ 3509896 w 3509896"/>
              <a:gd name="connsiteY1" fmla="*/ 199 h 1985486"/>
              <a:gd name="connsiteX2" fmla="*/ 16962 w 3509896"/>
              <a:gd name="connsiteY2" fmla="*/ 1961445 h 1985486"/>
              <a:gd name="connsiteX3" fmla="*/ 0 w 3509896"/>
              <a:gd name="connsiteY3" fmla="*/ 1661848 h 1985486"/>
            </a:gdLst>
            <a:ahLst/>
            <a:cxnLst>
              <a:cxn ang="0">
                <a:pos x="connsiteX0" y="connsiteY0"/>
              </a:cxn>
              <a:cxn ang="0">
                <a:pos x="connsiteX1" y="connsiteY1"/>
              </a:cxn>
              <a:cxn ang="0">
                <a:pos x="connsiteX2" y="connsiteY2"/>
              </a:cxn>
              <a:cxn ang="0">
                <a:pos x="connsiteX3" y="connsiteY3"/>
              </a:cxn>
            </a:cxnLst>
            <a:rect l="l" t="t" r="r" b="b"/>
            <a:pathLst>
              <a:path w="3509896" h="1985486">
                <a:moveTo>
                  <a:pt x="0" y="1661848"/>
                </a:moveTo>
                <a:cubicBezTo>
                  <a:pt x="1347430" y="1872480"/>
                  <a:pt x="3507995" y="-22282"/>
                  <a:pt x="3509896" y="199"/>
                </a:cubicBezTo>
                <a:cubicBezTo>
                  <a:pt x="3484687" y="3479"/>
                  <a:pt x="1444388" y="2240168"/>
                  <a:pt x="16962" y="1961445"/>
                </a:cubicBezTo>
                <a:cubicBezTo>
                  <a:pt x="21444" y="1964599"/>
                  <a:pt x="10224" y="1680640"/>
                  <a:pt x="0" y="16618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pic>
        <p:nvPicPr>
          <p:cNvPr id="5" name="Picture Placeholder 4">
            <a:extLst>
              <a:ext uri="{FF2B5EF4-FFF2-40B4-BE49-F238E27FC236}">
                <a16:creationId xmlns:a16="http://schemas.microsoft.com/office/drawing/2014/main" id="{BC29A42F-4F6A-46C0-A4B6-7F6C96FD6213}"/>
              </a:ext>
            </a:extLst>
          </p:cNvPr>
          <p:cNvPicPr>
            <a:picLocks noGrp="1" noChangeAspect="1"/>
          </p:cNvPicPr>
          <p:nvPr>
            <p:ph type="pic" sz="quarter" idx="12"/>
          </p:nvPr>
        </p:nvPicPr>
        <p:blipFill>
          <a:blip r:embed="rId3" cstate="email">
            <a:extLst>
              <a:ext uri="{28A0092B-C50C-407E-A947-70E740481C1C}">
                <a14:useLocalDpi xmlns:a14="http://schemas.microsoft.com/office/drawing/2010/main"/>
              </a:ext>
            </a:extLst>
          </a:blip>
          <a:srcRect/>
          <a:stretch>
            <a:fillRect/>
          </a:stretch>
        </p:blipFill>
        <p:spPr/>
      </p:pic>
      <p:sp>
        <p:nvSpPr>
          <p:cNvPr id="6" name="TextBox 5">
            <a:extLst>
              <a:ext uri="{FF2B5EF4-FFF2-40B4-BE49-F238E27FC236}">
                <a16:creationId xmlns:a16="http://schemas.microsoft.com/office/drawing/2014/main" id="{9C36F84F-1088-427B-A83E-CD18EE220152}"/>
              </a:ext>
            </a:extLst>
          </p:cNvPr>
          <p:cNvSpPr txBox="1"/>
          <p:nvPr/>
        </p:nvSpPr>
        <p:spPr>
          <a:xfrm>
            <a:off x="6440733" y="1285354"/>
            <a:ext cx="4534488" cy="769441"/>
          </a:xfrm>
          <a:prstGeom prst="rect">
            <a:avLst/>
          </a:prstGeom>
          <a:noFill/>
        </p:spPr>
        <p:txBody>
          <a:bodyPr wrap="square" rtlCol="0">
            <a:spAutoFit/>
          </a:bodyPr>
          <a:lstStyle/>
          <a:p>
            <a:pPr algn="ctr" rtl="1"/>
            <a:r>
              <a:rPr lang="fa-IR"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rPr>
              <a:t>آنچه ما ارائه می دهیم</a:t>
            </a:r>
            <a:endParaRPr lang="en-US"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7" name="TextBox 6">
            <a:extLst>
              <a:ext uri="{FF2B5EF4-FFF2-40B4-BE49-F238E27FC236}">
                <a16:creationId xmlns:a16="http://schemas.microsoft.com/office/drawing/2014/main" id="{E78CF14E-536E-44AE-9D43-D58BA2FDB9AE}"/>
              </a:ext>
            </a:extLst>
          </p:cNvPr>
          <p:cNvSpPr txBox="1"/>
          <p:nvPr/>
        </p:nvSpPr>
        <p:spPr>
          <a:xfrm>
            <a:off x="6440733" y="2065779"/>
            <a:ext cx="4534487" cy="400110"/>
          </a:xfrm>
          <a:prstGeom prst="rect">
            <a:avLst/>
          </a:prstGeom>
          <a:noFill/>
        </p:spPr>
        <p:txBody>
          <a:bodyPr wrap="square" rtlCol="0">
            <a:spAutoFit/>
          </a:bodyPr>
          <a:lstStyle/>
          <a:p>
            <a:pPr algn="ctr" rtl="1"/>
            <a:r>
              <a:rPr lang="fa-IR"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8" name="Text Placeholder 10">
            <a:extLst>
              <a:ext uri="{FF2B5EF4-FFF2-40B4-BE49-F238E27FC236}">
                <a16:creationId xmlns:a16="http://schemas.microsoft.com/office/drawing/2014/main" id="{5FB2E698-E5FD-44EF-AE15-6E2E2822A3ED}"/>
              </a:ext>
            </a:extLst>
          </p:cNvPr>
          <p:cNvSpPr txBox="1">
            <a:spLocks/>
          </p:cNvSpPr>
          <p:nvPr/>
        </p:nvSpPr>
        <p:spPr>
          <a:xfrm>
            <a:off x="4475280" y="3797339"/>
            <a:ext cx="4366119" cy="830997"/>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6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ارائه ها ابزارهای ارتباطی هستند که می توانند به عنوان نمایش، سخنرانی، سخنرانی، گزارش و غیره استفاده شوند.</a:t>
            </a:r>
            <a:endParaRPr lang="en-US" sz="16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pic>
        <p:nvPicPr>
          <p:cNvPr id="10" name="Graphic 9" descr="Money">
            <a:extLst>
              <a:ext uri="{FF2B5EF4-FFF2-40B4-BE49-F238E27FC236}">
                <a16:creationId xmlns:a16="http://schemas.microsoft.com/office/drawing/2014/main" id="{90A11FD4-80F0-47BD-8F7B-23F578236678}"/>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0005112" y="3333761"/>
            <a:ext cx="548640" cy="548640"/>
          </a:xfrm>
          <a:prstGeom prst="rect">
            <a:avLst/>
          </a:prstGeom>
        </p:spPr>
      </p:pic>
      <p:sp>
        <p:nvSpPr>
          <p:cNvPr id="11" name="Rectangle 10">
            <a:extLst>
              <a:ext uri="{FF2B5EF4-FFF2-40B4-BE49-F238E27FC236}">
                <a16:creationId xmlns:a16="http://schemas.microsoft.com/office/drawing/2014/main" id="{E1805245-870B-482B-BBA0-3870C0767663}"/>
              </a:ext>
            </a:extLst>
          </p:cNvPr>
          <p:cNvSpPr/>
          <p:nvPr/>
        </p:nvSpPr>
        <p:spPr>
          <a:xfrm>
            <a:off x="9281266" y="4249713"/>
            <a:ext cx="1996334" cy="830997"/>
          </a:xfrm>
          <a:prstGeom prst="rect">
            <a:avLst/>
          </a:prstGeom>
        </p:spPr>
        <p:txBody>
          <a:bodyPr wrap="square">
            <a:spAutoFit/>
          </a:bodyPr>
          <a:lstStyle/>
          <a:p>
            <a:pPr algn="ctr" rtl="1">
              <a:lnSpc>
                <a:spcPct val="150000"/>
              </a:lnSpc>
            </a:pPr>
            <a:r>
              <a:rPr lang="fa-IR" sz="16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6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32651906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3E64B51E-CAC8-4CDB-AD4D-098BD70A1D63}"/>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grpSp>
        <p:nvGrpSpPr>
          <p:cNvPr id="4" name="Group 3">
            <a:extLst>
              <a:ext uri="{FF2B5EF4-FFF2-40B4-BE49-F238E27FC236}">
                <a16:creationId xmlns:a16="http://schemas.microsoft.com/office/drawing/2014/main" id="{07DB6E1D-726C-4D4A-AB23-8F731C85A966}"/>
              </a:ext>
            </a:extLst>
          </p:cNvPr>
          <p:cNvGrpSpPr/>
          <p:nvPr/>
        </p:nvGrpSpPr>
        <p:grpSpPr>
          <a:xfrm>
            <a:off x="4722016" y="1981201"/>
            <a:ext cx="4258732" cy="4258732"/>
            <a:chOff x="4722016" y="1981201"/>
            <a:chExt cx="4258732" cy="4258732"/>
          </a:xfrm>
        </p:grpSpPr>
        <p:sp>
          <p:nvSpPr>
            <p:cNvPr id="6" name="Freeform: Shape 5">
              <a:extLst>
                <a:ext uri="{FF2B5EF4-FFF2-40B4-BE49-F238E27FC236}">
                  <a16:creationId xmlns:a16="http://schemas.microsoft.com/office/drawing/2014/main" id="{380633AB-5F1B-474C-850C-95941778DFA4}"/>
                </a:ext>
              </a:extLst>
            </p:cNvPr>
            <p:cNvSpPr/>
            <p:nvPr/>
          </p:nvSpPr>
          <p:spPr>
            <a:xfrm>
              <a:off x="4722016" y="1981201"/>
              <a:ext cx="4258732" cy="4258732"/>
            </a:xfrm>
            <a:custGeom>
              <a:avLst/>
              <a:gdLst>
                <a:gd name="connsiteX0" fmla="*/ 0 w 4258732"/>
                <a:gd name="connsiteY0" fmla="*/ 2129366 h 4258732"/>
                <a:gd name="connsiteX1" fmla="*/ 2129366 w 4258732"/>
                <a:gd name="connsiteY1" fmla="*/ 0 h 4258732"/>
                <a:gd name="connsiteX2" fmla="*/ 4258732 w 4258732"/>
                <a:gd name="connsiteY2" fmla="*/ 2129366 h 4258732"/>
                <a:gd name="connsiteX3" fmla="*/ 2129366 w 4258732"/>
                <a:gd name="connsiteY3" fmla="*/ 4258732 h 4258732"/>
                <a:gd name="connsiteX4" fmla="*/ 0 w 4258732"/>
                <a:gd name="connsiteY4" fmla="*/ 2129366 h 4258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8732" h="4258732">
                  <a:moveTo>
                    <a:pt x="0" y="2129366"/>
                  </a:moveTo>
                  <a:cubicBezTo>
                    <a:pt x="0" y="953350"/>
                    <a:pt x="953350" y="0"/>
                    <a:pt x="2129366" y="0"/>
                  </a:cubicBezTo>
                  <a:cubicBezTo>
                    <a:pt x="3305382" y="0"/>
                    <a:pt x="4258732" y="953350"/>
                    <a:pt x="4258732" y="2129366"/>
                  </a:cubicBezTo>
                  <a:cubicBezTo>
                    <a:pt x="4258732" y="3305382"/>
                    <a:pt x="3305382" y="4258732"/>
                    <a:pt x="2129366" y="4258732"/>
                  </a:cubicBezTo>
                  <a:cubicBezTo>
                    <a:pt x="953350" y="4258732"/>
                    <a:pt x="0" y="3305382"/>
                    <a:pt x="0" y="2129366"/>
                  </a:cubicBezTo>
                  <a:close/>
                </a:path>
              </a:pathLst>
            </a:custGeom>
            <a:solidFill>
              <a:schemeClr val="accent4"/>
            </a:solidFill>
          </p:spPr>
          <p:style>
            <a:lnRef idx="3">
              <a:schemeClr val="l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fontRef>
          </p:style>
          <p:txBody>
            <a:bodyPr spcFirstLastPara="0" vert="horz" wrap="square" lIns="1704683" tIns="383624" rIns="1704684" bIns="3577675" numCol="1" spcCol="1270" anchor="ctr" anchorCtr="0">
              <a:noAutofit/>
            </a:bodyPr>
            <a:lstStyle/>
            <a:p>
              <a:pPr marL="0" lvl="0" indent="0" algn="ctr" defTabSz="1066800" rtl="1">
                <a:lnSpc>
                  <a:spcPct val="90000"/>
                </a:lnSpc>
                <a:spcBef>
                  <a:spcPct val="0"/>
                </a:spcBef>
                <a:spcAft>
                  <a:spcPct val="35000"/>
                </a:spcAft>
                <a:buNone/>
              </a:pPr>
              <a:r>
                <a:rPr lang="en-US" sz="2400" kern="1200" dirty="0">
                  <a:latin typeface="Open Sans" panose="020B0606030504020204" pitchFamily="34" charset="0"/>
                  <a:ea typeface="Open Sans" panose="020B0606030504020204" pitchFamily="34" charset="0"/>
                  <a:cs typeface="B Nazanin" panose="00000400000000000000" pitchFamily="2" charset="-78"/>
                </a:rPr>
                <a:t>100</a:t>
              </a:r>
            </a:p>
          </p:txBody>
        </p:sp>
        <p:sp>
          <p:nvSpPr>
            <p:cNvPr id="9" name="Freeform: Shape 8">
              <a:extLst>
                <a:ext uri="{FF2B5EF4-FFF2-40B4-BE49-F238E27FC236}">
                  <a16:creationId xmlns:a16="http://schemas.microsoft.com/office/drawing/2014/main" id="{9BA4A63B-23E5-4847-9BCD-E6231972BEF9}"/>
                </a:ext>
              </a:extLst>
            </p:cNvPr>
            <p:cNvSpPr/>
            <p:nvPr/>
          </p:nvSpPr>
          <p:spPr>
            <a:xfrm>
              <a:off x="5147889" y="2832947"/>
              <a:ext cx="3406985" cy="3406985"/>
            </a:xfrm>
            <a:custGeom>
              <a:avLst/>
              <a:gdLst>
                <a:gd name="connsiteX0" fmla="*/ 0 w 3406985"/>
                <a:gd name="connsiteY0" fmla="*/ 1703493 h 3406985"/>
                <a:gd name="connsiteX1" fmla="*/ 1703493 w 3406985"/>
                <a:gd name="connsiteY1" fmla="*/ 0 h 3406985"/>
                <a:gd name="connsiteX2" fmla="*/ 3406986 w 3406985"/>
                <a:gd name="connsiteY2" fmla="*/ 1703493 h 3406985"/>
                <a:gd name="connsiteX3" fmla="*/ 1703493 w 3406985"/>
                <a:gd name="connsiteY3" fmla="*/ 3406986 h 3406985"/>
                <a:gd name="connsiteX4" fmla="*/ 0 w 3406985"/>
                <a:gd name="connsiteY4" fmla="*/ 1703493 h 34069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985" h="3406985">
                  <a:moveTo>
                    <a:pt x="0" y="1703493"/>
                  </a:moveTo>
                  <a:cubicBezTo>
                    <a:pt x="0" y="762680"/>
                    <a:pt x="762680" y="0"/>
                    <a:pt x="1703493" y="0"/>
                  </a:cubicBezTo>
                  <a:cubicBezTo>
                    <a:pt x="2644306" y="0"/>
                    <a:pt x="3406986" y="762680"/>
                    <a:pt x="3406986" y="1703493"/>
                  </a:cubicBezTo>
                  <a:cubicBezTo>
                    <a:pt x="3406986" y="2644306"/>
                    <a:pt x="2644306" y="3406986"/>
                    <a:pt x="1703493" y="3406986"/>
                  </a:cubicBezTo>
                  <a:cubicBezTo>
                    <a:pt x="762680" y="3406986"/>
                    <a:pt x="0" y="2644306"/>
                    <a:pt x="0" y="1703493"/>
                  </a:cubicBezTo>
                  <a:close/>
                </a:path>
              </a:pathLst>
            </a:custGeom>
            <a:solidFill>
              <a:schemeClr val="accent3"/>
            </a:solidFill>
          </p:spPr>
          <p:style>
            <a:lnRef idx="3">
              <a:schemeClr val="lt1">
                <a:hueOff val="0"/>
                <a:satOff val="0"/>
                <a:lumOff val="0"/>
                <a:alphaOff val="0"/>
              </a:schemeClr>
            </a:lnRef>
            <a:fillRef idx="1">
              <a:schemeClr val="accent1">
                <a:shade val="80000"/>
                <a:hueOff val="-159634"/>
                <a:satOff val="2992"/>
                <a:lumOff val="9899"/>
                <a:alphaOff val="0"/>
              </a:schemeClr>
            </a:fillRef>
            <a:effectRef idx="1">
              <a:schemeClr val="accent1">
                <a:shade val="80000"/>
                <a:hueOff val="-159634"/>
                <a:satOff val="2992"/>
                <a:lumOff val="9899"/>
                <a:alphaOff val="0"/>
              </a:schemeClr>
            </a:effectRef>
            <a:fontRef idx="minor">
              <a:schemeClr val="lt1"/>
            </a:fontRef>
          </p:style>
          <p:txBody>
            <a:bodyPr spcFirstLastPara="0" vert="horz" wrap="square" lIns="1278810" tIns="375107" rIns="1278810" bIns="2759997" numCol="1" spcCol="1270" anchor="ctr" anchorCtr="0">
              <a:noAutofit/>
            </a:bodyPr>
            <a:lstStyle/>
            <a:p>
              <a:pPr marL="0" lvl="0" indent="0" algn="ctr" defTabSz="1066800" rtl="1">
                <a:lnSpc>
                  <a:spcPct val="90000"/>
                </a:lnSpc>
                <a:spcBef>
                  <a:spcPct val="0"/>
                </a:spcBef>
                <a:spcAft>
                  <a:spcPct val="35000"/>
                </a:spcAft>
                <a:buNone/>
              </a:pPr>
              <a:r>
                <a:rPr lang="en-US" sz="2400" kern="1200" dirty="0">
                  <a:latin typeface="Open Sans" panose="020B0606030504020204" pitchFamily="34" charset="0"/>
                  <a:ea typeface="Open Sans" panose="020B0606030504020204" pitchFamily="34" charset="0"/>
                  <a:cs typeface="B Nazanin" panose="00000400000000000000" pitchFamily="2" charset="-78"/>
                </a:rPr>
                <a:t>80</a:t>
              </a:r>
            </a:p>
          </p:txBody>
        </p:sp>
        <p:sp>
          <p:nvSpPr>
            <p:cNvPr id="10" name="Freeform: Shape 9">
              <a:extLst>
                <a:ext uri="{FF2B5EF4-FFF2-40B4-BE49-F238E27FC236}">
                  <a16:creationId xmlns:a16="http://schemas.microsoft.com/office/drawing/2014/main" id="{1E344869-624B-4A38-9C01-3823CBA1D0F5}"/>
                </a:ext>
              </a:extLst>
            </p:cNvPr>
            <p:cNvSpPr/>
            <p:nvPr/>
          </p:nvSpPr>
          <p:spPr>
            <a:xfrm>
              <a:off x="5573762" y="3684693"/>
              <a:ext cx="2555239" cy="2555239"/>
            </a:xfrm>
            <a:custGeom>
              <a:avLst/>
              <a:gdLst>
                <a:gd name="connsiteX0" fmla="*/ 0 w 2555239"/>
                <a:gd name="connsiteY0" fmla="*/ 1277620 h 2555239"/>
                <a:gd name="connsiteX1" fmla="*/ 1277620 w 2555239"/>
                <a:gd name="connsiteY1" fmla="*/ 0 h 2555239"/>
                <a:gd name="connsiteX2" fmla="*/ 2555240 w 2555239"/>
                <a:gd name="connsiteY2" fmla="*/ 1277620 h 2555239"/>
                <a:gd name="connsiteX3" fmla="*/ 1277620 w 2555239"/>
                <a:gd name="connsiteY3" fmla="*/ 2555240 h 2555239"/>
                <a:gd name="connsiteX4" fmla="*/ 0 w 2555239"/>
                <a:gd name="connsiteY4" fmla="*/ 1277620 h 2555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239" h="2555239">
                  <a:moveTo>
                    <a:pt x="0" y="1277620"/>
                  </a:moveTo>
                  <a:cubicBezTo>
                    <a:pt x="0" y="572010"/>
                    <a:pt x="572010" y="0"/>
                    <a:pt x="1277620" y="0"/>
                  </a:cubicBezTo>
                  <a:cubicBezTo>
                    <a:pt x="1983230" y="0"/>
                    <a:pt x="2555240" y="572010"/>
                    <a:pt x="2555240" y="1277620"/>
                  </a:cubicBezTo>
                  <a:cubicBezTo>
                    <a:pt x="2555240" y="1983230"/>
                    <a:pt x="1983230" y="2555240"/>
                    <a:pt x="1277620" y="2555240"/>
                  </a:cubicBezTo>
                  <a:cubicBezTo>
                    <a:pt x="572010" y="2555240"/>
                    <a:pt x="0" y="1983230"/>
                    <a:pt x="0" y="1277620"/>
                  </a:cubicBezTo>
                  <a:close/>
                </a:path>
              </a:pathLst>
            </a:custGeom>
            <a:solidFill>
              <a:schemeClr val="accent2"/>
            </a:solidFill>
          </p:spPr>
          <p:style>
            <a:lnRef idx="3">
              <a:schemeClr val="lt1">
                <a:hueOff val="0"/>
                <a:satOff val="0"/>
                <a:lumOff val="0"/>
                <a:alphaOff val="0"/>
              </a:schemeClr>
            </a:lnRef>
            <a:fillRef idx="1">
              <a:schemeClr val="accent1">
                <a:shade val="80000"/>
                <a:hueOff val="-319267"/>
                <a:satOff val="5983"/>
                <a:lumOff val="19799"/>
                <a:alphaOff val="0"/>
              </a:schemeClr>
            </a:fillRef>
            <a:effectRef idx="1">
              <a:schemeClr val="accent1">
                <a:shade val="80000"/>
                <a:hueOff val="-319267"/>
                <a:satOff val="5983"/>
                <a:lumOff val="19799"/>
                <a:alphaOff val="0"/>
              </a:schemeClr>
            </a:effectRef>
            <a:fontRef idx="minor">
              <a:schemeClr val="lt1"/>
            </a:fontRef>
          </p:style>
          <p:txBody>
            <a:bodyPr spcFirstLastPara="0" vert="horz" wrap="square" lIns="852937" tIns="362331" rIns="852937" bIns="1959356" numCol="1" spcCol="1270" anchor="ctr" anchorCtr="0">
              <a:noAutofit/>
            </a:bodyPr>
            <a:lstStyle/>
            <a:p>
              <a:pPr marL="0" lvl="0" indent="0" algn="ctr" defTabSz="1066800" rtl="1">
                <a:lnSpc>
                  <a:spcPct val="90000"/>
                </a:lnSpc>
                <a:spcBef>
                  <a:spcPct val="0"/>
                </a:spcBef>
                <a:spcAft>
                  <a:spcPct val="35000"/>
                </a:spcAft>
                <a:buNone/>
              </a:pPr>
              <a:r>
                <a:rPr lang="en-US" sz="2400" kern="1200" dirty="0">
                  <a:latin typeface="Open Sans" panose="020B0606030504020204" pitchFamily="34" charset="0"/>
                  <a:ea typeface="Open Sans" panose="020B0606030504020204" pitchFamily="34" charset="0"/>
                  <a:cs typeface="B Nazanin" panose="00000400000000000000" pitchFamily="2" charset="-78"/>
                </a:rPr>
                <a:t>60</a:t>
              </a:r>
            </a:p>
          </p:txBody>
        </p:sp>
        <p:sp>
          <p:nvSpPr>
            <p:cNvPr id="11" name="Freeform: Shape 10">
              <a:extLst>
                <a:ext uri="{FF2B5EF4-FFF2-40B4-BE49-F238E27FC236}">
                  <a16:creationId xmlns:a16="http://schemas.microsoft.com/office/drawing/2014/main" id="{453782FB-584E-40A9-A92D-EFCE614B61A5}"/>
                </a:ext>
              </a:extLst>
            </p:cNvPr>
            <p:cNvSpPr/>
            <p:nvPr/>
          </p:nvSpPr>
          <p:spPr>
            <a:xfrm>
              <a:off x="5999635" y="4536440"/>
              <a:ext cx="1703492" cy="1703492"/>
            </a:xfrm>
            <a:custGeom>
              <a:avLst/>
              <a:gdLst>
                <a:gd name="connsiteX0" fmla="*/ 0 w 1703492"/>
                <a:gd name="connsiteY0" fmla="*/ 851746 h 1703492"/>
                <a:gd name="connsiteX1" fmla="*/ 851746 w 1703492"/>
                <a:gd name="connsiteY1" fmla="*/ 0 h 1703492"/>
                <a:gd name="connsiteX2" fmla="*/ 1703492 w 1703492"/>
                <a:gd name="connsiteY2" fmla="*/ 851746 h 1703492"/>
                <a:gd name="connsiteX3" fmla="*/ 851746 w 1703492"/>
                <a:gd name="connsiteY3" fmla="*/ 1703492 h 1703492"/>
                <a:gd name="connsiteX4" fmla="*/ 0 w 1703492"/>
                <a:gd name="connsiteY4" fmla="*/ 851746 h 1703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3492" h="1703492">
                  <a:moveTo>
                    <a:pt x="0" y="851746"/>
                  </a:moveTo>
                  <a:cubicBezTo>
                    <a:pt x="0" y="381340"/>
                    <a:pt x="381340" y="0"/>
                    <a:pt x="851746" y="0"/>
                  </a:cubicBezTo>
                  <a:cubicBezTo>
                    <a:pt x="1322152" y="0"/>
                    <a:pt x="1703492" y="381340"/>
                    <a:pt x="1703492" y="851746"/>
                  </a:cubicBezTo>
                  <a:cubicBezTo>
                    <a:pt x="1703492" y="1322152"/>
                    <a:pt x="1322152" y="1703492"/>
                    <a:pt x="851746" y="1703492"/>
                  </a:cubicBezTo>
                  <a:cubicBezTo>
                    <a:pt x="381340" y="1703492"/>
                    <a:pt x="0" y="1322152"/>
                    <a:pt x="0" y="851746"/>
                  </a:cubicBezTo>
                  <a:close/>
                </a:path>
              </a:pathLst>
            </a:custGeom>
            <a:solidFill>
              <a:schemeClr val="accent1"/>
            </a:solidFill>
          </p:spPr>
          <p:style>
            <a:lnRef idx="3">
              <a:schemeClr val="lt1">
                <a:hueOff val="0"/>
                <a:satOff val="0"/>
                <a:lumOff val="0"/>
                <a:alphaOff val="0"/>
              </a:schemeClr>
            </a:lnRef>
            <a:fillRef idx="1">
              <a:schemeClr val="accent1">
                <a:shade val="80000"/>
                <a:hueOff val="-478901"/>
                <a:satOff val="8975"/>
                <a:lumOff val="29698"/>
                <a:alphaOff val="0"/>
              </a:schemeClr>
            </a:fillRef>
            <a:effectRef idx="1">
              <a:schemeClr val="accent1">
                <a:shade val="80000"/>
                <a:hueOff val="-478901"/>
                <a:satOff val="8975"/>
                <a:lumOff val="29698"/>
                <a:alphaOff val="0"/>
              </a:schemeClr>
            </a:effectRef>
            <a:fontRef idx="minor">
              <a:schemeClr val="lt1"/>
            </a:fontRef>
          </p:style>
          <p:txBody>
            <a:bodyPr spcFirstLastPara="0" vert="horz" wrap="square" lIns="420159" tIns="596561" rIns="420158" bIns="596561" numCol="1" spcCol="1270" anchor="ctr" anchorCtr="0">
              <a:noAutofit/>
            </a:bodyPr>
            <a:lstStyle/>
            <a:p>
              <a:pPr marL="0" lvl="0" indent="0" algn="ctr" defTabSz="1066800" rtl="1">
                <a:lnSpc>
                  <a:spcPct val="90000"/>
                </a:lnSpc>
                <a:spcBef>
                  <a:spcPct val="0"/>
                </a:spcBef>
                <a:spcAft>
                  <a:spcPct val="35000"/>
                </a:spcAft>
                <a:buNone/>
              </a:pPr>
              <a:r>
                <a:rPr lang="en-US" sz="2400" kern="1200" dirty="0">
                  <a:latin typeface="Open Sans" panose="020B0606030504020204" pitchFamily="34" charset="0"/>
                  <a:ea typeface="Open Sans" panose="020B0606030504020204" pitchFamily="34" charset="0"/>
                  <a:cs typeface="B Nazanin" panose="00000400000000000000" pitchFamily="2" charset="-78"/>
                </a:rPr>
                <a:t>30</a:t>
              </a:r>
            </a:p>
          </p:txBody>
        </p:sp>
      </p:grpSp>
      <p:sp>
        <p:nvSpPr>
          <p:cNvPr id="14" name="TextBox 13">
            <a:extLst>
              <a:ext uri="{FF2B5EF4-FFF2-40B4-BE49-F238E27FC236}">
                <a16:creationId xmlns:a16="http://schemas.microsoft.com/office/drawing/2014/main" id="{BD8E7753-7AC0-478F-A924-2F1CB3C22AB9}"/>
              </a:ext>
            </a:extLst>
          </p:cNvPr>
          <p:cNvSpPr txBox="1"/>
          <p:nvPr/>
        </p:nvSpPr>
        <p:spPr>
          <a:xfrm>
            <a:off x="9220177" y="2250200"/>
            <a:ext cx="1771406" cy="338554"/>
          </a:xfrm>
          <a:prstGeom prst="rect">
            <a:avLst/>
          </a:prstGeom>
          <a:noFill/>
        </p:spPr>
        <p:txBody>
          <a:bodyPr wrap="square" rtlCol="0">
            <a:spAutoFit/>
          </a:bodyPr>
          <a:lstStyle/>
          <a:p>
            <a:pPr algn="ctr" rtl="1"/>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متن شما در اینجا</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6" name="TextBox 15">
            <a:extLst>
              <a:ext uri="{FF2B5EF4-FFF2-40B4-BE49-F238E27FC236}">
                <a16:creationId xmlns:a16="http://schemas.microsoft.com/office/drawing/2014/main" id="{0E42063D-86BF-43A6-9D01-81E8F06BC015}"/>
              </a:ext>
            </a:extLst>
          </p:cNvPr>
          <p:cNvSpPr txBox="1"/>
          <p:nvPr/>
        </p:nvSpPr>
        <p:spPr>
          <a:xfrm>
            <a:off x="9220177" y="2995100"/>
            <a:ext cx="1771406" cy="338554"/>
          </a:xfrm>
          <a:prstGeom prst="rect">
            <a:avLst/>
          </a:prstGeom>
          <a:noFill/>
        </p:spPr>
        <p:txBody>
          <a:bodyPr wrap="square" rtlCol="0">
            <a:spAutoFit/>
          </a:bodyPr>
          <a:lstStyle/>
          <a:p>
            <a:pPr algn="ctr" rtl="1"/>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متن شما در اینجا</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8" name="TextBox 17">
            <a:extLst>
              <a:ext uri="{FF2B5EF4-FFF2-40B4-BE49-F238E27FC236}">
                <a16:creationId xmlns:a16="http://schemas.microsoft.com/office/drawing/2014/main" id="{60322081-AF10-441F-A0E1-7199198A0E7A}"/>
              </a:ext>
            </a:extLst>
          </p:cNvPr>
          <p:cNvSpPr txBox="1"/>
          <p:nvPr/>
        </p:nvSpPr>
        <p:spPr>
          <a:xfrm>
            <a:off x="9220177" y="3811155"/>
            <a:ext cx="1771406" cy="338554"/>
          </a:xfrm>
          <a:prstGeom prst="rect">
            <a:avLst/>
          </a:prstGeom>
          <a:noFill/>
        </p:spPr>
        <p:txBody>
          <a:bodyPr wrap="square" rtlCol="0">
            <a:spAutoFit/>
          </a:bodyPr>
          <a:lstStyle/>
          <a:p>
            <a:pPr algn="ctr" rtl="1"/>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متن شما در اینجا</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cxnSp>
        <p:nvCxnSpPr>
          <p:cNvPr id="8" name="Straight Connector 7">
            <a:extLst>
              <a:ext uri="{FF2B5EF4-FFF2-40B4-BE49-F238E27FC236}">
                <a16:creationId xmlns:a16="http://schemas.microsoft.com/office/drawing/2014/main" id="{5C858C16-A53C-418F-A95F-08BD3D8D9651}"/>
              </a:ext>
            </a:extLst>
          </p:cNvPr>
          <p:cNvCxnSpPr>
            <a:cxnSpLocks/>
          </p:cNvCxnSpPr>
          <p:nvPr/>
        </p:nvCxnSpPr>
        <p:spPr>
          <a:xfrm>
            <a:off x="7367450" y="2605521"/>
            <a:ext cx="359555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DB6E637-8B2D-48B6-9E56-C968FBD56A56}"/>
              </a:ext>
            </a:extLst>
          </p:cNvPr>
          <p:cNvCxnSpPr>
            <a:cxnSpLocks/>
          </p:cNvCxnSpPr>
          <p:nvPr/>
        </p:nvCxnSpPr>
        <p:spPr>
          <a:xfrm>
            <a:off x="7367450" y="3350421"/>
            <a:ext cx="359555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DE295A9-B60A-41FF-8D69-905FD3BD7BC6}"/>
              </a:ext>
            </a:extLst>
          </p:cNvPr>
          <p:cNvCxnSpPr>
            <a:cxnSpLocks/>
          </p:cNvCxnSpPr>
          <p:nvPr/>
        </p:nvCxnSpPr>
        <p:spPr>
          <a:xfrm>
            <a:off x="7367450" y="4166476"/>
            <a:ext cx="359555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463BD03-D4ED-471D-81BC-19CBC66B827F}"/>
              </a:ext>
            </a:extLst>
          </p:cNvPr>
          <p:cNvCxnSpPr>
            <a:cxnSpLocks/>
          </p:cNvCxnSpPr>
          <p:nvPr/>
        </p:nvCxnSpPr>
        <p:spPr>
          <a:xfrm>
            <a:off x="7367450" y="5364128"/>
            <a:ext cx="359555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76D8761-A58B-4C1D-BB97-8C08CB48A1A6}"/>
              </a:ext>
            </a:extLst>
          </p:cNvPr>
          <p:cNvSpPr txBox="1"/>
          <p:nvPr/>
        </p:nvSpPr>
        <p:spPr>
          <a:xfrm>
            <a:off x="9220177" y="5008807"/>
            <a:ext cx="1771406" cy="338554"/>
          </a:xfrm>
          <a:prstGeom prst="rect">
            <a:avLst/>
          </a:prstGeom>
          <a:noFill/>
        </p:spPr>
        <p:txBody>
          <a:bodyPr wrap="square" rtlCol="0">
            <a:spAutoFit/>
          </a:bodyPr>
          <a:lstStyle/>
          <a:p>
            <a:pPr algn="ctr" rtl="1"/>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متن شما در اینجا</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2" name="Oval 21">
            <a:extLst>
              <a:ext uri="{FF2B5EF4-FFF2-40B4-BE49-F238E27FC236}">
                <a16:creationId xmlns:a16="http://schemas.microsoft.com/office/drawing/2014/main" id="{A3450D36-90F6-4792-82B4-A84AEDAB8776}"/>
              </a:ext>
            </a:extLst>
          </p:cNvPr>
          <p:cNvSpPr/>
          <p:nvPr/>
        </p:nvSpPr>
        <p:spPr>
          <a:xfrm>
            <a:off x="1423301" y="2143354"/>
            <a:ext cx="851746" cy="851746"/>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latin typeface="Open Sans" panose="020B0606030504020204" pitchFamily="34" charset="0"/>
              <a:ea typeface="Open Sans" panose="020B0606030504020204" pitchFamily="34" charset="0"/>
              <a:cs typeface="B Nazanin" panose="00000400000000000000" pitchFamily="2" charset="-78"/>
            </a:endParaRPr>
          </a:p>
        </p:txBody>
      </p:sp>
      <p:pic>
        <p:nvPicPr>
          <p:cNvPr id="29" name="Graphic 28" descr="Ribbon">
            <a:extLst>
              <a:ext uri="{FF2B5EF4-FFF2-40B4-BE49-F238E27FC236}">
                <a16:creationId xmlns:a16="http://schemas.microsoft.com/office/drawing/2014/main" id="{8763C82E-C1DD-410B-A121-5382F88D238A}"/>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574854" y="2314434"/>
            <a:ext cx="548640" cy="548640"/>
          </a:xfrm>
          <a:prstGeom prst="rect">
            <a:avLst/>
          </a:prstGeom>
        </p:spPr>
      </p:pic>
      <p:sp>
        <p:nvSpPr>
          <p:cNvPr id="31" name="TextBox 30">
            <a:extLst>
              <a:ext uri="{FF2B5EF4-FFF2-40B4-BE49-F238E27FC236}">
                <a16:creationId xmlns:a16="http://schemas.microsoft.com/office/drawing/2014/main" id="{D9906592-10D7-4E96-BA41-EA2879D5ECA4}"/>
              </a:ext>
            </a:extLst>
          </p:cNvPr>
          <p:cNvSpPr txBox="1"/>
          <p:nvPr/>
        </p:nvSpPr>
        <p:spPr>
          <a:xfrm>
            <a:off x="3468119" y="408845"/>
            <a:ext cx="5281161" cy="769441"/>
          </a:xfrm>
          <a:prstGeom prst="rect">
            <a:avLst/>
          </a:prstGeom>
          <a:noFill/>
        </p:spPr>
        <p:txBody>
          <a:bodyPr wrap="square" rtlCol="0">
            <a:spAutoFit/>
          </a:bodyPr>
          <a:lstStyle/>
          <a:p>
            <a:pPr algn="ctr" rtl="1"/>
            <a:r>
              <a:rPr lang="fa-IR" sz="4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اندازه بازار</a:t>
            </a:r>
            <a:endParaRPr lang="en-US" sz="4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3" name="TextBox 32">
            <a:extLst>
              <a:ext uri="{FF2B5EF4-FFF2-40B4-BE49-F238E27FC236}">
                <a16:creationId xmlns:a16="http://schemas.microsoft.com/office/drawing/2014/main" id="{E73168E8-5408-408C-9611-E1B6B9E900E9}"/>
              </a:ext>
            </a:extLst>
          </p:cNvPr>
          <p:cNvSpPr txBox="1"/>
          <p:nvPr/>
        </p:nvSpPr>
        <p:spPr>
          <a:xfrm>
            <a:off x="3468120" y="1189270"/>
            <a:ext cx="5281160" cy="400110"/>
          </a:xfrm>
          <a:prstGeom prst="rect">
            <a:avLst/>
          </a:prstGeom>
          <a:noFill/>
        </p:spPr>
        <p:txBody>
          <a:bodyPr wrap="square" rtlCol="0">
            <a:spAutoFit/>
          </a:bodyPr>
          <a:lstStyle/>
          <a:p>
            <a:pPr algn="ctr" rtl="1"/>
            <a:r>
              <a:rPr lang="fa-IR"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7451235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erge 2"/>
          <p:cNvSpPr/>
          <p:nvPr/>
        </p:nvSpPr>
        <p:spPr>
          <a:xfrm rot="10800000">
            <a:off x="-38081" y="1813176"/>
            <a:ext cx="11234866" cy="4170093"/>
          </a:xfrm>
          <a:custGeom>
            <a:avLst/>
            <a:gdLst>
              <a:gd name="connsiteX0" fmla="*/ 0 w 10000"/>
              <a:gd name="connsiteY0" fmla="*/ 0 h 10000"/>
              <a:gd name="connsiteX1" fmla="*/ 10000 w 10000"/>
              <a:gd name="connsiteY1" fmla="*/ 0 h 10000"/>
              <a:gd name="connsiteX2" fmla="*/ 5000 w 10000"/>
              <a:gd name="connsiteY2" fmla="*/ 10000 h 10000"/>
              <a:gd name="connsiteX3" fmla="*/ 0 w 10000"/>
              <a:gd name="connsiteY3" fmla="*/ 0 h 10000"/>
              <a:gd name="connsiteX0" fmla="*/ 0 w 70290"/>
              <a:gd name="connsiteY0" fmla="*/ 0 h 10000"/>
              <a:gd name="connsiteX1" fmla="*/ 70290 w 70290"/>
              <a:gd name="connsiteY1" fmla="*/ 0 h 10000"/>
              <a:gd name="connsiteX2" fmla="*/ 5000 w 70290"/>
              <a:gd name="connsiteY2" fmla="*/ 10000 h 10000"/>
              <a:gd name="connsiteX3" fmla="*/ 0 w 70290"/>
              <a:gd name="connsiteY3" fmla="*/ 0 h 10000"/>
              <a:gd name="connsiteX0" fmla="*/ 37319 w 65290"/>
              <a:gd name="connsiteY0" fmla="*/ 21 h 10000"/>
              <a:gd name="connsiteX1" fmla="*/ 65290 w 65290"/>
              <a:gd name="connsiteY1" fmla="*/ 0 h 10000"/>
              <a:gd name="connsiteX2" fmla="*/ 0 w 65290"/>
              <a:gd name="connsiteY2" fmla="*/ 10000 h 10000"/>
              <a:gd name="connsiteX3" fmla="*/ 37319 w 65290"/>
              <a:gd name="connsiteY3" fmla="*/ 21 h 10000"/>
              <a:gd name="connsiteX0" fmla="*/ 91667 w 119638"/>
              <a:gd name="connsiteY0" fmla="*/ 21 h 4709"/>
              <a:gd name="connsiteX1" fmla="*/ 119638 w 119638"/>
              <a:gd name="connsiteY1" fmla="*/ 0 h 4709"/>
              <a:gd name="connsiteX2" fmla="*/ 0 w 119638"/>
              <a:gd name="connsiteY2" fmla="*/ 4709 h 4709"/>
              <a:gd name="connsiteX3" fmla="*/ 91667 w 119638"/>
              <a:gd name="connsiteY3" fmla="*/ 21 h 4709"/>
              <a:gd name="connsiteX0" fmla="*/ 7662 w 10000"/>
              <a:gd name="connsiteY0" fmla="*/ 45 h 14160"/>
              <a:gd name="connsiteX1" fmla="*/ 10000 w 10000"/>
              <a:gd name="connsiteY1" fmla="*/ 0 h 14160"/>
              <a:gd name="connsiteX2" fmla="*/ 0 w 10000"/>
              <a:gd name="connsiteY2" fmla="*/ 10000 h 14160"/>
              <a:gd name="connsiteX3" fmla="*/ 7662 w 10000"/>
              <a:gd name="connsiteY3" fmla="*/ 45 h 14160"/>
              <a:gd name="connsiteX0" fmla="*/ 7686 w 10024"/>
              <a:gd name="connsiteY0" fmla="*/ 45 h 14237"/>
              <a:gd name="connsiteX1" fmla="*/ 10024 w 10024"/>
              <a:gd name="connsiteY1" fmla="*/ 0 h 14237"/>
              <a:gd name="connsiteX2" fmla="*/ 0 w 10024"/>
              <a:gd name="connsiteY2" fmla="*/ 10090 h 14237"/>
              <a:gd name="connsiteX3" fmla="*/ 7686 w 10024"/>
              <a:gd name="connsiteY3" fmla="*/ 45 h 14237"/>
              <a:gd name="connsiteX0" fmla="*/ 7686 w 10024"/>
              <a:gd name="connsiteY0" fmla="*/ 0 h 14522"/>
              <a:gd name="connsiteX1" fmla="*/ 10024 w 10024"/>
              <a:gd name="connsiteY1" fmla="*/ 2067 h 14522"/>
              <a:gd name="connsiteX2" fmla="*/ 0 w 10024"/>
              <a:gd name="connsiteY2" fmla="*/ 10045 h 14522"/>
              <a:gd name="connsiteX3" fmla="*/ 7686 w 10024"/>
              <a:gd name="connsiteY3" fmla="*/ 0 h 14522"/>
              <a:gd name="connsiteX0" fmla="*/ 7686 w 10024"/>
              <a:gd name="connsiteY0" fmla="*/ 0 h 14522"/>
              <a:gd name="connsiteX1" fmla="*/ 9164 w 10024"/>
              <a:gd name="connsiteY1" fmla="*/ 1303 h 14522"/>
              <a:gd name="connsiteX2" fmla="*/ 10024 w 10024"/>
              <a:gd name="connsiteY2" fmla="*/ 2067 h 14522"/>
              <a:gd name="connsiteX3" fmla="*/ 0 w 10024"/>
              <a:gd name="connsiteY3" fmla="*/ 10045 h 14522"/>
              <a:gd name="connsiteX4" fmla="*/ 7686 w 10024"/>
              <a:gd name="connsiteY4" fmla="*/ 0 h 14522"/>
              <a:gd name="connsiteX0" fmla="*/ 7686 w 10036"/>
              <a:gd name="connsiteY0" fmla="*/ 45 h 14567"/>
              <a:gd name="connsiteX1" fmla="*/ 10036 w 10036"/>
              <a:gd name="connsiteY1" fmla="*/ 0 h 14567"/>
              <a:gd name="connsiteX2" fmla="*/ 10024 w 10036"/>
              <a:gd name="connsiteY2" fmla="*/ 2112 h 14567"/>
              <a:gd name="connsiteX3" fmla="*/ 0 w 10036"/>
              <a:gd name="connsiteY3" fmla="*/ 10090 h 14567"/>
              <a:gd name="connsiteX4" fmla="*/ 7686 w 10036"/>
              <a:gd name="connsiteY4" fmla="*/ 45 h 14567"/>
              <a:gd name="connsiteX0" fmla="*/ 7686 w 10036"/>
              <a:gd name="connsiteY0" fmla="*/ 45 h 13756"/>
              <a:gd name="connsiteX1" fmla="*/ 10036 w 10036"/>
              <a:gd name="connsiteY1" fmla="*/ 0 h 13756"/>
              <a:gd name="connsiteX2" fmla="*/ 10024 w 10036"/>
              <a:gd name="connsiteY2" fmla="*/ 2112 h 13756"/>
              <a:gd name="connsiteX3" fmla="*/ 0 w 10036"/>
              <a:gd name="connsiteY3" fmla="*/ 10090 h 13756"/>
              <a:gd name="connsiteX4" fmla="*/ 7686 w 10036"/>
              <a:gd name="connsiteY4" fmla="*/ 45 h 13756"/>
              <a:gd name="connsiteX0" fmla="*/ 7686 w 10036"/>
              <a:gd name="connsiteY0" fmla="*/ 45 h 14084"/>
              <a:gd name="connsiteX1" fmla="*/ 10036 w 10036"/>
              <a:gd name="connsiteY1" fmla="*/ 0 h 14084"/>
              <a:gd name="connsiteX2" fmla="*/ 10024 w 10036"/>
              <a:gd name="connsiteY2" fmla="*/ 2112 h 14084"/>
              <a:gd name="connsiteX3" fmla="*/ 0 w 10036"/>
              <a:gd name="connsiteY3" fmla="*/ 10090 h 14084"/>
              <a:gd name="connsiteX4" fmla="*/ 7686 w 10036"/>
              <a:gd name="connsiteY4" fmla="*/ 45 h 14084"/>
              <a:gd name="connsiteX0" fmla="*/ 7686 w 10036"/>
              <a:gd name="connsiteY0" fmla="*/ 45 h 14106"/>
              <a:gd name="connsiteX1" fmla="*/ 10036 w 10036"/>
              <a:gd name="connsiteY1" fmla="*/ 0 h 14106"/>
              <a:gd name="connsiteX2" fmla="*/ 10024 w 10036"/>
              <a:gd name="connsiteY2" fmla="*/ 2292 h 14106"/>
              <a:gd name="connsiteX3" fmla="*/ 0 w 10036"/>
              <a:gd name="connsiteY3" fmla="*/ 10090 h 14106"/>
              <a:gd name="connsiteX4" fmla="*/ 7686 w 10036"/>
              <a:gd name="connsiteY4" fmla="*/ 45 h 14106"/>
              <a:gd name="connsiteX0" fmla="*/ 7686 w 10036"/>
              <a:gd name="connsiteY0" fmla="*/ 45 h 13993"/>
              <a:gd name="connsiteX1" fmla="*/ 10036 w 10036"/>
              <a:gd name="connsiteY1" fmla="*/ 0 h 13993"/>
              <a:gd name="connsiteX2" fmla="*/ 10024 w 10036"/>
              <a:gd name="connsiteY2" fmla="*/ 2292 h 13993"/>
              <a:gd name="connsiteX3" fmla="*/ 0 w 10036"/>
              <a:gd name="connsiteY3" fmla="*/ 10090 h 13993"/>
              <a:gd name="connsiteX4" fmla="*/ 7686 w 10036"/>
              <a:gd name="connsiteY4" fmla="*/ 45 h 13993"/>
              <a:gd name="connsiteX0" fmla="*/ 7686 w 10036"/>
              <a:gd name="connsiteY0" fmla="*/ 45 h 14046"/>
              <a:gd name="connsiteX1" fmla="*/ 10036 w 10036"/>
              <a:gd name="connsiteY1" fmla="*/ 0 h 14046"/>
              <a:gd name="connsiteX2" fmla="*/ 10024 w 10036"/>
              <a:gd name="connsiteY2" fmla="*/ 2292 h 14046"/>
              <a:gd name="connsiteX3" fmla="*/ 0 w 10036"/>
              <a:gd name="connsiteY3" fmla="*/ 10090 h 14046"/>
              <a:gd name="connsiteX4" fmla="*/ 7686 w 10036"/>
              <a:gd name="connsiteY4" fmla="*/ 45 h 14046"/>
              <a:gd name="connsiteX0" fmla="*/ 7686 w 10036"/>
              <a:gd name="connsiteY0" fmla="*/ 45 h 14080"/>
              <a:gd name="connsiteX1" fmla="*/ 10036 w 10036"/>
              <a:gd name="connsiteY1" fmla="*/ 0 h 14080"/>
              <a:gd name="connsiteX2" fmla="*/ 10024 w 10036"/>
              <a:gd name="connsiteY2" fmla="*/ 2292 h 14080"/>
              <a:gd name="connsiteX3" fmla="*/ 0 w 10036"/>
              <a:gd name="connsiteY3" fmla="*/ 10090 h 14080"/>
              <a:gd name="connsiteX4" fmla="*/ 7686 w 10036"/>
              <a:gd name="connsiteY4" fmla="*/ 45 h 14080"/>
              <a:gd name="connsiteX0" fmla="*/ 7688 w 10038"/>
              <a:gd name="connsiteY0" fmla="*/ 45 h 10152"/>
              <a:gd name="connsiteX1" fmla="*/ 10038 w 10038"/>
              <a:gd name="connsiteY1" fmla="*/ 0 h 10152"/>
              <a:gd name="connsiteX2" fmla="*/ 10026 w 10038"/>
              <a:gd name="connsiteY2" fmla="*/ 2292 h 10152"/>
              <a:gd name="connsiteX3" fmla="*/ 6913 w 10038"/>
              <a:gd name="connsiteY3" fmla="*/ 4315 h 10152"/>
              <a:gd name="connsiteX4" fmla="*/ 2 w 10038"/>
              <a:gd name="connsiteY4" fmla="*/ 10090 h 10152"/>
              <a:gd name="connsiteX5" fmla="*/ 7688 w 10038"/>
              <a:gd name="connsiteY5" fmla="*/ 45 h 10152"/>
              <a:gd name="connsiteX0" fmla="*/ 7689 w 10039"/>
              <a:gd name="connsiteY0" fmla="*/ 45 h 12666"/>
              <a:gd name="connsiteX1" fmla="*/ 10039 w 10039"/>
              <a:gd name="connsiteY1" fmla="*/ 0 h 12666"/>
              <a:gd name="connsiteX2" fmla="*/ 10027 w 10039"/>
              <a:gd name="connsiteY2" fmla="*/ 2292 h 12666"/>
              <a:gd name="connsiteX3" fmla="*/ 6914 w 10039"/>
              <a:gd name="connsiteY3" fmla="*/ 4315 h 12666"/>
              <a:gd name="connsiteX4" fmla="*/ 3 w 10039"/>
              <a:gd name="connsiteY4" fmla="*/ 10090 h 12666"/>
              <a:gd name="connsiteX5" fmla="*/ 7689 w 10039"/>
              <a:gd name="connsiteY5" fmla="*/ 45 h 12666"/>
              <a:gd name="connsiteX0" fmla="*/ 7689 w 10039"/>
              <a:gd name="connsiteY0" fmla="*/ 45 h 12570"/>
              <a:gd name="connsiteX1" fmla="*/ 10039 w 10039"/>
              <a:gd name="connsiteY1" fmla="*/ 0 h 12570"/>
              <a:gd name="connsiteX2" fmla="*/ 10027 w 10039"/>
              <a:gd name="connsiteY2" fmla="*/ 2292 h 12570"/>
              <a:gd name="connsiteX3" fmla="*/ 6853 w 10039"/>
              <a:gd name="connsiteY3" fmla="*/ 4135 h 12570"/>
              <a:gd name="connsiteX4" fmla="*/ 3 w 10039"/>
              <a:gd name="connsiteY4" fmla="*/ 10090 h 12570"/>
              <a:gd name="connsiteX5" fmla="*/ 7689 w 10039"/>
              <a:gd name="connsiteY5" fmla="*/ 45 h 12570"/>
              <a:gd name="connsiteX0" fmla="*/ 7689 w 10039"/>
              <a:gd name="connsiteY0" fmla="*/ 45 h 12570"/>
              <a:gd name="connsiteX1" fmla="*/ 10039 w 10039"/>
              <a:gd name="connsiteY1" fmla="*/ 0 h 12570"/>
              <a:gd name="connsiteX2" fmla="*/ 10027 w 10039"/>
              <a:gd name="connsiteY2" fmla="*/ 2292 h 12570"/>
              <a:gd name="connsiteX3" fmla="*/ 6853 w 10039"/>
              <a:gd name="connsiteY3" fmla="*/ 4135 h 12570"/>
              <a:gd name="connsiteX4" fmla="*/ 3 w 10039"/>
              <a:gd name="connsiteY4" fmla="*/ 10090 h 12570"/>
              <a:gd name="connsiteX5" fmla="*/ 7689 w 10039"/>
              <a:gd name="connsiteY5" fmla="*/ 45 h 12570"/>
              <a:gd name="connsiteX0" fmla="*/ 7689 w 10039"/>
              <a:gd name="connsiteY0" fmla="*/ 45 h 12570"/>
              <a:gd name="connsiteX1" fmla="*/ 10039 w 10039"/>
              <a:gd name="connsiteY1" fmla="*/ 0 h 12570"/>
              <a:gd name="connsiteX2" fmla="*/ 10027 w 10039"/>
              <a:gd name="connsiteY2" fmla="*/ 2292 h 12570"/>
              <a:gd name="connsiteX3" fmla="*/ 6853 w 10039"/>
              <a:gd name="connsiteY3" fmla="*/ 4135 h 12570"/>
              <a:gd name="connsiteX4" fmla="*/ 3 w 10039"/>
              <a:gd name="connsiteY4" fmla="*/ 10090 h 12570"/>
              <a:gd name="connsiteX5" fmla="*/ 7689 w 10039"/>
              <a:gd name="connsiteY5" fmla="*/ 45 h 12570"/>
              <a:gd name="connsiteX0" fmla="*/ 7689 w 10039"/>
              <a:gd name="connsiteY0" fmla="*/ 45 h 11036"/>
              <a:gd name="connsiteX1" fmla="*/ 10039 w 10039"/>
              <a:gd name="connsiteY1" fmla="*/ 0 h 11036"/>
              <a:gd name="connsiteX2" fmla="*/ 10027 w 10039"/>
              <a:gd name="connsiteY2" fmla="*/ 2292 h 11036"/>
              <a:gd name="connsiteX3" fmla="*/ 6853 w 10039"/>
              <a:gd name="connsiteY3" fmla="*/ 4135 h 11036"/>
              <a:gd name="connsiteX4" fmla="*/ 3 w 10039"/>
              <a:gd name="connsiteY4" fmla="*/ 10090 h 11036"/>
              <a:gd name="connsiteX5" fmla="*/ 7689 w 10039"/>
              <a:gd name="connsiteY5" fmla="*/ 45 h 11036"/>
              <a:gd name="connsiteX0" fmla="*/ 7686 w 10036"/>
              <a:gd name="connsiteY0" fmla="*/ 45 h 14206"/>
              <a:gd name="connsiteX1" fmla="*/ 10036 w 10036"/>
              <a:gd name="connsiteY1" fmla="*/ 0 h 14206"/>
              <a:gd name="connsiteX2" fmla="*/ 10024 w 10036"/>
              <a:gd name="connsiteY2" fmla="*/ 2292 h 14206"/>
              <a:gd name="connsiteX3" fmla="*/ 6850 w 10036"/>
              <a:gd name="connsiteY3" fmla="*/ 4135 h 14206"/>
              <a:gd name="connsiteX4" fmla="*/ 0 w 10036"/>
              <a:gd name="connsiteY4" fmla="*/ 10090 h 14206"/>
              <a:gd name="connsiteX5" fmla="*/ 7686 w 10036"/>
              <a:gd name="connsiteY5" fmla="*/ 45 h 14206"/>
              <a:gd name="connsiteX0" fmla="*/ 7686 w 10036"/>
              <a:gd name="connsiteY0" fmla="*/ 45 h 14308"/>
              <a:gd name="connsiteX1" fmla="*/ 10036 w 10036"/>
              <a:gd name="connsiteY1" fmla="*/ 0 h 14308"/>
              <a:gd name="connsiteX2" fmla="*/ 10024 w 10036"/>
              <a:gd name="connsiteY2" fmla="*/ 2292 h 14308"/>
              <a:gd name="connsiteX3" fmla="*/ 6850 w 10036"/>
              <a:gd name="connsiteY3" fmla="*/ 4135 h 14308"/>
              <a:gd name="connsiteX4" fmla="*/ 0 w 10036"/>
              <a:gd name="connsiteY4" fmla="*/ 10090 h 14308"/>
              <a:gd name="connsiteX5" fmla="*/ 7686 w 10036"/>
              <a:gd name="connsiteY5" fmla="*/ 45 h 14308"/>
              <a:gd name="connsiteX0" fmla="*/ 7686 w 10036"/>
              <a:gd name="connsiteY0" fmla="*/ 45 h 13577"/>
              <a:gd name="connsiteX1" fmla="*/ 10036 w 10036"/>
              <a:gd name="connsiteY1" fmla="*/ 0 h 13577"/>
              <a:gd name="connsiteX2" fmla="*/ 10024 w 10036"/>
              <a:gd name="connsiteY2" fmla="*/ 2292 h 13577"/>
              <a:gd name="connsiteX3" fmla="*/ 6850 w 10036"/>
              <a:gd name="connsiteY3" fmla="*/ 4135 h 13577"/>
              <a:gd name="connsiteX4" fmla="*/ 0 w 10036"/>
              <a:gd name="connsiteY4" fmla="*/ 10090 h 13577"/>
              <a:gd name="connsiteX5" fmla="*/ 7686 w 10036"/>
              <a:gd name="connsiteY5" fmla="*/ 45 h 13577"/>
              <a:gd name="connsiteX0" fmla="*/ 7686 w 10036"/>
              <a:gd name="connsiteY0" fmla="*/ 45 h 13995"/>
              <a:gd name="connsiteX1" fmla="*/ 10036 w 10036"/>
              <a:gd name="connsiteY1" fmla="*/ 0 h 13995"/>
              <a:gd name="connsiteX2" fmla="*/ 10024 w 10036"/>
              <a:gd name="connsiteY2" fmla="*/ 2292 h 13995"/>
              <a:gd name="connsiteX3" fmla="*/ 6850 w 10036"/>
              <a:gd name="connsiteY3" fmla="*/ 4135 h 13995"/>
              <a:gd name="connsiteX4" fmla="*/ 0 w 10036"/>
              <a:gd name="connsiteY4" fmla="*/ 10090 h 13995"/>
              <a:gd name="connsiteX5" fmla="*/ 7686 w 10036"/>
              <a:gd name="connsiteY5" fmla="*/ 45 h 13995"/>
              <a:gd name="connsiteX0" fmla="*/ 7686 w 10036"/>
              <a:gd name="connsiteY0" fmla="*/ 45 h 14274"/>
              <a:gd name="connsiteX1" fmla="*/ 10036 w 10036"/>
              <a:gd name="connsiteY1" fmla="*/ 0 h 14274"/>
              <a:gd name="connsiteX2" fmla="*/ 10024 w 10036"/>
              <a:gd name="connsiteY2" fmla="*/ 2292 h 14274"/>
              <a:gd name="connsiteX3" fmla="*/ 6850 w 10036"/>
              <a:gd name="connsiteY3" fmla="*/ 4135 h 14274"/>
              <a:gd name="connsiteX4" fmla="*/ 0 w 10036"/>
              <a:gd name="connsiteY4" fmla="*/ 10090 h 14274"/>
              <a:gd name="connsiteX5" fmla="*/ 7686 w 10036"/>
              <a:gd name="connsiteY5" fmla="*/ 45 h 14274"/>
              <a:gd name="connsiteX0" fmla="*/ 7686 w 10036"/>
              <a:gd name="connsiteY0" fmla="*/ 45 h 14406"/>
              <a:gd name="connsiteX1" fmla="*/ 10036 w 10036"/>
              <a:gd name="connsiteY1" fmla="*/ 0 h 14406"/>
              <a:gd name="connsiteX2" fmla="*/ 10024 w 10036"/>
              <a:gd name="connsiteY2" fmla="*/ 2292 h 14406"/>
              <a:gd name="connsiteX3" fmla="*/ 6850 w 10036"/>
              <a:gd name="connsiteY3" fmla="*/ 4135 h 14406"/>
              <a:gd name="connsiteX4" fmla="*/ 0 w 10036"/>
              <a:gd name="connsiteY4" fmla="*/ 10090 h 14406"/>
              <a:gd name="connsiteX5" fmla="*/ 7686 w 10036"/>
              <a:gd name="connsiteY5" fmla="*/ 45 h 14406"/>
              <a:gd name="connsiteX0" fmla="*/ 7686 w 10036"/>
              <a:gd name="connsiteY0" fmla="*/ 45 h 14416"/>
              <a:gd name="connsiteX1" fmla="*/ 10036 w 10036"/>
              <a:gd name="connsiteY1" fmla="*/ 0 h 14416"/>
              <a:gd name="connsiteX2" fmla="*/ 10024 w 10036"/>
              <a:gd name="connsiteY2" fmla="*/ 2292 h 14416"/>
              <a:gd name="connsiteX3" fmla="*/ 6850 w 10036"/>
              <a:gd name="connsiteY3" fmla="*/ 4135 h 14416"/>
              <a:gd name="connsiteX4" fmla="*/ 0 w 10036"/>
              <a:gd name="connsiteY4" fmla="*/ 10090 h 14416"/>
              <a:gd name="connsiteX5" fmla="*/ 7686 w 10036"/>
              <a:gd name="connsiteY5" fmla="*/ 45 h 14416"/>
              <a:gd name="connsiteX0" fmla="*/ 7792 w 10142"/>
              <a:gd name="connsiteY0" fmla="*/ 45 h 13858"/>
              <a:gd name="connsiteX1" fmla="*/ 10142 w 10142"/>
              <a:gd name="connsiteY1" fmla="*/ 0 h 13858"/>
              <a:gd name="connsiteX2" fmla="*/ 10130 w 10142"/>
              <a:gd name="connsiteY2" fmla="*/ 2292 h 13858"/>
              <a:gd name="connsiteX3" fmla="*/ 6956 w 10142"/>
              <a:gd name="connsiteY3" fmla="*/ 4135 h 13858"/>
              <a:gd name="connsiteX4" fmla="*/ 3552 w 10142"/>
              <a:gd name="connsiteY4" fmla="*/ 13618 h 13858"/>
              <a:gd name="connsiteX5" fmla="*/ 106 w 10142"/>
              <a:gd name="connsiteY5" fmla="*/ 10090 h 13858"/>
              <a:gd name="connsiteX6" fmla="*/ 7792 w 10142"/>
              <a:gd name="connsiteY6" fmla="*/ 45 h 13858"/>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74 h 14541"/>
              <a:gd name="connsiteX1" fmla="*/ 10036 w 10036"/>
              <a:gd name="connsiteY1" fmla="*/ 429 h 14541"/>
              <a:gd name="connsiteX2" fmla="*/ 10024 w 10036"/>
              <a:gd name="connsiteY2" fmla="*/ 2721 h 14541"/>
              <a:gd name="connsiteX3" fmla="*/ 6850 w 10036"/>
              <a:gd name="connsiteY3" fmla="*/ 4564 h 14541"/>
              <a:gd name="connsiteX4" fmla="*/ 3446 w 10036"/>
              <a:gd name="connsiteY4" fmla="*/ 14047 h 14541"/>
              <a:gd name="connsiteX5" fmla="*/ 0 w 10036"/>
              <a:gd name="connsiteY5" fmla="*/ 10519 h 14541"/>
              <a:gd name="connsiteX6" fmla="*/ 4270 w 10036"/>
              <a:gd name="connsiteY6" fmla="*/ 10721 h 14541"/>
              <a:gd name="connsiteX7" fmla="*/ 7686 w 10036"/>
              <a:gd name="connsiteY7" fmla="*/ 474 h 14541"/>
              <a:gd name="connsiteX0" fmla="*/ 7686 w 10036"/>
              <a:gd name="connsiteY0" fmla="*/ 637 h 14704"/>
              <a:gd name="connsiteX1" fmla="*/ 10036 w 10036"/>
              <a:gd name="connsiteY1" fmla="*/ 592 h 14704"/>
              <a:gd name="connsiteX2" fmla="*/ 10024 w 10036"/>
              <a:gd name="connsiteY2" fmla="*/ 2884 h 14704"/>
              <a:gd name="connsiteX3" fmla="*/ 6850 w 10036"/>
              <a:gd name="connsiteY3" fmla="*/ 4727 h 14704"/>
              <a:gd name="connsiteX4" fmla="*/ 3446 w 10036"/>
              <a:gd name="connsiteY4" fmla="*/ 14210 h 14704"/>
              <a:gd name="connsiteX5" fmla="*/ 0 w 10036"/>
              <a:gd name="connsiteY5" fmla="*/ 10682 h 14704"/>
              <a:gd name="connsiteX6" fmla="*/ 4270 w 10036"/>
              <a:gd name="connsiteY6" fmla="*/ 10884 h 14704"/>
              <a:gd name="connsiteX7" fmla="*/ 7686 w 10036"/>
              <a:gd name="connsiteY7" fmla="*/ 637 h 14704"/>
              <a:gd name="connsiteX0" fmla="*/ 7686 w 10036"/>
              <a:gd name="connsiteY0" fmla="*/ 637 h 14704"/>
              <a:gd name="connsiteX1" fmla="*/ 10036 w 10036"/>
              <a:gd name="connsiteY1" fmla="*/ 592 h 14704"/>
              <a:gd name="connsiteX2" fmla="*/ 10024 w 10036"/>
              <a:gd name="connsiteY2" fmla="*/ 2884 h 14704"/>
              <a:gd name="connsiteX3" fmla="*/ 6850 w 10036"/>
              <a:gd name="connsiteY3" fmla="*/ 4727 h 14704"/>
              <a:gd name="connsiteX4" fmla="*/ 3446 w 10036"/>
              <a:gd name="connsiteY4" fmla="*/ 14210 h 14704"/>
              <a:gd name="connsiteX5" fmla="*/ 0 w 10036"/>
              <a:gd name="connsiteY5" fmla="*/ 10682 h 14704"/>
              <a:gd name="connsiteX6" fmla="*/ 4270 w 10036"/>
              <a:gd name="connsiteY6" fmla="*/ 10884 h 14704"/>
              <a:gd name="connsiteX7" fmla="*/ 7686 w 10036"/>
              <a:gd name="connsiteY7" fmla="*/ 637 h 14704"/>
              <a:gd name="connsiteX0" fmla="*/ 7686 w 10036"/>
              <a:gd name="connsiteY0" fmla="*/ 637 h 14704"/>
              <a:gd name="connsiteX1" fmla="*/ 10036 w 10036"/>
              <a:gd name="connsiteY1" fmla="*/ 592 h 14704"/>
              <a:gd name="connsiteX2" fmla="*/ 10024 w 10036"/>
              <a:gd name="connsiteY2" fmla="*/ 2884 h 14704"/>
              <a:gd name="connsiteX3" fmla="*/ 6850 w 10036"/>
              <a:gd name="connsiteY3" fmla="*/ 4727 h 14704"/>
              <a:gd name="connsiteX4" fmla="*/ 3446 w 10036"/>
              <a:gd name="connsiteY4" fmla="*/ 14210 h 14704"/>
              <a:gd name="connsiteX5" fmla="*/ 0 w 10036"/>
              <a:gd name="connsiteY5" fmla="*/ 10682 h 14704"/>
              <a:gd name="connsiteX6" fmla="*/ 4270 w 10036"/>
              <a:gd name="connsiteY6" fmla="*/ 10884 h 14704"/>
              <a:gd name="connsiteX7" fmla="*/ 7686 w 10036"/>
              <a:gd name="connsiteY7" fmla="*/ 637 h 14704"/>
              <a:gd name="connsiteX0" fmla="*/ 7686 w 10024"/>
              <a:gd name="connsiteY0" fmla="*/ 376 h 14443"/>
              <a:gd name="connsiteX1" fmla="*/ 10024 w 10024"/>
              <a:gd name="connsiteY1" fmla="*/ 1320 h 14443"/>
              <a:gd name="connsiteX2" fmla="*/ 10024 w 10024"/>
              <a:gd name="connsiteY2" fmla="*/ 2623 h 14443"/>
              <a:gd name="connsiteX3" fmla="*/ 6850 w 10024"/>
              <a:gd name="connsiteY3" fmla="*/ 4466 h 14443"/>
              <a:gd name="connsiteX4" fmla="*/ 3446 w 10024"/>
              <a:gd name="connsiteY4" fmla="*/ 13949 h 14443"/>
              <a:gd name="connsiteX5" fmla="*/ 0 w 10024"/>
              <a:gd name="connsiteY5" fmla="*/ 10421 h 14443"/>
              <a:gd name="connsiteX6" fmla="*/ 4270 w 10024"/>
              <a:gd name="connsiteY6" fmla="*/ 10623 h 14443"/>
              <a:gd name="connsiteX7" fmla="*/ 7686 w 10024"/>
              <a:gd name="connsiteY7" fmla="*/ 376 h 14443"/>
              <a:gd name="connsiteX0" fmla="*/ 7686 w 10060"/>
              <a:gd name="connsiteY0" fmla="*/ 376 h 14443"/>
              <a:gd name="connsiteX1" fmla="*/ 10024 w 10060"/>
              <a:gd name="connsiteY1" fmla="*/ 1320 h 14443"/>
              <a:gd name="connsiteX2" fmla="*/ 10060 w 10060"/>
              <a:gd name="connsiteY2" fmla="*/ 1949 h 14443"/>
              <a:gd name="connsiteX3" fmla="*/ 6850 w 10060"/>
              <a:gd name="connsiteY3" fmla="*/ 4466 h 14443"/>
              <a:gd name="connsiteX4" fmla="*/ 3446 w 10060"/>
              <a:gd name="connsiteY4" fmla="*/ 13949 h 14443"/>
              <a:gd name="connsiteX5" fmla="*/ 0 w 10060"/>
              <a:gd name="connsiteY5" fmla="*/ 10421 h 14443"/>
              <a:gd name="connsiteX6" fmla="*/ 4270 w 10060"/>
              <a:gd name="connsiteY6" fmla="*/ 10623 h 14443"/>
              <a:gd name="connsiteX7" fmla="*/ 7686 w 10060"/>
              <a:gd name="connsiteY7" fmla="*/ 376 h 14443"/>
              <a:gd name="connsiteX0" fmla="*/ 7686 w 10060"/>
              <a:gd name="connsiteY0" fmla="*/ 54 h 14121"/>
              <a:gd name="connsiteX1" fmla="*/ 10024 w 10060"/>
              <a:gd name="connsiteY1" fmla="*/ 998 h 14121"/>
              <a:gd name="connsiteX2" fmla="*/ 10060 w 10060"/>
              <a:gd name="connsiteY2" fmla="*/ 1627 h 14121"/>
              <a:gd name="connsiteX3" fmla="*/ 6850 w 10060"/>
              <a:gd name="connsiteY3" fmla="*/ 4144 h 14121"/>
              <a:gd name="connsiteX4" fmla="*/ 3446 w 10060"/>
              <a:gd name="connsiteY4" fmla="*/ 13627 h 14121"/>
              <a:gd name="connsiteX5" fmla="*/ 0 w 10060"/>
              <a:gd name="connsiteY5" fmla="*/ 10099 h 14121"/>
              <a:gd name="connsiteX6" fmla="*/ 4270 w 10060"/>
              <a:gd name="connsiteY6" fmla="*/ 10301 h 14121"/>
              <a:gd name="connsiteX7" fmla="*/ 7686 w 10060"/>
              <a:gd name="connsiteY7" fmla="*/ 54 h 14121"/>
              <a:gd name="connsiteX0" fmla="*/ 7686 w 10060"/>
              <a:gd name="connsiteY0" fmla="*/ 653 h 13327"/>
              <a:gd name="connsiteX1" fmla="*/ 10024 w 10060"/>
              <a:gd name="connsiteY1" fmla="*/ 204 h 13327"/>
              <a:gd name="connsiteX2" fmla="*/ 10060 w 10060"/>
              <a:gd name="connsiteY2" fmla="*/ 833 h 13327"/>
              <a:gd name="connsiteX3" fmla="*/ 6850 w 10060"/>
              <a:gd name="connsiteY3" fmla="*/ 3350 h 13327"/>
              <a:gd name="connsiteX4" fmla="*/ 3446 w 10060"/>
              <a:gd name="connsiteY4" fmla="*/ 12833 h 13327"/>
              <a:gd name="connsiteX5" fmla="*/ 0 w 10060"/>
              <a:gd name="connsiteY5" fmla="*/ 9305 h 13327"/>
              <a:gd name="connsiteX6" fmla="*/ 4270 w 10060"/>
              <a:gd name="connsiteY6" fmla="*/ 9507 h 13327"/>
              <a:gd name="connsiteX7" fmla="*/ 7686 w 10060"/>
              <a:gd name="connsiteY7" fmla="*/ 653 h 13327"/>
              <a:gd name="connsiteX0" fmla="*/ 7686 w 10060"/>
              <a:gd name="connsiteY0" fmla="*/ 750 h 13424"/>
              <a:gd name="connsiteX1" fmla="*/ 10024 w 10060"/>
              <a:gd name="connsiteY1" fmla="*/ 301 h 13424"/>
              <a:gd name="connsiteX2" fmla="*/ 10060 w 10060"/>
              <a:gd name="connsiteY2" fmla="*/ 930 h 13424"/>
              <a:gd name="connsiteX3" fmla="*/ 6850 w 10060"/>
              <a:gd name="connsiteY3" fmla="*/ 3447 h 13424"/>
              <a:gd name="connsiteX4" fmla="*/ 3446 w 10060"/>
              <a:gd name="connsiteY4" fmla="*/ 12930 h 13424"/>
              <a:gd name="connsiteX5" fmla="*/ 0 w 10060"/>
              <a:gd name="connsiteY5" fmla="*/ 9402 h 13424"/>
              <a:gd name="connsiteX6" fmla="*/ 4270 w 10060"/>
              <a:gd name="connsiteY6" fmla="*/ 9604 h 13424"/>
              <a:gd name="connsiteX7" fmla="*/ 7686 w 10060"/>
              <a:gd name="connsiteY7" fmla="*/ 750 h 13424"/>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70 w 10060"/>
              <a:gd name="connsiteY6" fmla="*/ 9628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70 w 10060"/>
              <a:gd name="connsiteY6" fmla="*/ 9628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70 w 10060"/>
              <a:gd name="connsiteY6" fmla="*/ 9628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94 w 10060"/>
              <a:gd name="connsiteY6" fmla="*/ 10167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94 w 10060"/>
              <a:gd name="connsiteY6" fmla="*/ 10167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94 w 10060"/>
              <a:gd name="connsiteY6" fmla="*/ 10167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94 w 10060"/>
              <a:gd name="connsiteY6" fmla="*/ 10167 h 13448"/>
              <a:gd name="connsiteX7" fmla="*/ 7686 w 10060"/>
              <a:gd name="connsiteY7" fmla="*/ 774 h 13448"/>
              <a:gd name="connsiteX0" fmla="*/ 6971 w 9345"/>
              <a:gd name="connsiteY0" fmla="*/ 774 h 13753"/>
              <a:gd name="connsiteX1" fmla="*/ 9309 w 9345"/>
              <a:gd name="connsiteY1" fmla="*/ 325 h 13753"/>
              <a:gd name="connsiteX2" fmla="*/ 9345 w 9345"/>
              <a:gd name="connsiteY2" fmla="*/ 954 h 13753"/>
              <a:gd name="connsiteX3" fmla="*/ 6135 w 9345"/>
              <a:gd name="connsiteY3" fmla="*/ 3471 h 13753"/>
              <a:gd name="connsiteX4" fmla="*/ 2731 w 9345"/>
              <a:gd name="connsiteY4" fmla="*/ 12954 h 13753"/>
              <a:gd name="connsiteX5" fmla="*/ 0 w 9345"/>
              <a:gd name="connsiteY5" fmla="*/ 10460 h 13753"/>
              <a:gd name="connsiteX6" fmla="*/ 3579 w 9345"/>
              <a:gd name="connsiteY6" fmla="*/ 10167 h 13753"/>
              <a:gd name="connsiteX7" fmla="*/ 6971 w 9345"/>
              <a:gd name="connsiteY7" fmla="*/ 774 h 13753"/>
              <a:gd name="connsiteX0" fmla="*/ 7460 w 10000"/>
              <a:gd name="connsiteY0" fmla="*/ 563 h 10000"/>
              <a:gd name="connsiteX1" fmla="*/ 9961 w 10000"/>
              <a:gd name="connsiteY1" fmla="*/ 236 h 10000"/>
              <a:gd name="connsiteX2" fmla="*/ 10000 w 10000"/>
              <a:gd name="connsiteY2" fmla="*/ 694 h 10000"/>
              <a:gd name="connsiteX3" fmla="*/ 6565 w 10000"/>
              <a:gd name="connsiteY3" fmla="*/ 2524 h 10000"/>
              <a:gd name="connsiteX4" fmla="*/ 2922 w 10000"/>
              <a:gd name="connsiteY4" fmla="*/ 9419 h 10000"/>
              <a:gd name="connsiteX5" fmla="*/ 0 w 10000"/>
              <a:gd name="connsiteY5" fmla="*/ 7606 h 10000"/>
              <a:gd name="connsiteX6" fmla="*/ 3830 w 10000"/>
              <a:gd name="connsiteY6" fmla="*/ 7393 h 10000"/>
              <a:gd name="connsiteX7" fmla="*/ 7460 w 10000"/>
              <a:gd name="connsiteY7" fmla="*/ 563 h 10000"/>
              <a:gd name="connsiteX0" fmla="*/ 7460 w 10000"/>
              <a:gd name="connsiteY0" fmla="*/ 563 h 10000"/>
              <a:gd name="connsiteX1" fmla="*/ 9961 w 10000"/>
              <a:gd name="connsiteY1" fmla="*/ 236 h 10000"/>
              <a:gd name="connsiteX2" fmla="*/ 10000 w 10000"/>
              <a:gd name="connsiteY2" fmla="*/ 694 h 10000"/>
              <a:gd name="connsiteX3" fmla="*/ 6565 w 10000"/>
              <a:gd name="connsiteY3" fmla="*/ 2524 h 10000"/>
              <a:gd name="connsiteX4" fmla="*/ 2922 w 10000"/>
              <a:gd name="connsiteY4" fmla="*/ 9419 h 10000"/>
              <a:gd name="connsiteX5" fmla="*/ 0 w 10000"/>
              <a:gd name="connsiteY5" fmla="*/ 7606 h 10000"/>
              <a:gd name="connsiteX6" fmla="*/ 3830 w 10000"/>
              <a:gd name="connsiteY6" fmla="*/ 7393 h 10000"/>
              <a:gd name="connsiteX7" fmla="*/ 7460 w 10000"/>
              <a:gd name="connsiteY7" fmla="*/ 563 h 10000"/>
              <a:gd name="connsiteX0" fmla="*/ 7460 w 10000"/>
              <a:gd name="connsiteY0" fmla="*/ 563 h 9889"/>
              <a:gd name="connsiteX1" fmla="*/ 9961 w 10000"/>
              <a:gd name="connsiteY1" fmla="*/ 236 h 9889"/>
              <a:gd name="connsiteX2" fmla="*/ 10000 w 10000"/>
              <a:gd name="connsiteY2" fmla="*/ 694 h 9889"/>
              <a:gd name="connsiteX3" fmla="*/ 6565 w 10000"/>
              <a:gd name="connsiteY3" fmla="*/ 2524 h 9889"/>
              <a:gd name="connsiteX4" fmla="*/ 2922 w 10000"/>
              <a:gd name="connsiteY4" fmla="*/ 9419 h 9889"/>
              <a:gd name="connsiteX5" fmla="*/ 0 w 10000"/>
              <a:gd name="connsiteY5" fmla="*/ 7606 h 9889"/>
              <a:gd name="connsiteX6" fmla="*/ 3830 w 10000"/>
              <a:gd name="connsiteY6" fmla="*/ 7393 h 9889"/>
              <a:gd name="connsiteX7" fmla="*/ 7460 w 10000"/>
              <a:gd name="connsiteY7" fmla="*/ 563 h 9889"/>
              <a:gd name="connsiteX0" fmla="*/ 7460 w 10000"/>
              <a:gd name="connsiteY0" fmla="*/ 569 h 9795"/>
              <a:gd name="connsiteX1" fmla="*/ 9961 w 10000"/>
              <a:gd name="connsiteY1" fmla="*/ 239 h 9795"/>
              <a:gd name="connsiteX2" fmla="*/ 10000 w 10000"/>
              <a:gd name="connsiteY2" fmla="*/ 702 h 9795"/>
              <a:gd name="connsiteX3" fmla="*/ 6565 w 10000"/>
              <a:gd name="connsiteY3" fmla="*/ 2552 h 9795"/>
              <a:gd name="connsiteX4" fmla="*/ 2909 w 10000"/>
              <a:gd name="connsiteY4" fmla="*/ 9161 h 9795"/>
              <a:gd name="connsiteX5" fmla="*/ 0 w 10000"/>
              <a:gd name="connsiteY5" fmla="*/ 7691 h 9795"/>
              <a:gd name="connsiteX6" fmla="*/ 3830 w 10000"/>
              <a:gd name="connsiteY6" fmla="*/ 7476 h 9795"/>
              <a:gd name="connsiteX7" fmla="*/ 7460 w 10000"/>
              <a:gd name="connsiteY7" fmla="*/ 569 h 9795"/>
              <a:gd name="connsiteX0" fmla="*/ 7460 w 10000"/>
              <a:gd name="connsiteY0" fmla="*/ 581 h 9635"/>
              <a:gd name="connsiteX1" fmla="*/ 9961 w 10000"/>
              <a:gd name="connsiteY1" fmla="*/ 244 h 9635"/>
              <a:gd name="connsiteX2" fmla="*/ 10000 w 10000"/>
              <a:gd name="connsiteY2" fmla="*/ 717 h 9635"/>
              <a:gd name="connsiteX3" fmla="*/ 6565 w 10000"/>
              <a:gd name="connsiteY3" fmla="*/ 2605 h 9635"/>
              <a:gd name="connsiteX4" fmla="*/ 2909 w 10000"/>
              <a:gd name="connsiteY4" fmla="*/ 9353 h 9635"/>
              <a:gd name="connsiteX5" fmla="*/ 0 w 10000"/>
              <a:gd name="connsiteY5" fmla="*/ 7852 h 9635"/>
              <a:gd name="connsiteX6" fmla="*/ 3830 w 10000"/>
              <a:gd name="connsiteY6" fmla="*/ 7632 h 9635"/>
              <a:gd name="connsiteX7" fmla="*/ 7460 w 10000"/>
              <a:gd name="connsiteY7" fmla="*/ 581 h 9635"/>
              <a:gd name="connsiteX0" fmla="*/ 7460 w 10000"/>
              <a:gd name="connsiteY0" fmla="*/ 603 h 9974"/>
              <a:gd name="connsiteX1" fmla="*/ 9961 w 10000"/>
              <a:gd name="connsiteY1" fmla="*/ 253 h 9974"/>
              <a:gd name="connsiteX2" fmla="*/ 10000 w 10000"/>
              <a:gd name="connsiteY2" fmla="*/ 744 h 9974"/>
              <a:gd name="connsiteX3" fmla="*/ 6565 w 10000"/>
              <a:gd name="connsiteY3" fmla="*/ 2704 h 9974"/>
              <a:gd name="connsiteX4" fmla="*/ 2909 w 10000"/>
              <a:gd name="connsiteY4" fmla="*/ 9672 h 9974"/>
              <a:gd name="connsiteX5" fmla="*/ 0 w 10000"/>
              <a:gd name="connsiteY5" fmla="*/ 8149 h 9974"/>
              <a:gd name="connsiteX6" fmla="*/ 3830 w 10000"/>
              <a:gd name="connsiteY6" fmla="*/ 7921 h 9974"/>
              <a:gd name="connsiteX7" fmla="*/ 7460 w 10000"/>
              <a:gd name="connsiteY7" fmla="*/ 603 h 9974"/>
              <a:gd name="connsiteX0" fmla="*/ 7460 w 10000"/>
              <a:gd name="connsiteY0" fmla="*/ 605 h 10047"/>
              <a:gd name="connsiteX1" fmla="*/ 9961 w 10000"/>
              <a:gd name="connsiteY1" fmla="*/ 254 h 10047"/>
              <a:gd name="connsiteX2" fmla="*/ 10000 w 10000"/>
              <a:gd name="connsiteY2" fmla="*/ 746 h 10047"/>
              <a:gd name="connsiteX3" fmla="*/ 6565 w 10000"/>
              <a:gd name="connsiteY3" fmla="*/ 2711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05 h 10047"/>
              <a:gd name="connsiteX1" fmla="*/ 9961 w 10000"/>
              <a:gd name="connsiteY1" fmla="*/ 254 h 10047"/>
              <a:gd name="connsiteX2" fmla="*/ 10000 w 10000"/>
              <a:gd name="connsiteY2" fmla="*/ 746 h 10047"/>
              <a:gd name="connsiteX3" fmla="*/ 6500 w 10000"/>
              <a:gd name="connsiteY3" fmla="*/ 2535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05 h 10047"/>
              <a:gd name="connsiteX1" fmla="*/ 9961 w 10000"/>
              <a:gd name="connsiteY1" fmla="*/ 254 h 10047"/>
              <a:gd name="connsiteX2" fmla="*/ 10000 w 10000"/>
              <a:gd name="connsiteY2" fmla="*/ 746 h 10047"/>
              <a:gd name="connsiteX3" fmla="*/ 6500 w 10000"/>
              <a:gd name="connsiteY3" fmla="*/ 2535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05 h 10047"/>
              <a:gd name="connsiteX1" fmla="*/ 9961 w 10000"/>
              <a:gd name="connsiteY1" fmla="*/ 254 h 10047"/>
              <a:gd name="connsiteX2" fmla="*/ 10000 w 10000"/>
              <a:gd name="connsiteY2" fmla="*/ 746 h 10047"/>
              <a:gd name="connsiteX3" fmla="*/ 6500 w 10000"/>
              <a:gd name="connsiteY3" fmla="*/ 2535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05 h 10047"/>
              <a:gd name="connsiteX1" fmla="*/ 9974 w 10000"/>
              <a:gd name="connsiteY1" fmla="*/ 254 h 10047"/>
              <a:gd name="connsiteX2" fmla="*/ 10000 w 10000"/>
              <a:gd name="connsiteY2" fmla="*/ 746 h 10047"/>
              <a:gd name="connsiteX3" fmla="*/ 6500 w 10000"/>
              <a:gd name="connsiteY3" fmla="*/ 2535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04 w 10000"/>
              <a:gd name="connsiteY6" fmla="*/ 7952 h 10092"/>
              <a:gd name="connsiteX7" fmla="*/ 7460 w 10000"/>
              <a:gd name="connsiteY7" fmla="*/ 650 h 10092"/>
              <a:gd name="connsiteX0" fmla="*/ 7460 w 10000"/>
              <a:gd name="connsiteY0" fmla="*/ 608 h 10050"/>
              <a:gd name="connsiteX1" fmla="*/ 9974 w 10000"/>
              <a:gd name="connsiteY1" fmla="*/ 257 h 10050"/>
              <a:gd name="connsiteX2" fmla="*/ 10000 w 10000"/>
              <a:gd name="connsiteY2" fmla="*/ 749 h 10050"/>
              <a:gd name="connsiteX3" fmla="*/ 6500 w 10000"/>
              <a:gd name="connsiteY3" fmla="*/ 2538 h 10050"/>
              <a:gd name="connsiteX4" fmla="*/ 2909 w 10000"/>
              <a:gd name="connsiteY4" fmla="*/ 9700 h 10050"/>
              <a:gd name="connsiteX5" fmla="*/ 0 w 10000"/>
              <a:gd name="connsiteY5" fmla="*/ 8173 h 10050"/>
              <a:gd name="connsiteX6" fmla="*/ 3804 w 10000"/>
              <a:gd name="connsiteY6" fmla="*/ 7910 h 10050"/>
              <a:gd name="connsiteX7" fmla="*/ 7460 w 10000"/>
              <a:gd name="connsiteY7" fmla="*/ 608 h 10050"/>
              <a:gd name="connsiteX0" fmla="*/ 7460 w 10000"/>
              <a:gd name="connsiteY0" fmla="*/ 623 h 10065"/>
              <a:gd name="connsiteX1" fmla="*/ 9974 w 10000"/>
              <a:gd name="connsiteY1" fmla="*/ 272 h 10065"/>
              <a:gd name="connsiteX2" fmla="*/ 10000 w 10000"/>
              <a:gd name="connsiteY2" fmla="*/ 764 h 10065"/>
              <a:gd name="connsiteX3" fmla="*/ 6500 w 10000"/>
              <a:gd name="connsiteY3" fmla="*/ 2553 h 10065"/>
              <a:gd name="connsiteX4" fmla="*/ 2909 w 10000"/>
              <a:gd name="connsiteY4" fmla="*/ 9715 h 10065"/>
              <a:gd name="connsiteX5" fmla="*/ 0 w 10000"/>
              <a:gd name="connsiteY5" fmla="*/ 8188 h 10065"/>
              <a:gd name="connsiteX6" fmla="*/ 3804 w 10000"/>
              <a:gd name="connsiteY6" fmla="*/ 7925 h 10065"/>
              <a:gd name="connsiteX7" fmla="*/ 7460 w 10000"/>
              <a:gd name="connsiteY7" fmla="*/ 623 h 10065"/>
              <a:gd name="connsiteX0" fmla="*/ 7460 w 10000"/>
              <a:gd name="connsiteY0" fmla="*/ 609 h 10051"/>
              <a:gd name="connsiteX1" fmla="*/ 9974 w 10000"/>
              <a:gd name="connsiteY1" fmla="*/ 258 h 10051"/>
              <a:gd name="connsiteX2" fmla="*/ 10000 w 10000"/>
              <a:gd name="connsiteY2" fmla="*/ 750 h 10051"/>
              <a:gd name="connsiteX3" fmla="*/ 6500 w 10000"/>
              <a:gd name="connsiteY3" fmla="*/ 2539 h 10051"/>
              <a:gd name="connsiteX4" fmla="*/ 2909 w 10000"/>
              <a:gd name="connsiteY4" fmla="*/ 9701 h 10051"/>
              <a:gd name="connsiteX5" fmla="*/ 0 w 10000"/>
              <a:gd name="connsiteY5" fmla="*/ 8174 h 10051"/>
              <a:gd name="connsiteX6" fmla="*/ 3804 w 10000"/>
              <a:gd name="connsiteY6" fmla="*/ 7911 h 10051"/>
              <a:gd name="connsiteX7" fmla="*/ 7460 w 10000"/>
              <a:gd name="connsiteY7" fmla="*/ 609 h 10051"/>
              <a:gd name="connsiteX0" fmla="*/ 7460 w 10000"/>
              <a:gd name="connsiteY0" fmla="*/ 601 h 10043"/>
              <a:gd name="connsiteX1" fmla="*/ 9974 w 10000"/>
              <a:gd name="connsiteY1" fmla="*/ 250 h 10043"/>
              <a:gd name="connsiteX2" fmla="*/ 10000 w 10000"/>
              <a:gd name="connsiteY2" fmla="*/ 742 h 10043"/>
              <a:gd name="connsiteX3" fmla="*/ 6500 w 10000"/>
              <a:gd name="connsiteY3" fmla="*/ 2531 h 10043"/>
              <a:gd name="connsiteX4" fmla="*/ 2909 w 10000"/>
              <a:gd name="connsiteY4" fmla="*/ 9693 h 10043"/>
              <a:gd name="connsiteX5" fmla="*/ 0 w 10000"/>
              <a:gd name="connsiteY5" fmla="*/ 8166 h 10043"/>
              <a:gd name="connsiteX6" fmla="*/ 3804 w 10000"/>
              <a:gd name="connsiteY6" fmla="*/ 7903 h 10043"/>
              <a:gd name="connsiteX7" fmla="*/ 7460 w 10000"/>
              <a:gd name="connsiteY7" fmla="*/ 601 h 10043"/>
              <a:gd name="connsiteX0" fmla="*/ 7460 w 10000"/>
              <a:gd name="connsiteY0" fmla="*/ 669 h 10111"/>
              <a:gd name="connsiteX1" fmla="*/ 9974 w 10000"/>
              <a:gd name="connsiteY1" fmla="*/ 226 h 10111"/>
              <a:gd name="connsiteX2" fmla="*/ 10000 w 10000"/>
              <a:gd name="connsiteY2" fmla="*/ 810 h 10111"/>
              <a:gd name="connsiteX3" fmla="*/ 6500 w 10000"/>
              <a:gd name="connsiteY3" fmla="*/ 2599 h 10111"/>
              <a:gd name="connsiteX4" fmla="*/ 2909 w 10000"/>
              <a:gd name="connsiteY4" fmla="*/ 9761 h 10111"/>
              <a:gd name="connsiteX5" fmla="*/ 0 w 10000"/>
              <a:gd name="connsiteY5" fmla="*/ 8234 h 10111"/>
              <a:gd name="connsiteX6" fmla="*/ 3804 w 10000"/>
              <a:gd name="connsiteY6" fmla="*/ 7971 h 10111"/>
              <a:gd name="connsiteX7" fmla="*/ 7460 w 10000"/>
              <a:gd name="connsiteY7" fmla="*/ 669 h 10111"/>
              <a:gd name="connsiteX0" fmla="*/ 7460 w 10000"/>
              <a:gd name="connsiteY0" fmla="*/ 634 h 10122"/>
              <a:gd name="connsiteX1" fmla="*/ 9974 w 10000"/>
              <a:gd name="connsiteY1" fmla="*/ 237 h 10122"/>
              <a:gd name="connsiteX2" fmla="*/ 10000 w 10000"/>
              <a:gd name="connsiteY2" fmla="*/ 821 h 10122"/>
              <a:gd name="connsiteX3" fmla="*/ 6500 w 10000"/>
              <a:gd name="connsiteY3" fmla="*/ 2610 h 10122"/>
              <a:gd name="connsiteX4" fmla="*/ 2909 w 10000"/>
              <a:gd name="connsiteY4" fmla="*/ 9772 h 10122"/>
              <a:gd name="connsiteX5" fmla="*/ 0 w 10000"/>
              <a:gd name="connsiteY5" fmla="*/ 8245 h 10122"/>
              <a:gd name="connsiteX6" fmla="*/ 3804 w 10000"/>
              <a:gd name="connsiteY6" fmla="*/ 7982 h 10122"/>
              <a:gd name="connsiteX7" fmla="*/ 7460 w 10000"/>
              <a:gd name="connsiteY7" fmla="*/ 634 h 10122"/>
              <a:gd name="connsiteX0" fmla="*/ 7460 w 10000"/>
              <a:gd name="connsiteY0" fmla="*/ 616 h 10104"/>
              <a:gd name="connsiteX1" fmla="*/ 9974 w 10000"/>
              <a:gd name="connsiteY1" fmla="*/ 219 h 10104"/>
              <a:gd name="connsiteX2" fmla="*/ 10000 w 10000"/>
              <a:gd name="connsiteY2" fmla="*/ 803 h 10104"/>
              <a:gd name="connsiteX3" fmla="*/ 6500 w 10000"/>
              <a:gd name="connsiteY3" fmla="*/ 2592 h 10104"/>
              <a:gd name="connsiteX4" fmla="*/ 2909 w 10000"/>
              <a:gd name="connsiteY4" fmla="*/ 9754 h 10104"/>
              <a:gd name="connsiteX5" fmla="*/ 0 w 10000"/>
              <a:gd name="connsiteY5" fmla="*/ 8227 h 10104"/>
              <a:gd name="connsiteX6" fmla="*/ 3804 w 10000"/>
              <a:gd name="connsiteY6" fmla="*/ 7964 h 10104"/>
              <a:gd name="connsiteX7" fmla="*/ 7460 w 10000"/>
              <a:gd name="connsiteY7" fmla="*/ 616 h 10104"/>
              <a:gd name="connsiteX0" fmla="*/ 7460 w 10000"/>
              <a:gd name="connsiteY0" fmla="*/ 616 h 10184"/>
              <a:gd name="connsiteX1" fmla="*/ 9974 w 10000"/>
              <a:gd name="connsiteY1" fmla="*/ 219 h 10184"/>
              <a:gd name="connsiteX2" fmla="*/ 10000 w 10000"/>
              <a:gd name="connsiteY2" fmla="*/ 803 h 10184"/>
              <a:gd name="connsiteX3" fmla="*/ 6500 w 10000"/>
              <a:gd name="connsiteY3" fmla="*/ 2592 h 10184"/>
              <a:gd name="connsiteX4" fmla="*/ 2909 w 10000"/>
              <a:gd name="connsiteY4" fmla="*/ 9754 h 10184"/>
              <a:gd name="connsiteX5" fmla="*/ 0 w 10000"/>
              <a:gd name="connsiteY5" fmla="*/ 8480 h 10184"/>
              <a:gd name="connsiteX6" fmla="*/ 3804 w 10000"/>
              <a:gd name="connsiteY6" fmla="*/ 7964 h 10184"/>
              <a:gd name="connsiteX7" fmla="*/ 7460 w 10000"/>
              <a:gd name="connsiteY7" fmla="*/ 616 h 10184"/>
              <a:gd name="connsiteX0" fmla="*/ 7460 w 10000"/>
              <a:gd name="connsiteY0" fmla="*/ 616 h 10049"/>
              <a:gd name="connsiteX1" fmla="*/ 9974 w 10000"/>
              <a:gd name="connsiteY1" fmla="*/ 219 h 10049"/>
              <a:gd name="connsiteX2" fmla="*/ 10000 w 10000"/>
              <a:gd name="connsiteY2" fmla="*/ 803 h 10049"/>
              <a:gd name="connsiteX3" fmla="*/ 6500 w 10000"/>
              <a:gd name="connsiteY3" fmla="*/ 2592 h 10049"/>
              <a:gd name="connsiteX4" fmla="*/ 2909 w 10000"/>
              <a:gd name="connsiteY4" fmla="*/ 9754 h 10049"/>
              <a:gd name="connsiteX5" fmla="*/ 0 w 10000"/>
              <a:gd name="connsiteY5" fmla="*/ 8480 h 10049"/>
              <a:gd name="connsiteX6" fmla="*/ 3804 w 10000"/>
              <a:gd name="connsiteY6" fmla="*/ 7964 h 10049"/>
              <a:gd name="connsiteX7" fmla="*/ 7460 w 10000"/>
              <a:gd name="connsiteY7" fmla="*/ 616 h 10049"/>
              <a:gd name="connsiteX0" fmla="*/ 7460 w 10000"/>
              <a:gd name="connsiteY0" fmla="*/ 616 h 10132"/>
              <a:gd name="connsiteX1" fmla="*/ 9974 w 10000"/>
              <a:gd name="connsiteY1" fmla="*/ 219 h 10132"/>
              <a:gd name="connsiteX2" fmla="*/ 10000 w 10000"/>
              <a:gd name="connsiteY2" fmla="*/ 803 h 10132"/>
              <a:gd name="connsiteX3" fmla="*/ 6500 w 10000"/>
              <a:gd name="connsiteY3" fmla="*/ 2592 h 10132"/>
              <a:gd name="connsiteX4" fmla="*/ 2909 w 10000"/>
              <a:gd name="connsiteY4" fmla="*/ 9754 h 10132"/>
              <a:gd name="connsiteX5" fmla="*/ 0 w 10000"/>
              <a:gd name="connsiteY5" fmla="*/ 8480 h 10132"/>
              <a:gd name="connsiteX6" fmla="*/ 3804 w 10000"/>
              <a:gd name="connsiteY6" fmla="*/ 7964 h 10132"/>
              <a:gd name="connsiteX7" fmla="*/ 7460 w 10000"/>
              <a:gd name="connsiteY7" fmla="*/ 616 h 10132"/>
              <a:gd name="connsiteX0" fmla="*/ 7460 w 10000"/>
              <a:gd name="connsiteY0" fmla="*/ 616 h 10174"/>
              <a:gd name="connsiteX1" fmla="*/ 9974 w 10000"/>
              <a:gd name="connsiteY1" fmla="*/ 219 h 10174"/>
              <a:gd name="connsiteX2" fmla="*/ 10000 w 10000"/>
              <a:gd name="connsiteY2" fmla="*/ 803 h 10174"/>
              <a:gd name="connsiteX3" fmla="*/ 6500 w 10000"/>
              <a:gd name="connsiteY3" fmla="*/ 2592 h 10174"/>
              <a:gd name="connsiteX4" fmla="*/ 2909 w 10000"/>
              <a:gd name="connsiteY4" fmla="*/ 9754 h 10174"/>
              <a:gd name="connsiteX5" fmla="*/ 0 w 10000"/>
              <a:gd name="connsiteY5" fmla="*/ 8480 h 10174"/>
              <a:gd name="connsiteX6" fmla="*/ 3804 w 10000"/>
              <a:gd name="connsiteY6" fmla="*/ 7964 h 10174"/>
              <a:gd name="connsiteX7" fmla="*/ 7460 w 10000"/>
              <a:gd name="connsiteY7" fmla="*/ 616 h 10174"/>
              <a:gd name="connsiteX0" fmla="*/ 7460 w 10000"/>
              <a:gd name="connsiteY0" fmla="*/ 616 h 10174"/>
              <a:gd name="connsiteX1" fmla="*/ 9974 w 10000"/>
              <a:gd name="connsiteY1" fmla="*/ 219 h 10174"/>
              <a:gd name="connsiteX2" fmla="*/ 10000 w 10000"/>
              <a:gd name="connsiteY2" fmla="*/ 803 h 10174"/>
              <a:gd name="connsiteX3" fmla="*/ 6500 w 10000"/>
              <a:gd name="connsiteY3" fmla="*/ 2592 h 10174"/>
              <a:gd name="connsiteX4" fmla="*/ 2909 w 10000"/>
              <a:gd name="connsiteY4" fmla="*/ 9754 h 10174"/>
              <a:gd name="connsiteX5" fmla="*/ 0 w 10000"/>
              <a:gd name="connsiteY5" fmla="*/ 8480 h 10174"/>
              <a:gd name="connsiteX6" fmla="*/ 3804 w 10000"/>
              <a:gd name="connsiteY6" fmla="*/ 7964 h 10174"/>
              <a:gd name="connsiteX7" fmla="*/ 7460 w 10000"/>
              <a:gd name="connsiteY7" fmla="*/ 616 h 10174"/>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769 w 10000"/>
              <a:gd name="connsiteY6" fmla="*/ 815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769 w 10000"/>
              <a:gd name="connsiteY6" fmla="*/ 815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757 w 10000"/>
              <a:gd name="connsiteY6" fmla="*/ 8028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757 w 10000"/>
              <a:gd name="connsiteY6" fmla="*/ 8028 h 10262"/>
              <a:gd name="connsiteX7" fmla="*/ 7460 w 10000"/>
              <a:gd name="connsiteY7" fmla="*/ 616 h 10262"/>
              <a:gd name="connsiteX0" fmla="*/ 7460 w 10000"/>
              <a:gd name="connsiteY0" fmla="*/ 616 h 10380"/>
              <a:gd name="connsiteX1" fmla="*/ 9974 w 10000"/>
              <a:gd name="connsiteY1" fmla="*/ 219 h 10380"/>
              <a:gd name="connsiteX2" fmla="*/ 10000 w 10000"/>
              <a:gd name="connsiteY2" fmla="*/ 803 h 10380"/>
              <a:gd name="connsiteX3" fmla="*/ 6500 w 10000"/>
              <a:gd name="connsiteY3" fmla="*/ 2592 h 10380"/>
              <a:gd name="connsiteX4" fmla="*/ 2874 w 10000"/>
              <a:gd name="connsiteY4" fmla="*/ 10038 h 10380"/>
              <a:gd name="connsiteX5" fmla="*/ 0 w 10000"/>
              <a:gd name="connsiteY5" fmla="*/ 8480 h 10380"/>
              <a:gd name="connsiteX6" fmla="*/ 3757 w 10000"/>
              <a:gd name="connsiteY6" fmla="*/ 8028 h 10380"/>
              <a:gd name="connsiteX7" fmla="*/ 7460 w 10000"/>
              <a:gd name="connsiteY7" fmla="*/ 616 h 10380"/>
              <a:gd name="connsiteX0" fmla="*/ 7460 w 10000"/>
              <a:gd name="connsiteY0" fmla="*/ 616 h 10450"/>
              <a:gd name="connsiteX1" fmla="*/ 9974 w 10000"/>
              <a:gd name="connsiteY1" fmla="*/ 219 h 10450"/>
              <a:gd name="connsiteX2" fmla="*/ 10000 w 10000"/>
              <a:gd name="connsiteY2" fmla="*/ 803 h 10450"/>
              <a:gd name="connsiteX3" fmla="*/ 6500 w 10000"/>
              <a:gd name="connsiteY3" fmla="*/ 2592 h 10450"/>
              <a:gd name="connsiteX4" fmla="*/ 2874 w 10000"/>
              <a:gd name="connsiteY4" fmla="*/ 10038 h 10450"/>
              <a:gd name="connsiteX5" fmla="*/ 0 w 10000"/>
              <a:gd name="connsiteY5" fmla="*/ 8480 h 10450"/>
              <a:gd name="connsiteX6" fmla="*/ 3757 w 10000"/>
              <a:gd name="connsiteY6" fmla="*/ 8028 h 10450"/>
              <a:gd name="connsiteX7" fmla="*/ 7460 w 10000"/>
              <a:gd name="connsiteY7" fmla="*/ 616 h 10450"/>
              <a:gd name="connsiteX0" fmla="*/ 7460 w 10001"/>
              <a:gd name="connsiteY0" fmla="*/ 640 h 10474"/>
              <a:gd name="connsiteX1" fmla="*/ 9997 w 10001"/>
              <a:gd name="connsiteY1" fmla="*/ 211 h 10474"/>
              <a:gd name="connsiteX2" fmla="*/ 10000 w 10001"/>
              <a:gd name="connsiteY2" fmla="*/ 827 h 10474"/>
              <a:gd name="connsiteX3" fmla="*/ 6500 w 10001"/>
              <a:gd name="connsiteY3" fmla="*/ 2616 h 10474"/>
              <a:gd name="connsiteX4" fmla="*/ 2874 w 10001"/>
              <a:gd name="connsiteY4" fmla="*/ 10062 h 10474"/>
              <a:gd name="connsiteX5" fmla="*/ 0 w 10001"/>
              <a:gd name="connsiteY5" fmla="*/ 8504 h 10474"/>
              <a:gd name="connsiteX6" fmla="*/ 3757 w 10001"/>
              <a:gd name="connsiteY6" fmla="*/ 8052 h 10474"/>
              <a:gd name="connsiteX7" fmla="*/ 7460 w 10001"/>
              <a:gd name="connsiteY7" fmla="*/ 640 h 10474"/>
              <a:gd name="connsiteX0" fmla="*/ 7460 w 10001"/>
              <a:gd name="connsiteY0" fmla="*/ 640 h 10474"/>
              <a:gd name="connsiteX1" fmla="*/ 9997 w 10001"/>
              <a:gd name="connsiteY1" fmla="*/ 211 h 10474"/>
              <a:gd name="connsiteX2" fmla="*/ 10000 w 10001"/>
              <a:gd name="connsiteY2" fmla="*/ 827 h 10474"/>
              <a:gd name="connsiteX3" fmla="*/ 6500 w 10001"/>
              <a:gd name="connsiteY3" fmla="*/ 2616 h 10474"/>
              <a:gd name="connsiteX4" fmla="*/ 2874 w 10001"/>
              <a:gd name="connsiteY4" fmla="*/ 10062 h 10474"/>
              <a:gd name="connsiteX5" fmla="*/ 0 w 10001"/>
              <a:gd name="connsiteY5" fmla="*/ 8504 h 10474"/>
              <a:gd name="connsiteX6" fmla="*/ 3757 w 10001"/>
              <a:gd name="connsiteY6" fmla="*/ 8052 h 10474"/>
              <a:gd name="connsiteX7" fmla="*/ 7460 w 10001"/>
              <a:gd name="connsiteY7" fmla="*/ 640 h 10474"/>
              <a:gd name="connsiteX0" fmla="*/ 7460 w 10001"/>
              <a:gd name="connsiteY0" fmla="*/ 640 h 10474"/>
              <a:gd name="connsiteX1" fmla="*/ 9997 w 10001"/>
              <a:gd name="connsiteY1" fmla="*/ 211 h 10474"/>
              <a:gd name="connsiteX2" fmla="*/ 10000 w 10001"/>
              <a:gd name="connsiteY2" fmla="*/ 827 h 10474"/>
              <a:gd name="connsiteX3" fmla="*/ 6500 w 10001"/>
              <a:gd name="connsiteY3" fmla="*/ 2616 h 10474"/>
              <a:gd name="connsiteX4" fmla="*/ 2874 w 10001"/>
              <a:gd name="connsiteY4" fmla="*/ 10062 h 10474"/>
              <a:gd name="connsiteX5" fmla="*/ 0 w 10001"/>
              <a:gd name="connsiteY5" fmla="*/ 8504 h 10474"/>
              <a:gd name="connsiteX6" fmla="*/ 3757 w 10001"/>
              <a:gd name="connsiteY6" fmla="*/ 8052 h 10474"/>
              <a:gd name="connsiteX7" fmla="*/ 7460 w 10001"/>
              <a:gd name="connsiteY7" fmla="*/ 640 h 10474"/>
              <a:gd name="connsiteX0" fmla="*/ 7460 w 10001"/>
              <a:gd name="connsiteY0" fmla="*/ 640 h 10522"/>
              <a:gd name="connsiteX1" fmla="*/ 9997 w 10001"/>
              <a:gd name="connsiteY1" fmla="*/ 211 h 10522"/>
              <a:gd name="connsiteX2" fmla="*/ 10000 w 10001"/>
              <a:gd name="connsiteY2" fmla="*/ 827 h 10522"/>
              <a:gd name="connsiteX3" fmla="*/ 6558 w 10001"/>
              <a:gd name="connsiteY3" fmla="*/ 2742 h 10522"/>
              <a:gd name="connsiteX4" fmla="*/ 2874 w 10001"/>
              <a:gd name="connsiteY4" fmla="*/ 10062 h 10522"/>
              <a:gd name="connsiteX5" fmla="*/ 0 w 10001"/>
              <a:gd name="connsiteY5" fmla="*/ 8504 h 10522"/>
              <a:gd name="connsiteX6" fmla="*/ 3757 w 10001"/>
              <a:gd name="connsiteY6" fmla="*/ 8052 h 10522"/>
              <a:gd name="connsiteX7" fmla="*/ 7460 w 10001"/>
              <a:gd name="connsiteY7" fmla="*/ 640 h 10522"/>
              <a:gd name="connsiteX0" fmla="*/ 7460 w 10001"/>
              <a:gd name="connsiteY0" fmla="*/ 640 h 10522"/>
              <a:gd name="connsiteX1" fmla="*/ 9997 w 10001"/>
              <a:gd name="connsiteY1" fmla="*/ 211 h 10522"/>
              <a:gd name="connsiteX2" fmla="*/ 10000 w 10001"/>
              <a:gd name="connsiteY2" fmla="*/ 827 h 10522"/>
              <a:gd name="connsiteX3" fmla="*/ 6558 w 10001"/>
              <a:gd name="connsiteY3" fmla="*/ 2742 h 10522"/>
              <a:gd name="connsiteX4" fmla="*/ 2874 w 10001"/>
              <a:gd name="connsiteY4" fmla="*/ 10062 h 10522"/>
              <a:gd name="connsiteX5" fmla="*/ 0 w 10001"/>
              <a:gd name="connsiteY5" fmla="*/ 8504 h 10522"/>
              <a:gd name="connsiteX6" fmla="*/ 3757 w 10001"/>
              <a:gd name="connsiteY6" fmla="*/ 8052 h 10522"/>
              <a:gd name="connsiteX7" fmla="*/ 7460 w 10001"/>
              <a:gd name="connsiteY7" fmla="*/ 640 h 10522"/>
              <a:gd name="connsiteX0" fmla="*/ 7460 w 9999"/>
              <a:gd name="connsiteY0" fmla="*/ 640 h 10522"/>
              <a:gd name="connsiteX1" fmla="*/ 9997 w 9999"/>
              <a:gd name="connsiteY1" fmla="*/ 211 h 10522"/>
              <a:gd name="connsiteX2" fmla="*/ 9988 w 9999"/>
              <a:gd name="connsiteY2" fmla="*/ 1459 h 10522"/>
              <a:gd name="connsiteX3" fmla="*/ 6558 w 9999"/>
              <a:gd name="connsiteY3" fmla="*/ 2742 h 10522"/>
              <a:gd name="connsiteX4" fmla="*/ 2874 w 9999"/>
              <a:gd name="connsiteY4" fmla="*/ 10062 h 10522"/>
              <a:gd name="connsiteX5" fmla="*/ 0 w 9999"/>
              <a:gd name="connsiteY5" fmla="*/ 8504 h 10522"/>
              <a:gd name="connsiteX6" fmla="*/ 3757 w 9999"/>
              <a:gd name="connsiteY6" fmla="*/ 8052 h 10522"/>
              <a:gd name="connsiteX7" fmla="*/ 7460 w 9999"/>
              <a:gd name="connsiteY7" fmla="*/ 640 h 10522"/>
              <a:gd name="connsiteX0" fmla="*/ 7461 w 10000"/>
              <a:gd name="connsiteY0" fmla="*/ 608 h 10000"/>
              <a:gd name="connsiteX1" fmla="*/ 9998 w 10000"/>
              <a:gd name="connsiteY1" fmla="*/ 201 h 10000"/>
              <a:gd name="connsiteX2" fmla="*/ 9989 w 10000"/>
              <a:gd name="connsiteY2" fmla="*/ 1387 h 10000"/>
              <a:gd name="connsiteX3" fmla="*/ 6559 w 10000"/>
              <a:gd name="connsiteY3" fmla="*/ 2606 h 10000"/>
              <a:gd name="connsiteX4" fmla="*/ 2874 w 10000"/>
              <a:gd name="connsiteY4" fmla="*/ 9563 h 10000"/>
              <a:gd name="connsiteX5" fmla="*/ 0 w 10000"/>
              <a:gd name="connsiteY5" fmla="*/ 8082 h 10000"/>
              <a:gd name="connsiteX6" fmla="*/ 3757 w 10000"/>
              <a:gd name="connsiteY6" fmla="*/ 7653 h 10000"/>
              <a:gd name="connsiteX7" fmla="*/ 7461 w 10000"/>
              <a:gd name="connsiteY7" fmla="*/ 608 h 10000"/>
              <a:gd name="connsiteX0" fmla="*/ 7461 w 10000"/>
              <a:gd name="connsiteY0" fmla="*/ 608 h 9982"/>
              <a:gd name="connsiteX1" fmla="*/ 9998 w 10000"/>
              <a:gd name="connsiteY1" fmla="*/ 201 h 9982"/>
              <a:gd name="connsiteX2" fmla="*/ 9989 w 10000"/>
              <a:gd name="connsiteY2" fmla="*/ 1387 h 9982"/>
              <a:gd name="connsiteX3" fmla="*/ 6536 w 10000"/>
              <a:gd name="connsiteY3" fmla="*/ 2846 h 9982"/>
              <a:gd name="connsiteX4" fmla="*/ 2874 w 10000"/>
              <a:gd name="connsiteY4" fmla="*/ 9563 h 9982"/>
              <a:gd name="connsiteX5" fmla="*/ 0 w 10000"/>
              <a:gd name="connsiteY5" fmla="*/ 8082 h 9982"/>
              <a:gd name="connsiteX6" fmla="*/ 3757 w 10000"/>
              <a:gd name="connsiteY6" fmla="*/ 7653 h 9982"/>
              <a:gd name="connsiteX7" fmla="*/ 7461 w 10000"/>
              <a:gd name="connsiteY7" fmla="*/ 608 h 9982"/>
              <a:gd name="connsiteX0" fmla="*/ 7461 w 10000"/>
              <a:gd name="connsiteY0" fmla="*/ 609 h 10000"/>
              <a:gd name="connsiteX1" fmla="*/ 9998 w 10000"/>
              <a:gd name="connsiteY1" fmla="*/ 201 h 10000"/>
              <a:gd name="connsiteX2" fmla="*/ 9989 w 10000"/>
              <a:gd name="connsiteY2" fmla="*/ 1390 h 10000"/>
              <a:gd name="connsiteX3" fmla="*/ 6536 w 10000"/>
              <a:gd name="connsiteY3" fmla="*/ 2851 h 10000"/>
              <a:gd name="connsiteX4" fmla="*/ 2874 w 10000"/>
              <a:gd name="connsiteY4" fmla="*/ 9580 h 10000"/>
              <a:gd name="connsiteX5" fmla="*/ 0 w 10000"/>
              <a:gd name="connsiteY5" fmla="*/ 8097 h 10000"/>
              <a:gd name="connsiteX6" fmla="*/ 3757 w 10000"/>
              <a:gd name="connsiteY6" fmla="*/ 7667 h 10000"/>
              <a:gd name="connsiteX7" fmla="*/ 7461 w 10000"/>
              <a:gd name="connsiteY7" fmla="*/ 609 h 10000"/>
              <a:gd name="connsiteX0" fmla="*/ 7461 w 10000"/>
              <a:gd name="connsiteY0" fmla="*/ 609 h 10000"/>
              <a:gd name="connsiteX1" fmla="*/ 9998 w 10000"/>
              <a:gd name="connsiteY1" fmla="*/ 201 h 10000"/>
              <a:gd name="connsiteX2" fmla="*/ 9989 w 10000"/>
              <a:gd name="connsiteY2" fmla="*/ 1390 h 10000"/>
              <a:gd name="connsiteX3" fmla="*/ 6536 w 10000"/>
              <a:gd name="connsiteY3" fmla="*/ 2851 h 10000"/>
              <a:gd name="connsiteX4" fmla="*/ 2874 w 10000"/>
              <a:gd name="connsiteY4" fmla="*/ 9580 h 10000"/>
              <a:gd name="connsiteX5" fmla="*/ 0 w 10000"/>
              <a:gd name="connsiteY5" fmla="*/ 8097 h 10000"/>
              <a:gd name="connsiteX6" fmla="*/ 3757 w 10000"/>
              <a:gd name="connsiteY6" fmla="*/ 7667 h 10000"/>
              <a:gd name="connsiteX7" fmla="*/ 7461 w 10000"/>
              <a:gd name="connsiteY7" fmla="*/ 609 h 10000"/>
              <a:gd name="connsiteX0" fmla="*/ 7461 w 10012"/>
              <a:gd name="connsiteY0" fmla="*/ 609 h 10000"/>
              <a:gd name="connsiteX1" fmla="*/ 9998 w 10012"/>
              <a:gd name="connsiteY1" fmla="*/ 201 h 10000"/>
              <a:gd name="connsiteX2" fmla="*/ 10012 w 10012"/>
              <a:gd name="connsiteY2" fmla="*/ 1450 h 10000"/>
              <a:gd name="connsiteX3" fmla="*/ 6536 w 10012"/>
              <a:gd name="connsiteY3" fmla="*/ 2851 h 10000"/>
              <a:gd name="connsiteX4" fmla="*/ 2874 w 10012"/>
              <a:gd name="connsiteY4" fmla="*/ 9580 h 10000"/>
              <a:gd name="connsiteX5" fmla="*/ 0 w 10012"/>
              <a:gd name="connsiteY5" fmla="*/ 8097 h 10000"/>
              <a:gd name="connsiteX6" fmla="*/ 3757 w 10012"/>
              <a:gd name="connsiteY6" fmla="*/ 7667 h 10000"/>
              <a:gd name="connsiteX7" fmla="*/ 7461 w 10012"/>
              <a:gd name="connsiteY7" fmla="*/ 609 h 10000"/>
              <a:gd name="connsiteX0" fmla="*/ 7461 w 10012"/>
              <a:gd name="connsiteY0" fmla="*/ 609 h 9962"/>
              <a:gd name="connsiteX1" fmla="*/ 9998 w 10012"/>
              <a:gd name="connsiteY1" fmla="*/ 201 h 9962"/>
              <a:gd name="connsiteX2" fmla="*/ 10012 w 10012"/>
              <a:gd name="connsiteY2" fmla="*/ 1450 h 9962"/>
              <a:gd name="connsiteX3" fmla="*/ 6548 w 10012"/>
              <a:gd name="connsiteY3" fmla="*/ 3362 h 9962"/>
              <a:gd name="connsiteX4" fmla="*/ 2874 w 10012"/>
              <a:gd name="connsiteY4" fmla="*/ 9580 h 9962"/>
              <a:gd name="connsiteX5" fmla="*/ 0 w 10012"/>
              <a:gd name="connsiteY5" fmla="*/ 8097 h 9962"/>
              <a:gd name="connsiteX6" fmla="*/ 3757 w 10012"/>
              <a:gd name="connsiteY6" fmla="*/ 7667 h 9962"/>
              <a:gd name="connsiteX7" fmla="*/ 7461 w 10012"/>
              <a:gd name="connsiteY7" fmla="*/ 609 h 9962"/>
              <a:gd name="connsiteX0" fmla="*/ 7452 w 10000"/>
              <a:gd name="connsiteY0" fmla="*/ 611 h 10001"/>
              <a:gd name="connsiteX1" fmla="*/ 9986 w 10000"/>
              <a:gd name="connsiteY1" fmla="*/ 202 h 10001"/>
              <a:gd name="connsiteX2" fmla="*/ 10000 w 10000"/>
              <a:gd name="connsiteY2" fmla="*/ 1456 h 10001"/>
              <a:gd name="connsiteX3" fmla="*/ 6540 w 10000"/>
              <a:gd name="connsiteY3" fmla="*/ 3375 h 10001"/>
              <a:gd name="connsiteX4" fmla="*/ 2871 w 10000"/>
              <a:gd name="connsiteY4" fmla="*/ 9617 h 10001"/>
              <a:gd name="connsiteX5" fmla="*/ 0 w 10000"/>
              <a:gd name="connsiteY5" fmla="*/ 8128 h 10001"/>
              <a:gd name="connsiteX6" fmla="*/ 3752 w 10000"/>
              <a:gd name="connsiteY6" fmla="*/ 7696 h 10001"/>
              <a:gd name="connsiteX7" fmla="*/ 7452 w 10000"/>
              <a:gd name="connsiteY7" fmla="*/ 611 h 10001"/>
              <a:gd name="connsiteX0" fmla="*/ 7452 w 10000"/>
              <a:gd name="connsiteY0" fmla="*/ 611 h 10001"/>
              <a:gd name="connsiteX1" fmla="*/ 9986 w 10000"/>
              <a:gd name="connsiteY1" fmla="*/ 202 h 10001"/>
              <a:gd name="connsiteX2" fmla="*/ 10000 w 10000"/>
              <a:gd name="connsiteY2" fmla="*/ 1456 h 10001"/>
              <a:gd name="connsiteX3" fmla="*/ 6540 w 10000"/>
              <a:gd name="connsiteY3" fmla="*/ 3375 h 10001"/>
              <a:gd name="connsiteX4" fmla="*/ 2871 w 10000"/>
              <a:gd name="connsiteY4" fmla="*/ 9617 h 10001"/>
              <a:gd name="connsiteX5" fmla="*/ 0 w 10000"/>
              <a:gd name="connsiteY5" fmla="*/ 8128 h 10001"/>
              <a:gd name="connsiteX6" fmla="*/ 3752 w 10000"/>
              <a:gd name="connsiteY6" fmla="*/ 7696 h 10001"/>
              <a:gd name="connsiteX7" fmla="*/ 7452 w 10000"/>
              <a:gd name="connsiteY7" fmla="*/ 611 h 10001"/>
              <a:gd name="connsiteX0" fmla="*/ 7452 w 10000"/>
              <a:gd name="connsiteY0" fmla="*/ 611 h 10001"/>
              <a:gd name="connsiteX1" fmla="*/ 9986 w 10000"/>
              <a:gd name="connsiteY1" fmla="*/ 202 h 10001"/>
              <a:gd name="connsiteX2" fmla="*/ 10000 w 10000"/>
              <a:gd name="connsiteY2" fmla="*/ 1456 h 10001"/>
              <a:gd name="connsiteX3" fmla="*/ 6540 w 10000"/>
              <a:gd name="connsiteY3" fmla="*/ 3375 h 10001"/>
              <a:gd name="connsiteX4" fmla="*/ 2871 w 10000"/>
              <a:gd name="connsiteY4" fmla="*/ 9617 h 10001"/>
              <a:gd name="connsiteX5" fmla="*/ 0 w 10000"/>
              <a:gd name="connsiteY5" fmla="*/ 8128 h 10001"/>
              <a:gd name="connsiteX6" fmla="*/ 3752 w 10000"/>
              <a:gd name="connsiteY6" fmla="*/ 7696 h 10001"/>
              <a:gd name="connsiteX7" fmla="*/ 7452 w 10000"/>
              <a:gd name="connsiteY7" fmla="*/ 611 h 10001"/>
              <a:gd name="connsiteX0" fmla="*/ 7452 w 10000"/>
              <a:gd name="connsiteY0" fmla="*/ 611 h 10001"/>
              <a:gd name="connsiteX1" fmla="*/ 9986 w 10000"/>
              <a:gd name="connsiteY1" fmla="*/ 202 h 10001"/>
              <a:gd name="connsiteX2" fmla="*/ 10000 w 10000"/>
              <a:gd name="connsiteY2" fmla="*/ 1456 h 10001"/>
              <a:gd name="connsiteX3" fmla="*/ 6540 w 10000"/>
              <a:gd name="connsiteY3" fmla="*/ 3375 h 10001"/>
              <a:gd name="connsiteX4" fmla="*/ 2871 w 10000"/>
              <a:gd name="connsiteY4" fmla="*/ 9617 h 10001"/>
              <a:gd name="connsiteX5" fmla="*/ 0 w 10000"/>
              <a:gd name="connsiteY5" fmla="*/ 8128 h 10001"/>
              <a:gd name="connsiteX6" fmla="*/ 3752 w 10000"/>
              <a:gd name="connsiteY6" fmla="*/ 7696 h 10001"/>
              <a:gd name="connsiteX7" fmla="*/ 7452 w 10000"/>
              <a:gd name="connsiteY7" fmla="*/ 611 h 10001"/>
              <a:gd name="connsiteX0" fmla="*/ 7452 w 10000"/>
              <a:gd name="connsiteY0" fmla="*/ 611 h 10118"/>
              <a:gd name="connsiteX1" fmla="*/ 9986 w 10000"/>
              <a:gd name="connsiteY1" fmla="*/ 202 h 10118"/>
              <a:gd name="connsiteX2" fmla="*/ 10000 w 10000"/>
              <a:gd name="connsiteY2" fmla="*/ 1456 h 10118"/>
              <a:gd name="connsiteX3" fmla="*/ 6540 w 10000"/>
              <a:gd name="connsiteY3" fmla="*/ 3375 h 10118"/>
              <a:gd name="connsiteX4" fmla="*/ 2859 w 10000"/>
              <a:gd name="connsiteY4" fmla="*/ 9768 h 10118"/>
              <a:gd name="connsiteX5" fmla="*/ 0 w 10000"/>
              <a:gd name="connsiteY5" fmla="*/ 8128 h 10118"/>
              <a:gd name="connsiteX6" fmla="*/ 3752 w 10000"/>
              <a:gd name="connsiteY6" fmla="*/ 7696 h 10118"/>
              <a:gd name="connsiteX7" fmla="*/ 7452 w 10000"/>
              <a:gd name="connsiteY7" fmla="*/ 611 h 10118"/>
              <a:gd name="connsiteX0" fmla="*/ 7452 w 10000"/>
              <a:gd name="connsiteY0" fmla="*/ 611 h 10200"/>
              <a:gd name="connsiteX1" fmla="*/ 9986 w 10000"/>
              <a:gd name="connsiteY1" fmla="*/ 202 h 10200"/>
              <a:gd name="connsiteX2" fmla="*/ 10000 w 10000"/>
              <a:gd name="connsiteY2" fmla="*/ 1456 h 10200"/>
              <a:gd name="connsiteX3" fmla="*/ 6540 w 10000"/>
              <a:gd name="connsiteY3" fmla="*/ 3375 h 10200"/>
              <a:gd name="connsiteX4" fmla="*/ 2859 w 10000"/>
              <a:gd name="connsiteY4" fmla="*/ 9768 h 10200"/>
              <a:gd name="connsiteX5" fmla="*/ 0 w 10000"/>
              <a:gd name="connsiteY5" fmla="*/ 8128 h 10200"/>
              <a:gd name="connsiteX6" fmla="*/ 3752 w 10000"/>
              <a:gd name="connsiteY6" fmla="*/ 7696 h 10200"/>
              <a:gd name="connsiteX7" fmla="*/ 7452 w 10000"/>
              <a:gd name="connsiteY7" fmla="*/ 611 h 10200"/>
              <a:gd name="connsiteX0" fmla="*/ 7452 w 10000"/>
              <a:gd name="connsiteY0" fmla="*/ 611 h 9631"/>
              <a:gd name="connsiteX1" fmla="*/ 9986 w 10000"/>
              <a:gd name="connsiteY1" fmla="*/ 202 h 9631"/>
              <a:gd name="connsiteX2" fmla="*/ 10000 w 10000"/>
              <a:gd name="connsiteY2" fmla="*/ 1456 h 9631"/>
              <a:gd name="connsiteX3" fmla="*/ 6540 w 10000"/>
              <a:gd name="connsiteY3" fmla="*/ 3375 h 9631"/>
              <a:gd name="connsiteX4" fmla="*/ 3570 w 10000"/>
              <a:gd name="connsiteY4" fmla="*/ 8953 h 9631"/>
              <a:gd name="connsiteX5" fmla="*/ 0 w 10000"/>
              <a:gd name="connsiteY5" fmla="*/ 8128 h 9631"/>
              <a:gd name="connsiteX6" fmla="*/ 3752 w 10000"/>
              <a:gd name="connsiteY6" fmla="*/ 7696 h 9631"/>
              <a:gd name="connsiteX7" fmla="*/ 7452 w 10000"/>
              <a:gd name="connsiteY7" fmla="*/ 611 h 9631"/>
              <a:gd name="connsiteX0" fmla="*/ 7452 w 10000"/>
              <a:gd name="connsiteY0" fmla="*/ 634 h 10226"/>
              <a:gd name="connsiteX1" fmla="*/ 9986 w 10000"/>
              <a:gd name="connsiteY1" fmla="*/ 210 h 10226"/>
              <a:gd name="connsiteX2" fmla="*/ 10000 w 10000"/>
              <a:gd name="connsiteY2" fmla="*/ 1512 h 10226"/>
              <a:gd name="connsiteX3" fmla="*/ 6540 w 10000"/>
              <a:gd name="connsiteY3" fmla="*/ 3504 h 10226"/>
              <a:gd name="connsiteX4" fmla="*/ 3570 w 10000"/>
              <a:gd name="connsiteY4" fmla="*/ 9296 h 10226"/>
              <a:gd name="connsiteX5" fmla="*/ 0 w 10000"/>
              <a:gd name="connsiteY5" fmla="*/ 8439 h 10226"/>
              <a:gd name="connsiteX6" fmla="*/ 3752 w 10000"/>
              <a:gd name="connsiteY6" fmla="*/ 7991 h 10226"/>
              <a:gd name="connsiteX7" fmla="*/ 7452 w 10000"/>
              <a:gd name="connsiteY7" fmla="*/ 634 h 10226"/>
              <a:gd name="connsiteX0" fmla="*/ 7452 w 10000"/>
              <a:gd name="connsiteY0" fmla="*/ 634 h 9940"/>
              <a:gd name="connsiteX1" fmla="*/ 9986 w 10000"/>
              <a:gd name="connsiteY1" fmla="*/ 210 h 9940"/>
              <a:gd name="connsiteX2" fmla="*/ 10000 w 10000"/>
              <a:gd name="connsiteY2" fmla="*/ 1512 h 9940"/>
              <a:gd name="connsiteX3" fmla="*/ 6528 w 10000"/>
              <a:gd name="connsiteY3" fmla="*/ 3190 h 9940"/>
              <a:gd name="connsiteX4" fmla="*/ 3570 w 10000"/>
              <a:gd name="connsiteY4" fmla="*/ 9296 h 9940"/>
              <a:gd name="connsiteX5" fmla="*/ 0 w 10000"/>
              <a:gd name="connsiteY5" fmla="*/ 8439 h 9940"/>
              <a:gd name="connsiteX6" fmla="*/ 3752 w 10000"/>
              <a:gd name="connsiteY6" fmla="*/ 7991 h 9940"/>
              <a:gd name="connsiteX7" fmla="*/ 7452 w 10000"/>
              <a:gd name="connsiteY7" fmla="*/ 634 h 9940"/>
              <a:gd name="connsiteX0" fmla="*/ 7452 w 10000"/>
              <a:gd name="connsiteY0" fmla="*/ 638 h 10186"/>
              <a:gd name="connsiteX1" fmla="*/ 9986 w 10000"/>
              <a:gd name="connsiteY1" fmla="*/ 211 h 10186"/>
              <a:gd name="connsiteX2" fmla="*/ 10000 w 10000"/>
              <a:gd name="connsiteY2" fmla="*/ 1521 h 10186"/>
              <a:gd name="connsiteX3" fmla="*/ 6528 w 10000"/>
              <a:gd name="connsiteY3" fmla="*/ 3209 h 10186"/>
              <a:gd name="connsiteX4" fmla="*/ 3570 w 10000"/>
              <a:gd name="connsiteY4" fmla="*/ 9352 h 10186"/>
              <a:gd name="connsiteX5" fmla="*/ 0 w 10000"/>
              <a:gd name="connsiteY5" fmla="*/ 8490 h 10186"/>
              <a:gd name="connsiteX6" fmla="*/ 3752 w 10000"/>
              <a:gd name="connsiteY6" fmla="*/ 8039 h 10186"/>
              <a:gd name="connsiteX7" fmla="*/ 7452 w 10000"/>
              <a:gd name="connsiteY7" fmla="*/ 638 h 10186"/>
              <a:gd name="connsiteX0" fmla="*/ 7452 w 9988"/>
              <a:gd name="connsiteY0" fmla="*/ 638 h 10186"/>
              <a:gd name="connsiteX1" fmla="*/ 9986 w 9988"/>
              <a:gd name="connsiteY1" fmla="*/ 211 h 10186"/>
              <a:gd name="connsiteX2" fmla="*/ 9977 w 9988"/>
              <a:gd name="connsiteY2" fmla="*/ 1647 h 10186"/>
              <a:gd name="connsiteX3" fmla="*/ 6528 w 9988"/>
              <a:gd name="connsiteY3" fmla="*/ 3209 h 10186"/>
              <a:gd name="connsiteX4" fmla="*/ 3570 w 9988"/>
              <a:gd name="connsiteY4" fmla="*/ 9352 h 10186"/>
              <a:gd name="connsiteX5" fmla="*/ 0 w 9988"/>
              <a:gd name="connsiteY5" fmla="*/ 8490 h 10186"/>
              <a:gd name="connsiteX6" fmla="*/ 3752 w 9988"/>
              <a:gd name="connsiteY6" fmla="*/ 8039 h 10186"/>
              <a:gd name="connsiteX7" fmla="*/ 7452 w 9988"/>
              <a:gd name="connsiteY7" fmla="*/ 638 h 10186"/>
              <a:gd name="connsiteX0" fmla="*/ 7461 w 10012"/>
              <a:gd name="connsiteY0" fmla="*/ 626 h 10000"/>
              <a:gd name="connsiteX1" fmla="*/ 9998 w 10012"/>
              <a:gd name="connsiteY1" fmla="*/ 207 h 10000"/>
              <a:gd name="connsiteX2" fmla="*/ 10012 w 10012"/>
              <a:gd name="connsiteY2" fmla="*/ 1896 h 10000"/>
              <a:gd name="connsiteX3" fmla="*/ 6536 w 10012"/>
              <a:gd name="connsiteY3" fmla="*/ 3150 h 10000"/>
              <a:gd name="connsiteX4" fmla="*/ 3574 w 10012"/>
              <a:gd name="connsiteY4" fmla="*/ 9181 h 10000"/>
              <a:gd name="connsiteX5" fmla="*/ 0 w 10012"/>
              <a:gd name="connsiteY5" fmla="*/ 8335 h 10000"/>
              <a:gd name="connsiteX6" fmla="*/ 3757 w 10012"/>
              <a:gd name="connsiteY6" fmla="*/ 7892 h 10000"/>
              <a:gd name="connsiteX7" fmla="*/ 7461 w 10012"/>
              <a:gd name="connsiteY7" fmla="*/ 626 h 10000"/>
              <a:gd name="connsiteX0" fmla="*/ 7461 w 10012"/>
              <a:gd name="connsiteY0" fmla="*/ 626 h 10038"/>
              <a:gd name="connsiteX1" fmla="*/ 9998 w 10012"/>
              <a:gd name="connsiteY1" fmla="*/ 207 h 10038"/>
              <a:gd name="connsiteX2" fmla="*/ 10012 w 10012"/>
              <a:gd name="connsiteY2" fmla="*/ 1896 h 10038"/>
              <a:gd name="connsiteX3" fmla="*/ 6536 w 10012"/>
              <a:gd name="connsiteY3" fmla="*/ 3150 h 10038"/>
              <a:gd name="connsiteX4" fmla="*/ 3574 w 10012"/>
              <a:gd name="connsiteY4" fmla="*/ 9181 h 10038"/>
              <a:gd name="connsiteX5" fmla="*/ 0 w 10012"/>
              <a:gd name="connsiteY5" fmla="*/ 8335 h 10038"/>
              <a:gd name="connsiteX6" fmla="*/ 3757 w 10012"/>
              <a:gd name="connsiteY6" fmla="*/ 7892 h 10038"/>
              <a:gd name="connsiteX7" fmla="*/ 7461 w 10012"/>
              <a:gd name="connsiteY7" fmla="*/ 626 h 10038"/>
              <a:gd name="connsiteX0" fmla="*/ 7461 w 10012"/>
              <a:gd name="connsiteY0" fmla="*/ 626 h 10012"/>
              <a:gd name="connsiteX1" fmla="*/ 9998 w 10012"/>
              <a:gd name="connsiteY1" fmla="*/ 207 h 10012"/>
              <a:gd name="connsiteX2" fmla="*/ 10012 w 10012"/>
              <a:gd name="connsiteY2" fmla="*/ 1896 h 10012"/>
              <a:gd name="connsiteX3" fmla="*/ 6536 w 10012"/>
              <a:gd name="connsiteY3" fmla="*/ 3150 h 10012"/>
              <a:gd name="connsiteX4" fmla="*/ 3574 w 10012"/>
              <a:gd name="connsiteY4" fmla="*/ 9181 h 10012"/>
              <a:gd name="connsiteX5" fmla="*/ 0 w 10012"/>
              <a:gd name="connsiteY5" fmla="*/ 8335 h 10012"/>
              <a:gd name="connsiteX6" fmla="*/ 3757 w 10012"/>
              <a:gd name="connsiteY6" fmla="*/ 7892 h 10012"/>
              <a:gd name="connsiteX7" fmla="*/ 7461 w 10012"/>
              <a:gd name="connsiteY7" fmla="*/ 626 h 10012"/>
              <a:gd name="connsiteX0" fmla="*/ 7461 w 10012"/>
              <a:gd name="connsiteY0" fmla="*/ 626 h 9886"/>
              <a:gd name="connsiteX1" fmla="*/ 9998 w 10012"/>
              <a:gd name="connsiteY1" fmla="*/ 207 h 9886"/>
              <a:gd name="connsiteX2" fmla="*/ 10012 w 10012"/>
              <a:gd name="connsiteY2" fmla="*/ 1896 h 9886"/>
              <a:gd name="connsiteX3" fmla="*/ 7551 w 10012"/>
              <a:gd name="connsiteY3" fmla="*/ 2159 h 9886"/>
              <a:gd name="connsiteX4" fmla="*/ 3574 w 10012"/>
              <a:gd name="connsiteY4" fmla="*/ 9181 h 9886"/>
              <a:gd name="connsiteX5" fmla="*/ 0 w 10012"/>
              <a:gd name="connsiteY5" fmla="*/ 8335 h 9886"/>
              <a:gd name="connsiteX6" fmla="*/ 3757 w 10012"/>
              <a:gd name="connsiteY6" fmla="*/ 7892 h 9886"/>
              <a:gd name="connsiteX7" fmla="*/ 7461 w 10012"/>
              <a:gd name="connsiteY7" fmla="*/ 626 h 9886"/>
              <a:gd name="connsiteX0" fmla="*/ 7452 w 10000"/>
              <a:gd name="connsiteY0" fmla="*/ 633 h 10000"/>
              <a:gd name="connsiteX1" fmla="*/ 9986 w 10000"/>
              <a:gd name="connsiteY1" fmla="*/ 209 h 10000"/>
              <a:gd name="connsiteX2" fmla="*/ 10000 w 10000"/>
              <a:gd name="connsiteY2" fmla="*/ 1918 h 10000"/>
              <a:gd name="connsiteX3" fmla="*/ 7542 w 10000"/>
              <a:gd name="connsiteY3" fmla="*/ 2184 h 10000"/>
              <a:gd name="connsiteX4" fmla="*/ 3570 w 10000"/>
              <a:gd name="connsiteY4" fmla="*/ 9287 h 10000"/>
              <a:gd name="connsiteX5" fmla="*/ 0 w 10000"/>
              <a:gd name="connsiteY5" fmla="*/ 8431 h 10000"/>
              <a:gd name="connsiteX6" fmla="*/ 3752 w 10000"/>
              <a:gd name="connsiteY6" fmla="*/ 7983 h 10000"/>
              <a:gd name="connsiteX7" fmla="*/ 7452 w 10000"/>
              <a:gd name="connsiteY7" fmla="*/ 633 h 10000"/>
              <a:gd name="connsiteX0" fmla="*/ 7452 w 10000"/>
              <a:gd name="connsiteY0" fmla="*/ 633 h 10000"/>
              <a:gd name="connsiteX1" fmla="*/ 9986 w 10000"/>
              <a:gd name="connsiteY1" fmla="*/ 209 h 10000"/>
              <a:gd name="connsiteX2" fmla="*/ 10000 w 10000"/>
              <a:gd name="connsiteY2" fmla="*/ 1918 h 10000"/>
              <a:gd name="connsiteX3" fmla="*/ 7542 w 10000"/>
              <a:gd name="connsiteY3" fmla="*/ 2184 h 10000"/>
              <a:gd name="connsiteX4" fmla="*/ 3570 w 10000"/>
              <a:gd name="connsiteY4" fmla="*/ 9287 h 10000"/>
              <a:gd name="connsiteX5" fmla="*/ 0 w 10000"/>
              <a:gd name="connsiteY5" fmla="*/ 8431 h 10000"/>
              <a:gd name="connsiteX6" fmla="*/ 3752 w 10000"/>
              <a:gd name="connsiteY6" fmla="*/ 7983 h 10000"/>
              <a:gd name="connsiteX7" fmla="*/ 7452 w 10000"/>
              <a:gd name="connsiteY7" fmla="*/ 633 h 10000"/>
              <a:gd name="connsiteX0" fmla="*/ 7452 w 10023"/>
              <a:gd name="connsiteY0" fmla="*/ 633 h 10000"/>
              <a:gd name="connsiteX1" fmla="*/ 9986 w 10023"/>
              <a:gd name="connsiteY1" fmla="*/ 209 h 10000"/>
              <a:gd name="connsiteX2" fmla="*/ 10023 w 10023"/>
              <a:gd name="connsiteY2" fmla="*/ 2137 h 10000"/>
              <a:gd name="connsiteX3" fmla="*/ 7542 w 10023"/>
              <a:gd name="connsiteY3" fmla="*/ 2184 h 10000"/>
              <a:gd name="connsiteX4" fmla="*/ 3570 w 10023"/>
              <a:gd name="connsiteY4" fmla="*/ 9287 h 10000"/>
              <a:gd name="connsiteX5" fmla="*/ 0 w 10023"/>
              <a:gd name="connsiteY5" fmla="*/ 8431 h 10000"/>
              <a:gd name="connsiteX6" fmla="*/ 3752 w 10023"/>
              <a:gd name="connsiteY6" fmla="*/ 7983 h 10000"/>
              <a:gd name="connsiteX7" fmla="*/ 7452 w 10023"/>
              <a:gd name="connsiteY7" fmla="*/ 633 h 10000"/>
              <a:gd name="connsiteX0" fmla="*/ 7452 w 10023"/>
              <a:gd name="connsiteY0" fmla="*/ 633 h 10000"/>
              <a:gd name="connsiteX1" fmla="*/ 9986 w 10023"/>
              <a:gd name="connsiteY1" fmla="*/ 209 h 10000"/>
              <a:gd name="connsiteX2" fmla="*/ 10023 w 10023"/>
              <a:gd name="connsiteY2" fmla="*/ 2137 h 10000"/>
              <a:gd name="connsiteX3" fmla="*/ 7542 w 10023"/>
              <a:gd name="connsiteY3" fmla="*/ 2184 h 10000"/>
              <a:gd name="connsiteX4" fmla="*/ 3570 w 10023"/>
              <a:gd name="connsiteY4" fmla="*/ 9287 h 10000"/>
              <a:gd name="connsiteX5" fmla="*/ 0 w 10023"/>
              <a:gd name="connsiteY5" fmla="*/ 8431 h 10000"/>
              <a:gd name="connsiteX6" fmla="*/ 3752 w 10023"/>
              <a:gd name="connsiteY6" fmla="*/ 7983 h 10000"/>
              <a:gd name="connsiteX7" fmla="*/ 7452 w 10023"/>
              <a:gd name="connsiteY7" fmla="*/ 63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23" h="10000">
                <a:moveTo>
                  <a:pt x="7452" y="633"/>
                </a:moveTo>
                <a:cubicBezTo>
                  <a:pt x="7997" y="228"/>
                  <a:pt x="8321" y="-300"/>
                  <a:pt x="9986" y="209"/>
                </a:cubicBezTo>
                <a:cubicBezTo>
                  <a:pt x="9999" y="370"/>
                  <a:pt x="10010" y="1972"/>
                  <a:pt x="10023" y="2137"/>
                </a:cubicBezTo>
                <a:cubicBezTo>
                  <a:pt x="9445" y="1046"/>
                  <a:pt x="8618" y="992"/>
                  <a:pt x="7542" y="2184"/>
                </a:cubicBezTo>
                <a:cubicBezTo>
                  <a:pt x="6467" y="3376"/>
                  <a:pt x="4826" y="8246"/>
                  <a:pt x="3570" y="9287"/>
                </a:cubicBezTo>
                <a:cubicBezTo>
                  <a:pt x="2313" y="10328"/>
                  <a:pt x="959" y="10379"/>
                  <a:pt x="0" y="8431"/>
                </a:cubicBezTo>
                <a:cubicBezTo>
                  <a:pt x="1027" y="10472"/>
                  <a:pt x="2571" y="10152"/>
                  <a:pt x="3752" y="7983"/>
                </a:cubicBezTo>
                <a:cubicBezTo>
                  <a:pt x="4757" y="6139"/>
                  <a:pt x="6011" y="1788"/>
                  <a:pt x="7452" y="6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24" name="Freeform 23"/>
          <p:cNvSpPr/>
          <p:nvPr/>
        </p:nvSpPr>
        <p:spPr>
          <a:xfrm rot="10800000">
            <a:off x="-10434" y="1841143"/>
            <a:ext cx="12063901" cy="5042981"/>
          </a:xfrm>
          <a:custGeom>
            <a:avLst/>
            <a:gdLst>
              <a:gd name="connsiteX0" fmla="*/ 9258710 w 12024712"/>
              <a:gd name="connsiteY0" fmla="*/ 0 h 4557420"/>
              <a:gd name="connsiteX1" fmla="*/ 12024712 w 12024712"/>
              <a:gd name="connsiteY1" fmla="*/ 0 h 4557420"/>
              <a:gd name="connsiteX2" fmla="*/ 12010334 w 12024712"/>
              <a:gd name="connsiteY2" fmla="*/ 740186 h 4557420"/>
              <a:gd name="connsiteX3" fmla="*/ 8207381 w 12024712"/>
              <a:gd name="connsiteY3" fmla="*/ 1335370 h 4557420"/>
              <a:gd name="connsiteX4" fmla="*/ 4128852 w 12024712"/>
              <a:gd name="connsiteY4" fmla="*/ 4397840 h 4557420"/>
              <a:gd name="connsiteX5" fmla="*/ 0 w 12024712"/>
              <a:gd name="connsiteY5" fmla="*/ 3258497 h 4557420"/>
              <a:gd name="connsiteX6" fmla="*/ 5116134 w 12024712"/>
              <a:gd name="connsiteY6" fmla="*/ 3323731 h 4557420"/>
              <a:gd name="connsiteX7" fmla="*/ 9209041 w 12024712"/>
              <a:gd name="connsiteY7" fmla="*/ 14533 h 4557420"/>
              <a:gd name="connsiteX8" fmla="*/ 9258710 w 12024712"/>
              <a:gd name="connsiteY8" fmla="*/ 0 h 4557420"/>
              <a:gd name="connsiteX0" fmla="*/ 9258710 w 12024712"/>
              <a:gd name="connsiteY0" fmla="*/ 0 h 4588780"/>
              <a:gd name="connsiteX1" fmla="*/ 12024712 w 12024712"/>
              <a:gd name="connsiteY1" fmla="*/ 0 h 4588780"/>
              <a:gd name="connsiteX2" fmla="*/ 12010334 w 12024712"/>
              <a:gd name="connsiteY2" fmla="*/ 740186 h 4588780"/>
              <a:gd name="connsiteX3" fmla="*/ 8207381 w 12024712"/>
              <a:gd name="connsiteY3" fmla="*/ 1335370 h 4588780"/>
              <a:gd name="connsiteX4" fmla="*/ 4128852 w 12024712"/>
              <a:gd name="connsiteY4" fmla="*/ 4397840 h 4588780"/>
              <a:gd name="connsiteX5" fmla="*/ 0 w 12024712"/>
              <a:gd name="connsiteY5" fmla="*/ 3258497 h 4588780"/>
              <a:gd name="connsiteX6" fmla="*/ 5116134 w 12024712"/>
              <a:gd name="connsiteY6" fmla="*/ 3323731 h 4588780"/>
              <a:gd name="connsiteX7" fmla="*/ 9209041 w 12024712"/>
              <a:gd name="connsiteY7" fmla="*/ 14533 h 4588780"/>
              <a:gd name="connsiteX8" fmla="*/ 9258710 w 12024712"/>
              <a:gd name="connsiteY8" fmla="*/ 0 h 4588780"/>
              <a:gd name="connsiteX0" fmla="*/ 9258710 w 12024712"/>
              <a:gd name="connsiteY0" fmla="*/ 0 h 4594195"/>
              <a:gd name="connsiteX1" fmla="*/ 12024712 w 12024712"/>
              <a:gd name="connsiteY1" fmla="*/ 0 h 4594195"/>
              <a:gd name="connsiteX2" fmla="*/ 12010334 w 12024712"/>
              <a:gd name="connsiteY2" fmla="*/ 740186 h 4594195"/>
              <a:gd name="connsiteX3" fmla="*/ 8207381 w 12024712"/>
              <a:gd name="connsiteY3" fmla="*/ 1335370 h 4594195"/>
              <a:gd name="connsiteX4" fmla="*/ 4128852 w 12024712"/>
              <a:gd name="connsiteY4" fmla="*/ 4397840 h 4594195"/>
              <a:gd name="connsiteX5" fmla="*/ 0 w 12024712"/>
              <a:gd name="connsiteY5" fmla="*/ 3282145 h 4594195"/>
              <a:gd name="connsiteX6" fmla="*/ 5116134 w 12024712"/>
              <a:gd name="connsiteY6" fmla="*/ 3323731 h 4594195"/>
              <a:gd name="connsiteX7" fmla="*/ 9209041 w 12024712"/>
              <a:gd name="connsiteY7" fmla="*/ 14533 h 4594195"/>
              <a:gd name="connsiteX8" fmla="*/ 9258710 w 12024712"/>
              <a:gd name="connsiteY8" fmla="*/ 0 h 4594195"/>
              <a:gd name="connsiteX0" fmla="*/ 9258710 w 12024712"/>
              <a:gd name="connsiteY0" fmla="*/ 0 h 4594195"/>
              <a:gd name="connsiteX1" fmla="*/ 12024712 w 12024712"/>
              <a:gd name="connsiteY1" fmla="*/ 0 h 4594195"/>
              <a:gd name="connsiteX2" fmla="*/ 12010334 w 12024712"/>
              <a:gd name="connsiteY2" fmla="*/ 740186 h 4594195"/>
              <a:gd name="connsiteX3" fmla="*/ 8207381 w 12024712"/>
              <a:gd name="connsiteY3" fmla="*/ 1335370 h 4594195"/>
              <a:gd name="connsiteX4" fmla="*/ 4128852 w 12024712"/>
              <a:gd name="connsiteY4" fmla="*/ 4397840 h 4594195"/>
              <a:gd name="connsiteX5" fmla="*/ 0 w 12024712"/>
              <a:gd name="connsiteY5" fmla="*/ 3282145 h 4594195"/>
              <a:gd name="connsiteX6" fmla="*/ 5116134 w 12024712"/>
              <a:gd name="connsiteY6" fmla="*/ 3323731 h 4594195"/>
              <a:gd name="connsiteX7" fmla="*/ 9209041 w 12024712"/>
              <a:gd name="connsiteY7" fmla="*/ 14533 h 4594195"/>
              <a:gd name="connsiteX8" fmla="*/ 9258710 w 12024712"/>
              <a:gd name="connsiteY8" fmla="*/ 0 h 4594195"/>
              <a:gd name="connsiteX0" fmla="*/ 9258710 w 12024712"/>
              <a:gd name="connsiteY0" fmla="*/ 0 h 4594195"/>
              <a:gd name="connsiteX1" fmla="*/ 12024712 w 12024712"/>
              <a:gd name="connsiteY1" fmla="*/ 0 h 4594195"/>
              <a:gd name="connsiteX2" fmla="*/ 12010334 w 12024712"/>
              <a:gd name="connsiteY2" fmla="*/ 740186 h 4594195"/>
              <a:gd name="connsiteX3" fmla="*/ 8207381 w 12024712"/>
              <a:gd name="connsiteY3" fmla="*/ 1335370 h 4594195"/>
              <a:gd name="connsiteX4" fmla="*/ 4128852 w 12024712"/>
              <a:gd name="connsiteY4" fmla="*/ 4397840 h 4594195"/>
              <a:gd name="connsiteX5" fmla="*/ 0 w 12024712"/>
              <a:gd name="connsiteY5" fmla="*/ 3282145 h 4594195"/>
              <a:gd name="connsiteX6" fmla="*/ 5116134 w 12024712"/>
              <a:gd name="connsiteY6" fmla="*/ 3323731 h 4594195"/>
              <a:gd name="connsiteX7" fmla="*/ 9209041 w 12024712"/>
              <a:gd name="connsiteY7" fmla="*/ 14533 h 4594195"/>
              <a:gd name="connsiteX8" fmla="*/ 9258710 w 12024712"/>
              <a:gd name="connsiteY8" fmla="*/ 0 h 4594195"/>
              <a:gd name="connsiteX0" fmla="*/ 9258710 w 12024712"/>
              <a:gd name="connsiteY0" fmla="*/ 0 h 4623153"/>
              <a:gd name="connsiteX1" fmla="*/ 12024712 w 12024712"/>
              <a:gd name="connsiteY1" fmla="*/ 0 h 4623153"/>
              <a:gd name="connsiteX2" fmla="*/ 12010334 w 12024712"/>
              <a:gd name="connsiteY2" fmla="*/ 740186 h 4623153"/>
              <a:gd name="connsiteX3" fmla="*/ 8207381 w 12024712"/>
              <a:gd name="connsiteY3" fmla="*/ 1335370 h 4623153"/>
              <a:gd name="connsiteX4" fmla="*/ 4128852 w 12024712"/>
              <a:gd name="connsiteY4" fmla="*/ 4397840 h 4623153"/>
              <a:gd name="connsiteX5" fmla="*/ 0 w 12024712"/>
              <a:gd name="connsiteY5" fmla="*/ 3282145 h 4623153"/>
              <a:gd name="connsiteX6" fmla="*/ 5116134 w 12024712"/>
              <a:gd name="connsiteY6" fmla="*/ 3323731 h 4623153"/>
              <a:gd name="connsiteX7" fmla="*/ 9209041 w 12024712"/>
              <a:gd name="connsiteY7" fmla="*/ 14533 h 4623153"/>
              <a:gd name="connsiteX8" fmla="*/ 9258710 w 12024712"/>
              <a:gd name="connsiteY8" fmla="*/ 0 h 4623153"/>
              <a:gd name="connsiteX0" fmla="*/ 9258710 w 12024712"/>
              <a:gd name="connsiteY0" fmla="*/ 0 h 4657915"/>
              <a:gd name="connsiteX1" fmla="*/ 12024712 w 12024712"/>
              <a:gd name="connsiteY1" fmla="*/ 0 h 4657915"/>
              <a:gd name="connsiteX2" fmla="*/ 12010334 w 12024712"/>
              <a:gd name="connsiteY2" fmla="*/ 740186 h 4657915"/>
              <a:gd name="connsiteX3" fmla="*/ 8207381 w 12024712"/>
              <a:gd name="connsiteY3" fmla="*/ 1335370 h 4657915"/>
              <a:gd name="connsiteX4" fmla="*/ 4128852 w 12024712"/>
              <a:gd name="connsiteY4" fmla="*/ 4397840 h 4657915"/>
              <a:gd name="connsiteX5" fmla="*/ 0 w 12024712"/>
              <a:gd name="connsiteY5" fmla="*/ 3282145 h 4657915"/>
              <a:gd name="connsiteX6" fmla="*/ 5116134 w 12024712"/>
              <a:gd name="connsiteY6" fmla="*/ 3323731 h 4657915"/>
              <a:gd name="connsiteX7" fmla="*/ 9209041 w 12024712"/>
              <a:gd name="connsiteY7" fmla="*/ 14533 h 4657915"/>
              <a:gd name="connsiteX8" fmla="*/ 9258710 w 12024712"/>
              <a:gd name="connsiteY8" fmla="*/ 0 h 4657915"/>
              <a:gd name="connsiteX0" fmla="*/ 9258710 w 12024712"/>
              <a:gd name="connsiteY0" fmla="*/ 0 h 4657915"/>
              <a:gd name="connsiteX1" fmla="*/ 12024712 w 12024712"/>
              <a:gd name="connsiteY1" fmla="*/ 0 h 4657915"/>
              <a:gd name="connsiteX2" fmla="*/ 12010334 w 12024712"/>
              <a:gd name="connsiteY2" fmla="*/ 740186 h 4657915"/>
              <a:gd name="connsiteX3" fmla="*/ 8207381 w 12024712"/>
              <a:gd name="connsiteY3" fmla="*/ 1335370 h 4657915"/>
              <a:gd name="connsiteX4" fmla="*/ 4128852 w 12024712"/>
              <a:gd name="connsiteY4" fmla="*/ 4397840 h 4657915"/>
              <a:gd name="connsiteX5" fmla="*/ 0 w 12024712"/>
              <a:gd name="connsiteY5" fmla="*/ 3282145 h 4657915"/>
              <a:gd name="connsiteX6" fmla="*/ 5116134 w 12024712"/>
              <a:gd name="connsiteY6" fmla="*/ 3323731 h 4657915"/>
              <a:gd name="connsiteX7" fmla="*/ 9209041 w 12024712"/>
              <a:gd name="connsiteY7" fmla="*/ 14533 h 4657915"/>
              <a:gd name="connsiteX8" fmla="*/ 9258710 w 12024712"/>
              <a:gd name="connsiteY8" fmla="*/ 0 h 4657915"/>
              <a:gd name="connsiteX0" fmla="*/ 9258710 w 12024712"/>
              <a:gd name="connsiteY0" fmla="*/ 0 h 4686893"/>
              <a:gd name="connsiteX1" fmla="*/ 12024712 w 12024712"/>
              <a:gd name="connsiteY1" fmla="*/ 0 h 4686893"/>
              <a:gd name="connsiteX2" fmla="*/ 12010334 w 12024712"/>
              <a:gd name="connsiteY2" fmla="*/ 740186 h 4686893"/>
              <a:gd name="connsiteX3" fmla="*/ 8207381 w 12024712"/>
              <a:gd name="connsiteY3" fmla="*/ 1335370 h 4686893"/>
              <a:gd name="connsiteX4" fmla="*/ 4128852 w 12024712"/>
              <a:gd name="connsiteY4" fmla="*/ 4397840 h 4686893"/>
              <a:gd name="connsiteX5" fmla="*/ 0 w 12024712"/>
              <a:gd name="connsiteY5" fmla="*/ 3282145 h 4686893"/>
              <a:gd name="connsiteX6" fmla="*/ 5116134 w 12024712"/>
              <a:gd name="connsiteY6" fmla="*/ 3323731 h 4686893"/>
              <a:gd name="connsiteX7" fmla="*/ 9209041 w 12024712"/>
              <a:gd name="connsiteY7" fmla="*/ 14533 h 4686893"/>
              <a:gd name="connsiteX8" fmla="*/ 9258710 w 12024712"/>
              <a:gd name="connsiteY8" fmla="*/ 0 h 4686893"/>
              <a:gd name="connsiteX0" fmla="*/ 9258710 w 12036459"/>
              <a:gd name="connsiteY0" fmla="*/ 0 h 4686893"/>
              <a:gd name="connsiteX1" fmla="*/ 12024712 w 12036459"/>
              <a:gd name="connsiteY1" fmla="*/ 0 h 4686893"/>
              <a:gd name="connsiteX2" fmla="*/ 12036459 w 12036459"/>
              <a:gd name="connsiteY2" fmla="*/ 740186 h 4686893"/>
              <a:gd name="connsiteX3" fmla="*/ 8207381 w 12036459"/>
              <a:gd name="connsiteY3" fmla="*/ 1335370 h 4686893"/>
              <a:gd name="connsiteX4" fmla="*/ 4128852 w 12036459"/>
              <a:gd name="connsiteY4" fmla="*/ 4397840 h 4686893"/>
              <a:gd name="connsiteX5" fmla="*/ 0 w 12036459"/>
              <a:gd name="connsiteY5" fmla="*/ 3282145 h 4686893"/>
              <a:gd name="connsiteX6" fmla="*/ 5116134 w 12036459"/>
              <a:gd name="connsiteY6" fmla="*/ 3323731 h 4686893"/>
              <a:gd name="connsiteX7" fmla="*/ 9209041 w 12036459"/>
              <a:gd name="connsiteY7" fmla="*/ 14533 h 4686893"/>
              <a:gd name="connsiteX8" fmla="*/ 9258710 w 12036459"/>
              <a:gd name="connsiteY8" fmla="*/ 0 h 4686893"/>
              <a:gd name="connsiteX0" fmla="*/ 9258710 w 12076963"/>
              <a:gd name="connsiteY0" fmla="*/ 26125 h 4713018"/>
              <a:gd name="connsiteX1" fmla="*/ 12076963 w 12076963"/>
              <a:gd name="connsiteY1" fmla="*/ 0 h 4713018"/>
              <a:gd name="connsiteX2" fmla="*/ 12036459 w 12076963"/>
              <a:gd name="connsiteY2" fmla="*/ 766311 h 4713018"/>
              <a:gd name="connsiteX3" fmla="*/ 8207381 w 12076963"/>
              <a:gd name="connsiteY3" fmla="*/ 1361495 h 4713018"/>
              <a:gd name="connsiteX4" fmla="*/ 4128852 w 12076963"/>
              <a:gd name="connsiteY4" fmla="*/ 4423965 h 4713018"/>
              <a:gd name="connsiteX5" fmla="*/ 0 w 12076963"/>
              <a:gd name="connsiteY5" fmla="*/ 3308270 h 4713018"/>
              <a:gd name="connsiteX6" fmla="*/ 5116134 w 12076963"/>
              <a:gd name="connsiteY6" fmla="*/ 3349856 h 4713018"/>
              <a:gd name="connsiteX7" fmla="*/ 9209041 w 12076963"/>
              <a:gd name="connsiteY7" fmla="*/ 40658 h 4713018"/>
              <a:gd name="connsiteX8" fmla="*/ 9258710 w 12076963"/>
              <a:gd name="connsiteY8" fmla="*/ 26125 h 4713018"/>
              <a:gd name="connsiteX0" fmla="*/ 9258710 w 12076963"/>
              <a:gd name="connsiteY0" fmla="*/ 26125 h 4713018"/>
              <a:gd name="connsiteX1" fmla="*/ 12076963 w 12076963"/>
              <a:gd name="connsiteY1" fmla="*/ 0 h 4713018"/>
              <a:gd name="connsiteX2" fmla="*/ 12062584 w 12076963"/>
              <a:gd name="connsiteY2" fmla="*/ 753248 h 4713018"/>
              <a:gd name="connsiteX3" fmla="*/ 8207381 w 12076963"/>
              <a:gd name="connsiteY3" fmla="*/ 1361495 h 4713018"/>
              <a:gd name="connsiteX4" fmla="*/ 4128852 w 12076963"/>
              <a:gd name="connsiteY4" fmla="*/ 4423965 h 4713018"/>
              <a:gd name="connsiteX5" fmla="*/ 0 w 12076963"/>
              <a:gd name="connsiteY5" fmla="*/ 3308270 h 4713018"/>
              <a:gd name="connsiteX6" fmla="*/ 5116134 w 12076963"/>
              <a:gd name="connsiteY6" fmla="*/ 3349856 h 4713018"/>
              <a:gd name="connsiteX7" fmla="*/ 9209041 w 12076963"/>
              <a:gd name="connsiteY7" fmla="*/ 40658 h 4713018"/>
              <a:gd name="connsiteX8" fmla="*/ 9258710 w 12076963"/>
              <a:gd name="connsiteY8" fmla="*/ 26125 h 4713018"/>
              <a:gd name="connsiteX0" fmla="*/ 9258710 w 12062584"/>
              <a:gd name="connsiteY0" fmla="*/ 39188 h 4726081"/>
              <a:gd name="connsiteX1" fmla="*/ 12037775 w 12062584"/>
              <a:gd name="connsiteY1" fmla="*/ 0 h 4726081"/>
              <a:gd name="connsiteX2" fmla="*/ 12062584 w 12062584"/>
              <a:gd name="connsiteY2" fmla="*/ 766311 h 4726081"/>
              <a:gd name="connsiteX3" fmla="*/ 8207381 w 12062584"/>
              <a:gd name="connsiteY3" fmla="*/ 1374558 h 4726081"/>
              <a:gd name="connsiteX4" fmla="*/ 4128852 w 12062584"/>
              <a:gd name="connsiteY4" fmla="*/ 4437028 h 4726081"/>
              <a:gd name="connsiteX5" fmla="*/ 0 w 12062584"/>
              <a:gd name="connsiteY5" fmla="*/ 3321333 h 4726081"/>
              <a:gd name="connsiteX6" fmla="*/ 5116134 w 12062584"/>
              <a:gd name="connsiteY6" fmla="*/ 3362919 h 4726081"/>
              <a:gd name="connsiteX7" fmla="*/ 9209041 w 12062584"/>
              <a:gd name="connsiteY7" fmla="*/ 53721 h 4726081"/>
              <a:gd name="connsiteX8" fmla="*/ 9258710 w 12062584"/>
              <a:gd name="connsiteY8" fmla="*/ 39188 h 4726081"/>
              <a:gd name="connsiteX0" fmla="*/ 9964104 w 12062584"/>
              <a:gd name="connsiteY0" fmla="*/ 0 h 5000401"/>
              <a:gd name="connsiteX1" fmla="*/ 12037775 w 12062584"/>
              <a:gd name="connsiteY1" fmla="*/ 274320 h 5000401"/>
              <a:gd name="connsiteX2" fmla="*/ 12062584 w 12062584"/>
              <a:gd name="connsiteY2" fmla="*/ 1040631 h 5000401"/>
              <a:gd name="connsiteX3" fmla="*/ 8207381 w 12062584"/>
              <a:gd name="connsiteY3" fmla="*/ 1648878 h 5000401"/>
              <a:gd name="connsiteX4" fmla="*/ 4128852 w 12062584"/>
              <a:gd name="connsiteY4" fmla="*/ 4711348 h 5000401"/>
              <a:gd name="connsiteX5" fmla="*/ 0 w 12062584"/>
              <a:gd name="connsiteY5" fmla="*/ 3595653 h 5000401"/>
              <a:gd name="connsiteX6" fmla="*/ 5116134 w 12062584"/>
              <a:gd name="connsiteY6" fmla="*/ 3637239 h 5000401"/>
              <a:gd name="connsiteX7" fmla="*/ 9209041 w 12062584"/>
              <a:gd name="connsiteY7" fmla="*/ 328041 h 5000401"/>
              <a:gd name="connsiteX8" fmla="*/ 9964104 w 12062584"/>
              <a:gd name="connsiteY8" fmla="*/ 0 h 5000401"/>
              <a:gd name="connsiteX0" fmla="*/ 9964104 w 12062584"/>
              <a:gd name="connsiteY0" fmla="*/ 0 h 5000401"/>
              <a:gd name="connsiteX1" fmla="*/ 12050838 w 12062584"/>
              <a:gd name="connsiteY1" fmla="*/ 26126 h 5000401"/>
              <a:gd name="connsiteX2" fmla="*/ 12062584 w 12062584"/>
              <a:gd name="connsiteY2" fmla="*/ 1040631 h 5000401"/>
              <a:gd name="connsiteX3" fmla="*/ 8207381 w 12062584"/>
              <a:gd name="connsiteY3" fmla="*/ 1648878 h 5000401"/>
              <a:gd name="connsiteX4" fmla="*/ 4128852 w 12062584"/>
              <a:gd name="connsiteY4" fmla="*/ 4711348 h 5000401"/>
              <a:gd name="connsiteX5" fmla="*/ 0 w 12062584"/>
              <a:gd name="connsiteY5" fmla="*/ 3595653 h 5000401"/>
              <a:gd name="connsiteX6" fmla="*/ 5116134 w 12062584"/>
              <a:gd name="connsiteY6" fmla="*/ 3637239 h 5000401"/>
              <a:gd name="connsiteX7" fmla="*/ 9209041 w 12062584"/>
              <a:gd name="connsiteY7" fmla="*/ 328041 h 5000401"/>
              <a:gd name="connsiteX8" fmla="*/ 9964104 w 12062584"/>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10366"/>
              <a:gd name="connsiteX1" fmla="*/ 12063901 w 12063901"/>
              <a:gd name="connsiteY1" fmla="*/ 0 h 5010366"/>
              <a:gd name="connsiteX2" fmla="*/ 12062584 w 12063901"/>
              <a:gd name="connsiteY2" fmla="*/ 1040631 h 5010366"/>
              <a:gd name="connsiteX3" fmla="*/ 8207381 w 12063901"/>
              <a:gd name="connsiteY3" fmla="*/ 1648878 h 5010366"/>
              <a:gd name="connsiteX4" fmla="*/ 4154977 w 12063901"/>
              <a:gd name="connsiteY4" fmla="*/ 4724410 h 5010366"/>
              <a:gd name="connsiteX5" fmla="*/ 0 w 12063901"/>
              <a:gd name="connsiteY5" fmla="*/ 3595653 h 5010366"/>
              <a:gd name="connsiteX6" fmla="*/ 5116134 w 12063901"/>
              <a:gd name="connsiteY6" fmla="*/ 3637239 h 5010366"/>
              <a:gd name="connsiteX7" fmla="*/ 9209041 w 12063901"/>
              <a:gd name="connsiteY7" fmla="*/ 328041 h 5010366"/>
              <a:gd name="connsiteX8" fmla="*/ 9964104 w 12063901"/>
              <a:gd name="connsiteY8" fmla="*/ 0 h 5010366"/>
              <a:gd name="connsiteX0" fmla="*/ 9964104 w 12063901"/>
              <a:gd name="connsiteY0" fmla="*/ 0 h 5042981"/>
              <a:gd name="connsiteX1" fmla="*/ 12063901 w 12063901"/>
              <a:gd name="connsiteY1" fmla="*/ 0 h 5042981"/>
              <a:gd name="connsiteX2" fmla="*/ 12062584 w 12063901"/>
              <a:gd name="connsiteY2" fmla="*/ 1040631 h 5042981"/>
              <a:gd name="connsiteX3" fmla="*/ 8207381 w 12063901"/>
              <a:gd name="connsiteY3" fmla="*/ 1648878 h 5042981"/>
              <a:gd name="connsiteX4" fmla="*/ 4154977 w 12063901"/>
              <a:gd name="connsiteY4" fmla="*/ 4724410 h 5042981"/>
              <a:gd name="connsiteX5" fmla="*/ 0 w 12063901"/>
              <a:gd name="connsiteY5" fmla="*/ 3595653 h 5042981"/>
              <a:gd name="connsiteX6" fmla="*/ 5116134 w 12063901"/>
              <a:gd name="connsiteY6" fmla="*/ 3637239 h 5042981"/>
              <a:gd name="connsiteX7" fmla="*/ 9209041 w 12063901"/>
              <a:gd name="connsiteY7" fmla="*/ 328041 h 5042981"/>
              <a:gd name="connsiteX8" fmla="*/ 9964104 w 12063901"/>
              <a:gd name="connsiteY8" fmla="*/ 0 h 5042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3901" h="5042981">
                <a:moveTo>
                  <a:pt x="9964104" y="0"/>
                </a:moveTo>
                <a:lnTo>
                  <a:pt x="12063901" y="0"/>
                </a:lnTo>
                <a:lnTo>
                  <a:pt x="12062584" y="1040631"/>
                </a:lnTo>
                <a:cubicBezTo>
                  <a:pt x="11467100" y="1004461"/>
                  <a:pt x="10050148" y="576061"/>
                  <a:pt x="8207381" y="1648878"/>
                </a:cubicBezTo>
                <a:cubicBezTo>
                  <a:pt x="7010422" y="2374855"/>
                  <a:pt x="5768756" y="4056422"/>
                  <a:pt x="4154977" y="4724410"/>
                </a:cubicBezTo>
                <a:cubicBezTo>
                  <a:pt x="2526252" y="5398584"/>
                  <a:pt x="1111891" y="4993674"/>
                  <a:pt x="0" y="3595653"/>
                </a:cubicBezTo>
                <a:cubicBezTo>
                  <a:pt x="2575664" y="5860380"/>
                  <a:pt x="4478427" y="4224161"/>
                  <a:pt x="5116134" y="3637239"/>
                </a:cubicBezTo>
                <a:cubicBezTo>
                  <a:pt x="7039570" y="1866979"/>
                  <a:pt x="7637058" y="925486"/>
                  <a:pt x="9209041" y="328041"/>
                </a:cubicBezTo>
                <a:lnTo>
                  <a:pt x="9964104"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pic>
        <p:nvPicPr>
          <p:cNvPr id="5" name="Picture Placeholder 4">
            <a:extLst>
              <a:ext uri="{FF2B5EF4-FFF2-40B4-BE49-F238E27FC236}">
                <a16:creationId xmlns:a16="http://schemas.microsoft.com/office/drawing/2014/main" id="{A6B1D7F3-FD2F-4A3F-BFD9-0B08AE02C2CF}"/>
              </a:ext>
            </a:extLst>
          </p:cNvPr>
          <p:cNvPicPr>
            <a:picLocks noGrp="1" noChangeAspect="1"/>
          </p:cNvPicPr>
          <p:nvPr>
            <p:ph type="pic" sz="quarter" idx="11"/>
          </p:nvPr>
        </p:nvPicPr>
        <p:blipFill>
          <a:blip r:embed="rId3" cstate="email">
            <a:extLst>
              <a:ext uri="{28A0092B-C50C-407E-A947-70E740481C1C}">
                <a14:useLocalDpi xmlns:a14="http://schemas.microsoft.com/office/drawing/2010/main"/>
              </a:ext>
            </a:extLst>
          </a:blip>
          <a:srcRect/>
          <a:stretch>
            <a:fillRect/>
          </a:stretch>
        </p:blipFill>
        <p:spPr/>
      </p:pic>
      <p:sp>
        <p:nvSpPr>
          <p:cNvPr id="6" name="Rounded Rectangle 70">
            <a:extLst>
              <a:ext uri="{FF2B5EF4-FFF2-40B4-BE49-F238E27FC236}">
                <a16:creationId xmlns:a16="http://schemas.microsoft.com/office/drawing/2014/main" id="{0DD3A8D6-26C2-4590-A317-2DA40235E0C4}"/>
              </a:ext>
            </a:extLst>
          </p:cNvPr>
          <p:cNvSpPr/>
          <p:nvPr/>
        </p:nvSpPr>
        <p:spPr>
          <a:xfrm>
            <a:off x="893615" y="1243436"/>
            <a:ext cx="3868885" cy="3417464"/>
          </a:xfrm>
          <a:prstGeom prst="roundRect">
            <a:avLst>
              <a:gd name="adj" fmla="val 7547"/>
            </a:avLst>
          </a:prstGeom>
          <a:solidFill>
            <a:schemeClr val="bg1"/>
          </a:solidFill>
          <a:ln>
            <a:noFill/>
          </a:ln>
          <a:effectLst>
            <a:outerShdw blurRad="254000" dist="25400" dir="39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7" name="TextBox 6">
            <a:extLst>
              <a:ext uri="{FF2B5EF4-FFF2-40B4-BE49-F238E27FC236}">
                <a16:creationId xmlns:a16="http://schemas.microsoft.com/office/drawing/2014/main" id="{B19C2A35-3CF1-494E-86B9-5CDEB6653711}"/>
              </a:ext>
            </a:extLst>
          </p:cNvPr>
          <p:cNvSpPr txBox="1"/>
          <p:nvPr/>
        </p:nvSpPr>
        <p:spPr>
          <a:xfrm>
            <a:off x="5399333" y="524627"/>
            <a:ext cx="4534488" cy="769441"/>
          </a:xfrm>
          <a:prstGeom prst="rect">
            <a:avLst/>
          </a:prstGeom>
          <a:noFill/>
        </p:spPr>
        <p:txBody>
          <a:bodyPr wrap="square" rtlCol="0">
            <a:spAutoFit/>
          </a:bodyPr>
          <a:lstStyle/>
          <a:p>
            <a:pPr algn="r" rtl="1"/>
            <a:r>
              <a:rPr lang="fa-IR"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rPr>
              <a:t>آنچه ما ارائه می دهیم</a:t>
            </a:r>
            <a:endParaRPr lang="en-US"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8" name="TextBox 7">
            <a:extLst>
              <a:ext uri="{FF2B5EF4-FFF2-40B4-BE49-F238E27FC236}">
                <a16:creationId xmlns:a16="http://schemas.microsoft.com/office/drawing/2014/main" id="{B4E87480-8EB4-4BA7-891C-883BA55626AF}"/>
              </a:ext>
            </a:extLst>
          </p:cNvPr>
          <p:cNvSpPr txBox="1"/>
          <p:nvPr/>
        </p:nvSpPr>
        <p:spPr>
          <a:xfrm>
            <a:off x="5399333" y="1305052"/>
            <a:ext cx="4534487" cy="400110"/>
          </a:xfrm>
          <a:prstGeom prst="rect">
            <a:avLst/>
          </a:prstGeom>
          <a:noFill/>
        </p:spPr>
        <p:txBody>
          <a:bodyPr wrap="square" rtlCol="0">
            <a:spAutoFit/>
          </a:bodyPr>
          <a:lstStyle/>
          <a:p>
            <a:pPr algn="r" rtl="1"/>
            <a:r>
              <a:rPr lang="fa-IR"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9" name="Text Placeholder 10">
            <a:extLst>
              <a:ext uri="{FF2B5EF4-FFF2-40B4-BE49-F238E27FC236}">
                <a16:creationId xmlns:a16="http://schemas.microsoft.com/office/drawing/2014/main" id="{4C008362-916E-4003-9CCF-69DFD83B037A}"/>
              </a:ext>
            </a:extLst>
          </p:cNvPr>
          <p:cNvSpPr txBox="1">
            <a:spLocks/>
          </p:cNvSpPr>
          <p:nvPr/>
        </p:nvSpPr>
        <p:spPr>
          <a:xfrm>
            <a:off x="1216779" y="2093197"/>
            <a:ext cx="3190121" cy="1200329"/>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6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ارائه ها ابزارهای ارتباطی هستند که می توانند به عنوان نمایش، سخنرانی، سخنرانی، گزارش و غیره استفاده شوند.</a:t>
            </a:r>
            <a:endParaRPr lang="en-US" sz="16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25622296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64C2C378-29E5-4486-83F5-FE3F61980753}"/>
              </a:ext>
            </a:extLst>
          </p:cNvPr>
          <p:cNvPicPr>
            <a:picLocks noGrp="1" noChangeAspect="1"/>
          </p:cNvPicPr>
          <p:nvPr>
            <p:ph type="pic" sz="quarter" idx="10"/>
          </p:nvPr>
        </p:nvPicPr>
        <p:blipFill rotWithShape="1">
          <a:blip r:embed="rId3" cstate="screen">
            <a:extLst>
              <a:ext uri="{28A0092B-C50C-407E-A947-70E740481C1C}">
                <a14:useLocalDpi xmlns:a14="http://schemas.microsoft.com/office/drawing/2010/main"/>
              </a:ext>
            </a:extLst>
          </a:blip>
          <a:srcRect/>
          <a:stretch/>
        </p:blipFill>
        <p:spPr>
          <a:xfrm>
            <a:off x="-1" y="0"/>
            <a:ext cx="12192001" cy="3813185"/>
          </a:xfrm>
        </p:spPr>
      </p:pic>
      <p:sp>
        <p:nvSpPr>
          <p:cNvPr id="11" name="Rectangle 10">
            <a:extLst>
              <a:ext uri="{FF2B5EF4-FFF2-40B4-BE49-F238E27FC236}">
                <a16:creationId xmlns:a16="http://schemas.microsoft.com/office/drawing/2014/main" id="{50EA0C72-5FC8-4405-BE63-24756757423B}"/>
              </a:ext>
            </a:extLst>
          </p:cNvPr>
          <p:cNvSpPr/>
          <p:nvPr/>
        </p:nvSpPr>
        <p:spPr>
          <a:xfrm>
            <a:off x="-1" y="-3185"/>
            <a:ext cx="12192001" cy="3816370"/>
          </a:xfrm>
          <a:prstGeom prst="rect">
            <a:avLst/>
          </a:prstGeom>
          <a:solidFill>
            <a:schemeClr val="accent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sp>
        <p:nvSpPr>
          <p:cNvPr id="18" name="Rectangle: Rounded Corners 17">
            <a:extLst>
              <a:ext uri="{FF2B5EF4-FFF2-40B4-BE49-F238E27FC236}">
                <a16:creationId xmlns:a16="http://schemas.microsoft.com/office/drawing/2014/main" id="{BA07AB5A-E475-4877-8D75-9E63C1C8EB32}"/>
              </a:ext>
            </a:extLst>
          </p:cNvPr>
          <p:cNvSpPr/>
          <p:nvPr/>
        </p:nvSpPr>
        <p:spPr>
          <a:xfrm>
            <a:off x="6200503" y="2798855"/>
            <a:ext cx="5073206" cy="2031946"/>
          </a:xfrm>
          <a:prstGeom prst="roundRect">
            <a:avLst>
              <a:gd name="adj" fmla="val 730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1"/>
            <a:endParaRPr lang="en-US">
              <a:latin typeface="Open Sans" panose="020B0606030504020204" pitchFamily="34" charset="0"/>
              <a:ea typeface="Open Sans" panose="020B0606030504020204" pitchFamily="34" charset="0"/>
              <a:cs typeface="B Nazanin" panose="00000400000000000000" pitchFamily="2" charset="-78"/>
            </a:endParaRPr>
          </a:p>
        </p:txBody>
      </p:sp>
      <p:sp>
        <p:nvSpPr>
          <p:cNvPr id="10" name="Rectangle: Rounded Corners 9">
            <a:extLst>
              <a:ext uri="{FF2B5EF4-FFF2-40B4-BE49-F238E27FC236}">
                <a16:creationId xmlns:a16="http://schemas.microsoft.com/office/drawing/2014/main" id="{440C2DB6-2CEB-4426-B5EC-629F47533681}"/>
              </a:ext>
            </a:extLst>
          </p:cNvPr>
          <p:cNvSpPr/>
          <p:nvPr/>
        </p:nvSpPr>
        <p:spPr>
          <a:xfrm>
            <a:off x="918291" y="2798855"/>
            <a:ext cx="5073206" cy="2031946"/>
          </a:xfrm>
          <a:prstGeom prst="roundRect">
            <a:avLst>
              <a:gd name="adj" fmla="val 730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1"/>
            <a:endParaRPr lang="en-US">
              <a:latin typeface="Open Sans" panose="020B0606030504020204" pitchFamily="34" charset="0"/>
              <a:ea typeface="Open Sans" panose="020B0606030504020204" pitchFamily="34" charset="0"/>
              <a:cs typeface="B Nazanin" panose="00000400000000000000" pitchFamily="2" charset="-78"/>
            </a:endParaRPr>
          </a:p>
        </p:txBody>
      </p:sp>
      <p:sp>
        <p:nvSpPr>
          <p:cNvPr id="21" name="TextBox 20">
            <a:extLst>
              <a:ext uri="{FF2B5EF4-FFF2-40B4-BE49-F238E27FC236}">
                <a16:creationId xmlns:a16="http://schemas.microsoft.com/office/drawing/2014/main" id="{4417AF62-80D1-474A-99A5-874E1EE15068}"/>
              </a:ext>
            </a:extLst>
          </p:cNvPr>
          <p:cNvSpPr txBox="1"/>
          <p:nvPr/>
        </p:nvSpPr>
        <p:spPr>
          <a:xfrm>
            <a:off x="2582482" y="4057451"/>
            <a:ext cx="2338705" cy="369332"/>
          </a:xfrm>
          <a:prstGeom prst="rect">
            <a:avLst/>
          </a:prstGeom>
          <a:noFill/>
        </p:spPr>
        <p:txBody>
          <a:bodyPr wrap="square" rtlCol="0">
            <a:spAutoFit/>
          </a:bodyPr>
          <a:lstStyle/>
          <a:p>
            <a:pPr algn="ctr" rtl="1"/>
            <a:r>
              <a:rPr lang="fa-IR" dirty="0">
                <a:solidFill>
                  <a:schemeClr val="bg1"/>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2" name="TextBox 21">
            <a:extLst>
              <a:ext uri="{FF2B5EF4-FFF2-40B4-BE49-F238E27FC236}">
                <a16:creationId xmlns:a16="http://schemas.microsoft.com/office/drawing/2014/main" id="{2BF370A8-4836-4185-B8B1-342F91911E3E}"/>
              </a:ext>
            </a:extLst>
          </p:cNvPr>
          <p:cNvSpPr txBox="1"/>
          <p:nvPr/>
        </p:nvSpPr>
        <p:spPr>
          <a:xfrm>
            <a:off x="8628158" y="4057451"/>
            <a:ext cx="2338705" cy="369332"/>
          </a:xfrm>
          <a:prstGeom prst="rect">
            <a:avLst/>
          </a:prstGeom>
          <a:noFill/>
        </p:spPr>
        <p:txBody>
          <a:bodyPr wrap="square" rtlCol="0">
            <a:spAutoFit/>
          </a:bodyPr>
          <a:lstStyle/>
          <a:p>
            <a:pPr algn="ctr" rtl="1"/>
            <a:r>
              <a:rPr lang="fa-IR" dirty="0">
                <a:solidFill>
                  <a:schemeClr val="bg1"/>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3" name="TextBox 22">
            <a:extLst>
              <a:ext uri="{FF2B5EF4-FFF2-40B4-BE49-F238E27FC236}">
                <a16:creationId xmlns:a16="http://schemas.microsoft.com/office/drawing/2014/main" id="{DC1E7454-AFE9-4006-8F80-ECF8CE205602}"/>
              </a:ext>
            </a:extLst>
          </p:cNvPr>
          <p:cNvSpPr txBox="1"/>
          <p:nvPr/>
        </p:nvSpPr>
        <p:spPr>
          <a:xfrm>
            <a:off x="2684019" y="3288010"/>
            <a:ext cx="2135632" cy="769441"/>
          </a:xfrm>
          <a:prstGeom prst="rect">
            <a:avLst/>
          </a:prstGeom>
          <a:noFill/>
        </p:spPr>
        <p:txBody>
          <a:bodyPr wrap="square" rtlCol="0">
            <a:spAutoFit/>
          </a:bodyPr>
          <a:lstStyle/>
          <a:p>
            <a:pPr algn="ctr" rtl="1"/>
            <a:r>
              <a:rPr lang="en-US" sz="4400" spc="100" dirty="0">
                <a:solidFill>
                  <a:schemeClr val="accent2"/>
                </a:solidFill>
                <a:latin typeface="Open Sans" panose="020B0606030504020204" pitchFamily="34" charset="0"/>
                <a:ea typeface="Open Sans" panose="020B0606030504020204" pitchFamily="34" charset="0"/>
                <a:cs typeface="B Nazanin" panose="00000400000000000000" pitchFamily="2" charset="-78"/>
              </a:rPr>
              <a:t>80%</a:t>
            </a:r>
          </a:p>
        </p:txBody>
      </p:sp>
      <p:sp>
        <p:nvSpPr>
          <p:cNvPr id="24" name="TextBox 23">
            <a:extLst>
              <a:ext uri="{FF2B5EF4-FFF2-40B4-BE49-F238E27FC236}">
                <a16:creationId xmlns:a16="http://schemas.microsoft.com/office/drawing/2014/main" id="{C953BB86-293B-4381-ADFD-EFD9BBAAC314}"/>
              </a:ext>
            </a:extLst>
          </p:cNvPr>
          <p:cNvSpPr txBox="1"/>
          <p:nvPr/>
        </p:nvSpPr>
        <p:spPr>
          <a:xfrm>
            <a:off x="8729694" y="3288010"/>
            <a:ext cx="2135632" cy="769441"/>
          </a:xfrm>
          <a:prstGeom prst="rect">
            <a:avLst/>
          </a:prstGeom>
          <a:noFill/>
        </p:spPr>
        <p:txBody>
          <a:bodyPr wrap="square" rtlCol="0">
            <a:spAutoFit/>
          </a:bodyPr>
          <a:lstStyle/>
          <a:p>
            <a:pPr algn="ctr" rtl="1"/>
            <a:r>
              <a:rPr lang="en-US" sz="4400" spc="100" dirty="0">
                <a:solidFill>
                  <a:schemeClr val="accent2"/>
                </a:solidFill>
                <a:latin typeface="Open Sans" panose="020B0606030504020204" pitchFamily="34" charset="0"/>
                <a:ea typeface="Open Sans" panose="020B0606030504020204" pitchFamily="34" charset="0"/>
                <a:cs typeface="B Nazanin" panose="00000400000000000000" pitchFamily="2" charset="-78"/>
              </a:rPr>
              <a:t>97%</a:t>
            </a:r>
          </a:p>
        </p:txBody>
      </p:sp>
      <p:sp>
        <p:nvSpPr>
          <p:cNvPr id="14" name="Oval 13">
            <a:extLst>
              <a:ext uri="{FF2B5EF4-FFF2-40B4-BE49-F238E27FC236}">
                <a16:creationId xmlns:a16="http://schemas.microsoft.com/office/drawing/2014/main" id="{7C8ECC7C-C333-4012-A66A-2503600AE8C3}"/>
              </a:ext>
            </a:extLst>
          </p:cNvPr>
          <p:cNvSpPr/>
          <p:nvPr/>
        </p:nvSpPr>
        <p:spPr>
          <a:xfrm>
            <a:off x="5599744" y="3318572"/>
            <a:ext cx="992513" cy="992513"/>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latin typeface="Open Sans" panose="020B0606030504020204" pitchFamily="34" charset="0"/>
              <a:ea typeface="Open Sans" panose="020B0606030504020204" pitchFamily="34" charset="0"/>
              <a:cs typeface="B Nazanin" panose="00000400000000000000" pitchFamily="2" charset="-78"/>
            </a:endParaRPr>
          </a:p>
        </p:txBody>
      </p:sp>
      <p:pic>
        <p:nvPicPr>
          <p:cNvPr id="13" name="Graphic 12" descr="Diploma">
            <a:extLst>
              <a:ext uri="{FF2B5EF4-FFF2-40B4-BE49-F238E27FC236}">
                <a16:creationId xmlns:a16="http://schemas.microsoft.com/office/drawing/2014/main" id="{99E68279-290D-407D-81E0-86BBC7A6BDA5}"/>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576896" y="3355985"/>
            <a:ext cx="914400" cy="914400"/>
          </a:xfrm>
          <a:prstGeom prst="rect">
            <a:avLst/>
          </a:prstGeom>
        </p:spPr>
      </p:pic>
      <p:pic>
        <p:nvPicPr>
          <p:cNvPr id="19" name="Graphic 18" descr="Send">
            <a:extLst>
              <a:ext uri="{FF2B5EF4-FFF2-40B4-BE49-F238E27FC236}">
                <a16:creationId xmlns:a16="http://schemas.microsoft.com/office/drawing/2014/main" id="{0967C26E-0219-47AB-9975-DE0568F88EFC}"/>
              </a:ext>
            </a:extLst>
          </p:cNvPr>
          <p:cNvPicPr>
            <a:picLocks noChangeAspect="1"/>
          </p:cNvPicPr>
          <p:nvPr/>
        </p:nvPicPr>
        <p:blipFill>
          <a:blip r:embed="rId6">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7328311" y="3355985"/>
            <a:ext cx="914400" cy="914400"/>
          </a:xfrm>
          <a:prstGeom prst="rect">
            <a:avLst/>
          </a:prstGeom>
        </p:spPr>
      </p:pic>
      <p:sp>
        <p:nvSpPr>
          <p:cNvPr id="20" name="TextBox 19">
            <a:extLst>
              <a:ext uri="{FF2B5EF4-FFF2-40B4-BE49-F238E27FC236}">
                <a16:creationId xmlns:a16="http://schemas.microsoft.com/office/drawing/2014/main" id="{D1D72092-D66A-41A2-B46E-A22AE120E632}"/>
              </a:ext>
            </a:extLst>
          </p:cNvPr>
          <p:cNvSpPr txBox="1"/>
          <p:nvPr/>
        </p:nvSpPr>
        <p:spPr>
          <a:xfrm>
            <a:off x="2765889" y="904354"/>
            <a:ext cx="5971217" cy="769441"/>
          </a:xfrm>
          <a:prstGeom prst="rect">
            <a:avLst/>
          </a:prstGeom>
          <a:noFill/>
        </p:spPr>
        <p:txBody>
          <a:bodyPr wrap="square" rtlCol="0">
            <a:spAutoFit/>
          </a:bodyPr>
          <a:lstStyle/>
          <a:p>
            <a:pPr algn="ctr" rtl="1"/>
            <a:r>
              <a:rPr lang="fa-IR"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rPr>
              <a:t>کاری که ما انجام می دهیم</a:t>
            </a:r>
            <a:endParaRPr lang="en-US"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5" name="TextBox 24">
            <a:extLst>
              <a:ext uri="{FF2B5EF4-FFF2-40B4-BE49-F238E27FC236}">
                <a16:creationId xmlns:a16="http://schemas.microsoft.com/office/drawing/2014/main" id="{0459F378-2E8F-480D-99B4-3B0B5CA4ECF1}"/>
              </a:ext>
            </a:extLst>
          </p:cNvPr>
          <p:cNvSpPr txBox="1"/>
          <p:nvPr/>
        </p:nvSpPr>
        <p:spPr>
          <a:xfrm>
            <a:off x="3838553" y="1684779"/>
            <a:ext cx="4534487" cy="400110"/>
          </a:xfrm>
          <a:prstGeom prst="rect">
            <a:avLst/>
          </a:prstGeom>
          <a:noFill/>
        </p:spPr>
        <p:txBody>
          <a:bodyPr wrap="square" rtlCol="0">
            <a:spAutoFit/>
          </a:bodyPr>
          <a:lstStyle/>
          <a:p>
            <a:pPr algn="ctr" rtl="1"/>
            <a:r>
              <a:rPr lang="fa-IR"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3" name="Text Placeholder 10">
            <a:extLst>
              <a:ext uri="{FF2B5EF4-FFF2-40B4-BE49-F238E27FC236}">
                <a16:creationId xmlns:a16="http://schemas.microsoft.com/office/drawing/2014/main" id="{5C5A0D76-8ED9-4FD9-94DB-61E584D06AA1}"/>
              </a:ext>
            </a:extLst>
          </p:cNvPr>
          <p:cNvSpPr txBox="1">
            <a:spLocks/>
          </p:cNvSpPr>
          <p:nvPr/>
        </p:nvSpPr>
        <p:spPr>
          <a:xfrm>
            <a:off x="905591" y="5429844"/>
            <a:ext cx="10382796" cy="430887"/>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lnSpc>
                <a:spcPct val="150000"/>
              </a:lnSpc>
            </a:pPr>
            <a:r>
              <a:rPr lang="fa-IR" sz="16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ارائه ها ابزارهای ارتباطی هستند که می توانند به عنوان نمایش، سخنرانی، سخنرانی، گزارش و غیره استفاده شوند.</a:t>
            </a:r>
            <a:endParaRPr lang="en-US" sz="16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pic>
        <p:nvPicPr>
          <p:cNvPr id="35" name="Graphic 34" descr="Refresh">
            <a:extLst>
              <a:ext uri="{FF2B5EF4-FFF2-40B4-BE49-F238E27FC236}">
                <a16:creationId xmlns:a16="http://schemas.microsoft.com/office/drawing/2014/main" id="{59F18572-75EB-4F2D-A9DD-1873007E9D50}"/>
              </a:ext>
            </a:extLst>
          </p:cNvPr>
          <p:cNvPicPr>
            <a:picLocks noChangeAspect="1"/>
          </p:cNvPicPr>
          <p:nvPr/>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5650352" y="3355985"/>
            <a:ext cx="914400" cy="914400"/>
          </a:xfrm>
          <a:prstGeom prst="rect">
            <a:avLst/>
          </a:prstGeom>
        </p:spPr>
      </p:pic>
    </p:spTree>
    <p:extLst>
      <p:ext uri="{BB962C8B-B14F-4D97-AF65-F5344CB8AC3E}">
        <p14:creationId xmlns:p14="http://schemas.microsoft.com/office/powerpoint/2010/main" val="14735764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 name="Freeform 477">
            <a:extLst>
              <a:ext uri="{FF2B5EF4-FFF2-40B4-BE49-F238E27FC236}">
                <a16:creationId xmlns:a16="http://schemas.microsoft.com/office/drawing/2014/main" id="{E4146EA6-C846-9347-BF59-5651C66397E8}"/>
              </a:ext>
            </a:extLst>
          </p:cNvPr>
          <p:cNvSpPr>
            <a:spLocks noChangeArrowheads="1"/>
          </p:cNvSpPr>
          <p:nvPr/>
        </p:nvSpPr>
        <p:spPr bwMode="auto">
          <a:xfrm>
            <a:off x="1183022" y="5383919"/>
            <a:ext cx="1740268" cy="1474082"/>
          </a:xfrm>
          <a:custGeom>
            <a:avLst/>
            <a:gdLst>
              <a:gd name="T0" fmla="*/ 0 w 2519"/>
              <a:gd name="T1" fmla="*/ 1816 h 3014"/>
              <a:gd name="T2" fmla="*/ 0 w 2519"/>
              <a:gd name="T3" fmla="*/ 1816 h 3014"/>
              <a:gd name="T4" fmla="*/ 0 w 2519"/>
              <a:gd name="T5" fmla="*/ 1816 h 3014"/>
              <a:gd name="T6" fmla="*/ 0 w 2519"/>
              <a:gd name="T7" fmla="*/ 3013 h 3014"/>
              <a:gd name="T8" fmla="*/ 2518 w 2519"/>
              <a:gd name="T9" fmla="*/ 3013 h 3014"/>
              <a:gd name="T10" fmla="*/ 2518 w 2519"/>
              <a:gd name="T11" fmla="*/ 0 h 3014"/>
              <a:gd name="T12" fmla="*/ 72 w 2519"/>
              <a:gd name="T13" fmla="*/ 1799 h 3014"/>
              <a:gd name="T14" fmla="*/ 0 w 2519"/>
              <a:gd name="T15" fmla="*/ 1816 h 30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9" h="3014">
                <a:moveTo>
                  <a:pt x="0" y="1816"/>
                </a:moveTo>
                <a:lnTo>
                  <a:pt x="0" y="1816"/>
                </a:lnTo>
                <a:lnTo>
                  <a:pt x="0" y="1816"/>
                </a:lnTo>
                <a:cubicBezTo>
                  <a:pt x="0" y="3013"/>
                  <a:pt x="0" y="3013"/>
                  <a:pt x="0" y="3013"/>
                </a:cubicBezTo>
                <a:cubicBezTo>
                  <a:pt x="2518" y="3013"/>
                  <a:pt x="2518" y="3013"/>
                  <a:pt x="2518" y="3013"/>
                </a:cubicBezTo>
                <a:cubicBezTo>
                  <a:pt x="2518" y="0"/>
                  <a:pt x="2518" y="0"/>
                  <a:pt x="2518" y="0"/>
                </a:cubicBezTo>
                <a:cubicBezTo>
                  <a:pt x="72" y="1799"/>
                  <a:pt x="72" y="1799"/>
                  <a:pt x="72" y="1799"/>
                </a:cubicBezTo>
                <a:cubicBezTo>
                  <a:pt x="53" y="1807"/>
                  <a:pt x="27" y="1816"/>
                  <a:pt x="0" y="1816"/>
                </a:cubicBezTo>
              </a:path>
            </a:pathLst>
          </a:custGeom>
          <a:solidFill>
            <a:schemeClr val="accent1"/>
          </a:solidFill>
          <a:ln>
            <a:noFill/>
          </a:ln>
          <a:effectLst/>
        </p:spPr>
        <p:txBody>
          <a:bodyPr wrap="none" anchor="ctr"/>
          <a:lstStyle/>
          <a:p>
            <a:pPr algn="ctr" rtl="1"/>
            <a:endParaRPr lang="es-MX" sz="900">
              <a:cs typeface="B Nazanin" panose="00000400000000000000" pitchFamily="2" charset="-78"/>
            </a:endParaRPr>
          </a:p>
        </p:txBody>
      </p:sp>
      <p:sp>
        <p:nvSpPr>
          <p:cNvPr id="575" name="Freeform 478">
            <a:extLst>
              <a:ext uri="{FF2B5EF4-FFF2-40B4-BE49-F238E27FC236}">
                <a16:creationId xmlns:a16="http://schemas.microsoft.com/office/drawing/2014/main" id="{413B403C-8660-D243-A2DA-9457E2F5D7F6}"/>
              </a:ext>
            </a:extLst>
          </p:cNvPr>
          <p:cNvSpPr>
            <a:spLocks noChangeArrowheads="1"/>
          </p:cNvSpPr>
          <p:nvPr/>
        </p:nvSpPr>
        <p:spPr bwMode="auto">
          <a:xfrm>
            <a:off x="3060437" y="4401918"/>
            <a:ext cx="1740268" cy="2456082"/>
          </a:xfrm>
          <a:custGeom>
            <a:avLst/>
            <a:gdLst>
              <a:gd name="T0" fmla="*/ 0 w 2519"/>
              <a:gd name="T1" fmla="*/ 5019 h 5020"/>
              <a:gd name="T2" fmla="*/ 2518 w 2519"/>
              <a:gd name="T3" fmla="*/ 5019 h 5020"/>
              <a:gd name="T4" fmla="*/ 2518 w 2519"/>
              <a:gd name="T5" fmla="*/ 0 h 5020"/>
              <a:gd name="T6" fmla="*/ 0 w 2519"/>
              <a:gd name="T7" fmla="*/ 1853 h 5020"/>
              <a:gd name="T8" fmla="*/ 0 w 2519"/>
              <a:gd name="T9" fmla="*/ 5019 h 5020"/>
            </a:gdLst>
            <a:ahLst/>
            <a:cxnLst>
              <a:cxn ang="0">
                <a:pos x="T0" y="T1"/>
              </a:cxn>
              <a:cxn ang="0">
                <a:pos x="T2" y="T3"/>
              </a:cxn>
              <a:cxn ang="0">
                <a:pos x="T4" y="T5"/>
              </a:cxn>
              <a:cxn ang="0">
                <a:pos x="T6" y="T7"/>
              </a:cxn>
              <a:cxn ang="0">
                <a:pos x="T8" y="T9"/>
              </a:cxn>
            </a:cxnLst>
            <a:rect l="0" t="0" r="r" b="b"/>
            <a:pathLst>
              <a:path w="2519" h="5020">
                <a:moveTo>
                  <a:pt x="0" y="5019"/>
                </a:moveTo>
                <a:lnTo>
                  <a:pt x="2518" y="5019"/>
                </a:lnTo>
                <a:lnTo>
                  <a:pt x="2518" y="0"/>
                </a:lnTo>
                <a:lnTo>
                  <a:pt x="0" y="1853"/>
                </a:lnTo>
                <a:lnTo>
                  <a:pt x="0" y="5019"/>
                </a:lnTo>
              </a:path>
            </a:pathLst>
          </a:custGeom>
          <a:solidFill>
            <a:schemeClr val="accent2"/>
          </a:solidFill>
          <a:ln>
            <a:noFill/>
          </a:ln>
          <a:effectLst/>
        </p:spPr>
        <p:txBody>
          <a:bodyPr wrap="none" anchor="ctr"/>
          <a:lstStyle/>
          <a:p>
            <a:pPr algn="ctr" rtl="1"/>
            <a:endParaRPr lang="es-MX" sz="900">
              <a:cs typeface="B Nazanin" panose="00000400000000000000" pitchFamily="2" charset="-78"/>
            </a:endParaRPr>
          </a:p>
        </p:txBody>
      </p:sp>
      <p:sp>
        <p:nvSpPr>
          <p:cNvPr id="12" name="Freeform 479">
            <a:extLst>
              <a:ext uri="{FF2B5EF4-FFF2-40B4-BE49-F238E27FC236}">
                <a16:creationId xmlns:a16="http://schemas.microsoft.com/office/drawing/2014/main" id="{31A2572F-4954-4061-BB10-7762B76F3958}"/>
              </a:ext>
            </a:extLst>
          </p:cNvPr>
          <p:cNvSpPr>
            <a:spLocks noChangeArrowheads="1"/>
          </p:cNvSpPr>
          <p:nvPr/>
        </p:nvSpPr>
        <p:spPr bwMode="auto">
          <a:xfrm>
            <a:off x="4943948" y="4352278"/>
            <a:ext cx="1734173" cy="2505722"/>
          </a:xfrm>
          <a:custGeom>
            <a:avLst/>
            <a:gdLst>
              <a:gd name="T0" fmla="*/ 0 w 2510"/>
              <a:gd name="T1" fmla="*/ 0 h 5119"/>
              <a:gd name="T2" fmla="*/ 0 w 2510"/>
              <a:gd name="T3" fmla="*/ 0 h 5119"/>
              <a:gd name="T4" fmla="*/ 0 w 2510"/>
              <a:gd name="T5" fmla="*/ 5118 h 5119"/>
              <a:gd name="T6" fmla="*/ 2509 w 2510"/>
              <a:gd name="T7" fmla="*/ 5118 h 5119"/>
              <a:gd name="T8" fmla="*/ 2509 w 2510"/>
              <a:gd name="T9" fmla="*/ 1412 h 5119"/>
              <a:gd name="T10" fmla="*/ 171 w 2510"/>
              <a:gd name="T11" fmla="*/ 45 h 5119"/>
              <a:gd name="T12" fmla="*/ 0 w 2510"/>
              <a:gd name="T13" fmla="*/ 0 h 5119"/>
            </a:gdLst>
            <a:ahLst/>
            <a:cxnLst>
              <a:cxn ang="0">
                <a:pos x="T0" y="T1"/>
              </a:cxn>
              <a:cxn ang="0">
                <a:pos x="T2" y="T3"/>
              </a:cxn>
              <a:cxn ang="0">
                <a:pos x="T4" y="T5"/>
              </a:cxn>
              <a:cxn ang="0">
                <a:pos x="T6" y="T7"/>
              </a:cxn>
              <a:cxn ang="0">
                <a:pos x="T8" y="T9"/>
              </a:cxn>
              <a:cxn ang="0">
                <a:pos x="T10" y="T11"/>
              </a:cxn>
              <a:cxn ang="0">
                <a:pos x="T12" y="T13"/>
              </a:cxn>
            </a:cxnLst>
            <a:rect l="0" t="0" r="r" b="b"/>
            <a:pathLst>
              <a:path w="2510" h="5119">
                <a:moveTo>
                  <a:pt x="0" y="0"/>
                </a:moveTo>
                <a:lnTo>
                  <a:pt x="0" y="0"/>
                </a:lnTo>
                <a:cubicBezTo>
                  <a:pt x="0" y="5118"/>
                  <a:pt x="0" y="5118"/>
                  <a:pt x="0" y="5118"/>
                </a:cubicBezTo>
                <a:cubicBezTo>
                  <a:pt x="2509" y="5118"/>
                  <a:pt x="2509" y="5118"/>
                  <a:pt x="2509" y="5118"/>
                </a:cubicBezTo>
                <a:cubicBezTo>
                  <a:pt x="2509" y="1412"/>
                  <a:pt x="2509" y="1412"/>
                  <a:pt x="2509" y="1412"/>
                </a:cubicBezTo>
                <a:cubicBezTo>
                  <a:pt x="171" y="45"/>
                  <a:pt x="171" y="45"/>
                  <a:pt x="171" y="45"/>
                </a:cubicBezTo>
                <a:cubicBezTo>
                  <a:pt x="117" y="9"/>
                  <a:pt x="54" y="0"/>
                  <a:pt x="0" y="0"/>
                </a:cubicBezTo>
              </a:path>
            </a:pathLst>
          </a:custGeom>
          <a:solidFill>
            <a:schemeClr val="accent3"/>
          </a:solidFill>
          <a:ln>
            <a:noFill/>
          </a:ln>
          <a:effectLst/>
        </p:spPr>
        <p:txBody>
          <a:bodyPr wrap="none" anchor="ctr"/>
          <a:lstStyle/>
          <a:p>
            <a:pPr algn="ctr" rtl="1"/>
            <a:endParaRPr lang="es-MX" sz="900">
              <a:cs typeface="B Nazanin" panose="00000400000000000000" pitchFamily="2" charset="-78"/>
            </a:endParaRPr>
          </a:p>
        </p:txBody>
      </p:sp>
      <p:sp>
        <p:nvSpPr>
          <p:cNvPr id="13" name="Freeform 480">
            <a:extLst>
              <a:ext uri="{FF2B5EF4-FFF2-40B4-BE49-F238E27FC236}">
                <a16:creationId xmlns:a16="http://schemas.microsoft.com/office/drawing/2014/main" id="{4B41FEE0-B179-470B-9CC3-CE9CE6230E55}"/>
              </a:ext>
            </a:extLst>
          </p:cNvPr>
          <p:cNvSpPr>
            <a:spLocks noChangeArrowheads="1"/>
          </p:cNvSpPr>
          <p:nvPr/>
        </p:nvSpPr>
        <p:spPr bwMode="auto">
          <a:xfrm>
            <a:off x="6818317" y="4965219"/>
            <a:ext cx="1734171" cy="1892781"/>
          </a:xfrm>
          <a:custGeom>
            <a:avLst/>
            <a:gdLst>
              <a:gd name="T0" fmla="*/ 945 w 2511"/>
              <a:gd name="T1" fmla="*/ 828 h 3869"/>
              <a:gd name="T2" fmla="*/ 945 w 2511"/>
              <a:gd name="T3" fmla="*/ 828 h 3869"/>
              <a:gd name="T4" fmla="*/ 0 w 2511"/>
              <a:gd name="T5" fmla="*/ 279 h 3869"/>
              <a:gd name="T6" fmla="*/ 0 w 2511"/>
              <a:gd name="T7" fmla="*/ 3868 h 3869"/>
              <a:gd name="T8" fmla="*/ 2510 w 2511"/>
              <a:gd name="T9" fmla="*/ 3868 h 3869"/>
              <a:gd name="T10" fmla="*/ 2510 w 2511"/>
              <a:gd name="T11" fmla="*/ 0 h 3869"/>
              <a:gd name="T12" fmla="*/ 1556 w 2511"/>
              <a:gd name="T13" fmla="*/ 783 h 3869"/>
              <a:gd name="T14" fmla="*/ 945 w 2511"/>
              <a:gd name="T15" fmla="*/ 828 h 38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1" h="3869">
                <a:moveTo>
                  <a:pt x="945" y="828"/>
                </a:moveTo>
                <a:lnTo>
                  <a:pt x="945" y="828"/>
                </a:lnTo>
                <a:cubicBezTo>
                  <a:pt x="0" y="279"/>
                  <a:pt x="0" y="279"/>
                  <a:pt x="0" y="279"/>
                </a:cubicBezTo>
                <a:cubicBezTo>
                  <a:pt x="0" y="3868"/>
                  <a:pt x="0" y="3868"/>
                  <a:pt x="0" y="3868"/>
                </a:cubicBezTo>
                <a:cubicBezTo>
                  <a:pt x="2510" y="3868"/>
                  <a:pt x="2510" y="3868"/>
                  <a:pt x="2510" y="3868"/>
                </a:cubicBezTo>
                <a:cubicBezTo>
                  <a:pt x="2510" y="0"/>
                  <a:pt x="2510" y="0"/>
                  <a:pt x="2510" y="0"/>
                </a:cubicBezTo>
                <a:cubicBezTo>
                  <a:pt x="1556" y="783"/>
                  <a:pt x="1556" y="783"/>
                  <a:pt x="1556" y="783"/>
                </a:cubicBezTo>
                <a:cubicBezTo>
                  <a:pt x="1385" y="927"/>
                  <a:pt x="1134" y="945"/>
                  <a:pt x="945" y="828"/>
                </a:cubicBezTo>
              </a:path>
            </a:pathLst>
          </a:custGeom>
          <a:solidFill>
            <a:schemeClr val="accent4"/>
          </a:solidFill>
          <a:ln>
            <a:noFill/>
          </a:ln>
          <a:effectLst/>
        </p:spPr>
        <p:txBody>
          <a:bodyPr wrap="none" anchor="ctr"/>
          <a:lstStyle/>
          <a:p>
            <a:pPr algn="ctr" rtl="1"/>
            <a:endParaRPr lang="es-MX" sz="900">
              <a:cs typeface="B Nazanin" panose="00000400000000000000" pitchFamily="2" charset="-78"/>
            </a:endParaRPr>
          </a:p>
        </p:txBody>
      </p:sp>
      <p:sp>
        <p:nvSpPr>
          <p:cNvPr id="14" name="Freeform 481">
            <a:extLst>
              <a:ext uri="{FF2B5EF4-FFF2-40B4-BE49-F238E27FC236}">
                <a16:creationId xmlns:a16="http://schemas.microsoft.com/office/drawing/2014/main" id="{B283F1A8-A617-4CA8-906C-60491A91F46B}"/>
              </a:ext>
            </a:extLst>
          </p:cNvPr>
          <p:cNvSpPr>
            <a:spLocks noChangeArrowheads="1"/>
          </p:cNvSpPr>
          <p:nvPr/>
        </p:nvSpPr>
        <p:spPr bwMode="auto">
          <a:xfrm>
            <a:off x="8695733" y="3881780"/>
            <a:ext cx="1740266" cy="2976220"/>
          </a:xfrm>
          <a:custGeom>
            <a:avLst/>
            <a:gdLst>
              <a:gd name="T0" fmla="*/ 0 w 2519"/>
              <a:gd name="T1" fmla="*/ 6079 h 6080"/>
              <a:gd name="T2" fmla="*/ 2518 w 2519"/>
              <a:gd name="T3" fmla="*/ 6079 h 6080"/>
              <a:gd name="T4" fmla="*/ 2518 w 2519"/>
              <a:gd name="T5" fmla="*/ 0 h 6080"/>
              <a:gd name="T6" fmla="*/ 0 w 2519"/>
              <a:gd name="T7" fmla="*/ 2050 h 6080"/>
              <a:gd name="T8" fmla="*/ 0 w 2519"/>
              <a:gd name="T9" fmla="*/ 6079 h 6080"/>
            </a:gdLst>
            <a:ahLst/>
            <a:cxnLst>
              <a:cxn ang="0">
                <a:pos x="T0" y="T1"/>
              </a:cxn>
              <a:cxn ang="0">
                <a:pos x="T2" y="T3"/>
              </a:cxn>
              <a:cxn ang="0">
                <a:pos x="T4" y="T5"/>
              </a:cxn>
              <a:cxn ang="0">
                <a:pos x="T6" y="T7"/>
              </a:cxn>
              <a:cxn ang="0">
                <a:pos x="T8" y="T9"/>
              </a:cxn>
            </a:cxnLst>
            <a:rect l="0" t="0" r="r" b="b"/>
            <a:pathLst>
              <a:path w="2519" h="6080">
                <a:moveTo>
                  <a:pt x="0" y="6079"/>
                </a:moveTo>
                <a:lnTo>
                  <a:pt x="2518" y="6079"/>
                </a:lnTo>
                <a:lnTo>
                  <a:pt x="2518" y="0"/>
                </a:lnTo>
                <a:lnTo>
                  <a:pt x="0" y="2050"/>
                </a:lnTo>
                <a:lnTo>
                  <a:pt x="0" y="6079"/>
                </a:lnTo>
              </a:path>
            </a:pathLst>
          </a:custGeom>
          <a:solidFill>
            <a:schemeClr val="accent5"/>
          </a:solidFill>
          <a:ln>
            <a:noFill/>
          </a:ln>
          <a:effectLst/>
        </p:spPr>
        <p:txBody>
          <a:bodyPr wrap="none" anchor="ctr"/>
          <a:lstStyle/>
          <a:p>
            <a:pPr algn="ctr" rtl="1"/>
            <a:endParaRPr lang="es-MX" sz="900">
              <a:cs typeface="B Nazanin" panose="00000400000000000000" pitchFamily="2" charset="-78"/>
            </a:endParaRPr>
          </a:p>
        </p:txBody>
      </p:sp>
      <p:sp>
        <p:nvSpPr>
          <p:cNvPr id="16" name="Line 1">
            <a:extLst>
              <a:ext uri="{FF2B5EF4-FFF2-40B4-BE49-F238E27FC236}">
                <a16:creationId xmlns:a16="http://schemas.microsoft.com/office/drawing/2014/main" id="{398425B2-BE41-439A-811E-52EB6AB3BFF6}"/>
              </a:ext>
            </a:extLst>
          </p:cNvPr>
          <p:cNvSpPr>
            <a:spLocks noChangeShapeType="1"/>
          </p:cNvSpPr>
          <p:nvPr/>
        </p:nvSpPr>
        <p:spPr bwMode="auto">
          <a:xfrm flipV="1">
            <a:off x="2033347" y="3587915"/>
            <a:ext cx="0" cy="2404628"/>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17" name="Line 2">
            <a:extLst>
              <a:ext uri="{FF2B5EF4-FFF2-40B4-BE49-F238E27FC236}">
                <a16:creationId xmlns:a16="http://schemas.microsoft.com/office/drawing/2014/main" id="{4D1CE080-214C-49D3-915B-BC496DB42516}"/>
              </a:ext>
            </a:extLst>
          </p:cNvPr>
          <p:cNvSpPr>
            <a:spLocks noChangeShapeType="1"/>
          </p:cNvSpPr>
          <p:nvPr/>
        </p:nvSpPr>
        <p:spPr bwMode="auto">
          <a:xfrm flipH="1" flipV="1">
            <a:off x="3916856" y="3587912"/>
            <a:ext cx="0" cy="1578023"/>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18" name="Line 3">
            <a:extLst>
              <a:ext uri="{FF2B5EF4-FFF2-40B4-BE49-F238E27FC236}">
                <a16:creationId xmlns:a16="http://schemas.microsoft.com/office/drawing/2014/main" id="{30E47DF8-95EE-47E9-9E50-83A909F47DB7}"/>
              </a:ext>
            </a:extLst>
          </p:cNvPr>
          <p:cNvSpPr>
            <a:spLocks noChangeShapeType="1"/>
          </p:cNvSpPr>
          <p:nvPr/>
        </p:nvSpPr>
        <p:spPr bwMode="auto">
          <a:xfrm flipV="1">
            <a:off x="5800369" y="3587915"/>
            <a:ext cx="0" cy="1578022"/>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19" name="Line 4">
            <a:extLst>
              <a:ext uri="{FF2B5EF4-FFF2-40B4-BE49-F238E27FC236}">
                <a16:creationId xmlns:a16="http://schemas.microsoft.com/office/drawing/2014/main" id="{CA42D17B-38E2-4480-A432-71A71D3E0D80}"/>
              </a:ext>
            </a:extLst>
          </p:cNvPr>
          <p:cNvSpPr>
            <a:spLocks noChangeShapeType="1"/>
          </p:cNvSpPr>
          <p:nvPr/>
        </p:nvSpPr>
        <p:spPr bwMode="auto">
          <a:xfrm flipV="1">
            <a:off x="7689975" y="3587914"/>
            <a:ext cx="0" cy="2035569"/>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20" name="Line 5">
            <a:extLst>
              <a:ext uri="{FF2B5EF4-FFF2-40B4-BE49-F238E27FC236}">
                <a16:creationId xmlns:a16="http://schemas.microsoft.com/office/drawing/2014/main" id="{094BB032-271D-47C3-935D-B35007647FE9}"/>
              </a:ext>
            </a:extLst>
          </p:cNvPr>
          <p:cNvSpPr>
            <a:spLocks noChangeShapeType="1"/>
          </p:cNvSpPr>
          <p:nvPr/>
        </p:nvSpPr>
        <p:spPr bwMode="auto">
          <a:xfrm flipV="1">
            <a:off x="9573486" y="3549781"/>
            <a:ext cx="0" cy="1227672"/>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21" name="Freeform 482">
            <a:extLst>
              <a:ext uri="{FF2B5EF4-FFF2-40B4-BE49-F238E27FC236}">
                <a16:creationId xmlns:a16="http://schemas.microsoft.com/office/drawing/2014/main" id="{874991BA-0113-428E-8AE5-CA14A31B0CA6}"/>
              </a:ext>
            </a:extLst>
          </p:cNvPr>
          <p:cNvSpPr>
            <a:spLocks noChangeArrowheads="1"/>
          </p:cNvSpPr>
          <p:nvPr/>
        </p:nvSpPr>
        <p:spPr bwMode="auto">
          <a:xfrm>
            <a:off x="1088543" y="3385384"/>
            <a:ext cx="10014915" cy="2851042"/>
          </a:xfrm>
          <a:custGeom>
            <a:avLst/>
            <a:gdLst>
              <a:gd name="T0" fmla="*/ 14389 w 14489"/>
              <a:gd name="T1" fmla="*/ 18 h 5827"/>
              <a:gd name="T2" fmla="*/ 14389 w 14489"/>
              <a:gd name="T3" fmla="*/ 18 h 5827"/>
              <a:gd name="T4" fmla="*/ 13454 w 14489"/>
              <a:gd name="T5" fmla="*/ 297 h 5827"/>
              <a:gd name="T6" fmla="*/ 13454 w 14489"/>
              <a:gd name="T7" fmla="*/ 404 h 5827"/>
              <a:gd name="T8" fmla="*/ 13688 w 14489"/>
              <a:gd name="T9" fmla="*/ 494 h 5827"/>
              <a:gd name="T10" fmla="*/ 13382 w 14489"/>
              <a:gd name="T11" fmla="*/ 746 h 5827"/>
              <a:gd name="T12" fmla="*/ 11008 w 14489"/>
              <a:gd name="T13" fmla="*/ 2688 h 5827"/>
              <a:gd name="T14" fmla="*/ 10801 w 14489"/>
              <a:gd name="T15" fmla="*/ 2850 h 5827"/>
              <a:gd name="T16" fmla="*/ 9695 w 14489"/>
              <a:gd name="T17" fmla="*/ 3749 h 5827"/>
              <a:gd name="T18" fmla="*/ 9353 w 14489"/>
              <a:gd name="T19" fmla="*/ 3776 h 5827"/>
              <a:gd name="T20" fmla="*/ 8291 w 14489"/>
              <a:gd name="T21" fmla="*/ 3155 h 5827"/>
              <a:gd name="T22" fmla="*/ 8085 w 14489"/>
              <a:gd name="T23" fmla="*/ 3039 h 5827"/>
              <a:gd name="T24" fmla="*/ 5873 w 14489"/>
              <a:gd name="T25" fmla="*/ 1743 h 5827"/>
              <a:gd name="T26" fmla="*/ 5576 w 14489"/>
              <a:gd name="T27" fmla="*/ 1672 h 5827"/>
              <a:gd name="T28" fmla="*/ 5369 w 14489"/>
              <a:gd name="T29" fmla="*/ 1716 h 5827"/>
              <a:gd name="T30" fmla="*/ 5279 w 14489"/>
              <a:gd name="T31" fmla="*/ 1771 h 5827"/>
              <a:gd name="T32" fmla="*/ 2851 w 14489"/>
              <a:gd name="T33" fmla="*/ 3560 h 5827"/>
              <a:gd name="T34" fmla="*/ 2653 w 14489"/>
              <a:gd name="T35" fmla="*/ 3704 h 5827"/>
              <a:gd name="T36" fmla="*/ 135 w 14489"/>
              <a:gd name="T37" fmla="*/ 5557 h 5827"/>
              <a:gd name="T38" fmla="*/ 63 w 14489"/>
              <a:gd name="T39" fmla="*/ 5611 h 5827"/>
              <a:gd name="T40" fmla="*/ 36 w 14489"/>
              <a:gd name="T41" fmla="*/ 5782 h 5827"/>
              <a:gd name="T42" fmla="*/ 135 w 14489"/>
              <a:gd name="T43" fmla="*/ 5826 h 5827"/>
              <a:gd name="T44" fmla="*/ 135 w 14489"/>
              <a:gd name="T45" fmla="*/ 5826 h 5827"/>
              <a:gd name="T46" fmla="*/ 207 w 14489"/>
              <a:gd name="T47" fmla="*/ 5809 h 5827"/>
              <a:gd name="T48" fmla="*/ 2653 w 14489"/>
              <a:gd name="T49" fmla="*/ 4010 h 5827"/>
              <a:gd name="T50" fmla="*/ 2851 w 14489"/>
              <a:gd name="T51" fmla="*/ 3857 h 5827"/>
              <a:gd name="T52" fmla="*/ 5369 w 14489"/>
              <a:gd name="T53" fmla="*/ 2004 h 5827"/>
              <a:gd name="T54" fmla="*/ 5423 w 14489"/>
              <a:gd name="T55" fmla="*/ 1968 h 5827"/>
              <a:gd name="T56" fmla="*/ 5576 w 14489"/>
              <a:gd name="T57" fmla="*/ 1905 h 5827"/>
              <a:gd name="T58" fmla="*/ 5747 w 14489"/>
              <a:gd name="T59" fmla="*/ 1950 h 5827"/>
              <a:gd name="T60" fmla="*/ 8085 w 14489"/>
              <a:gd name="T61" fmla="*/ 3317 h 5827"/>
              <a:gd name="T62" fmla="*/ 8291 w 14489"/>
              <a:gd name="T63" fmla="*/ 3434 h 5827"/>
              <a:gd name="T64" fmla="*/ 9236 w 14489"/>
              <a:gd name="T65" fmla="*/ 3983 h 5827"/>
              <a:gd name="T66" fmla="*/ 9847 w 14489"/>
              <a:gd name="T67" fmla="*/ 3938 h 5827"/>
              <a:gd name="T68" fmla="*/ 10801 w 14489"/>
              <a:gd name="T69" fmla="*/ 3155 h 5827"/>
              <a:gd name="T70" fmla="*/ 11008 w 14489"/>
              <a:gd name="T71" fmla="*/ 2994 h 5827"/>
              <a:gd name="T72" fmla="*/ 13526 w 14489"/>
              <a:gd name="T73" fmla="*/ 944 h 5827"/>
              <a:gd name="T74" fmla="*/ 13841 w 14489"/>
              <a:gd name="T75" fmla="*/ 683 h 5827"/>
              <a:gd name="T76" fmla="*/ 13886 w 14489"/>
              <a:gd name="T77" fmla="*/ 935 h 5827"/>
              <a:gd name="T78" fmla="*/ 13994 w 14489"/>
              <a:gd name="T79" fmla="*/ 953 h 5827"/>
              <a:gd name="T80" fmla="*/ 14461 w 14489"/>
              <a:gd name="T81" fmla="*/ 99 h 5827"/>
              <a:gd name="T82" fmla="*/ 14389 w 14489"/>
              <a:gd name="T83" fmla="*/ 18 h 5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489" h="5827">
                <a:moveTo>
                  <a:pt x="14389" y="18"/>
                </a:moveTo>
                <a:lnTo>
                  <a:pt x="14389" y="18"/>
                </a:lnTo>
                <a:cubicBezTo>
                  <a:pt x="13454" y="297"/>
                  <a:pt x="13454" y="297"/>
                  <a:pt x="13454" y="297"/>
                </a:cubicBezTo>
                <a:cubicBezTo>
                  <a:pt x="13400" y="314"/>
                  <a:pt x="13400" y="386"/>
                  <a:pt x="13454" y="404"/>
                </a:cubicBezTo>
                <a:cubicBezTo>
                  <a:pt x="13688" y="494"/>
                  <a:pt x="13688" y="494"/>
                  <a:pt x="13688" y="494"/>
                </a:cubicBezTo>
                <a:cubicBezTo>
                  <a:pt x="13382" y="746"/>
                  <a:pt x="13382" y="746"/>
                  <a:pt x="13382" y="746"/>
                </a:cubicBezTo>
                <a:cubicBezTo>
                  <a:pt x="11008" y="2688"/>
                  <a:pt x="11008" y="2688"/>
                  <a:pt x="11008" y="2688"/>
                </a:cubicBezTo>
                <a:cubicBezTo>
                  <a:pt x="10801" y="2850"/>
                  <a:pt x="10801" y="2850"/>
                  <a:pt x="10801" y="2850"/>
                </a:cubicBezTo>
                <a:cubicBezTo>
                  <a:pt x="9695" y="3749"/>
                  <a:pt x="9695" y="3749"/>
                  <a:pt x="9695" y="3749"/>
                </a:cubicBezTo>
                <a:cubicBezTo>
                  <a:pt x="9604" y="3830"/>
                  <a:pt x="9461" y="3839"/>
                  <a:pt x="9353" y="3776"/>
                </a:cubicBezTo>
                <a:cubicBezTo>
                  <a:pt x="8291" y="3155"/>
                  <a:pt x="8291" y="3155"/>
                  <a:pt x="8291" y="3155"/>
                </a:cubicBezTo>
                <a:cubicBezTo>
                  <a:pt x="8085" y="3039"/>
                  <a:pt x="8085" y="3039"/>
                  <a:pt x="8085" y="3039"/>
                </a:cubicBezTo>
                <a:cubicBezTo>
                  <a:pt x="5873" y="1743"/>
                  <a:pt x="5873" y="1743"/>
                  <a:pt x="5873" y="1743"/>
                </a:cubicBezTo>
                <a:cubicBezTo>
                  <a:pt x="5783" y="1689"/>
                  <a:pt x="5675" y="1663"/>
                  <a:pt x="5576" y="1672"/>
                </a:cubicBezTo>
                <a:cubicBezTo>
                  <a:pt x="5504" y="1672"/>
                  <a:pt x="5432" y="1689"/>
                  <a:pt x="5369" y="1716"/>
                </a:cubicBezTo>
                <a:cubicBezTo>
                  <a:pt x="5342" y="1735"/>
                  <a:pt x="5306" y="1752"/>
                  <a:pt x="5279" y="1771"/>
                </a:cubicBezTo>
                <a:cubicBezTo>
                  <a:pt x="2851" y="3560"/>
                  <a:pt x="2851" y="3560"/>
                  <a:pt x="2851" y="3560"/>
                </a:cubicBezTo>
                <a:cubicBezTo>
                  <a:pt x="2653" y="3704"/>
                  <a:pt x="2653" y="3704"/>
                  <a:pt x="2653" y="3704"/>
                </a:cubicBezTo>
                <a:cubicBezTo>
                  <a:pt x="135" y="5557"/>
                  <a:pt x="135" y="5557"/>
                  <a:pt x="135" y="5557"/>
                </a:cubicBezTo>
                <a:cubicBezTo>
                  <a:pt x="63" y="5611"/>
                  <a:pt x="63" y="5611"/>
                  <a:pt x="63" y="5611"/>
                </a:cubicBezTo>
                <a:cubicBezTo>
                  <a:pt x="8" y="5647"/>
                  <a:pt x="0" y="5728"/>
                  <a:pt x="36" y="5782"/>
                </a:cubicBezTo>
                <a:cubicBezTo>
                  <a:pt x="63" y="5809"/>
                  <a:pt x="99" y="5826"/>
                  <a:pt x="135" y="5826"/>
                </a:cubicBezTo>
                <a:lnTo>
                  <a:pt x="135" y="5826"/>
                </a:lnTo>
                <a:cubicBezTo>
                  <a:pt x="162" y="5826"/>
                  <a:pt x="188" y="5817"/>
                  <a:pt x="207" y="5809"/>
                </a:cubicBezTo>
                <a:cubicBezTo>
                  <a:pt x="2653" y="4010"/>
                  <a:pt x="2653" y="4010"/>
                  <a:pt x="2653" y="4010"/>
                </a:cubicBezTo>
                <a:cubicBezTo>
                  <a:pt x="2851" y="3857"/>
                  <a:pt x="2851" y="3857"/>
                  <a:pt x="2851" y="3857"/>
                </a:cubicBezTo>
                <a:cubicBezTo>
                  <a:pt x="5369" y="2004"/>
                  <a:pt x="5369" y="2004"/>
                  <a:pt x="5369" y="2004"/>
                </a:cubicBezTo>
                <a:cubicBezTo>
                  <a:pt x="5423" y="1968"/>
                  <a:pt x="5423" y="1968"/>
                  <a:pt x="5423" y="1968"/>
                </a:cubicBezTo>
                <a:cubicBezTo>
                  <a:pt x="5468" y="1932"/>
                  <a:pt x="5522" y="1914"/>
                  <a:pt x="5576" y="1905"/>
                </a:cubicBezTo>
                <a:cubicBezTo>
                  <a:pt x="5630" y="1905"/>
                  <a:pt x="5693" y="1914"/>
                  <a:pt x="5747" y="1950"/>
                </a:cubicBezTo>
                <a:cubicBezTo>
                  <a:pt x="8085" y="3317"/>
                  <a:pt x="8085" y="3317"/>
                  <a:pt x="8085" y="3317"/>
                </a:cubicBezTo>
                <a:cubicBezTo>
                  <a:pt x="8291" y="3434"/>
                  <a:pt x="8291" y="3434"/>
                  <a:pt x="8291" y="3434"/>
                </a:cubicBezTo>
                <a:cubicBezTo>
                  <a:pt x="9236" y="3983"/>
                  <a:pt x="9236" y="3983"/>
                  <a:pt x="9236" y="3983"/>
                </a:cubicBezTo>
                <a:cubicBezTo>
                  <a:pt x="9425" y="4100"/>
                  <a:pt x="9676" y="4082"/>
                  <a:pt x="9847" y="3938"/>
                </a:cubicBezTo>
                <a:cubicBezTo>
                  <a:pt x="10801" y="3155"/>
                  <a:pt x="10801" y="3155"/>
                  <a:pt x="10801" y="3155"/>
                </a:cubicBezTo>
                <a:cubicBezTo>
                  <a:pt x="11008" y="2994"/>
                  <a:pt x="11008" y="2994"/>
                  <a:pt x="11008" y="2994"/>
                </a:cubicBezTo>
                <a:cubicBezTo>
                  <a:pt x="13526" y="944"/>
                  <a:pt x="13526" y="944"/>
                  <a:pt x="13526" y="944"/>
                </a:cubicBezTo>
                <a:cubicBezTo>
                  <a:pt x="13841" y="683"/>
                  <a:pt x="13841" y="683"/>
                  <a:pt x="13841" y="683"/>
                </a:cubicBezTo>
                <a:cubicBezTo>
                  <a:pt x="13886" y="935"/>
                  <a:pt x="13886" y="935"/>
                  <a:pt x="13886" y="935"/>
                </a:cubicBezTo>
                <a:cubicBezTo>
                  <a:pt x="13895" y="989"/>
                  <a:pt x="13967" y="1007"/>
                  <a:pt x="13994" y="953"/>
                </a:cubicBezTo>
                <a:cubicBezTo>
                  <a:pt x="14461" y="99"/>
                  <a:pt x="14461" y="99"/>
                  <a:pt x="14461" y="99"/>
                </a:cubicBezTo>
                <a:cubicBezTo>
                  <a:pt x="14488" y="54"/>
                  <a:pt x="14444" y="0"/>
                  <a:pt x="14389" y="18"/>
                </a:cubicBezTo>
              </a:path>
            </a:pathLst>
          </a:custGeom>
          <a:solidFill>
            <a:schemeClr val="bg1">
              <a:lumMod val="50000"/>
              <a:alpha val="30000"/>
            </a:schemeClr>
          </a:solidFill>
          <a:ln>
            <a:noFill/>
          </a:ln>
          <a:effectLst/>
        </p:spPr>
        <p:txBody>
          <a:bodyPr wrap="none" anchor="ctr"/>
          <a:lstStyle/>
          <a:p>
            <a:pPr algn="ctr" rtl="1"/>
            <a:endParaRPr lang="es-MX" sz="900" dirty="0">
              <a:cs typeface="B Nazanin" panose="00000400000000000000" pitchFamily="2" charset="-78"/>
            </a:endParaRPr>
          </a:p>
        </p:txBody>
      </p:sp>
      <p:sp>
        <p:nvSpPr>
          <p:cNvPr id="22" name="TextBox 21">
            <a:extLst>
              <a:ext uri="{FF2B5EF4-FFF2-40B4-BE49-F238E27FC236}">
                <a16:creationId xmlns:a16="http://schemas.microsoft.com/office/drawing/2014/main" id="{0A047E93-EE1B-4F7F-A953-5C7A2CDD1CF8}"/>
              </a:ext>
            </a:extLst>
          </p:cNvPr>
          <p:cNvSpPr txBox="1"/>
          <p:nvPr/>
        </p:nvSpPr>
        <p:spPr>
          <a:xfrm>
            <a:off x="3468119" y="408845"/>
            <a:ext cx="5281161" cy="769441"/>
          </a:xfrm>
          <a:prstGeom prst="rect">
            <a:avLst/>
          </a:prstGeom>
          <a:noFill/>
        </p:spPr>
        <p:txBody>
          <a:bodyPr wrap="square" rtlCol="0">
            <a:spAutoFit/>
          </a:bodyPr>
          <a:lstStyle/>
          <a:p>
            <a:pPr algn="ctr" rtl="1"/>
            <a:r>
              <a:rPr lang="fa-IR"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rPr>
              <a:t>اسلاید اینفوگرافیک</a:t>
            </a:r>
            <a:endParaRPr lang="en-US"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3" name="TextBox 22">
            <a:extLst>
              <a:ext uri="{FF2B5EF4-FFF2-40B4-BE49-F238E27FC236}">
                <a16:creationId xmlns:a16="http://schemas.microsoft.com/office/drawing/2014/main" id="{45D0CAE9-BCF1-4E49-8512-3AAA416649E8}"/>
              </a:ext>
            </a:extLst>
          </p:cNvPr>
          <p:cNvSpPr txBox="1"/>
          <p:nvPr/>
        </p:nvSpPr>
        <p:spPr>
          <a:xfrm>
            <a:off x="3468120" y="1189270"/>
            <a:ext cx="5281160" cy="400110"/>
          </a:xfrm>
          <a:prstGeom prst="rect">
            <a:avLst/>
          </a:prstGeom>
          <a:noFill/>
        </p:spPr>
        <p:txBody>
          <a:bodyPr wrap="square" rtlCol="0">
            <a:spAutoFit/>
          </a:bodyPr>
          <a:lstStyle/>
          <a:p>
            <a:pPr algn="ctr" rtl="1"/>
            <a:r>
              <a:rPr lang="fa-IR"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ما در سراسر جهان تحویل می دهیم</a:t>
            </a:r>
            <a:endParaRPr lang="en-US"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nvGrpSpPr>
          <p:cNvPr id="24" name="Group 23">
            <a:extLst>
              <a:ext uri="{FF2B5EF4-FFF2-40B4-BE49-F238E27FC236}">
                <a16:creationId xmlns:a16="http://schemas.microsoft.com/office/drawing/2014/main" id="{7176FC5B-6EDF-4FF7-9CA1-B1546EC78482}"/>
              </a:ext>
            </a:extLst>
          </p:cNvPr>
          <p:cNvGrpSpPr/>
          <p:nvPr/>
        </p:nvGrpSpPr>
        <p:grpSpPr>
          <a:xfrm>
            <a:off x="1209936" y="2119375"/>
            <a:ext cx="1661040" cy="1325506"/>
            <a:chOff x="930405" y="1178286"/>
            <a:chExt cx="2205881" cy="1325506"/>
          </a:xfrm>
        </p:grpSpPr>
        <p:sp>
          <p:nvSpPr>
            <p:cNvPr id="107" name="TextBox 106">
              <a:extLst>
                <a:ext uri="{FF2B5EF4-FFF2-40B4-BE49-F238E27FC236}">
                  <a16:creationId xmlns:a16="http://schemas.microsoft.com/office/drawing/2014/main" id="{A4AC2390-8EE7-41CF-9CEF-C8A73015AFF8}"/>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08" name="Rectangle 107">
              <a:extLst>
                <a:ext uri="{FF2B5EF4-FFF2-40B4-BE49-F238E27FC236}">
                  <a16:creationId xmlns:a16="http://schemas.microsoft.com/office/drawing/2014/main" id="{D8105C73-2094-45A5-8D44-E9BA065CD08C}"/>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113" name="Group 112">
            <a:extLst>
              <a:ext uri="{FF2B5EF4-FFF2-40B4-BE49-F238E27FC236}">
                <a16:creationId xmlns:a16="http://schemas.microsoft.com/office/drawing/2014/main" id="{F8136FF3-F866-42F6-B178-B33655573673}"/>
              </a:ext>
            </a:extLst>
          </p:cNvPr>
          <p:cNvGrpSpPr/>
          <p:nvPr/>
        </p:nvGrpSpPr>
        <p:grpSpPr>
          <a:xfrm>
            <a:off x="3111737" y="2119375"/>
            <a:ext cx="1661040" cy="1325506"/>
            <a:chOff x="930405" y="1178286"/>
            <a:chExt cx="2205881" cy="1325506"/>
          </a:xfrm>
        </p:grpSpPr>
        <p:sp>
          <p:nvSpPr>
            <p:cNvPr id="114" name="TextBox 113">
              <a:extLst>
                <a:ext uri="{FF2B5EF4-FFF2-40B4-BE49-F238E27FC236}">
                  <a16:creationId xmlns:a16="http://schemas.microsoft.com/office/drawing/2014/main" id="{B957BA9B-D5B2-4CE7-B879-AC0B4B8C5D3C}"/>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15" name="Rectangle 114">
              <a:extLst>
                <a:ext uri="{FF2B5EF4-FFF2-40B4-BE49-F238E27FC236}">
                  <a16:creationId xmlns:a16="http://schemas.microsoft.com/office/drawing/2014/main" id="{A4D4DCE0-255C-44B3-8E78-38A2DE46ABA0}"/>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116" name="Group 115">
            <a:extLst>
              <a:ext uri="{FF2B5EF4-FFF2-40B4-BE49-F238E27FC236}">
                <a16:creationId xmlns:a16="http://schemas.microsoft.com/office/drawing/2014/main" id="{C118EDA4-FAEF-4851-B98C-1E699050DF1D}"/>
              </a:ext>
            </a:extLst>
          </p:cNvPr>
          <p:cNvGrpSpPr/>
          <p:nvPr/>
        </p:nvGrpSpPr>
        <p:grpSpPr>
          <a:xfrm>
            <a:off x="4970207" y="2119375"/>
            <a:ext cx="1661040" cy="1325506"/>
            <a:chOff x="930405" y="1178286"/>
            <a:chExt cx="2205881" cy="1325506"/>
          </a:xfrm>
        </p:grpSpPr>
        <p:sp>
          <p:nvSpPr>
            <p:cNvPr id="117" name="TextBox 116">
              <a:extLst>
                <a:ext uri="{FF2B5EF4-FFF2-40B4-BE49-F238E27FC236}">
                  <a16:creationId xmlns:a16="http://schemas.microsoft.com/office/drawing/2014/main" id="{52ED0B1E-52C2-4EE4-94DD-FE567D4CC974}"/>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18" name="Rectangle 117">
              <a:extLst>
                <a:ext uri="{FF2B5EF4-FFF2-40B4-BE49-F238E27FC236}">
                  <a16:creationId xmlns:a16="http://schemas.microsoft.com/office/drawing/2014/main" id="{CFE970E7-0F6A-4365-8D13-B98703649849}"/>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119" name="Group 118">
            <a:extLst>
              <a:ext uri="{FF2B5EF4-FFF2-40B4-BE49-F238E27FC236}">
                <a16:creationId xmlns:a16="http://schemas.microsoft.com/office/drawing/2014/main" id="{4AA45E91-1347-4B5D-8AF3-DBD3FE9DF73B}"/>
              </a:ext>
            </a:extLst>
          </p:cNvPr>
          <p:cNvGrpSpPr/>
          <p:nvPr/>
        </p:nvGrpSpPr>
        <p:grpSpPr>
          <a:xfrm>
            <a:off x="6873932" y="2119375"/>
            <a:ext cx="1661040" cy="1325506"/>
            <a:chOff x="930405" y="1178286"/>
            <a:chExt cx="2205881" cy="1325506"/>
          </a:xfrm>
        </p:grpSpPr>
        <p:sp>
          <p:nvSpPr>
            <p:cNvPr id="120" name="TextBox 119">
              <a:extLst>
                <a:ext uri="{FF2B5EF4-FFF2-40B4-BE49-F238E27FC236}">
                  <a16:creationId xmlns:a16="http://schemas.microsoft.com/office/drawing/2014/main" id="{AD77D79E-F34A-4BC5-AD06-094C715D5C42}"/>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21" name="Rectangle 120">
              <a:extLst>
                <a:ext uri="{FF2B5EF4-FFF2-40B4-BE49-F238E27FC236}">
                  <a16:creationId xmlns:a16="http://schemas.microsoft.com/office/drawing/2014/main" id="{242ADE44-2702-441B-9F5F-842B71D0DFF0}"/>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122" name="Group 121">
            <a:extLst>
              <a:ext uri="{FF2B5EF4-FFF2-40B4-BE49-F238E27FC236}">
                <a16:creationId xmlns:a16="http://schemas.microsoft.com/office/drawing/2014/main" id="{04370FFF-08CD-490D-BCEB-629DD50BDE34}"/>
              </a:ext>
            </a:extLst>
          </p:cNvPr>
          <p:cNvGrpSpPr/>
          <p:nvPr/>
        </p:nvGrpSpPr>
        <p:grpSpPr>
          <a:xfrm>
            <a:off x="8755269" y="2119375"/>
            <a:ext cx="1661040" cy="1325506"/>
            <a:chOff x="930405" y="1178286"/>
            <a:chExt cx="2205881" cy="1325506"/>
          </a:xfrm>
        </p:grpSpPr>
        <p:sp>
          <p:nvSpPr>
            <p:cNvPr id="123" name="TextBox 122">
              <a:extLst>
                <a:ext uri="{FF2B5EF4-FFF2-40B4-BE49-F238E27FC236}">
                  <a16:creationId xmlns:a16="http://schemas.microsoft.com/office/drawing/2014/main" id="{BE6B8C7B-CDBA-4CBB-A839-B27ED566D526}"/>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24" name="Rectangle 123">
              <a:extLst>
                <a:ext uri="{FF2B5EF4-FFF2-40B4-BE49-F238E27FC236}">
                  <a16:creationId xmlns:a16="http://schemas.microsoft.com/office/drawing/2014/main" id="{95491EFC-3B6A-4ACD-A2D7-17727B574FD9}"/>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spTree>
    <p:extLst>
      <p:ext uri="{BB962C8B-B14F-4D97-AF65-F5344CB8AC3E}">
        <p14:creationId xmlns:p14="http://schemas.microsoft.com/office/powerpoint/2010/main" val="21389742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18"/>
          <p:cNvSpPr/>
          <p:nvPr/>
        </p:nvSpPr>
        <p:spPr>
          <a:xfrm>
            <a:off x="6115489" y="287362"/>
            <a:ext cx="6372431" cy="6592186"/>
          </a:xfrm>
          <a:custGeom>
            <a:avLst/>
            <a:gdLst>
              <a:gd name="connsiteX0" fmla="*/ 2552263 w 6076511"/>
              <a:gd name="connsiteY0" fmla="*/ 0 h 6286061"/>
              <a:gd name="connsiteX1" fmla="*/ 6076511 w 6076511"/>
              <a:gd name="connsiteY1" fmla="*/ 0 h 6286061"/>
              <a:gd name="connsiteX2" fmla="*/ 6076511 w 6076511"/>
              <a:gd name="connsiteY2" fmla="*/ 3943350 h 6286061"/>
              <a:gd name="connsiteX3" fmla="*/ 4389535 w 6076511"/>
              <a:gd name="connsiteY3" fmla="*/ 5630327 h 6286061"/>
              <a:gd name="connsiteX4" fmla="*/ 826086 w 6076511"/>
              <a:gd name="connsiteY4" fmla="*/ 5459976 h 6286061"/>
              <a:gd name="connsiteX5" fmla="*/ 655735 w 6076511"/>
              <a:gd name="connsiteY5" fmla="*/ 1896527 h 6286061"/>
              <a:gd name="connsiteX6" fmla="*/ 2552263 w 6076511"/>
              <a:gd name="connsiteY6" fmla="*/ 0 h 628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76511" h="6286061">
                <a:moveTo>
                  <a:pt x="2552263" y="0"/>
                </a:moveTo>
                <a:lnTo>
                  <a:pt x="6076511" y="0"/>
                </a:lnTo>
                <a:lnTo>
                  <a:pt x="6076511" y="3943350"/>
                </a:lnTo>
                <a:lnTo>
                  <a:pt x="4389535" y="5630327"/>
                </a:lnTo>
                <a:cubicBezTo>
                  <a:pt x="3452557" y="6567305"/>
                  <a:pt x="1857146" y="6491036"/>
                  <a:pt x="826086" y="5459976"/>
                </a:cubicBezTo>
                <a:cubicBezTo>
                  <a:pt x="-204975" y="4428916"/>
                  <a:pt x="-281243" y="2833505"/>
                  <a:pt x="655735" y="1896527"/>
                </a:cubicBezTo>
                <a:lnTo>
                  <a:pt x="255226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18" name="Freeform 17"/>
          <p:cNvSpPr/>
          <p:nvPr/>
        </p:nvSpPr>
        <p:spPr>
          <a:xfrm>
            <a:off x="6115489" y="0"/>
            <a:ext cx="6372431" cy="6592186"/>
          </a:xfrm>
          <a:custGeom>
            <a:avLst/>
            <a:gdLst>
              <a:gd name="connsiteX0" fmla="*/ 2552263 w 6076511"/>
              <a:gd name="connsiteY0" fmla="*/ 0 h 6286061"/>
              <a:gd name="connsiteX1" fmla="*/ 6076511 w 6076511"/>
              <a:gd name="connsiteY1" fmla="*/ 0 h 6286061"/>
              <a:gd name="connsiteX2" fmla="*/ 6076511 w 6076511"/>
              <a:gd name="connsiteY2" fmla="*/ 3943350 h 6286061"/>
              <a:gd name="connsiteX3" fmla="*/ 4389535 w 6076511"/>
              <a:gd name="connsiteY3" fmla="*/ 5630327 h 6286061"/>
              <a:gd name="connsiteX4" fmla="*/ 826086 w 6076511"/>
              <a:gd name="connsiteY4" fmla="*/ 5459976 h 6286061"/>
              <a:gd name="connsiteX5" fmla="*/ 655735 w 6076511"/>
              <a:gd name="connsiteY5" fmla="*/ 1896527 h 6286061"/>
              <a:gd name="connsiteX6" fmla="*/ 2552263 w 6076511"/>
              <a:gd name="connsiteY6" fmla="*/ 0 h 628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76511" h="6286061">
                <a:moveTo>
                  <a:pt x="2552263" y="0"/>
                </a:moveTo>
                <a:lnTo>
                  <a:pt x="6076511" y="0"/>
                </a:lnTo>
                <a:lnTo>
                  <a:pt x="6076511" y="3943350"/>
                </a:lnTo>
                <a:lnTo>
                  <a:pt x="4389535" y="5630327"/>
                </a:lnTo>
                <a:cubicBezTo>
                  <a:pt x="3452557" y="6567305"/>
                  <a:pt x="1857146" y="6491036"/>
                  <a:pt x="826086" y="5459976"/>
                </a:cubicBezTo>
                <a:cubicBezTo>
                  <a:pt x="-204975" y="4428916"/>
                  <a:pt x="-281243" y="2833505"/>
                  <a:pt x="655735" y="1896527"/>
                </a:cubicBezTo>
                <a:lnTo>
                  <a:pt x="255226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pic>
        <p:nvPicPr>
          <p:cNvPr id="4" name="Picture Placeholder 3">
            <a:extLst>
              <a:ext uri="{FF2B5EF4-FFF2-40B4-BE49-F238E27FC236}">
                <a16:creationId xmlns:a16="http://schemas.microsoft.com/office/drawing/2014/main" id="{EEC7449B-F24A-4F5E-BF9A-7BAC2E6CED1F}"/>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
        <p:nvSpPr>
          <p:cNvPr id="5" name="TextBox 4">
            <a:extLst>
              <a:ext uri="{FF2B5EF4-FFF2-40B4-BE49-F238E27FC236}">
                <a16:creationId xmlns:a16="http://schemas.microsoft.com/office/drawing/2014/main" id="{90AA8B61-442C-4CBC-B79D-1DC43D227CA6}"/>
              </a:ext>
            </a:extLst>
          </p:cNvPr>
          <p:cNvSpPr txBox="1"/>
          <p:nvPr/>
        </p:nvSpPr>
        <p:spPr>
          <a:xfrm>
            <a:off x="873732" y="627986"/>
            <a:ext cx="5241756" cy="769441"/>
          </a:xfrm>
          <a:prstGeom prst="rect">
            <a:avLst/>
          </a:prstGeom>
          <a:noFill/>
        </p:spPr>
        <p:txBody>
          <a:bodyPr wrap="square" rtlCol="0">
            <a:spAutoFit/>
          </a:bodyPr>
          <a:lstStyle/>
          <a:p>
            <a:pPr algn="r" rtl="1"/>
            <a:r>
              <a:rPr lang="fa-IR" sz="4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در تماس باشید</a:t>
            </a:r>
            <a:endParaRPr lang="en-US" sz="4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2" name="TextBox 21">
            <a:extLst>
              <a:ext uri="{FF2B5EF4-FFF2-40B4-BE49-F238E27FC236}">
                <a16:creationId xmlns:a16="http://schemas.microsoft.com/office/drawing/2014/main" id="{D71ED5AD-0C90-47B4-98EA-D827303C0010}"/>
              </a:ext>
            </a:extLst>
          </p:cNvPr>
          <p:cNvSpPr txBox="1"/>
          <p:nvPr/>
        </p:nvSpPr>
        <p:spPr>
          <a:xfrm>
            <a:off x="886431" y="1351261"/>
            <a:ext cx="5241755" cy="400110"/>
          </a:xfrm>
          <a:prstGeom prst="rect">
            <a:avLst/>
          </a:prstGeom>
          <a:noFill/>
        </p:spPr>
        <p:txBody>
          <a:bodyPr wrap="square" rtlCol="0">
            <a:spAutoFit/>
          </a:bodyPr>
          <a:lstStyle/>
          <a:p>
            <a:pPr algn="r" rtl="1"/>
            <a:r>
              <a:rPr lang="fa-IR"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rPr>
              <a:t>امروز با ما تماس بگیرید!</a:t>
            </a:r>
            <a:endParaRPr lang="en-US"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pic>
        <p:nvPicPr>
          <p:cNvPr id="24" name="Graphic 23" descr="Map with pin">
            <a:extLst>
              <a:ext uri="{FF2B5EF4-FFF2-40B4-BE49-F238E27FC236}">
                <a16:creationId xmlns:a16="http://schemas.microsoft.com/office/drawing/2014/main" id="{FF5CA254-AB62-4640-A116-445D4CFE6D58}"/>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839662" y="3781902"/>
            <a:ext cx="457200" cy="457200"/>
          </a:xfrm>
          <a:prstGeom prst="rect">
            <a:avLst/>
          </a:prstGeom>
        </p:spPr>
      </p:pic>
      <p:pic>
        <p:nvPicPr>
          <p:cNvPr id="26" name="Graphic 25" descr="Smart Phone">
            <a:extLst>
              <a:ext uri="{FF2B5EF4-FFF2-40B4-BE49-F238E27FC236}">
                <a16:creationId xmlns:a16="http://schemas.microsoft.com/office/drawing/2014/main" id="{62DF2A04-2B6A-403F-A68A-C95AFE30C275}"/>
              </a:ext>
            </a:extLst>
          </p:cNvPr>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4874552" y="5035612"/>
            <a:ext cx="457200" cy="457200"/>
          </a:xfrm>
          <a:prstGeom prst="rect">
            <a:avLst/>
          </a:prstGeom>
        </p:spPr>
      </p:pic>
      <p:pic>
        <p:nvPicPr>
          <p:cNvPr id="28" name="Graphic 27" descr="Internet">
            <a:extLst>
              <a:ext uri="{FF2B5EF4-FFF2-40B4-BE49-F238E27FC236}">
                <a16:creationId xmlns:a16="http://schemas.microsoft.com/office/drawing/2014/main" id="{2547130A-84C6-4226-A3FE-4261F0B08A8B}"/>
              </a:ext>
            </a:extLst>
          </p:cNvPr>
          <p:cNvPicPr>
            <a:picLocks noChangeAspect="1"/>
          </p:cNvPicPr>
          <p:nvPr/>
        </p:nvPicPr>
        <p:blipFill>
          <a:blip r:embed="rId8" cstate="email">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4825222" y="2458647"/>
            <a:ext cx="457200" cy="457200"/>
          </a:xfrm>
          <a:prstGeom prst="rect">
            <a:avLst/>
          </a:prstGeom>
        </p:spPr>
      </p:pic>
      <p:sp>
        <p:nvSpPr>
          <p:cNvPr id="30" name="Text Placeholder 10">
            <a:extLst>
              <a:ext uri="{FF2B5EF4-FFF2-40B4-BE49-F238E27FC236}">
                <a16:creationId xmlns:a16="http://schemas.microsoft.com/office/drawing/2014/main" id="{753598EA-3A34-4656-A4AF-B397986F3695}"/>
              </a:ext>
            </a:extLst>
          </p:cNvPr>
          <p:cNvSpPr txBox="1">
            <a:spLocks/>
          </p:cNvSpPr>
          <p:nvPr/>
        </p:nvSpPr>
        <p:spPr>
          <a:xfrm>
            <a:off x="1873929" y="5035612"/>
            <a:ext cx="2190071" cy="388568"/>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400">
                <a:solidFill>
                  <a:schemeClr val="bg1"/>
                </a:solidFill>
                <a:latin typeface="Open Sans" panose="020B0606030504020204" pitchFamily="34" charset="0"/>
                <a:ea typeface="Open Sans" panose="020B0606030504020204" pitchFamily="34" charset="0"/>
                <a:cs typeface="B Nazanin" panose="00000400000000000000" pitchFamily="2" charset="-78"/>
              </a:rPr>
              <a:t>شماره تلفن شما</a:t>
            </a:r>
            <a:endParaRPr lang="en-US" sz="14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2" name="Text Placeholder 10">
            <a:extLst>
              <a:ext uri="{FF2B5EF4-FFF2-40B4-BE49-F238E27FC236}">
                <a16:creationId xmlns:a16="http://schemas.microsoft.com/office/drawing/2014/main" id="{18C9E9A8-C23C-486F-9B7C-E968B636F1FE}"/>
              </a:ext>
            </a:extLst>
          </p:cNvPr>
          <p:cNvSpPr txBox="1">
            <a:spLocks/>
          </p:cNvSpPr>
          <p:nvPr/>
        </p:nvSpPr>
        <p:spPr>
          <a:xfrm>
            <a:off x="1873929" y="3781902"/>
            <a:ext cx="2507572" cy="415498"/>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400" dirty="0">
                <a:solidFill>
                  <a:schemeClr val="bg1"/>
                </a:solidFill>
                <a:latin typeface="Open Sans" panose="020B0606030504020204" pitchFamily="34" charset="0"/>
                <a:ea typeface="Open Sans" panose="020B0606030504020204" pitchFamily="34" charset="0"/>
                <a:cs typeface="B Nazanin" panose="00000400000000000000" pitchFamily="2" charset="-78"/>
              </a:rPr>
              <a:t>آدرس شما خیابان، شهر</a:t>
            </a:r>
            <a:endParaRPr lang="en-US" sz="14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4" name="Text Placeholder 10">
            <a:extLst>
              <a:ext uri="{FF2B5EF4-FFF2-40B4-BE49-F238E27FC236}">
                <a16:creationId xmlns:a16="http://schemas.microsoft.com/office/drawing/2014/main" id="{0FE17191-5F60-4C2C-AF8A-E66756ADF91E}"/>
              </a:ext>
            </a:extLst>
          </p:cNvPr>
          <p:cNvSpPr txBox="1">
            <a:spLocks/>
          </p:cNvSpPr>
          <p:nvPr/>
        </p:nvSpPr>
        <p:spPr>
          <a:xfrm>
            <a:off x="1871344" y="2542284"/>
            <a:ext cx="2507572" cy="376000"/>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en-US" sz="1400" dirty="0">
                <a:solidFill>
                  <a:schemeClr val="bg1"/>
                </a:solidFill>
                <a:latin typeface="Open Sans" panose="020B0606030504020204" pitchFamily="34" charset="0"/>
                <a:ea typeface="Open Sans" panose="020B0606030504020204" pitchFamily="34" charset="0"/>
                <a:cs typeface="B Nazanin" panose="00000400000000000000" pitchFamily="2" charset="-78"/>
              </a:rPr>
              <a:t>20begir.com</a:t>
            </a:r>
          </a:p>
        </p:txBody>
      </p:sp>
    </p:spTree>
    <p:extLst>
      <p:ext uri="{BB962C8B-B14F-4D97-AF65-F5344CB8AC3E}">
        <p14:creationId xmlns:p14="http://schemas.microsoft.com/office/powerpoint/2010/main" val="1720480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30171-management-presentation-1">
  <a:themeElements>
    <a:clrScheme name="Slidehelper - 025">
      <a:dk1>
        <a:sysClr val="windowText" lastClr="000000"/>
      </a:dk1>
      <a:lt1>
        <a:sysClr val="window" lastClr="FFFFFF"/>
      </a:lt1>
      <a:dk2>
        <a:srgbClr val="323232"/>
      </a:dk2>
      <a:lt2>
        <a:srgbClr val="E3DED1"/>
      </a:lt2>
      <a:accent1>
        <a:srgbClr val="F6511D"/>
      </a:accent1>
      <a:accent2>
        <a:srgbClr val="FFB400"/>
      </a:accent2>
      <a:accent3>
        <a:srgbClr val="00A6ED"/>
      </a:accent3>
      <a:accent4>
        <a:srgbClr val="7FB800"/>
      </a:accent4>
      <a:accent5>
        <a:srgbClr val="0D2C54"/>
      </a:accent5>
      <a:accent6>
        <a:srgbClr val="BFBFBF"/>
      </a:accent6>
      <a:hlink>
        <a:srgbClr val="F6511D"/>
      </a:hlink>
      <a:folHlink>
        <a:srgbClr val="FFB4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TotalTime>
  <Words>399</Words>
  <Application>Microsoft Office PowerPoint</Application>
  <PresentationFormat>Widescreen</PresentationFormat>
  <Paragraphs>72</Paragraphs>
  <Slides>13</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Calibri</vt:lpstr>
      <vt:lpstr>Calibri Light</vt:lpstr>
      <vt:lpstr>Open Sans</vt:lpstr>
      <vt:lpstr>Open Sans SemiBold</vt:lpstr>
      <vt:lpstr>Times New Roman</vt:lpstr>
      <vt:lpstr>30171-management-presentation-1</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30171-management-presentation-1</dc:title>
  <dc:creator/>
  <cp:lastModifiedBy>KaraPardazesh</cp:lastModifiedBy>
  <cp:revision>33</cp:revision>
  <dcterms:created xsi:type="dcterms:W3CDTF">2020-10-18T10:30:46Z</dcterms:created>
  <dcterms:modified xsi:type="dcterms:W3CDTF">2023-11-15T07:55:55Z</dcterms:modified>
</cp:coreProperties>
</file>